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2.xml" ContentType="application/vnd.openxmlformats-officedocument.themeOverr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3.xml" ContentType="application/vnd.openxmlformats-officedocument.themeOverrid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3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4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5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4.xml" ContentType="application/vnd.openxmlformats-officedocument.themeOverride+xml"/>
  <Override PartName="/ppt/charts/chart26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7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5.xml" ContentType="application/vnd.openxmlformats-officedocument.themeOverride+xml"/>
  <Override PartName="/ppt/charts/chart29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30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1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6.xml" ContentType="application/vnd.openxmlformats-officedocument.themeOverride+xml"/>
  <Override PartName="/ppt/drawings/drawing3.xml" ContentType="application/vnd.openxmlformats-officedocument.drawingml.chartshapes+xml"/>
  <Override PartName="/ppt/charts/chart32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3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4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5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handoutMasterIdLst>
    <p:handoutMasterId r:id="rId39"/>
  </p:handoutMasterIdLst>
  <p:sldIdLst>
    <p:sldId id="293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1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1" r:id="rId35"/>
    <p:sldId id="290" r:id="rId36"/>
    <p:sldId id="292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16" userDrawn="1">
          <p15:clr>
            <a:srgbClr val="A4A3A4"/>
          </p15:clr>
        </p15:guide>
        <p15:guide id="4" pos="5556" userDrawn="1">
          <p15:clr>
            <a:srgbClr val="A4A3A4"/>
          </p15:clr>
        </p15:guide>
        <p15:guide id="5" pos="3800" userDrawn="1">
          <p15:clr>
            <a:srgbClr val="A4A3A4"/>
          </p15:clr>
        </p15:guide>
        <p15:guide id="6" orient="horz" pos="6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35" autoAdjust="0"/>
    <p:restoredTop sz="96379" autoAdjust="0"/>
  </p:normalViewPr>
  <p:slideViewPr>
    <p:cSldViewPr snapToGrid="0" showGuides="1">
      <p:cViewPr varScale="1">
        <p:scale>
          <a:sx n="110" d="100"/>
          <a:sy n="110" d="100"/>
        </p:scale>
        <p:origin x="2160" y="114"/>
      </p:cViewPr>
      <p:guideLst>
        <p:guide orient="horz" pos="2251"/>
        <p:guide pos="2880"/>
        <p:guide pos="216"/>
        <p:guide pos="5556"/>
        <p:guide pos="3800"/>
        <p:guide orient="horz" pos="6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20-01\&#20061;&#38050;&#20250;&#26448;&#26009;\&#20840;&#29699;&#36152;&#26131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0013;&#27888;&#35777;&#21048;&#23439;&#35266;&#27599;&#26085;&#19968;&#22270;&#65306;PMI&#35832;&#22810;&#32972;&#31163;&#65292;&#20840;&#29699;&#32463;&#27982;&#22238;&#26262;&#20102;&#65311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0013;&#27888;&#35777;&#21048;&#23439;&#35266;&#27599;&#26085;&#19968;&#22270;&#65306;PMI&#35832;&#22810;&#32972;&#31163;&#65292;&#20840;&#29699;&#32463;&#27982;&#22238;&#26262;&#20102;&#65311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___8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19-12\19&#24180;&#24066;&#22330;&#22238;&#39038;\&#38050;&#32852;&#25968;&#25454;-Mysteel&#34746;&#32441;&#38050;&#23454;&#38469;&#24635;&#20135;&#37327;&#65288;&#26032;&#21475;&#24452;&#65289;&#65288;&#26376;&#65289;-20191226.xls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19-12\19&#24180;&#24066;&#22330;&#22238;&#39038;\&#38050;&#32852;&#25968;&#25454;-&#20840;&#22269;&#24314;&#31569;&#38050;&#26448;&#25104;&#20132;&#37327;&#65306;&#20027;&#27969;&#36152;&#26131;&#21830;&#65306;&#21512;&#35745;&#65288;&#26085;&#65289;-20200106.xls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19-12\19&#24180;&#24066;&#22330;&#22238;&#39038;\&#22269;&#20869;&#38081;&#31934;&#31881;&#20135;&#37327;.xls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package" Target="../embeddings/Microsoft_Excel____11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BIS\&#24037;&#20316;\&#27599;&#26376;&#24037;&#20316;\2019-12\19&#24180;&#24066;&#22330;&#22238;&#39038;\&#28860;&#28966;&#29028;.xls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package" Target="../embeddings/Microsoft_Excel____12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3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4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1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package" Target="../embeddings/Microsoft_Excel____15.xlsx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1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6.xlsx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chartUserShapes" Target="../drawings/drawing2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package" Target="../embeddings/Microsoft_Excel____17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19-12\19&#24180;&#24066;&#22330;&#22238;&#39038;\&#28966;&#28809;&#20135;&#33021;.xls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30.xml"/><Relationship Id="rId1" Type="http://schemas.microsoft.com/office/2011/relationships/chartStyle" Target="style30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____19.xlsx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19-12\19&#24180;&#24066;&#22330;&#22238;&#39038;\&#38050;&#32852;&#25968;&#25454;-&#30789;&#38081;&#20135;&#37327;&#65306;&#20840;&#22269;&#65288;&#26376;&#65289;-20191227.xls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1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20215;&#26684;&#38192;&#30719;&#28595;&#30719;Mn44&#22359;&#22825;&#27941;&#28207;.xlsx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800"/>
              <a:t>IMF2020</a:t>
            </a:r>
            <a:r>
              <a:rPr lang="zh-CN" sz="1800"/>
              <a:t>年全球经济预测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全球产出 </c:v>
                </c:pt>
                <c:pt idx="1">
                  <c:v>发达经济体 </c:v>
                </c:pt>
                <c:pt idx="2">
                  <c:v>美国 </c:v>
                </c:pt>
                <c:pt idx="3">
                  <c:v>欧元区 </c:v>
                </c:pt>
                <c:pt idx="4">
                  <c:v>日本 </c:v>
                </c:pt>
                <c:pt idx="5">
                  <c:v>英国 </c:v>
                </c:pt>
                <c:pt idx="6">
                  <c:v>新兴市场和
发展中经济体 </c:v>
                </c:pt>
                <c:pt idx="7">
                  <c:v>中国 </c:v>
                </c:pt>
                <c:pt idx="8">
                  <c:v>印度 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</c:v>
                </c:pt>
                <c:pt idx="1">
                  <c:v>1.7</c:v>
                </c:pt>
                <c:pt idx="2">
                  <c:v>2.4</c:v>
                </c:pt>
                <c:pt idx="3">
                  <c:v>1.2</c:v>
                </c:pt>
                <c:pt idx="4">
                  <c:v>0.9</c:v>
                </c:pt>
                <c:pt idx="5">
                  <c:v>1.2</c:v>
                </c:pt>
                <c:pt idx="6">
                  <c:v>3.9</c:v>
                </c:pt>
                <c:pt idx="7">
                  <c:v>6.1</c:v>
                </c:pt>
                <c:pt idx="8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A4-4329-BE92-A5021FDD9D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2020E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全球产出 </c:v>
                </c:pt>
                <c:pt idx="1">
                  <c:v>发达经济体 </c:v>
                </c:pt>
                <c:pt idx="2">
                  <c:v>美国 </c:v>
                </c:pt>
                <c:pt idx="3">
                  <c:v>欧元区 </c:v>
                </c:pt>
                <c:pt idx="4">
                  <c:v>日本 </c:v>
                </c:pt>
                <c:pt idx="5">
                  <c:v>英国 </c:v>
                </c:pt>
                <c:pt idx="6">
                  <c:v>新兴市场和
发展中经济体 </c:v>
                </c:pt>
                <c:pt idx="7">
                  <c:v>中国 </c:v>
                </c:pt>
                <c:pt idx="8">
                  <c:v>印度 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3.4</c:v>
                </c:pt>
                <c:pt idx="1">
                  <c:v>1.7</c:v>
                </c:pt>
                <c:pt idx="2">
                  <c:v>2.1</c:v>
                </c:pt>
                <c:pt idx="3">
                  <c:v>1.4</c:v>
                </c:pt>
                <c:pt idx="4">
                  <c:v>0.5</c:v>
                </c:pt>
                <c:pt idx="5">
                  <c:v>1.4</c:v>
                </c:pt>
                <c:pt idx="6">
                  <c:v>4.5999999999999996</c:v>
                </c:pt>
                <c:pt idx="7">
                  <c:v>5.8</c:v>
                </c:pt>
                <c:pt idx="8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A4-4329-BE92-A5021FDD9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1927856"/>
        <c:axId val="1361369472"/>
      </c:barChart>
      <c:catAx>
        <c:axId val="74192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61369472"/>
        <c:crosses val="autoZero"/>
        <c:auto val="1"/>
        <c:lblAlgn val="ctr"/>
        <c:lblOffset val="100"/>
        <c:noMultiLvlLbl val="0"/>
      </c:catAx>
      <c:valAx>
        <c:axId val="136136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4192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altLang="zh-CN" sz="1800" dirty="0" err="1"/>
              <a:t>IMF2020</a:t>
            </a:r>
            <a:r>
              <a:rPr lang="zh-CN" altLang="en-US" sz="1800" dirty="0"/>
              <a:t>年全球贸易增长预测</a:t>
            </a:r>
            <a:endParaRPr lang="zh-CN" sz="18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Sheet1!$B$11</c:f>
              <c:strCache>
                <c:ptCount val="1"/>
                <c:pt idx="0">
                  <c:v>2019E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Sheet1!$A$12:$A$16</c:f>
              <c:strCache>
                <c:ptCount val="5"/>
                <c:pt idx="0">
                  <c:v>世界贸易额
(货物和服务) </c:v>
                </c:pt>
                <c:pt idx="1">
                  <c:v>发达经济体 </c:v>
                </c:pt>
                <c:pt idx="2">
                  <c:v>新兴市场和
发展中经济体 </c:v>
                </c:pt>
                <c:pt idx="3">
                  <c:v>发达经济体 </c:v>
                </c:pt>
                <c:pt idx="4">
                  <c:v>新兴市场和
发展中经济体 </c:v>
                </c:pt>
              </c:strCache>
            </c:strRef>
          </c:cat>
          <c:val>
            <c:numRef>
              <c:f>Sheet1!$B$12:$B$16</c:f>
              <c:numCache>
                <c:formatCode>General</c:formatCode>
                <c:ptCount val="5"/>
                <c:pt idx="0">
                  <c:v>1.1000000000000001</c:v>
                </c:pt>
                <c:pt idx="1">
                  <c:v>1.2</c:v>
                </c:pt>
                <c:pt idx="2">
                  <c:v>0.7</c:v>
                </c:pt>
                <c:pt idx="3">
                  <c:v>0.9</c:v>
                </c:pt>
                <c:pt idx="4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86-4B1A-B5A7-0F930848A336}"/>
            </c:ext>
          </c:extLst>
        </c:ser>
        <c:ser>
          <c:idx val="1"/>
          <c:order val="1"/>
          <c:tx>
            <c:strRef>
              <c:f>Sheet1!$C$11</c:f>
              <c:strCache>
                <c:ptCount val="1"/>
                <c:pt idx="0">
                  <c:v>2020E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Sheet1!$A$12:$A$16</c:f>
              <c:strCache>
                <c:ptCount val="5"/>
                <c:pt idx="0">
                  <c:v>世界贸易额
(货物和服务) </c:v>
                </c:pt>
                <c:pt idx="1">
                  <c:v>发达经济体 </c:v>
                </c:pt>
                <c:pt idx="2">
                  <c:v>新兴市场和
发展中经济体 </c:v>
                </c:pt>
                <c:pt idx="3">
                  <c:v>发达经济体 </c:v>
                </c:pt>
                <c:pt idx="4">
                  <c:v>新兴市场和
发展中经济体 </c:v>
                </c:pt>
              </c:strCache>
            </c:strRef>
          </c:cat>
          <c:val>
            <c:numRef>
              <c:f>Sheet1!$C$12:$C$16</c:f>
              <c:numCache>
                <c:formatCode>General</c:formatCode>
                <c:ptCount val="5"/>
                <c:pt idx="0">
                  <c:v>3.2</c:v>
                </c:pt>
                <c:pt idx="1">
                  <c:v>2.7</c:v>
                </c:pt>
                <c:pt idx="2">
                  <c:v>4.3</c:v>
                </c:pt>
                <c:pt idx="3">
                  <c:v>2.5</c:v>
                </c:pt>
                <c:pt idx="4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86-4B1A-B5A7-0F930848A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7604848"/>
        <c:axId val="1482066272"/>
      </c:barChart>
      <c:catAx>
        <c:axId val="162760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82066272"/>
        <c:crosses val="autoZero"/>
        <c:auto val="1"/>
        <c:lblAlgn val="ctr"/>
        <c:lblOffset val="100"/>
        <c:noMultiLvlLbl val="0"/>
      </c:catAx>
      <c:valAx>
        <c:axId val="148206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2760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112315436937615E-2"/>
          <c:y val="0.21586298494194811"/>
          <c:w val="0.84295479878527513"/>
          <c:h val="0.65169358035666025"/>
        </c:manualLayout>
      </c:layout>
      <c:lineChart>
        <c:grouping val="standard"/>
        <c:varyColors val="0"/>
        <c:ser>
          <c:idx val="0"/>
          <c:order val="0"/>
          <c:tx>
            <c:strRef>
              <c:f>PMI数据!$B$1</c:f>
              <c:strCache>
                <c:ptCount val="1"/>
                <c:pt idx="0">
                  <c:v>全球制造业PMI</c:v>
                </c:pt>
              </c:strCache>
            </c:strRef>
          </c:tx>
          <c:spPr>
            <a:ln w="19050" cap="rnd">
              <a:solidFill>
                <a:schemeClr val="tx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35"/>
              <c:layout>
                <c:manualLayout>
                  <c:x val="-9.619659029107859E-2"/>
                  <c:y val="-7.1513733640060306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50.3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AFA-40B5-AA80-AD3CF075FC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PMI数据!$A$3:$A$39</c:f>
              <c:numCache>
                <c:formatCode>mm/yyyy</c:formatCode>
                <c:ptCount val="37"/>
                <c:pt idx="0">
                  <c:v>43770</c:v>
                </c:pt>
                <c:pt idx="1">
                  <c:v>43739</c:v>
                </c:pt>
                <c:pt idx="2">
                  <c:v>43709</c:v>
                </c:pt>
                <c:pt idx="3">
                  <c:v>43678</c:v>
                </c:pt>
                <c:pt idx="4">
                  <c:v>43647</c:v>
                </c:pt>
                <c:pt idx="5">
                  <c:v>43617</c:v>
                </c:pt>
                <c:pt idx="6">
                  <c:v>43586</c:v>
                </c:pt>
                <c:pt idx="7">
                  <c:v>43556</c:v>
                </c:pt>
                <c:pt idx="8">
                  <c:v>43525</c:v>
                </c:pt>
                <c:pt idx="9">
                  <c:v>43497</c:v>
                </c:pt>
                <c:pt idx="10">
                  <c:v>43466</c:v>
                </c:pt>
                <c:pt idx="11">
                  <c:v>43435</c:v>
                </c:pt>
                <c:pt idx="12">
                  <c:v>43405</c:v>
                </c:pt>
                <c:pt idx="13">
                  <c:v>43374</c:v>
                </c:pt>
                <c:pt idx="14">
                  <c:v>43344</c:v>
                </c:pt>
                <c:pt idx="15">
                  <c:v>43313</c:v>
                </c:pt>
                <c:pt idx="16">
                  <c:v>43282</c:v>
                </c:pt>
                <c:pt idx="17">
                  <c:v>43252</c:v>
                </c:pt>
                <c:pt idx="18">
                  <c:v>43221</c:v>
                </c:pt>
                <c:pt idx="19">
                  <c:v>43191</c:v>
                </c:pt>
                <c:pt idx="20">
                  <c:v>43160</c:v>
                </c:pt>
                <c:pt idx="21">
                  <c:v>43132</c:v>
                </c:pt>
                <c:pt idx="22">
                  <c:v>43101</c:v>
                </c:pt>
                <c:pt idx="23">
                  <c:v>43070</c:v>
                </c:pt>
                <c:pt idx="24">
                  <c:v>43040</c:v>
                </c:pt>
                <c:pt idx="25">
                  <c:v>43009</c:v>
                </c:pt>
                <c:pt idx="26">
                  <c:v>42979</c:v>
                </c:pt>
                <c:pt idx="27">
                  <c:v>42948</c:v>
                </c:pt>
                <c:pt idx="28">
                  <c:v>42917</c:v>
                </c:pt>
                <c:pt idx="29">
                  <c:v>42887</c:v>
                </c:pt>
                <c:pt idx="30">
                  <c:v>42856</c:v>
                </c:pt>
                <c:pt idx="31">
                  <c:v>42826</c:v>
                </c:pt>
                <c:pt idx="32">
                  <c:v>42795</c:v>
                </c:pt>
                <c:pt idx="33">
                  <c:v>42767</c:v>
                </c:pt>
                <c:pt idx="34">
                  <c:v>42736</c:v>
                </c:pt>
                <c:pt idx="35">
                  <c:v>42705</c:v>
                </c:pt>
              </c:numCache>
            </c:numRef>
          </c:cat>
          <c:val>
            <c:numRef>
              <c:f>PMI数据!$B$3:$B$39</c:f>
              <c:numCache>
                <c:formatCode>#,##0.000</c:formatCode>
                <c:ptCount val="37"/>
                <c:pt idx="0">
                  <c:v>50.3</c:v>
                </c:pt>
                <c:pt idx="1">
                  <c:v>49.8</c:v>
                </c:pt>
                <c:pt idx="2">
                  <c:v>49.7</c:v>
                </c:pt>
                <c:pt idx="3">
                  <c:v>49.5</c:v>
                </c:pt>
                <c:pt idx="4">
                  <c:v>49.3</c:v>
                </c:pt>
                <c:pt idx="5">
                  <c:v>49.4</c:v>
                </c:pt>
                <c:pt idx="6">
                  <c:v>49.8</c:v>
                </c:pt>
                <c:pt idx="7">
                  <c:v>50.4</c:v>
                </c:pt>
                <c:pt idx="8">
                  <c:v>50.5</c:v>
                </c:pt>
                <c:pt idx="9">
                  <c:v>50.6</c:v>
                </c:pt>
                <c:pt idx="10">
                  <c:v>50.7</c:v>
                </c:pt>
                <c:pt idx="11">
                  <c:v>51.4</c:v>
                </c:pt>
                <c:pt idx="12">
                  <c:v>51.9</c:v>
                </c:pt>
                <c:pt idx="13">
                  <c:v>52</c:v>
                </c:pt>
                <c:pt idx="14">
                  <c:v>52.1</c:v>
                </c:pt>
                <c:pt idx="15">
                  <c:v>52.5</c:v>
                </c:pt>
                <c:pt idx="16">
                  <c:v>52.7</c:v>
                </c:pt>
                <c:pt idx="17">
                  <c:v>52.9</c:v>
                </c:pt>
                <c:pt idx="18">
                  <c:v>53</c:v>
                </c:pt>
                <c:pt idx="19">
                  <c:v>53.3</c:v>
                </c:pt>
                <c:pt idx="20">
                  <c:v>53.2</c:v>
                </c:pt>
                <c:pt idx="21">
                  <c:v>54</c:v>
                </c:pt>
                <c:pt idx="22">
                  <c:v>54.3</c:v>
                </c:pt>
                <c:pt idx="23">
                  <c:v>54.4</c:v>
                </c:pt>
                <c:pt idx="24">
                  <c:v>53.9</c:v>
                </c:pt>
                <c:pt idx="25">
                  <c:v>53.4</c:v>
                </c:pt>
                <c:pt idx="26">
                  <c:v>53.2</c:v>
                </c:pt>
                <c:pt idx="27">
                  <c:v>53.1</c:v>
                </c:pt>
                <c:pt idx="28">
                  <c:v>52.6</c:v>
                </c:pt>
                <c:pt idx="29">
                  <c:v>52.5</c:v>
                </c:pt>
                <c:pt idx="30">
                  <c:v>52.5</c:v>
                </c:pt>
                <c:pt idx="31">
                  <c:v>52.6</c:v>
                </c:pt>
                <c:pt idx="32">
                  <c:v>52.9</c:v>
                </c:pt>
                <c:pt idx="33">
                  <c:v>52.9</c:v>
                </c:pt>
                <c:pt idx="34">
                  <c:v>52.6</c:v>
                </c:pt>
                <c:pt idx="35">
                  <c:v>52.6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CAFA-40B5-AA80-AD3CF075F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9986688"/>
        <c:axId val="949987016"/>
      </c:lineChart>
      <c:lineChart>
        <c:grouping val="standard"/>
        <c:varyColors val="0"/>
        <c:ser>
          <c:idx val="1"/>
          <c:order val="1"/>
          <c:tx>
            <c:strRef>
              <c:f>PMI数据!$AG$1</c:f>
              <c:strCache>
                <c:ptCount val="1"/>
                <c:pt idx="0">
                  <c:v>荣枯线以上的经济体占比（右轴）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35"/>
              <c:layout>
                <c:manualLayout>
                  <c:x val="-9.7549833297864902E-2"/>
                  <c:y val="8.7404664742816959E-17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36.7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AFA-40B5-AA80-AD3CF075FC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PMI数据!$A$3:$A$39</c:f>
              <c:numCache>
                <c:formatCode>mm/yyyy</c:formatCode>
                <c:ptCount val="37"/>
                <c:pt idx="0">
                  <c:v>43770</c:v>
                </c:pt>
                <c:pt idx="1">
                  <c:v>43739</c:v>
                </c:pt>
                <c:pt idx="2">
                  <c:v>43709</c:v>
                </c:pt>
                <c:pt idx="3">
                  <c:v>43678</c:v>
                </c:pt>
                <c:pt idx="4">
                  <c:v>43647</c:v>
                </c:pt>
                <c:pt idx="5">
                  <c:v>43617</c:v>
                </c:pt>
                <c:pt idx="6">
                  <c:v>43586</c:v>
                </c:pt>
                <c:pt idx="7">
                  <c:v>43556</c:v>
                </c:pt>
                <c:pt idx="8">
                  <c:v>43525</c:v>
                </c:pt>
                <c:pt idx="9">
                  <c:v>43497</c:v>
                </c:pt>
                <c:pt idx="10">
                  <c:v>43466</c:v>
                </c:pt>
                <c:pt idx="11">
                  <c:v>43435</c:v>
                </c:pt>
                <c:pt idx="12">
                  <c:v>43405</c:v>
                </c:pt>
                <c:pt idx="13">
                  <c:v>43374</c:v>
                </c:pt>
                <c:pt idx="14">
                  <c:v>43344</c:v>
                </c:pt>
                <c:pt idx="15">
                  <c:v>43313</c:v>
                </c:pt>
                <c:pt idx="16">
                  <c:v>43282</c:v>
                </c:pt>
                <c:pt idx="17">
                  <c:v>43252</c:v>
                </c:pt>
                <c:pt idx="18">
                  <c:v>43221</c:v>
                </c:pt>
                <c:pt idx="19">
                  <c:v>43191</c:v>
                </c:pt>
                <c:pt idx="20">
                  <c:v>43160</c:v>
                </c:pt>
                <c:pt idx="21">
                  <c:v>43132</c:v>
                </c:pt>
                <c:pt idx="22">
                  <c:v>43101</c:v>
                </c:pt>
                <c:pt idx="23">
                  <c:v>43070</c:v>
                </c:pt>
                <c:pt idx="24">
                  <c:v>43040</c:v>
                </c:pt>
                <c:pt idx="25">
                  <c:v>43009</c:v>
                </c:pt>
                <c:pt idx="26">
                  <c:v>42979</c:v>
                </c:pt>
                <c:pt idx="27">
                  <c:v>42948</c:v>
                </c:pt>
                <c:pt idx="28">
                  <c:v>42917</c:v>
                </c:pt>
                <c:pt idx="29">
                  <c:v>42887</c:v>
                </c:pt>
                <c:pt idx="30">
                  <c:v>42856</c:v>
                </c:pt>
                <c:pt idx="31">
                  <c:v>42826</c:v>
                </c:pt>
                <c:pt idx="32">
                  <c:v>42795</c:v>
                </c:pt>
                <c:pt idx="33">
                  <c:v>42767</c:v>
                </c:pt>
                <c:pt idx="34">
                  <c:v>42736</c:v>
                </c:pt>
                <c:pt idx="35">
                  <c:v>42705</c:v>
                </c:pt>
              </c:numCache>
            </c:numRef>
          </c:cat>
          <c:val>
            <c:numRef>
              <c:f>PMI数据!$AG$3:$AG$39</c:f>
              <c:numCache>
                <c:formatCode>#,##0.000</c:formatCode>
                <c:ptCount val="37"/>
                <c:pt idx="0">
                  <c:v>36.666666666666664</c:v>
                </c:pt>
                <c:pt idx="1">
                  <c:v>43.333333333333336</c:v>
                </c:pt>
                <c:pt idx="2">
                  <c:v>46.666666666666664</c:v>
                </c:pt>
                <c:pt idx="3">
                  <c:v>40</c:v>
                </c:pt>
                <c:pt idx="4">
                  <c:v>36.666666666666664</c:v>
                </c:pt>
                <c:pt idx="5">
                  <c:v>40</c:v>
                </c:pt>
                <c:pt idx="6">
                  <c:v>53.333333333333336</c:v>
                </c:pt>
                <c:pt idx="7">
                  <c:v>66.666666666666657</c:v>
                </c:pt>
                <c:pt idx="8">
                  <c:v>56.666666666666664</c:v>
                </c:pt>
                <c:pt idx="9">
                  <c:v>56.666666666666664</c:v>
                </c:pt>
                <c:pt idx="10">
                  <c:v>63.333333333333329</c:v>
                </c:pt>
                <c:pt idx="11">
                  <c:v>66.666666666666657</c:v>
                </c:pt>
                <c:pt idx="12">
                  <c:v>73.333333333333329</c:v>
                </c:pt>
                <c:pt idx="13">
                  <c:v>80</c:v>
                </c:pt>
                <c:pt idx="14">
                  <c:v>80</c:v>
                </c:pt>
                <c:pt idx="15">
                  <c:v>83.333333333333343</c:v>
                </c:pt>
                <c:pt idx="16">
                  <c:v>83.333333333333343</c:v>
                </c:pt>
                <c:pt idx="17">
                  <c:v>80</c:v>
                </c:pt>
                <c:pt idx="18">
                  <c:v>86.666666666666671</c:v>
                </c:pt>
                <c:pt idx="19">
                  <c:v>86.666666666666671</c:v>
                </c:pt>
                <c:pt idx="20">
                  <c:v>90</c:v>
                </c:pt>
                <c:pt idx="21">
                  <c:v>93.333333333333329</c:v>
                </c:pt>
                <c:pt idx="22">
                  <c:v>93.333333333333329</c:v>
                </c:pt>
                <c:pt idx="23">
                  <c:v>86.666666666666671</c:v>
                </c:pt>
                <c:pt idx="24">
                  <c:v>93.333333333333329</c:v>
                </c:pt>
                <c:pt idx="25">
                  <c:v>86.666666666666671</c:v>
                </c:pt>
                <c:pt idx="26">
                  <c:v>90</c:v>
                </c:pt>
                <c:pt idx="27">
                  <c:v>86.666666666666671</c:v>
                </c:pt>
                <c:pt idx="28">
                  <c:v>73.333333333333329</c:v>
                </c:pt>
                <c:pt idx="29">
                  <c:v>86.666666666666671</c:v>
                </c:pt>
                <c:pt idx="30">
                  <c:v>80</c:v>
                </c:pt>
                <c:pt idx="31">
                  <c:v>86.666666666666671</c:v>
                </c:pt>
                <c:pt idx="32">
                  <c:v>83.333333333333343</c:v>
                </c:pt>
                <c:pt idx="33">
                  <c:v>76.666666666666671</c:v>
                </c:pt>
                <c:pt idx="34">
                  <c:v>83.333333333333343</c:v>
                </c:pt>
                <c:pt idx="35">
                  <c:v>73.333333333333329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CAFA-40B5-AA80-AD3CF075F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4966592"/>
        <c:axId val="1174965608"/>
      </c:lineChart>
      <c:dateAx>
        <c:axId val="949986688"/>
        <c:scaling>
          <c:orientation val="minMax"/>
          <c:min val="42675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pPr>
            <a:endParaRPr lang="zh-CN"/>
          </a:p>
        </c:txPr>
        <c:crossAx val="949987016"/>
        <c:crosses val="autoZero"/>
        <c:auto val="1"/>
        <c:lblOffset val="100"/>
        <c:baseTimeUnit val="months"/>
        <c:majorUnit val="6"/>
        <c:majorTimeUnit val="months"/>
      </c:dateAx>
      <c:valAx>
        <c:axId val="949987016"/>
        <c:scaling>
          <c:orientation val="minMax"/>
          <c:min val="48"/>
        </c:scaling>
        <c:delete val="0"/>
        <c:axPos val="l"/>
        <c:numFmt formatCode="0_ " sourceLinked="0"/>
        <c:majorTickMark val="out"/>
        <c:minorTickMark val="none"/>
        <c:tickLblPos val="nextTo"/>
        <c:spPr>
          <a:noFill/>
          <a:ln>
            <a:solidFill>
              <a:sysClr val="windowText" lastClr="000000">
                <a:lumMod val="50000"/>
                <a:lumOff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pPr>
            <a:endParaRPr lang="zh-CN"/>
          </a:p>
        </c:txPr>
        <c:crossAx val="949986688"/>
        <c:crosses val="autoZero"/>
        <c:crossBetween val="between"/>
      </c:valAx>
      <c:valAx>
        <c:axId val="1174965608"/>
        <c:scaling>
          <c:orientation val="minMax"/>
          <c:min val="30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pPr>
            <a:endParaRPr lang="zh-CN"/>
          </a:p>
        </c:txPr>
        <c:crossAx val="1174966592"/>
        <c:crosses val="max"/>
        <c:crossBetween val="between"/>
      </c:valAx>
      <c:dateAx>
        <c:axId val="1174966592"/>
        <c:scaling>
          <c:orientation val="minMax"/>
        </c:scaling>
        <c:delete val="1"/>
        <c:axPos val="b"/>
        <c:numFmt formatCode="mm/yyyy" sourceLinked="1"/>
        <c:majorTickMark val="out"/>
        <c:minorTickMark val="none"/>
        <c:tickLblPos val="nextTo"/>
        <c:crossAx val="1174965608"/>
        <c:crosses val="autoZero"/>
        <c:auto val="1"/>
        <c:lblOffset val="100"/>
        <c:baseTimeUnit val="months"/>
        <c:majorUnit val="1"/>
        <c:minorUnit val="1"/>
      </c:date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5.8296104863633957E-2"/>
          <c:y val="3.3464660779142771E-2"/>
          <c:w val="0.89186225011734921"/>
          <c:h val="0.127982130958302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pPr>
      <a:endParaRPr lang="zh-CN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892994144962647E-2"/>
          <c:y val="0.21591894395553499"/>
          <c:w val="0.87638482385009742"/>
          <c:h val="0.63576794812413162"/>
        </c:manualLayout>
      </c:layout>
      <c:lineChart>
        <c:grouping val="standard"/>
        <c:varyColors val="0"/>
        <c:ser>
          <c:idx val="0"/>
          <c:order val="0"/>
          <c:tx>
            <c:strRef>
              <c:f>PMI数据!$AM$1</c:f>
              <c:strCache>
                <c:ptCount val="1"/>
                <c:pt idx="0">
                  <c:v>Markit制造业PMI</c:v>
                </c:pt>
              </c:strCache>
            </c:strRef>
          </c:tx>
          <c:spPr>
            <a:ln w="19050" cap="rnd">
              <a:solidFill>
                <a:schemeClr val="tx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862"/>
              <c:layout>
                <c:manualLayout>
                  <c:x val="-2.1780566452508247E-2"/>
                  <c:y val="-6.0324803944387183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52.6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019-4D93-88E8-01F9E4CB4B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PMI数据!$AL$3:$AL$865</c:f>
              <c:numCache>
                <c:formatCode>mm/yyyy</c:formatCode>
                <c:ptCount val="863"/>
                <c:pt idx="0">
                  <c:v>43770</c:v>
                </c:pt>
                <c:pt idx="1">
                  <c:v>43739</c:v>
                </c:pt>
                <c:pt idx="2">
                  <c:v>43709</c:v>
                </c:pt>
                <c:pt idx="3">
                  <c:v>43678</c:v>
                </c:pt>
                <c:pt idx="4">
                  <c:v>43647</c:v>
                </c:pt>
                <c:pt idx="5">
                  <c:v>43617</c:v>
                </c:pt>
                <c:pt idx="6">
                  <c:v>43586</c:v>
                </c:pt>
                <c:pt idx="7">
                  <c:v>43556</c:v>
                </c:pt>
                <c:pt idx="8">
                  <c:v>43525</c:v>
                </c:pt>
                <c:pt idx="9">
                  <c:v>43497</c:v>
                </c:pt>
                <c:pt idx="10">
                  <c:v>43466</c:v>
                </c:pt>
                <c:pt idx="11">
                  <c:v>43435</c:v>
                </c:pt>
                <c:pt idx="12">
                  <c:v>43405</c:v>
                </c:pt>
                <c:pt idx="13">
                  <c:v>43374</c:v>
                </c:pt>
                <c:pt idx="14">
                  <c:v>43344</c:v>
                </c:pt>
                <c:pt idx="15">
                  <c:v>43313</c:v>
                </c:pt>
                <c:pt idx="16">
                  <c:v>43282</c:v>
                </c:pt>
                <c:pt idx="17">
                  <c:v>43252</c:v>
                </c:pt>
                <c:pt idx="18">
                  <c:v>43221</c:v>
                </c:pt>
                <c:pt idx="19">
                  <c:v>43191</c:v>
                </c:pt>
                <c:pt idx="20">
                  <c:v>43160</c:v>
                </c:pt>
                <c:pt idx="21">
                  <c:v>43132</c:v>
                </c:pt>
                <c:pt idx="22">
                  <c:v>43101</c:v>
                </c:pt>
                <c:pt idx="23">
                  <c:v>43070</c:v>
                </c:pt>
                <c:pt idx="24">
                  <c:v>43040</c:v>
                </c:pt>
                <c:pt idx="25">
                  <c:v>43009</c:v>
                </c:pt>
                <c:pt idx="26">
                  <c:v>42979</c:v>
                </c:pt>
                <c:pt idx="27">
                  <c:v>42948</c:v>
                </c:pt>
                <c:pt idx="28">
                  <c:v>42917</c:v>
                </c:pt>
                <c:pt idx="29">
                  <c:v>42887</c:v>
                </c:pt>
                <c:pt idx="30">
                  <c:v>42856</c:v>
                </c:pt>
                <c:pt idx="31">
                  <c:v>42826</c:v>
                </c:pt>
                <c:pt idx="32">
                  <c:v>42795</c:v>
                </c:pt>
                <c:pt idx="33">
                  <c:v>42767</c:v>
                </c:pt>
                <c:pt idx="34">
                  <c:v>42736</c:v>
                </c:pt>
                <c:pt idx="35">
                  <c:v>42705</c:v>
                </c:pt>
                <c:pt idx="36">
                  <c:v>42675</c:v>
                </c:pt>
                <c:pt idx="37">
                  <c:v>42644</c:v>
                </c:pt>
                <c:pt idx="38">
                  <c:v>42614</c:v>
                </c:pt>
                <c:pt idx="39">
                  <c:v>42583</c:v>
                </c:pt>
                <c:pt idx="40">
                  <c:v>42552</c:v>
                </c:pt>
                <c:pt idx="41">
                  <c:v>42522</c:v>
                </c:pt>
                <c:pt idx="42">
                  <c:v>42491</c:v>
                </c:pt>
                <c:pt idx="43">
                  <c:v>42461</c:v>
                </c:pt>
                <c:pt idx="44">
                  <c:v>42430</c:v>
                </c:pt>
                <c:pt idx="45">
                  <c:v>42401</c:v>
                </c:pt>
                <c:pt idx="46">
                  <c:v>42370</c:v>
                </c:pt>
                <c:pt idx="47">
                  <c:v>42339</c:v>
                </c:pt>
                <c:pt idx="48">
                  <c:v>42309</c:v>
                </c:pt>
                <c:pt idx="49">
                  <c:v>42278</c:v>
                </c:pt>
                <c:pt idx="50">
                  <c:v>42248</c:v>
                </c:pt>
                <c:pt idx="51">
                  <c:v>42217</c:v>
                </c:pt>
                <c:pt idx="52">
                  <c:v>42186</c:v>
                </c:pt>
                <c:pt idx="53">
                  <c:v>42156</c:v>
                </c:pt>
                <c:pt idx="54">
                  <c:v>42125</c:v>
                </c:pt>
                <c:pt idx="55">
                  <c:v>42095</c:v>
                </c:pt>
                <c:pt idx="56">
                  <c:v>42064</c:v>
                </c:pt>
                <c:pt idx="57">
                  <c:v>42036</c:v>
                </c:pt>
                <c:pt idx="58">
                  <c:v>42005</c:v>
                </c:pt>
                <c:pt idx="59">
                  <c:v>41974</c:v>
                </c:pt>
                <c:pt idx="60">
                  <c:v>41944</c:v>
                </c:pt>
                <c:pt idx="61">
                  <c:v>41913</c:v>
                </c:pt>
                <c:pt idx="62">
                  <c:v>41883</c:v>
                </c:pt>
                <c:pt idx="63">
                  <c:v>41852</c:v>
                </c:pt>
                <c:pt idx="64">
                  <c:v>41821</c:v>
                </c:pt>
                <c:pt idx="65">
                  <c:v>41791</c:v>
                </c:pt>
                <c:pt idx="66">
                  <c:v>41760</c:v>
                </c:pt>
                <c:pt idx="67">
                  <c:v>41730</c:v>
                </c:pt>
                <c:pt idx="68">
                  <c:v>41699</c:v>
                </c:pt>
                <c:pt idx="69">
                  <c:v>41671</c:v>
                </c:pt>
                <c:pt idx="70">
                  <c:v>41640</c:v>
                </c:pt>
                <c:pt idx="71">
                  <c:v>41609</c:v>
                </c:pt>
                <c:pt idx="72">
                  <c:v>41579</c:v>
                </c:pt>
                <c:pt idx="73">
                  <c:v>41548</c:v>
                </c:pt>
                <c:pt idx="74">
                  <c:v>41518</c:v>
                </c:pt>
                <c:pt idx="75">
                  <c:v>41487</c:v>
                </c:pt>
                <c:pt idx="76">
                  <c:v>41456</c:v>
                </c:pt>
                <c:pt idx="77">
                  <c:v>41426</c:v>
                </c:pt>
                <c:pt idx="78">
                  <c:v>41395</c:v>
                </c:pt>
                <c:pt idx="79">
                  <c:v>41365</c:v>
                </c:pt>
                <c:pt idx="80">
                  <c:v>41334</c:v>
                </c:pt>
                <c:pt idx="81">
                  <c:v>41306</c:v>
                </c:pt>
                <c:pt idx="82">
                  <c:v>41275</c:v>
                </c:pt>
                <c:pt idx="83">
                  <c:v>41244</c:v>
                </c:pt>
                <c:pt idx="84">
                  <c:v>41214</c:v>
                </c:pt>
                <c:pt idx="85">
                  <c:v>41183</c:v>
                </c:pt>
                <c:pt idx="86">
                  <c:v>41153</c:v>
                </c:pt>
                <c:pt idx="87">
                  <c:v>41122</c:v>
                </c:pt>
                <c:pt idx="88">
                  <c:v>41091</c:v>
                </c:pt>
                <c:pt idx="89">
                  <c:v>41061</c:v>
                </c:pt>
                <c:pt idx="90">
                  <c:v>41030</c:v>
                </c:pt>
                <c:pt idx="91">
                  <c:v>41000</c:v>
                </c:pt>
                <c:pt idx="92">
                  <c:v>40969</c:v>
                </c:pt>
                <c:pt idx="93">
                  <c:v>40940</c:v>
                </c:pt>
                <c:pt idx="94">
                  <c:v>40909</c:v>
                </c:pt>
                <c:pt idx="95">
                  <c:v>40878</c:v>
                </c:pt>
                <c:pt idx="96">
                  <c:v>40848</c:v>
                </c:pt>
                <c:pt idx="97">
                  <c:v>40817</c:v>
                </c:pt>
                <c:pt idx="98">
                  <c:v>40787</c:v>
                </c:pt>
                <c:pt idx="99">
                  <c:v>40756</c:v>
                </c:pt>
                <c:pt idx="100">
                  <c:v>40725</c:v>
                </c:pt>
                <c:pt idx="101">
                  <c:v>40695</c:v>
                </c:pt>
                <c:pt idx="102">
                  <c:v>40664</c:v>
                </c:pt>
                <c:pt idx="103">
                  <c:v>40634</c:v>
                </c:pt>
                <c:pt idx="104">
                  <c:v>40603</c:v>
                </c:pt>
                <c:pt idx="105">
                  <c:v>40575</c:v>
                </c:pt>
                <c:pt idx="106">
                  <c:v>40544</c:v>
                </c:pt>
                <c:pt idx="107">
                  <c:v>40513</c:v>
                </c:pt>
                <c:pt idx="108">
                  <c:v>40483</c:v>
                </c:pt>
                <c:pt idx="109">
                  <c:v>40452</c:v>
                </c:pt>
                <c:pt idx="110">
                  <c:v>40422</c:v>
                </c:pt>
                <c:pt idx="111">
                  <c:v>40391</c:v>
                </c:pt>
                <c:pt idx="112">
                  <c:v>40360</c:v>
                </c:pt>
                <c:pt idx="113">
                  <c:v>40330</c:v>
                </c:pt>
                <c:pt idx="114">
                  <c:v>40299</c:v>
                </c:pt>
                <c:pt idx="115">
                  <c:v>40269</c:v>
                </c:pt>
                <c:pt idx="116">
                  <c:v>40238</c:v>
                </c:pt>
                <c:pt idx="117">
                  <c:v>40210</c:v>
                </c:pt>
                <c:pt idx="118">
                  <c:v>40179</c:v>
                </c:pt>
                <c:pt idx="119">
                  <c:v>40148</c:v>
                </c:pt>
                <c:pt idx="120">
                  <c:v>40118</c:v>
                </c:pt>
                <c:pt idx="121">
                  <c:v>40087</c:v>
                </c:pt>
                <c:pt idx="122">
                  <c:v>40057</c:v>
                </c:pt>
                <c:pt idx="123">
                  <c:v>40026</c:v>
                </c:pt>
                <c:pt idx="124">
                  <c:v>39995</c:v>
                </c:pt>
                <c:pt idx="125">
                  <c:v>39965</c:v>
                </c:pt>
                <c:pt idx="126">
                  <c:v>39934</c:v>
                </c:pt>
                <c:pt idx="127">
                  <c:v>39904</c:v>
                </c:pt>
                <c:pt idx="128">
                  <c:v>39873</c:v>
                </c:pt>
                <c:pt idx="129">
                  <c:v>39845</c:v>
                </c:pt>
                <c:pt idx="130">
                  <c:v>39814</c:v>
                </c:pt>
                <c:pt idx="131">
                  <c:v>39783</c:v>
                </c:pt>
                <c:pt idx="132">
                  <c:v>39753</c:v>
                </c:pt>
                <c:pt idx="133">
                  <c:v>39722</c:v>
                </c:pt>
                <c:pt idx="134">
                  <c:v>39692</c:v>
                </c:pt>
                <c:pt idx="135">
                  <c:v>39661</c:v>
                </c:pt>
                <c:pt idx="136">
                  <c:v>39630</c:v>
                </c:pt>
                <c:pt idx="137">
                  <c:v>39600</c:v>
                </c:pt>
                <c:pt idx="138">
                  <c:v>39569</c:v>
                </c:pt>
                <c:pt idx="139">
                  <c:v>39539</c:v>
                </c:pt>
                <c:pt idx="140">
                  <c:v>39508</c:v>
                </c:pt>
                <c:pt idx="141">
                  <c:v>39479</c:v>
                </c:pt>
                <c:pt idx="142">
                  <c:v>39448</c:v>
                </c:pt>
                <c:pt idx="143">
                  <c:v>39417</c:v>
                </c:pt>
                <c:pt idx="144">
                  <c:v>39387</c:v>
                </c:pt>
                <c:pt idx="145">
                  <c:v>39356</c:v>
                </c:pt>
                <c:pt idx="146">
                  <c:v>39326</c:v>
                </c:pt>
                <c:pt idx="147">
                  <c:v>39295</c:v>
                </c:pt>
                <c:pt idx="148">
                  <c:v>39264</c:v>
                </c:pt>
                <c:pt idx="149">
                  <c:v>39234</c:v>
                </c:pt>
                <c:pt idx="150">
                  <c:v>39203</c:v>
                </c:pt>
                <c:pt idx="151">
                  <c:v>39173</c:v>
                </c:pt>
                <c:pt idx="152">
                  <c:v>39142</c:v>
                </c:pt>
                <c:pt idx="153">
                  <c:v>39114</c:v>
                </c:pt>
                <c:pt idx="154">
                  <c:v>39083</c:v>
                </c:pt>
                <c:pt idx="155">
                  <c:v>39052</c:v>
                </c:pt>
                <c:pt idx="156">
                  <c:v>39022</c:v>
                </c:pt>
                <c:pt idx="157">
                  <c:v>38991</c:v>
                </c:pt>
                <c:pt idx="158">
                  <c:v>38961</c:v>
                </c:pt>
                <c:pt idx="159">
                  <c:v>38930</c:v>
                </c:pt>
                <c:pt idx="160">
                  <c:v>38899</c:v>
                </c:pt>
                <c:pt idx="161">
                  <c:v>38869</c:v>
                </c:pt>
                <c:pt idx="162">
                  <c:v>38838</c:v>
                </c:pt>
                <c:pt idx="163">
                  <c:v>38808</c:v>
                </c:pt>
                <c:pt idx="164">
                  <c:v>38777</c:v>
                </c:pt>
                <c:pt idx="165">
                  <c:v>38749</c:v>
                </c:pt>
                <c:pt idx="166">
                  <c:v>38718</c:v>
                </c:pt>
                <c:pt idx="167">
                  <c:v>38687</c:v>
                </c:pt>
                <c:pt idx="168">
                  <c:v>38657</c:v>
                </c:pt>
                <c:pt idx="169">
                  <c:v>38626</c:v>
                </c:pt>
                <c:pt idx="170">
                  <c:v>38596</c:v>
                </c:pt>
                <c:pt idx="171">
                  <c:v>38565</c:v>
                </c:pt>
                <c:pt idx="172">
                  <c:v>38534</c:v>
                </c:pt>
                <c:pt idx="173">
                  <c:v>38504</c:v>
                </c:pt>
                <c:pt idx="174">
                  <c:v>38473</c:v>
                </c:pt>
                <c:pt idx="175">
                  <c:v>38443</c:v>
                </c:pt>
                <c:pt idx="176">
                  <c:v>38412</c:v>
                </c:pt>
                <c:pt idx="177">
                  <c:v>38384</c:v>
                </c:pt>
                <c:pt idx="178">
                  <c:v>38353</c:v>
                </c:pt>
                <c:pt idx="179">
                  <c:v>38322</c:v>
                </c:pt>
                <c:pt idx="180">
                  <c:v>38292</c:v>
                </c:pt>
                <c:pt idx="181">
                  <c:v>38261</c:v>
                </c:pt>
                <c:pt idx="182">
                  <c:v>38231</c:v>
                </c:pt>
                <c:pt idx="183">
                  <c:v>38200</c:v>
                </c:pt>
                <c:pt idx="184">
                  <c:v>38169</c:v>
                </c:pt>
                <c:pt idx="185">
                  <c:v>38139</c:v>
                </c:pt>
                <c:pt idx="186">
                  <c:v>38108</c:v>
                </c:pt>
                <c:pt idx="187">
                  <c:v>38078</c:v>
                </c:pt>
                <c:pt idx="188">
                  <c:v>38047</c:v>
                </c:pt>
                <c:pt idx="189">
                  <c:v>38018</c:v>
                </c:pt>
                <c:pt idx="190">
                  <c:v>37987</c:v>
                </c:pt>
                <c:pt idx="191">
                  <c:v>37956</c:v>
                </c:pt>
                <c:pt idx="192">
                  <c:v>37926</c:v>
                </c:pt>
                <c:pt idx="193">
                  <c:v>37895</c:v>
                </c:pt>
                <c:pt idx="194">
                  <c:v>37865</c:v>
                </c:pt>
                <c:pt idx="195">
                  <c:v>37834</c:v>
                </c:pt>
                <c:pt idx="196">
                  <c:v>37803</c:v>
                </c:pt>
                <c:pt idx="197">
                  <c:v>37773</c:v>
                </c:pt>
                <c:pt idx="198">
                  <c:v>37742</c:v>
                </c:pt>
                <c:pt idx="199">
                  <c:v>37712</c:v>
                </c:pt>
                <c:pt idx="200">
                  <c:v>37681</c:v>
                </c:pt>
                <c:pt idx="201">
                  <c:v>37653</c:v>
                </c:pt>
                <c:pt idx="202">
                  <c:v>37622</c:v>
                </c:pt>
                <c:pt idx="203">
                  <c:v>37591</c:v>
                </c:pt>
                <c:pt idx="204">
                  <c:v>37561</c:v>
                </c:pt>
                <c:pt idx="205">
                  <c:v>37530</c:v>
                </c:pt>
                <c:pt idx="206">
                  <c:v>37500</c:v>
                </c:pt>
                <c:pt idx="207">
                  <c:v>37469</c:v>
                </c:pt>
                <c:pt idx="208">
                  <c:v>37438</c:v>
                </c:pt>
                <c:pt idx="209">
                  <c:v>37408</c:v>
                </c:pt>
                <c:pt idx="210">
                  <c:v>37377</c:v>
                </c:pt>
                <c:pt idx="211">
                  <c:v>37347</c:v>
                </c:pt>
                <c:pt idx="212">
                  <c:v>37316</c:v>
                </c:pt>
                <c:pt idx="213">
                  <c:v>37288</c:v>
                </c:pt>
                <c:pt idx="214">
                  <c:v>37257</c:v>
                </c:pt>
                <c:pt idx="215">
                  <c:v>37226</c:v>
                </c:pt>
                <c:pt idx="216">
                  <c:v>37196</c:v>
                </c:pt>
                <c:pt idx="217">
                  <c:v>37165</c:v>
                </c:pt>
                <c:pt idx="218">
                  <c:v>37135</c:v>
                </c:pt>
                <c:pt idx="219">
                  <c:v>37104</c:v>
                </c:pt>
                <c:pt idx="220">
                  <c:v>37073</c:v>
                </c:pt>
                <c:pt idx="221">
                  <c:v>37043</c:v>
                </c:pt>
                <c:pt idx="222">
                  <c:v>37012</c:v>
                </c:pt>
                <c:pt idx="223">
                  <c:v>36982</c:v>
                </c:pt>
                <c:pt idx="224">
                  <c:v>36951</c:v>
                </c:pt>
                <c:pt idx="225">
                  <c:v>36923</c:v>
                </c:pt>
                <c:pt idx="226">
                  <c:v>36892</c:v>
                </c:pt>
                <c:pt idx="227">
                  <c:v>36861</c:v>
                </c:pt>
                <c:pt idx="228">
                  <c:v>36831</c:v>
                </c:pt>
                <c:pt idx="229">
                  <c:v>36800</c:v>
                </c:pt>
                <c:pt idx="230">
                  <c:v>36770</c:v>
                </c:pt>
                <c:pt idx="231">
                  <c:v>36739</c:v>
                </c:pt>
                <c:pt idx="232">
                  <c:v>36708</c:v>
                </c:pt>
                <c:pt idx="233">
                  <c:v>36678</c:v>
                </c:pt>
                <c:pt idx="234">
                  <c:v>36647</c:v>
                </c:pt>
                <c:pt idx="235">
                  <c:v>36617</c:v>
                </c:pt>
                <c:pt idx="236">
                  <c:v>36586</c:v>
                </c:pt>
                <c:pt idx="237">
                  <c:v>36557</c:v>
                </c:pt>
                <c:pt idx="238">
                  <c:v>36526</c:v>
                </c:pt>
                <c:pt idx="239">
                  <c:v>36495</c:v>
                </c:pt>
                <c:pt idx="240">
                  <c:v>36465</c:v>
                </c:pt>
                <c:pt idx="241">
                  <c:v>36434</c:v>
                </c:pt>
                <c:pt idx="242">
                  <c:v>36404</c:v>
                </c:pt>
                <c:pt idx="243">
                  <c:v>36373</c:v>
                </c:pt>
                <c:pt idx="244">
                  <c:v>36342</c:v>
                </c:pt>
                <c:pt idx="245">
                  <c:v>36312</c:v>
                </c:pt>
                <c:pt idx="246">
                  <c:v>36281</c:v>
                </c:pt>
                <c:pt idx="247">
                  <c:v>36251</c:v>
                </c:pt>
                <c:pt idx="248">
                  <c:v>36220</c:v>
                </c:pt>
                <c:pt idx="249">
                  <c:v>36192</c:v>
                </c:pt>
                <c:pt idx="250">
                  <c:v>36161</c:v>
                </c:pt>
                <c:pt idx="251">
                  <c:v>36130</c:v>
                </c:pt>
                <c:pt idx="252">
                  <c:v>36100</c:v>
                </c:pt>
                <c:pt idx="253">
                  <c:v>36069</c:v>
                </c:pt>
                <c:pt idx="254">
                  <c:v>36039</c:v>
                </c:pt>
                <c:pt idx="255">
                  <c:v>36008</c:v>
                </c:pt>
                <c:pt idx="256">
                  <c:v>35977</c:v>
                </c:pt>
                <c:pt idx="257">
                  <c:v>35947</c:v>
                </c:pt>
                <c:pt idx="258">
                  <c:v>35916</c:v>
                </c:pt>
                <c:pt idx="259">
                  <c:v>35886</c:v>
                </c:pt>
                <c:pt idx="260">
                  <c:v>35855</c:v>
                </c:pt>
                <c:pt idx="261">
                  <c:v>35827</c:v>
                </c:pt>
                <c:pt idx="262">
                  <c:v>35796</c:v>
                </c:pt>
                <c:pt idx="263">
                  <c:v>35765</c:v>
                </c:pt>
                <c:pt idx="264">
                  <c:v>35735</c:v>
                </c:pt>
                <c:pt idx="265">
                  <c:v>35704</c:v>
                </c:pt>
                <c:pt idx="266">
                  <c:v>35674</c:v>
                </c:pt>
                <c:pt idx="267">
                  <c:v>35643</c:v>
                </c:pt>
                <c:pt idx="268">
                  <c:v>35612</c:v>
                </c:pt>
                <c:pt idx="269">
                  <c:v>35582</c:v>
                </c:pt>
                <c:pt idx="270">
                  <c:v>35551</c:v>
                </c:pt>
                <c:pt idx="271">
                  <c:v>35521</c:v>
                </c:pt>
                <c:pt idx="272">
                  <c:v>35490</c:v>
                </c:pt>
                <c:pt idx="273">
                  <c:v>35462</c:v>
                </c:pt>
                <c:pt idx="274">
                  <c:v>35431</c:v>
                </c:pt>
                <c:pt idx="275">
                  <c:v>35400</c:v>
                </c:pt>
                <c:pt idx="276">
                  <c:v>35370</c:v>
                </c:pt>
                <c:pt idx="277">
                  <c:v>35339</c:v>
                </c:pt>
                <c:pt idx="278">
                  <c:v>35309</c:v>
                </c:pt>
                <c:pt idx="279">
                  <c:v>35278</c:v>
                </c:pt>
                <c:pt idx="280">
                  <c:v>35247</c:v>
                </c:pt>
                <c:pt idx="281">
                  <c:v>35217</c:v>
                </c:pt>
                <c:pt idx="282">
                  <c:v>35186</c:v>
                </c:pt>
                <c:pt idx="283">
                  <c:v>35156</c:v>
                </c:pt>
                <c:pt idx="284">
                  <c:v>35125</c:v>
                </c:pt>
                <c:pt idx="285">
                  <c:v>35096</c:v>
                </c:pt>
                <c:pt idx="286">
                  <c:v>35065</c:v>
                </c:pt>
                <c:pt idx="287">
                  <c:v>35034</c:v>
                </c:pt>
                <c:pt idx="288">
                  <c:v>35004</c:v>
                </c:pt>
                <c:pt idx="289">
                  <c:v>34973</c:v>
                </c:pt>
                <c:pt idx="290">
                  <c:v>34943</c:v>
                </c:pt>
                <c:pt idx="291">
                  <c:v>34912</c:v>
                </c:pt>
                <c:pt idx="292">
                  <c:v>34881</c:v>
                </c:pt>
                <c:pt idx="293">
                  <c:v>34851</c:v>
                </c:pt>
                <c:pt idx="294">
                  <c:v>34820</c:v>
                </c:pt>
                <c:pt idx="295">
                  <c:v>34790</c:v>
                </c:pt>
                <c:pt idx="296">
                  <c:v>34759</c:v>
                </c:pt>
                <c:pt idx="297">
                  <c:v>34731</c:v>
                </c:pt>
                <c:pt idx="298">
                  <c:v>34700</c:v>
                </c:pt>
                <c:pt idx="299">
                  <c:v>34669</c:v>
                </c:pt>
                <c:pt idx="300">
                  <c:v>34639</c:v>
                </c:pt>
                <c:pt idx="301">
                  <c:v>34608</c:v>
                </c:pt>
                <c:pt idx="302">
                  <c:v>34578</c:v>
                </c:pt>
                <c:pt idx="303">
                  <c:v>34547</c:v>
                </c:pt>
                <c:pt idx="304">
                  <c:v>34516</c:v>
                </c:pt>
                <c:pt idx="305">
                  <c:v>34486</c:v>
                </c:pt>
                <c:pt idx="306">
                  <c:v>34455</c:v>
                </c:pt>
                <c:pt idx="307">
                  <c:v>34425</c:v>
                </c:pt>
                <c:pt idx="308">
                  <c:v>34394</c:v>
                </c:pt>
                <c:pt idx="309">
                  <c:v>34366</c:v>
                </c:pt>
                <c:pt idx="310">
                  <c:v>34335</c:v>
                </c:pt>
                <c:pt idx="311">
                  <c:v>34304</c:v>
                </c:pt>
                <c:pt idx="312">
                  <c:v>34274</c:v>
                </c:pt>
                <c:pt idx="313">
                  <c:v>34243</c:v>
                </c:pt>
                <c:pt idx="314">
                  <c:v>34213</c:v>
                </c:pt>
                <c:pt idx="315">
                  <c:v>34182</c:v>
                </c:pt>
                <c:pt idx="316">
                  <c:v>34151</c:v>
                </c:pt>
                <c:pt idx="317">
                  <c:v>34121</c:v>
                </c:pt>
                <c:pt idx="318">
                  <c:v>34090</c:v>
                </c:pt>
                <c:pt idx="319">
                  <c:v>34060</c:v>
                </c:pt>
                <c:pt idx="320">
                  <c:v>34029</c:v>
                </c:pt>
                <c:pt idx="321">
                  <c:v>34001</c:v>
                </c:pt>
                <c:pt idx="322">
                  <c:v>33970</c:v>
                </c:pt>
                <c:pt idx="323">
                  <c:v>33939</c:v>
                </c:pt>
                <c:pt idx="324">
                  <c:v>33909</c:v>
                </c:pt>
                <c:pt idx="325">
                  <c:v>33878</c:v>
                </c:pt>
                <c:pt idx="326">
                  <c:v>33848</c:v>
                </c:pt>
                <c:pt idx="327">
                  <c:v>33817</c:v>
                </c:pt>
                <c:pt idx="328">
                  <c:v>33786</c:v>
                </c:pt>
                <c:pt idx="329">
                  <c:v>33756</c:v>
                </c:pt>
                <c:pt idx="330">
                  <c:v>33725</c:v>
                </c:pt>
                <c:pt idx="331">
                  <c:v>33695</c:v>
                </c:pt>
                <c:pt idx="332">
                  <c:v>33664</c:v>
                </c:pt>
                <c:pt idx="333">
                  <c:v>33635</c:v>
                </c:pt>
                <c:pt idx="334">
                  <c:v>33604</c:v>
                </c:pt>
                <c:pt idx="335">
                  <c:v>33573</c:v>
                </c:pt>
                <c:pt idx="336">
                  <c:v>33543</c:v>
                </c:pt>
                <c:pt idx="337">
                  <c:v>33512</c:v>
                </c:pt>
                <c:pt idx="338">
                  <c:v>33482</c:v>
                </c:pt>
                <c:pt idx="339">
                  <c:v>33451</c:v>
                </c:pt>
                <c:pt idx="340">
                  <c:v>33420</c:v>
                </c:pt>
                <c:pt idx="341">
                  <c:v>33390</c:v>
                </c:pt>
                <c:pt idx="342">
                  <c:v>33359</c:v>
                </c:pt>
                <c:pt idx="343">
                  <c:v>33329</c:v>
                </c:pt>
                <c:pt idx="344">
                  <c:v>33298</c:v>
                </c:pt>
                <c:pt idx="345">
                  <c:v>33270</c:v>
                </c:pt>
                <c:pt idx="346">
                  <c:v>33239</c:v>
                </c:pt>
                <c:pt idx="347">
                  <c:v>33208</c:v>
                </c:pt>
                <c:pt idx="348">
                  <c:v>33178</c:v>
                </c:pt>
                <c:pt idx="349">
                  <c:v>33147</c:v>
                </c:pt>
                <c:pt idx="350">
                  <c:v>33117</c:v>
                </c:pt>
                <c:pt idx="351">
                  <c:v>33086</c:v>
                </c:pt>
                <c:pt idx="352">
                  <c:v>33055</c:v>
                </c:pt>
                <c:pt idx="353">
                  <c:v>33025</c:v>
                </c:pt>
                <c:pt idx="354">
                  <c:v>32994</c:v>
                </c:pt>
                <c:pt idx="355">
                  <c:v>32964</c:v>
                </c:pt>
                <c:pt idx="356">
                  <c:v>32933</c:v>
                </c:pt>
                <c:pt idx="357">
                  <c:v>32905</c:v>
                </c:pt>
                <c:pt idx="358">
                  <c:v>32874</c:v>
                </c:pt>
                <c:pt idx="359">
                  <c:v>32843</c:v>
                </c:pt>
                <c:pt idx="360">
                  <c:v>32813</c:v>
                </c:pt>
                <c:pt idx="361">
                  <c:v>32782</c:v>
                </c:pt>
                <c:pt idx="362">
                  <c:v>32752</c:v>
                </c:pt>
                <c:pt idx="363">
                  <c:v>32721</c:v>
                </c:pt>
                <c:pt idx="364">
                  <c:v>32690</c:v>
                </c:pt>
                <c:pt idx="365">
                  <c:v>32660</c:v>
                </c:pt>
                <c:pt idx="366">
                  <c:v>32629</c:v>
                </c:pt>
                <c:pt idx="367">
                  <c:v>32599</c:v>
                </c:pt>
                <c:pt idx="368">
                  <c:v>32568</c:v>
                </c:pt>
                <c:pt idx="369">
                  <c:v>32540</c:v>
                </c:pt>
                <c:pt idx="370">
                  <c:v>32509</c:v>
                </c:pt>
                <c:pt idx="371">
                  <c:v>32478</c:v>
                </c:pt>
                <c:pt idx="372">
                  <c:v>32448</c:v>
                </c:pt>
                <c:pt idx="373">
                  <c:v>32417</c:v>
                </c:pt>
                <c:pt idx="374">
                  <c:v>32387</c:v>
                </c:pt>
                <c:pt idx="375">
                  <c:v>32356</c:v>
                </c:pt>
                <c:pt idx="376">
                  <c:v>32325</c:v>
                </c:pt>
                <c:pt idx="377">
                  <c:v>32295</c:v>
                </c:pt>
                <c:pt idx="378">
                  <c:v>32264</c:v>
                </c:pt>
                <c:pt idx="379">
                  <c:v>32234</c:v>
                </c:pt>
                <c:pt idx="380">
                  <c:v>32203</c:v>
                </c:pt>
                <c:pt idx="381">
                  <c:v>32174</c:v>
                </c:pt>
                <c:pt idx="382">
                  <c:v>32143</c:v>
                </c:pt>
                <c:pt idx="383">
                  <c:v>32112</c:v>
                </c:pt>
                <c:pt idx="384">
                  <c:v>32082</c:v>
                </c:pt>
                <c:pt idx="385">
                  <c:v>32051</c:v>
                </c:pt>
                <c:pt idx="386">
                  <c:v>32021</c:v>
                </c:pt>
                <c:pt idx="387">
                  <c:v>31990</c:v>
                </c:pt>
                <c:pt idx="388">
                  <c:v>31959</c:v>
                </c:pt>
                <c:pt idx="389">
                  <c:v>31929</c:v>
                </c:pt>
                <c:pt idx="390">
                  <c:v>31898</c:v>
                </c:pt>
                <c:pt idx="391">
                  <c:v>31868</c:v>
                </c:pt>
                <c:pt idx="392">
                  <c:v>31837</c:v>
                </c:pt>
                <c:pt idx="393">
                  <c:v>31809</c:v>
                </c:pt>
                <c:pt idx="394">
                  <c:v>31778</c:v>
                </c:pt>
                <c:pt idx="395">
                  <c:v>31747</c:v>
                </c:pt>
                <c:pt idx="396">
                  <c:v>31717</c:v>
                </c:pt>
                <c:pt idx="397">
                  <c:v>31686</c:v>
                </c:pt>
                <c:pt idx="398">
                  <c:v>31656</c:v>
                </c:pt>
                <c:pt idx="399">
                  <c:v>31625</c:v>
                </c:pt>
                <c:pt idx="400">
                  <c:v>31594</c:v>
                </c:pt>
                <c:pt idx="401">
                  <c:v>31564</c:v>
                </c:pt>
                <c:pt idx="402">
                  <c:v>31533</c:v>
                </c:pt>
                <c:pt idx="403">
                  <c:v>31503</c:v>
                </c:pt>
                <c:pt idx="404">
                  <c:v>31472</c:v>
                </c:pt>
                <c:pt idx="405">
                  <c:v>31444</c:v>
                </c:pt>
                <c:pt idx="406">
                  <c:v>31413</c:v>
                </c:pt>
                <c:pt idx="407">
                  <c:v>31382</c:v>
                </c:pt>
                <c:pt idx="408">
                  <c:v>31352</c:v>
                </c:pt>
                <c:pt idx="409">
                  <c:v>31321</c:v>
                </c:pt>
                <c:pt idx="410">
                  <c:v>31291</c:v>
                </c:pt>
                <c:pt idx="411">
                  <c:v>31260</c:v>
                </c:pt>
                <c:pt idx="412">
                  <c:v>31229</c:v>
                </c:pt>
                <c:pt idx="413">
                  <c:v>31199</c:v>
                </c:pt>
                <c:pt idx="414">
                  <c:v>31168</c:v>
                </c:pt>
                <c:pt idx="415">
                  <c:v>31138</c:v>
                </c:pt>
                <c:pt idx="416">
                  <c:v>31107</c:v>
                </c:pt>
                <c:pt idx="417">
                  <c:v>31079</c:v>
                </c:pt>
                <c:pt idx="418">
                  <c:v>31048</c:v>
                </c:pt>
                <c:pt idx="419">
                  <c:v>31017</c:v>
                </c:pt>
                <c:pt idx="420">
                  <c:v>30987</c:v>
                </c:pt>
                <c:pt idx="421">
                  <c:v>30956</c:v>
                </c:pt>
                <c:pt idx="422">
                  <c:v>30926</c:v>
                </c:pt>
                <c:pt idx="423">
                  <c:v>30895</c:v>
                </c:pt>
                <c:pt idx="424">
                  <c:v>30864</c:v>
                </c:pt>
                <c:pt idx="425">
                  <c:v>30834</c:v>
                </c:pt>
                <c:pt idx="426">
                  <c:v>30803</c:v>
                </c:pt>
                <c:pt idx="427">
                  <c:v>30773</c:v>
                </c:pt>
                <c:pt idx="428">
                  <c:v>30742</c:v>
                </c:pt>
                <c:pt idx="429">
                  <c:v>30713</c:v>
                </c:pt>
                <c:pt idx="430">
                  <c:v>30682</c:v>
                </c:pt>
                <c:pt idx="431">
                  <c:v>30651</c:v>
                </c:pt>
                <c:pt idx="432">
                  <c:v>30621</c:v>
                </c:pt>
                <c:pt idx="433">
                  <c:v>30590</c:v>
                </c:pt>
                <c:pt idx="434">
                  <c:v>30560</c:v>
                </c:pt>
                <c:pt idx="435">
                  <c:v>30529</c:v>
                </c:pt>
                <c:pt idx="436">
                  <c:v>30498</c:v>
                </c:pt>
                <c:pt idx="437">
                  <c:v>30468</c:v>
                </c:pt>
                <c:pt idx="438">
                  <c:v>30437</c:v>
                </c:pt>
                <c:pt idx="439">
                  <c:v>30407</c:v>
                </c:pt>
                <c:pt idx="440">
                  <c:v>30376</c:v>
                </c:pt>
                <c:pt idx="441">
                  <c:v>30348</c:v>
                </c:pt>
                <c:pt idx="442">
                  <c:v>30317</c:v>
                </c:pt>
                <c:pt idx="443">
                  <c:v>30286</c:v>
                </c:pt>
                <c:pt idx="444">
                  <c:v>30256</c:v>
                </c:pt>
                <c:pt idx="445">
                  <c:v>30225</c:v>
                </c:pt>
                <c:pt idx="446">
                  <c:v>30195</c:v>
                </c:pt>
                <c:pt idx="447">
                  <c:v>30164</c:v>
                </c:pt>
                <c:pt idx="448">
                  <c:v>30133</c:v>
                </c:pt>
                <c:pt idx="449">
                  <c:v>30103</c:v>
                </c:pt>
                <c:pt idx="450">
                  <c:v>30072</c:v>
                </c:pt>
                <c:pt idx="451">
                  <c:v>30042</c:v>
                </c:pt>
                <c:pt idx="452">
                  <c:v>30011</c:v>
                </c:pt>
                <c:pt idx="453">
                  <c:v>29983</c:v>
                </c:pt>
                <c:pt idx="454">
                  <c:v>29952</c:v>
                </c:pt>
                <c:pt idx="455">
                  <c:v>29921</c:v>
                </c:pt>
                <c:pt idx="456">
                  <c:v>29891</c:v>
                </c:pt>
                <c:pt idx="457">
                  <c:v>29860</c:v>
                </c:pt>
                <c:pt idx="458">
                  <c:v>29830</c:v>
                </c:pt>
                <c:pt idx="459">
                  <c:v>29799</c:v>
                </c:pt>
                <c:pt idx="460">
                  <c:v>29768</c:v>
                </c:pt>
                <c:pt idx="461">
                  <c:v>29738</c:v>
                </c:pt>
                <c:pt idx="462">
                  <c:v>29707</c:v>
                </c:pt>
                <c:pt idx="463">
                  <c:v>29677</c:v>
                </c:pt>
                <c:pt idx="464">
                  <c:v>29646</c:v>
                </c:pt>
                <c:pt idx="465">
                  <c:v>29618</c:v>
                </c:pt>
                <c:pt idx="466">
                  <c:v>29587</c:v>
                </c:pt>
                <c:pt idx="467">
                  <c:v>29556</c:v>
                </c:pt>
                <c:pt idx="468">
                  <c:v>29526</c:v>
                </c:pt>
                <c:pt idx="469">
                  <c:v>29495</c:v>
                </c:pt>
                <c:pt idx="470">
                  <c:v>29465</c:v>
                </c:pt>
                <c:pt idx="471">
                  <c:v>29434</c:v>
                </c:pt>
                <c:pt idx="472">
                  <c:v>29403</c:v>
                </c:pt>
                <c:pt idx="473">
                  <c:v>29373</c:v>
                </c:pt>
                <c:pt idx="474">
                  <c:v>29342</c:v>
                </c:pt>
                <c:pt idx="475">
                  <c:v>29312</c:v>
                </c:pt>
                <c:pt idx="476">
                  <c:v>29281</c:v>
                </c:pt>
                <c:pt idx="477">
                  <c:v>29252</c:v>
                </c:pt>
                <c:pt idx="478">
                  <c:v>29221</c:v>
                </c:pt>
                <c:pt idx="479">
                  <c:v>29190</c:v>
                </c:pt>
                <c:pt idx="480">
                  <c:v>29160</c:v>
                </c:pt>
                <c:pt idx="481">
                  <c:v>29129</c:v>
                </c:pt>
                <c:pt idx="482">
                  <c:v>29099</c:v>
                </c:pt>
                <c:pt idx="483">
                  <c:v>29068</c:v>
                </c:pt>
                <c:pt idx="484">
                  <c:v>29037</c:v>
                </c:pt>
                <c:pt idx="485">
                  <c:v>29007</c:v>
                </c:pt>
                <c:pt idx="486">
                  <c:v>28976</c:v>
                </c:pt>
                <c:pt idx="487">
                  <c:v>28946</c:v>
                </c:pt>
                <c:pt idx="488">
                  <c:v>28915</c:v>
                </c:pt>
                <c:pt idx="489">
                  <c:v>28887</c:v>
                </c:pt>
                <c:pt idx="490">
                  <c:v>28856</c:v>
                </c:pt>
                <c:pt idx="491">
                  <c:v>28825</c:v>
                </c:pt>
                <c:pt idx="492">
                  <c:v>28795</c:v>
                </c:pt>
                <c:pt idx="493">
                  <c:v>28764</c:v>
                </c:pt>
                <c:pt idx="494">
                  <c:v>28734</c:v>
                </c:pt>
                <c:pt idx="495">
                  <c:v>28703</c:v>
                </c:pt>
                <c:pt idx="496">
                  <c:v>28672</c:v>
                </c:pt>
                <c:pt idx="497">
                  <c:v>28642</c:v>
                </c:pt>
                <c:pt idx="498">
                  <c:v>28611</c:v>
                </c:pt>
                <c:pt idx="499">
                  <c:v>28581</c:v>
                </c:pt>
                <c:pt idx="500">
                  <c:v>28550</c:v>
                </c:pt>
                <c:pt idx="501">
                  <c:v>28522</c:v>
                </c:pt>
                <c:pt idx="502">
                  <c:v>28491</c:v>
                </c:pt>
                <c:pt idx="503">
                  <c:v>28460</c:v>
                </c:pt>
                <c:pt idx="504">
                  <c:v>28430</c:v>
                </c:pt>
                <c:pt idx="505">
                  <c:v>28399</c:v>
                </c:pt>
                <c:pt idx="506">
                  <c:v>28369</c:v>
                </c:pt>
                <c:pt idx="507">
                  <c:v>28338</c:v>
                </c:pt>
                <c:pt idx="508">
                  <c:v>28307</c:v>
                </c:pt>
                <c:pt idx="509">
                  <c:v>28277</c:v>
                </c:pt>
                <c:pt idx="510">
                  <c:v>28246</c:v>
                </c:pt>
                <c:pt idx="511">
                  <c:v>28216</c:v>
                </c:pt>
                <c:pt idx="512">
                  <c:v>28185</c:v>
                </c:pt>
                <c:pt idx="513">
                  <c:v>28157</c:v>
                </c:pt>
                <c:pt idx="514">
                  <c:v>28126</c:v>
                </c:pt>
                <c:pt idx="515">
                  <c:v>28095</c:v>
                </c:pt>
                <c:pt idx="516">
                  <c:v>28065</c:v>
                </c:pt>
                <c:pt idx="517">
                  <c:v>28034</c:v>
                </c:pt>
                <c:pt idx="518">
                  <c:v>28004</c:v>
                </c:pt>
                <c:pt idx="519">
                  <c:v>27973</c:v>
                </c:pt>
                <c:pt idx="520">
                  <c:v>27942</c:v>
                </c:pt>
                <c:pt idx="521">
                  <c:v>27912</c:v>
                </c:pt>
                <c:pt idx="522">
                  <c:v>27881</c:v>
                </c:pt>
                <c:pt idx="523">
                  <c:v>27851</c:v>
                </c:pt>
                <c:pt idx="524">
                  <c:v>27820</c:v>
                </c:pt>
                <c:pt idx="525">
                  <c:v>27791</c:v>
                </c:pt>
                <c:pt idx="526">
                  <c:v>27760</c:v>
                </c:pt>
                <c:pt idx="527">
                  <c:v>27729</c:v>
                </c:pt>
                <c:pt idx="528">
                  <c:v>27699</c:v>
                </c:pt>
                <c:pt idx="529">
                  <c:v>27668</c:v>
                </c:pt>
                <c:pt idx="530">
                  <c:v>27638</c:v>
                </c:pt>
                <c:pt idx="531">
                  <c:v>27607</c:v>
                </c:pt>
                <c:pt idx="532">
                  <c:v>27576</c:v>
                </c:pt>
                <c:pt idx="533">
                  <c:v>27546</c:v>
                </c:pt>
                <c:pt idx="534">
                  <c:v>27515</c:v>
                </c:pt>
                <c:pt idx="535">
                  <c:v>27485</c:v>
                </c:pt>
                <c:pt idx="536">
                  <c:v>27454</c:v>
                </c:pt>
                <c:pt idx="537">
                  <c:v>27426</c:v>
                </c:pt>
                <c:pt idx="538">
                  <c:v>27395</c:v>
                </c:pt>
                <c:pt idx="539">
                  <c:v>27364</c:v>
                </c:pt>
                <c:pt idx="540">
                  <c:v>27334</c:v>
                </c:pt>
                <c:pt idx="541">
                  <c:v>27303</c:v>
                </c:pt>
                <c:pt idx="542">
                  <c:v>27273</c:v>
                </c:pt>
                <c:pt idx="543">
                  <c:v>27242</c:v>
                </c:pt>
                <c:pt idx="544">
                  <c:v>27211</c:v>
                </c:pt>
                <c:pt idx="545">
                  <c:v>27181</c:v>
                </c:pt>
                <c:pt idx="546">
                  <c:v>27150</c:v>
                </c:pt>
                <c:pt idx="547">
                  <c:v>27120</c:v>
                </c:pt>
                <c:pt idx="548">
                  <c:v>27089</c:v>
                </c:pt>
                <c:pt idx="549">
                  <c:v>27061</c:v>
                </c:pt>
                <c:pt idx="550">
                  <c:v>27030</c:v>
                </c:pt>
                <c:pt idx="551">
                  <c:v>26999</c:v>
                </c:pt>
                <c:pt idx="552">
                  <c:v>26969</c:v>
                </c:pt>
                <c:pt idx="553">
                  <c:v>26938</c:v>
                </c:pt>
                <c:pt idx="554">
                  <c:v>26908</c:v>
                </c:pt>
                <c:pt idx="555">
                  <c:v>26877</c:v>
                </c:pt>
                <c:pt idx="556">
                  <c:v>26846</c:v>
                </c:pt>
                <c:pt idx="557">
                  <c:v>26816</c:v>
                </c:pt>
                <c:pt idx="558">
                  <c:v>26785</c:v>
                </c:pt>
                <c:pt idx="559">
                  <c:v>26755</c:v>
                </c:pt>
                <c:pt idx="560">
                  <c:v>26724</c:v>
                </c:pt>
                <c:pt idx="561">
                  <c:v>26696</c:v>
                </c:pt>
                <c:pt idx="562">
                  <c:v>26665</c:v>
                </c:pt>
                <c:pt idx="563">
                  <c:v>26634</c:v>
                </c:pt>
                <c:pt idx="564">
                  <c:v>26604</c:v>
                </c:pt>
                <c:pt idx="565">
                  <c:v>26573</c:v>
                </c:pt>
                <c:pt idx="566">
                  <c:v>26543</c:v>
                </c:pt>
                <c:pt idx="567">
                  <c:v>26512</c:v>
                </c:pt>
                <c:pt idx="568">
                  <c:v>26481</c:v>
                </c:pt>
                <c:pt idx="569">
                  <c:v>26451</c:v>
                </c:pt>
                <c:pt idx="570">
                  <c:v>26420</c:v>
                </c:pt>
                <c:pt idx="571">
                  <c:v>26390</c:v>
                </c:pt>
                <c:pt idx="572">
                  <c:v>26359</c:v>
                </c:pt>
                <c:pt idx="573">
                  <c:v>26330</c:v>
                </c:pt>
                <c:pt idx="574">
                  <c:v>26299</c:v>
                </c:pt>
                <c:pt idx="575">
                  <c:v>26268</c:v>
                </c:pt>
                <c:pt idx="576">
                  <c:v>26238</c:v>
                </c:pt>
                <c:pt idx="577">
                  <c:v>26207</c:v>
                </c:pt>
                <c:pt idx="578">
                  <c:v>26177</c:v>
                </c:pt>
                <c:pt idx="579">
                  <c:v>26146</c:v>
                </c:pt>
                <c:pt idx="580">
                  <c:v>26115</c:v>
                </c:pt>
                <c:pt idx="581">
                  <c:v>26085</c:v>
                </c:pt>
                <c:pt idx="582">
                  <c:v>26054</c:v>
                </c:pt>
                <c:pt idx="583">
                  <c:v>26024</c:v>
                </c:pt>
                <c:pt idx="584">
                  <c:v>25993</c:v>
                </c:pt>
                <c:pt idx="585">
                  <c:v>25965</c:v>
                </c:pt>
                <c:pt idx="586">
                  <c:v>25934</c:v>
                </c:pt>
                <c:pt idx="587">
                  <c:v>25903</c:v>
                </c:pt>
                <c:pt idx="588">
                  <c:v>25873</c:v>
                </c:pt>
                <c:pt idx="589">
                  <c:v>25842</c:v>
                </c:pt>
                <c:pt idx="590">
                  <c:v>25812</c:v>
                </c:pt>
                <c:pt idx="591">
                  <c:v>25781</c:v>
                </c:pt>
                <c:pt idx="592">
                  <c:v>25750</c:v>
                </c:pt>
                <c:pt idx="593">
                  <c:v>25720</c:v>
                </c:pt>
                <c:pt idx="594">
                  <c:v>25689</c:v>
                </c:pt>
                <c:pt idx="595">
                  <c:v>25659</c:v>
                </c:pt>
                <c:pt idx="596">
                  <c:v>25628</c:v>
                </c:pt>
                <c:pt idx="597">
                  <c:v>25600</c:v>
                </c:pt>
                <c:pt idx="598">
                  <c:v>25569</c:v>
                </c:pt>
                <c:pt idx="599">
                  <c:v>25538</c:v>
                </c:pt>
                <c:pt idx="600">
                  <c:v>25508</c:v>
                </c:pt>
                <c:pt idx="601">
                  <c:v>25477</c:v>
                </c:pt>
                <c:pt idx="602">
                  <c:v>25447</c:v>
                </c:pt>
                <c:pt idx="603">
                  <c:v>25416</c:v>
                </c:pt>
                <c:pt idx="604">
                  <c:v>25385</c:v>
                </c:pt>
                <c:pt idx="605">
                  <c:v>25355</c:v>
                </c:pt>
                <c:pt idx="606">
                  <c:v>25324</c:v>
                </c:pt>
                <c:pt idx="607">
                  <c:v>25294</c:v>
                </c:pt>
                <c:pt idx="608">
                  <c:v>25263</c:v>
                </c:pt>
                <c:pt idx="609">
                  <c:v>25235</c:v>
                </c:pt>
                <c:pt idx="610">
                  <c:v>25204</c:v>
                </c:pt>
                <c:pt idx="611">
                  <c:v>25173</c:v>
                </c:pt>
                <c:pt idx="612">
                  <c:v>25143</c:v>
                </c:pt>
                <c:pt idx="613">
                  <c:v>25112</c:v>
                </c:pt>
                <c:pt idx="614">
                  <c:v>25082</c:v>
                </c:pt>
                <c:pt idx="615">
                  <c:v>25051</c:v>
                </c:pt>
                <c:pt idx="616">
                  <c:v>25020</c:v>
                </c:pt>
                <c:pt idx="617">
                  <c:v>24990</c:v>
                </c:pt>
                <c:pt idx="618">
                  <c:v>24959</c:v>
                </c:pt>
                <c:pt idx="619">
                  <c:v>24929</c:v>
                </c:pt>
                <c:pt idx="620">
                  <c:v>24898</c:v>
                </c:pt>
                <c:pt idx="621">
                  <c:v>24869</c:v>
                </c:pt>
                <c:pt idx="622">
                  <c:v>24838</c:v>
                </c:pt>
                <c:pt idx="623">
                  <c:v>24807</c:v>
                </c:pt>
                <c:pt idx="624">
                  <c:v>24777</c:v>
                </c:pt>
                <c:pt idx="625">
                  <c:v>24746</c:v>
                </c:pt>
                <c:pt idx="626">
                  <c:v>24716</c:v>
                </c:pt>
                <c:pt idx="627">
                  <c:v>24685</c:v>
                </c:pt>
                <c:pt idx="628">
                  <c:v>24654</c:v>
                </c:pt>
                <c:pt idx="629">
                  <c:v>24624</c:v>
                </c:pt>
                <c:pt idx="630">
                  <c:v>24593</c:v>
                </c:pt>
                <c:pt idx="631">
                  <c:v>24563</c:v>
                </c:pt>
                <c:pt idx="632">
                  <c:v>24532</c:v>
                </c:pt>
                <c:pt idx="633">
                  <c:v>24504</c:v>
                </c:pt>
                <c:pt idx="634">
                  <c:v>24473</c:v>
                </c:pt>
                <c:pt idx="635">
                  <c:v>24442</c:v>
                </c:pt>
                <c:pt idx="636">
                  <c:v>24412</c:v>
                </c:pt>
                <c:pt idx="637">
                  <c:v>24381</c:v>
                </c:pt>
                <c:pt idx="638">
                  <c:v>24351</c:v>
                </c:pt>
                <c:pt idx="639">
                  <c:v>24320</c:v>
                </c:pt>
                <c:pt idx="640">
                  <c:v>24289</c:v>
                </c:pt>
                <c:pt idx="641">
                  <c:v>24259</c:v>
                </c:pt>
                <c:pt idx="642">
                  <c:v>24228</c:v>
                </c:pt>
                <c:pt idx="643">
                  <c:v>24198</c:v>
                </c:pt>
                <c:pt idx="644">
                  <c:v>24167</c:v>
                </c:pt>
                <c:pt idx="645">
                  <c:v>24139</c:v>
                </c:pt>
                <c:pt idx="646">
                  <c:v>24108</c:v>
                </c:pt>
                <c:pt idx="647">
                  <c:v>24077</c:v>
                </c:pt>
                <c:pt idx="648">
                  <c:v>24047</c:v>
                </c:pt>
                <c:pt idx="649">
                  <c:v>24016</c:v>
                </c:pt>
                <c:pt idx="650">
                  <c:v>23986</c:v>
                </c:pt>
                <c:pt idx="651">
                  <c:v>23955</c:v>
                </c:pt>
                <c:pt idx="652">
                  <c:v>23924</c:v>
                </c:pt>
                <c:pt idx="653">
                  <c:v>23894</c:v>
                </c:pt>
                <c:pt idx="654">
                  <c:v>23863</c:v>
                </c:pt>
                <c:pt idx="655">
                  <c:v>23833</c:v>
                </c:pt>
                <c:pt idx="656">
                  <c:v>23802</c:v>
                </c:pt>
                <c:pt idx="657">
                  <c:v>23774</c:v>
                </c:pt>
                <c:pt idx="658">
                  <c:v>23743</c:v>
                </c:pt>
                <c:pt idx="659">
                  <c:v>23712</c:v>
                </c:pt>
                <c:pt idx="660">
                  <c:v>23682</c:v>
                </c:pt>
                <c:pt idx="661">
                  <c:v>23651</c:v>
                </c:pt>
                <c:pt idx="662">
                  <c:v>23621</c:v>
                </c:pt>
                <c:pt idx="663">
                  <c:v>23590</c:v>
                </c:pt>
                <c:pt idx="664">
                  <c:v>23559</c:v>
                </c:pt>
                <c:pt idx="665">
                  <c:v>23529</c:v>
                </c:pt>
                <c:pt idx="666">
                  <c:v>23498</c:v>
                </c:pt>
                <c:pt idx="667">
                  <c:v>23468</c:v>
                </c:pt>
                <c:pt idx="668">
                  <c:v>23437</c:v>
                </c:pt>
                <c:pt idx="669">
                  <c:v>23408</c:v>
                </c:pt>
                <c:pt idx="670">
                  <c:v>23377</c:v>
                </c:pt>
                <c:pt idx="671">
                  <c:v>23346</c:v>
                </c:pt>
                <c:pt idx="672">
                  <c:v>23316</c:v>
                </c:pt>
                <c:pt idx="673">
                  <c:v>23285</c:v>
                </c:pt>
                <c:pt idx="674">
                  <c:v>23255</c:v>
                </c:pt>
                <c:pt idx="675">
                  <c:v>23224</c:v>
                </c:pt>
                <c:pt idx="676">
                  <c:v>23193</c:v>
                </c:pt>
                <c:pt idx="677">
                  <c:v>23163</c:v>
                </c:pt>
                <c:pt idx="678">
                  <c:v>23132</c:v>
                </c:pt>
                <c:pt idx="679">
                  <c:v>23102</c:v>
                </c:pt>
                <c:pt idx="680">
                  <c:v>23071</c:v>
                </c:pt>
                <c:pt idx="681">
                  <c:v>23043</c:v>
                </c:pt>
                <c:pt idx="682">
                  <c:v>23012</c:v>
                </c:pt>
                <c:pt idx="683">
                  <c:v>22981</c:v>
                </c:pt>
                <c:pt idx="684">
                  <c:v>22951</c:v>
                </c:pt>
                <c:pt idx="685">
                  <c:v>22920</c:v>
                </c:pt>
                <c:pt idx="686">
                  <c:v>22890</c:v>
                </c:pt>
                <c:pt idx="687">
                  <c:v>22859</c:v>
                </c:pt>
                <c:pt idx="688">
                  <c:v>22828</c:v>
                </c:pt>
                <c:pt idx="689">
                  <c:v>22798</c:v>
                </c:pt>
                <c:pt idx="690">
                  <c:v>22767</c:v>
                </c:pt>
                <c:pt idx="691">
                  <c:v>22737</c:v>
                </c:pt>
                <c:pt idx="692">
                  <c:v>22706</c:v>
                </c:pt>
                <c:pt idx="693">
                  <c:v>22678</c:v>
                </c:pt>
                <c:pt idx="694">
                  <c:v>22647</c:v>
                </c:pt>
                <c:pt idx="695">
                  <c:v>22616</c:v>
                </c:pt>
                <c:pt idx="696">
                  <c:v>22586</c:v>
                </c:pt>
                <c:pt idx="697">
                  <c:v>22555</c:v>
                </c:pt>
                <c:pt idx="698">
                  <c:v>22525</c:v>
                </c:pt>
                <c:pt idx="699">
                  <c:v>22494</c:v>
                </c:pt>
                <c:pt idx="700">
                  <c:v>22463</c:v>
                </c:pt>
                <c:pt idx="701">
                  <c:v>22433</c:v>
                </c:pt>
                <c:pt idx="702">
                  <c:v>22402</c:v>
                </c:pt>
                <c:pt idx="703">
                  <c:v>22372</c:v>
                </c:pt>
                <c:pt idx="704">
                  <c:v>22341</c:v>
                </c:pt>
                <c:pt idx="705">
                  <c:v>22313</c:v>
                </c:pt>
                <c:pt idx="706">
                  <c:v>22282</c:v>
                </c:pt>
                <c:pt idx="707">
                  <c:v>22251</c:v>
                </c:pt>
                <c:pt idx="708">
                  <c:v>22221</c:v>
                </c:pt>
                <c:pt idx="709">
                  <c:v>22190</c:v>
                </c:pt>
                <c:pt idx="710">
                  <c:v>22160</c:v>
                </c:pt>
                <c:pt idx="711">
                  <c:v>22129</c:v>
                </c:pt>
                <c:pt idx="712">
                  <c:v>22098</c:v>
                </c:pt>
                <c:pt idx="713">
                  <c:v>22068</c:v>
                </c:pt>
                <c:pt idx="714">
                  <c:v>22037</c:v>
                </c:pt>
                <c:pt idx="715">
                  <c:v>22007</c:v>
                </c:pt>
                <c:pt idx="716">
                  <c:v>21976</c:v>
                </c:pt>
                <c:pt idx="717">
                  <c:v>21947</c:v>
                </c:pt>
                <c:pt idx="718">
                  <c:v>21916</c:v>
                </c:pt>
                <c:pt idx="719">
                  <c:v>21885</c:v>
                </c:pt>
                <c:pt idx="720">
                  <c:v>21855</c:v>
                </c:pt>
                <c:pt idx="721">
                  <c:v>21824</c:v>
                </c:pt>
                <c:pt idx="722">
                  <c:v>21794</c:v>
                </c:pt>
                <c:pt idx="723">
                  <c:v>21763</c:v>
                </c:pt>
                <c:pt idx="724">
                  <c:v>21732</c:v>
                </c:pt>
                <c:pt idx="725">
                  <c:v>21702</c:v>
                </c:pt>
                <c:pt idx="726">
                  <c:v>21671</c:v>
                </c:pt>
                <c:pt idx="727">
                  <c:v>21641</c:v>
                </c:pt>
                <c:pt idx="728">
                  <c:v>21610</c:v>
                </c:pt>
                <c:pt idx="729">
                  <c:v>21582</c:v>
                </c:pt>
                <c:pt idx="730">
                  <c:v>21551</c:v>
                </c:pt>
                <c:pt idx="731">
                  <c:v>21520</c:v>
                </c:pt>
                <c:pt idx="732">
                  <c:v>21490</c:v>
                </c:pt>
                <c:pt idx="733">
                  <c:v>21459</c:v>
                </c:pt>
                <c:pt idx="734">
                  <c:v>21429</c:v>
                </c:pt>
                <c:pt idx="735">
                  <c:v>21398</c:v>
                </c:pt>
                <c:pt idx="736">
                  <c:v>21367</c:v>
                </c:pt>
                <c:pt idx="737">
                  <c:v>21337</c:v>
                </c:pt>
                <c:pt idx="738">
                  <c:v>21306</c:v>
                </c:pt>
                <c:pt idx="739">
                  <c:v>21276</c:v>
                </c:pt>
                <c:pt idx="740">
                  <c:v>21245</c:v>
                </c:pt>
                <c:pt idx="741">
                  <c:v>21217</c:v>
                </c:pt>
                <c:pt idx="742">
                  <c:v>21186</c:v>
                </c:pt>
                <c:pt idx="743">
                  <c:v>21155</c:v>
                </c:pt>
                <c:pt idx="744">
                  <c:v>21125</c:v>
                </c:pt>
                <c:pt idx="745">
                  <c:v>21094</c:v>
                </c:pt>
                <c:pt idx="746">
                  <c:v>21064</c:v>
                </c:pt>
                <c:pt idx="747">
                  <c:v>21033</c:v>
                </c:pt>
                <c:pt idx="748">
                  <c:v>21002</c:v>
                </c:pt>
                <c:pt idx="749">
                  <c:v>20972</c:v>
                </c:pt>
                <c:pt idx="750">
                  <c:v>20941</c:v>
                </c:pt>
                <c:pt idx="751">
                  <c:v>20911</c:v>
                </c:pt>
                <c:pt idx="752">
                  <c:v>20880</c:v>
                </c:pt>
                <c:pt idx="753">
                  <c:v>20852</c:v>
                </c:pt>
                <c:pt idx="754">
                  <c:v>20821</c:v>
                </c:pt>
                <c:pt idx="755">
                  <c:v>20790</c:v>
                </c:pt>
                <c:pt idx="756">
                  <c:v>20760</c:v>
                </c:pt>
                <c:pt idx="757">
                  <c:v>20729</c:v>
                </c:pt>
                <c:pt idx="758">
                  <c:v>20699</c:v>
                </c:pt>
                <c:pt idx="759">
                  <c:v>20668</c:v>
                </c:pt>
                <c:pt idx="760">
                  <c:v>20637</c:v>
                </c:pt>
                <c:pt idx="761">
                  <c:v>20607</c:v>
                </c:pt>
                <c:pt idx="762">
                  <c:v>20576</c:v>
                </c:pt>
                <c:pt idx="763">
                  <c:v>20546</c:v>
                </c:pt>
                <c:pt idx="764">
                  <c:v>20515</c:v>
                </c:pt>
                <c:pt idx="765">
                  <c:v>20486</c:v>
                </c:pt>
                <c:pt idx="766">
                  <c:v>20455</c:v>
                </c:pt>
                <c:pt idx="767">
                  <c:v>20424</c:v>
                </c:pt>
                <c:pt idx="768">
                  <c:v>20394</c:v>
                </c:pt>
                <c:pt idx="769">
                  <c:v>20363</c:v>
                </c:pt>
                <c:pt idx="770">
                  <c:v>20333</c:v>
                </c:pt>
                <c:pt idx="771">
                  <c:v>20302</c:v>
                </c:pt>
                <c:pt idx="772">
                  <c:v>20271</c:v>
                </c:pt>
                <c:pt idx="773">
                  <c:v>20241</c:v>
                </c:pt>
                <c:pt idx="774">
                  <c:v>20210</c:v>
                </c:pt>
                <c:pt idx="775">
                  <c:v>20180</c:v>
                </c:pt>
                <c:pt idx="776">
                  <c:v>20149</c:v>
                </c:pt>
                <c:pt idx="777">
                  <c:v>20121</c:v>
                </c:pt>
                <c:pt idx="778">
                  <c:v>20090</c:v>
                </c:pt>
                <c:pt idx="779">
                  <c:v>20059</c:v>
                </c:pt>
                <c:pt idx="780">
                  <c:v>20029</c:v>
                </c:pt>
                <c:pt idx="781">
                  <c:v>19998</c:v>
                </c:pt>
                <c:pt idx="782">
                  <c:v>19968</c:v>
                </c:pt>
                <c:pt idx="783">
                  <c:v>19937</c:v>
                </c:pt>
                <c:pt idx="784">
                  <c:v>19906</c:v>
                </c:pt>
                <c:pt idx="785">
                  <c:v>19876</c:v>
                </c:pt>
                <c:pt idx="786">
                  <c:v>19845</c:v>
                </c:pt>
                <c:pt idx="787">
                  <c:v>19815</c:v>
                </c:pt>
                <c:pt idx="788">
                  <c:v>19784</c:v>
                </c:pt>
                <c:pt idx="789">
                  <c:v>19756</c:v>
                </c:pt>
                <c:pt idx="790">
                  <c:v>19725</c:v>
                </c:pt>
                <c:pt idx="791">
                  <c:v>19694</c:v>
                </c:pt>
                <c:pt idx="792">
                  <c:v>19664</c:v>
                </c:pt>
                <c:pt idx="793">
                  <c:v>19633</c:v>
                </c:pt>
                <c:pt idx="794">
                  <c:v>19603</c:v>
                </c:pt>
                <c:pt idx="795">
                  <c:v>19572</c:v>
                </c:pt>
                <c:pt idx="796">
                  <c:v>19541</c:v>
                </c:pt>
                <c:pt idx="797">
                  <c:v>19511</c:v>
                </c:pt>
                <c:pt idx="798">
                  <c:v>19480</c:v>
                </c:pt>
                <c:pt idx="799">
                  <c:v>19450</c:v>
                </c:pt>
                <c:pt idx="800">
                  <c:v>19419</c:v>
                </c:pt>
                <c:pt idx="801">
                  <c:v>19391</c:v>
                </c:pt>
                <c:pt idx="802">
                  <c:v>19360</c:v>
                </c:pt>
                <c:pt idx="803">
                  <c:v>19329</c:v>
                </c:pt>
                <c:pt idx="804">
                  <c:v>19299</c:v>
                </c:pt>
                <c:pt idx="805">
                  <c:v>19268</c:v>
                </c:pt>
                <c:pt idx="806">
                  <c:v>19238</c:v>
                </c:pt>
                <c:pt idx="807">
                  <c:v>19207</c:v>
                </c:pt>
                <c:pt idx="808">
                  <c:v>19176</c:v>
                </c:pt>
                <c:pt idx="809">
                  <c:v>19146</c:v>
                </c:pt>
                <c:pt idx="810">
                  <c:v>19115</c:v>
                </c:pt>
                <c:pt idx="811">
                  <c:v>19085</c:v>
                </c:pt>
                <c:pt idx="812">
                  <c:v>19054</c:v>
                </c:pt>
                <c:pt idx="813">
                  <c:v>19025</c:v>
                </c:pt>
                <c:pt idx="814">
                  <c:v>18994</c:v>
                </c:pt>
                <c:pt idx="815">
                  <c:v>18963</c:v>
                </c:pt>
                <c:pt idx="816">
                  <c:v>18933</c:v>
                </c:pt>
                <c:pt idx="817">
                  <c:v>18902</c:v>
                </c:pt>
                <c:pt idx="818">
                  <c:v>18872</c:v>
                </c:pt>
                <c:pt idx="819">
                  <c:v>18841</c:v>
                </c:pt>
                <c:pt idx="820">
                  <c:v>18810</c:v>
                </c:pt>
                <c:pt idx="821">
                  <c:v>18780</c:v>
                </c:pt>
                <c:pt idx="822">
                  <c:v>18749</c:v>
                </c:pt>
                <c:pt idx="823">
                  <c:v>18719</c:v>
                </c:pt>
                <c:pt idx="824">
                  <c:v>18688</c:v>
                </c:pt>
                <c:pt idx="825">
                  <c:v>18660</c:v>
                </c:pt>
                <c:pt idx="826">
                  <c:v>18629</c:v>
                </c:pt>
                <c:pt idx="827">
                  <c:v>18598</c:v>
                </c:pt>
                <c:pt idx="828">
                  <c:v>18568</c:v>
                </c:pt>
                <c:pt idx="829">
                  <c:v>18537</c:v>
                </c:pt>
                <c:pt idx="830">
                  <c:v>18507</c:v>
                </c:pt>
                <c:pt idx="831">
                  <c:v>18476</c:v>
                </c:pt>
                <c:pt idx="832">
                  <c:v>18445</c:v>
                </c:pt>
                <c:pt idx="833">
                  <c:v>18415</c:v>
                </c:pt>
                <c:pt idx="834">
                  <c:v>18384</c:v>
                </c:pt>
                <c:pt idx="835">
                  <c:v>18354</c:v>
                </c:pt>
                <c:pt idx="836">
                  <c:v>18323</c:v>
                </c:pt>
                <c:pt idx="837">
                  <c:v>18295</c:v>
                </c:pt>
                <c:pt idx="838">
                  <c:v>18264</c:v>
                </c:pt>
                <c:pt idx="839">
                  <c:v>18233</c:v>
                </c:pt>
                <c:pt idx="840">
                  <c:v>18203</c:v>
                </c:pt>
                <c:pt idx="841">
                  <c:v>18172</c:v>
                </c:pt>
                <c:pt idx="842">
                  <c:v>18142</c:v>
                </c:pt>
                <c:pt idx="843">
                  <c:v>18111</c:v>
                </c:pt>
                <c:pt idx="844">
                  <c:v>18080</c:v>
                </c:pt>
                <c:pt idx="845">
                  <c:v>18050</c:v>
                </c:pt>
                <c:pt idx="846">
                  <c:v>18019</c:v>
                </c:pt>
                <c:pt idx="847">
                  <c:v>17989</c:v>
                </c:pt>
                <c:pt idx="848">
                  <c:v>17958</c:v>
                </c:pt>
                <c:pt idx="849">
                  <c:v>17930</c:v>
                </c:pt>
                <c:pt idx="850">
                  <c:v>17899</c:v>
                </c:pt>
                <c:pt idx="851">
                  <c:v>17868</c:v>
                </c:pt>
                <c:pt idx="852">
                  <c:v>17838</c:v>
                </c:pt>
                <c:pt idx="853">
                  <c:v>17807</c:v>
                </c:pt>
                <c:pt idx="854">
                  <c:v>17777</c:v>
                </c:pt>
                <c:pt idx="855">
                  <c:v>17746</c:v>
                </c:pt>
                <c:pt idx="856">
                  <c:v>17715</c:v>
                </c:pt>
                <c:pt idx="857">
                  <c:v>17685</c:v>
                </c:pt>
                <c:pt idx="858">
                  <c:v>17654</c:v>
                </c:pt>
                <c:pt idx="859">
                  <c:v>17624</c:v>
                </c:pt>
                <c:pt idx="860">
                  <c:v>17593</c:v>
                </c:pt>
                <c:pt idx="861">
                  <c:v>17564</c:v>
                </c:pt>
                <c:pt idx="862">
                  <c:v>17533</c:v>
                </c:pt>
              </c:numCache>
            </c:numRef>
          </c:cat>
          <c:val>
            <c:numRef>
              <c:f>PMI数据!$AM$3:$AM$866</c:f>
              <c:numCache>
                <c:formatCode>#,##0.000</c:formatCode>
                <c:ptCount val="864"/>
                <c:pt idx="0">
                  <c:v>52.6</c:v>
                </c:pt>
                <c:pt idx="1">
                  <c:v>51.3</c:v>
                </c:pt>
                <c:pt idx="2">
                  <c:v>51.1</c:v>
                </c:pt>
                <c:pt idx="3">
                  <c:v>50.3</c:v>
                </c:pt>
                <c:pt idx="4">
                  <c:v>50.4</c:v>
                </c:pt>
                <c:pt idx="5">
                  <c:v>50.6</c:v>
                </c:pt>
                <c:pt idx="6">
                  <c:v>50.5</c:v>
                </c:pt>
                <c:pt idx="7">
                  <c:v>52.6</c:v>
                </c:pt>
                <c:pt idx="8">
                  <c:v>52.4</c:v>
                </c:pt>
                <c:pt idx="9">
                  <c:v>53</c:v>
                </c:pt>
                <c:pt idx="10">
                  <c:v>54.9</c:v>
                </c:pt>
                <c:pt idx="11">
                  <c:v>53.8</c:v>
                </c:pt>
                <c:pt idx="12">
                  <c:v>55.3</c:v>
                </c:pt>
                <c:pt idx="13">
                  <c:v>55.7</c:v>
                </c:pt>
                <c:pt idx="14">
                  <c:v>55.6</c:v>
                </c:pt>
                <c:pt idx="15">
                  <c:v>54.7</c:v>
                </c:pt>
                <c:pt idx="16">
                  <c:v>55.3</c:v>
                </c:pt>
                <c:pt idx="17">
                  <c:v>55.4</c:v>
                </c:pt>
                <c:pt idx="18">
                  <c:v>56.4</c:v>
                </c:pt>
                <c:pt idx="19">
                  <c:v>56.5</c:v>
                </c:pt>
                <c:pt idx="20">
                  <c:v>55.6</c:v>
                </c:pt>
                <c:pt idx="21">
                  <c:v>55.3</c:v>
                </c:pt>
                <c:pt idx="22">
                  <c:v>55.5</c:v>
                </c:pt>
                <c:pt idx="23">
                  <c:v>55.1</c:v>
                </c:pt>
                <c:pt idx="24">
                  <c:v>53.9</c:v>
                </c:pt>
                <c:pt idx="25">
                  <c:v>54.6</c:v>
                </c:pt>
                <c:pt idx="26">
                  <c:v>53.1</c:v>
                </c:pt>
                <c:pt idx="27">
                  <c:v>52.8</c:v>
                </c:pt>
                <c:pt idx="28">
                  <c:v>53.3</c:v>
                </c:pt>
                <c:pt idx="29">
                  <c:v>52</c:v>
                </c:pt>
                <c:pt idx="30">
                  <c:v>52.7</c:v>
                </c:pt>
                <c:pt idx="31">
                  <c:v>52.8</c:v>
                </c:pt>
                <c:pt idx="32">
                  <c:v>53.3</c:v>
                </c:pt>
                <c:pt idx="33">
                  <c:v>54.2</c:v>
                </c:pt>
                <c:pt idx="34">
                  <c:v>55</c:v>
                </c:pt>
                <c:pt idx="35">
                  <c:v>54.3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#N/A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#N/A</c:v>
                </c:pt>
                <c:pt idx="328">
                  <c:v>#N/A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4019-4D93-88E8-01F9E4CB4BDF}"/>
            </c:ext>
          </c:extLst>
        </c:ser>
        <c:ser>
          <c:idx val="1"/>
          <c:order val="1"/>
          <c:tx>
            <c:strRef>
              <c:f>PMI数据!$AN$1</c:f>
              <c:strCache>
                <c:ptCount val="1"/>
                <c:pt idx="0">
                  <c:v>ISM制造业PMI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862"/>
              <c:layout>
                <c:manualLayout>
                  <c:x val="-1.6219779862860689E-2"/>
                  <c:y val="-4.7085745876007112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48.1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25078621929017E-2"/>
                      <c:h val="0.101531342271981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019-4D93-88E8-01F9E4CB4B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PMI数据!$AL$3:$AL$865</c:f>
              <c:numCache>
                <c:formatCode>mm/yyyy</c:formatCode>
                <c:ptCount val="863"/>
                <c:pt idx="0">
                  <c:v>43770</c:v>
                </c:pt>
                <c:pt idx="1">
                  <c:v>43739</c:v>
                </c:pt>
                <c:pt idx="2">
                  <c:v>43709</c:v>
                </c:pt>
                <c:pt idx="3">
                  <c:v>43678</c:v>
                </c:pt>
                <c:pt idx="4">
                  <c:v>43647</c:v>
                </c:pt>
                <c:pt idx="5">
                  <c:v>43617</c:v>
                </c:pt>
                <c:pt idx="6">
                  <c:v>43586</c:v>
                </c:pt>
                <c:pt idx="7">
                  <c:v>43556</c:v>
                </c:pt>
                <c:pt idx="8">
                  <c:v>43525</c:v>
                </c:pt>
                <c:pt idx="9">
                  <c:v>43497</c:v>
                </c:pt>
                <c:pt idx="10">
                  <c:v>43466</c:v>
                </c:pt>
                <c:pt idx="11">
                  <c:v>43435</c:v>
                </c:pt>
                <c:pt idx="12">
                  <c:v>43405</c:v>
                </c:pt>
                <c:pt idx="13">
                  <c:v>43374</c:v>
                </c:pt>
                <c:pt idx="14">
                  <c:v>43344</c:v>
                </c:pt>
                <c:pt idx="15">
                  <c:v>43313</c:v>
                </c:pt>
                <c:pt idx="16">
                  <c:v>43282</c:v>
                </c:pt>
                <c:pt idx="17">
                  <c:v>43252</c:v>
                </c:pt>
                <c:pt idx="18">
                  <c:v>43221</c:v>
                </c:pt>
                <c:pt idx="19">
                  <c:v>43191</c:v>
                </c:pt>
                <c:pt idx="20">
                  <c:v>43160</c:v>
                </c:pt>
                <c:pt idx="21">
                  <c:v>43132</c:v>
                </c:pt>
                <c:pt idx="22">
                  <c:v>43101</c:v>
                </c:pt>
                <c:pt idx="23">
                  <c:v>43070</c:v>
                </c:pt>
                <c:pt idx="24">
                  <c:v>43040</c:v>
                </c:pt>
                <c:pt idx="25">
                  <c:v>43009</c:v>
                </c:pt>
                <c:pt idx="26">
                  <c:v>42979</c:v>
                </c:pt>
                <c:pt idx="27">
                  <c:v>42948</c:v>
                </c:pt>
                <c:pt idx="28">
                  <c:v>42917</c:v>
                </c:pt>
                <c:pt idx="29">
                  <c:v>42887</c:v>
                </c:pt>
                <c:pt idx="30">
                  <c:v>42856</c:v>
                </c:pt>
                <c:pt idx="31">
                  <c:v>42826</c:v>
                </c:pt>
                <c:pt idx="32">
                  <c:v>42795</c:v>
                </c:pt>
                <c:pt idx="33">
                  <c:v>42767</c:v>
                </c:pt>
                <c:pt idx="34">
                  <c:v>42736</c:v>
                </c:pt>
                <c:pt idx="35">
                  <c:v>42705</c:v>
                </c:pt>
                <c:pt idx="36">
                  <c:v>42675</c:v>
                </c:pt>
                <c:pt idx="37">
                  <c:v>42644</c:v>
                </c:pt>
                <c:pt idx="38">
                  <c:v>42614</c:v>
                </c:pt>
                <c:pt idx="39">
                  <c:v>42583</c:v>
                </c:pt>
                <c:pt idx="40">
                  <c:v>42552</c:v>
                </c:pt>
                <c:pt idx="41">
                  <c:v>42522</c:v>
                </c:pt>
                <c:pt idx="42">
                  <c:v>42491</c:v>
                </c:pt>
                <c:pt idx="43">
                  <c:v>42461</c:v>
                </c:pt>
                <c:pt idx="44">
                  <c:v>42430</c:v>
                </c:pt>
                <c:pt idx="45">
                  <c:v>42401</c:v>
                </c:pt>
                <c:pt idx="46">
                  <c:v>42370</c:v>
                </c:pt>
                <c:pt idx="47">
                  <c:v>42339</c:v>
                </c:pt>
                <c:pt idx="48">
                  <c:v>42309</c:v>
                </c:pt>
                <c:pt idx="49">
                  <c:v>42278</c:v>
                </c:pt>
                <c:pt idx="50">
                  <c:v>42248</c:v>
                </c:pt>
                <c:pt idx="51">
                  <c:v>42217</c:v>
                </c:pt>
                <c:pt idx="52">
                  <c:v>42186</c:v>
                </c:pt>
                <c:pt idx="53">
                  <c:v>42156</c:v>
                </c:pt>
                <c:pt idx="54">
                  <c:v>42125</c:v>
                </c:pt>
                <c:pt idx="55">
                  <c:v>42095</c:v>
                </c:pt>
                <c:pt idx="56">
                  <c:v>42064</c:v>
                </c:pt>
                <c:pt idx="57">
                  <c:v>42036</c:v>
                </c:pt>
                <c:pt idx="58">
                  <c:v>42005</c:v>
                </c:pt>
                <c:pt idx="59">
                  <c:v>41974</c:v>
                </c:pt>
                <c:pt idx="60">
                  <c:v>41944</c:v>
                </c:pt>
                <c:pt idx="61">
                  <c:v>41913</c:v>
                </c:pt>
                <c:pt idx="62">
                  <c:v>41883</c:v>
                </c:pt>
                <c:pt idx="63">
                  <c:v>41852</c:v>
                </c:pt>
                <c:pt idx="64">
                  <c:v>41821</c:v>
                </c:pt>
                <c:pt idx="65">
                  <c:v>41791</c:v>
                </c:pt>
                <c:pt idx="66">
                  <c:v>41760</c:v>
                </c:pt>
                <c:pt idx="67">
                  <c:v>41730</c:v>
                </c:pt>
                <c:pt idx="68">
                  <c:v>41699</c:v>
                </c:pt>
                <c:pt idx="69">
                  <c:v>41671</c:v>
                </c:pt>
                <c:pt idx="70">
                  <c:v>41640</c:v>
                </c:pt>
                <c:pt idx="71">
                  <c:v>41609</c:v>
                </c:pt>
                <c:pt idx="72">
                  <c:v>41579</c:v>
                </c:pt>
                <c:pt idx="73">
                  <c:v>41548</c:v>
                </c:pt>
                <c:pt idx="74">
                  <c:v>41518</c:v>
                </c:pt>
                <c:pt idx="75">
                  <c:v>41487</c:v>
                </c:pt>
                <c:pt idx="76">
                  <c:v>41456</c:v>
                </c:pt>
                <c:pt idx="77">
                  <c:v>41426</c:v>
                </c:pt>
                <c:pt idx="78">
                  <c:v>41395</c:v>
                </c:pt>
                <c:pt idx="79">
                  <c:v>41365</c:v>
                </c:pt>
                <c:pt idx="80">
                  <c:v>41334</c:v>
                </c:pt>
                <c:pt idx="81">
                  <c:v>41306</c:v>
                </c:pt>
                <c:pt idx="82">
                  <c:v>41275</c:v>
                </c:pt>
                <c:pt idx="83">
                  <c:v>41244</c:v>
                </c:pt>
                <c:pt idx="84">
                  <c:v>41214</c:v>
                </c:pt>
                <c:pt idx="85">
                  <c:v>41183</c:v>
                </c:pt>
                <c:pt idx="86">
                  <c:v>41153</c:v>
                </c:pt>
                <c:pt idx="87">
                  <c:v>41122</c:v>
                </c:pt>
                <c:pt idx="88">
                  <c:v>41091</c:v>
                </c:pt>
                <c:pt idx="89">
                  <c:v>41061</c:v>
                </c:pt>
                <c:pt idx="90">
                  <c:v>41030</c:v>
                </c:pt>
                <c:pt idx="91">
                  <c:v>41000</c:v>
                </c:pt>
                <c:pt idx="92">
                  <c:v>40969</c:v>
                </c:pt>
                <c:pt idx="93">
                  <c:v>40940</c:v>
                </c:pt>
                <c:pt idx="94">
                  <c:v>40909</c:v>
                </c:pt>
                <c:pt idx="95">
                  <c:v>40878</c:v>
                </c:pt>
                <c:pt idx="96">
                  <c:v>40848</c:v>
                </c:pt>
                <c:pt idx="97">
                  <c:v>40817</c:v>
                </c:pt>
                <c:pt idx="98">
                  <c:v>40787</c:v>
                </c:pt>
                <c:pt idx="99">
                  <c:v>40756</c:v>
                </c:pt>
                <c:pt idx="100">
                  <c:v>40725</c:v>
                </c:pt>
                <c:pt idx="101">
                  <c:v>40695</c:v>
                </c:pt>
                <c:pt idx="102">
                  <c:v>40664</c:v>
                </c:pt>
                <c:pt idx="103">
                  <c:v>40634</c:v>
                </c:pt>
                <c:pt idx="104">
                  <c:v>40603</c:v>
                </c:pt>
                <c:pt idx="105">
                  <c:v>40575</c:v>
                </c:pt>
                <c:pt idx="106">
                  <c:v>40544</c:v>
                </c:pt>
                <c:pt idx="107">
                  <c:v>40513</c:v>
                </c:pt>
                <c:pt idx="108">
                  <c:v>40483</c:v>
                </c:pt>
                <c:pt idx="109">
                  <c:v>40452</c:v>
                </c:pt>
                <c:pt idx="110">
                  <c:v>40422</c:v>
                </c:pt>
                <c:pt idx="111">
                  <c:v>40391</c:v>
                </c:pt>
                <c:pt idx="112">
                  <c:v>40360</c:v>
                </c:pt>
                <c:pt idx="113">
                  <c:v>40330</c:v>
                </c:pt>
                <c:pt idx="114">
                  <c:v>40299</c:v>
                </c:pt>
                <c:pt idx="115">
                  <c:v>40269</c:v>
                </c:pt>
                <c:pt idx="116">
                  <c:v>40238</c:v>
                </c:pt>
                <c:pt idx="117">
                  <c:v>40210</c:v>
                </c:pt>
                <c:pt idx="118">
                  <c:v>40179</c:v>
                </c:pt>
                <c:pt idx="119">
                  <c:v>40148</c:v>
                </c:pt>
                <c:pt idx="120">
                  <c:v>40118</c:v>
                </c:pt>
                <c:pt idx="121">
                  <c:v>40087</c:v>
                </c:pt>
                <c:pt idx="122">
                  <c:v>40057</c:v>
                </c:pt>
                <c:pt idx="123">
                  <c:v>40026</c:v>
                </c:pt>
                <c:pt idx="124">
                  <c:v>39995</c:v>
                </c:pt>
                <c:pt idx="125">
                  <c:v>39965</c:v>
                </c:pt>
                <c:pt idx="126">
                  <c:v>39934</c:v>
                </c:pt>
                <c:pt idx="127">
                  <c:v>39904</c:v>
                </c:pt>
                <c:pt idx="128">
                  <c:v>39873</c:v>
                </c:pt>
                <c:pt idx="129">
                  <c:v>39845</c:v>
                </c:pt>
                <c:pt idx="130">
                  <c:v>39814</c:v>
                </c:pt>
                <c:pt idx="131">
                  <c:v>39783</c:v>
                </c:pt>
                <c:pt idx="132">
                  <c:v>39753</c:v>
                </c:pt>
                <c:pt idx="133">
                  <c:v>39722</c:v>
                </c:pt>
                <c:pt idx="134">
                  <c:v>39692</c:v>
                </c:pt>
                <c:pt idx="135">
                  <c:v>39661</c:v>
                </c:pt>
                <c:pt idx="136">
                  <c:v>39630</c:v>
                </c:pt>
                <c:pt idx="137">
                  <c:v>39600</c:v>
                </c:pt>
                <c:pt idx="138">
                  <c:v>39569</c:v>
                </c:pt>
                <c:pt idx="139">
                  <c:v>39539</c:v>
                </c:pt>
                <c:pt idx="140">
                  <c:v>39508</c:v>
                </c:pt>
                <c:pt idx="141">
                  <c:v>39479</c:v>
                </c:pt>
                <c:pt idx="142">
                  <c:v>39448</c:v>
                </c:pt>
                <c:pt idx="143">
                  <c:v>39417</c:v>
                </c:pt>
                <c:pt idx="144">
                  <c:v>39387</c:v>
                </c:pt>
                <c:pt idx="145">
                  <c:v>39356</c:v>
                </c:pt>
                <c:pt idx="146">
                  <c:v>39326</c:v>
                </c:pt>
                <c:pt idx="147">
                  <c:v>39295</c:v>
                </c:pt>
                <c:pt idx="148">
                  <c:v>39264</c:v>
                </c:pt>
                <c:pt idx="149">
                  <c:v>39234</c:v>
                </c:pt>
                <c:pt idx="150">
                  <c:v>39203</c:v>
                </c:pt>
                <c:pt idx="151">
                  <c:v>39173</c:v>
                </c:pt>
                <c:pt idx="152">
                  <c:v>39142</c:v>
                </c:pt>
                <c:pt idx="153">
                  <c:v>39114</c:v>
                </c:pt>
                <c:pt idx="154">
                  <c:v>39083</c:v>
                </c:pt>
                <c:pt idx="155">
                  <c:v>39052</c:v>
                </c:pt>
                <c:pt idx="156">
                  <c:v>39022</c:v>
                </c:pt>
                <c:pt idx="157">
                  <c:v>38991</c:v>
                </c:pt>
                <c:pt idx="158">
                  <c:v>38961</c:v>
                </c:pt>
                <c:pt idx="159">
                  <c:v>38930</c:v>
                </c:pt>
                <c:pt idx="160">
                  <c:v>38899</c:v>
                </c:pt>
                <c:pt idx="161">
                  <c:v>38869</c:v>
                </c:pt>
                <c:pt idx="162">
                  <c:v>38838</c:v>
                </c:pt>
                <c:pt idx="163">
                  <c:v>38808</c:v>
                </c:pt>
                <c:pt idx="164">
                  <c:v>38777</c:v>
                </c:pt>
                <c:pt idx="165">
                  <c:v>38749</c:v>
                </c:pt>
                <c:pt idx="166">
                  <c:v>38718</c:v>
                </c:pt>
                <c:pt idx="167">
                  <c:v>38687</c:v>
                </c:pt>
                <c:pt idx="168">
                  <c:v>38657</c:v>
                </c:pt>
                <c:pt idx="169">
                  <c:v>38626</c:v>
                </c:pt>
                <c:pt idx="170">
                  <c:v>38596</c:v>
                </c:pt>
                <c:pt idx="171">
                  <c:v>38565</c:v>
                </c:pt>
                <c:pt idx="172">
                  <c:v>38534</c:v>
                </c:pt>
                <c:pt idx="173">
                  <c:v>38504</c:v>
                </c:pt>
                <c:pt idx="174">
                  <c:v>38473</c:v>
                </c:pt>
                <c:pt idx="175">
                  <c:v>38443</c:v>
                </c:pt>
                <c:pt idx="176">
                  <c:v>38412</c:v>
                </c:pt>
                <c:pt idx="177">
                  <c:v>38384</c:v>
                </c:pt>
                <c:pt idx="178">
                  <c:v>38353</c:v>
                </c:pt>
                <c:pt idx="179">
                  <c:v>38322</c:v>
                </c:pt>
                <c:pt idx="180">
                  <c:v>38292</c:v>
                </c:pt>
                <c:pt idx="181">
                  <c:v>38261</c:v>
                </c:pt>
                <c:pt idx="182">
                  <c:v>38231</c:v>
                </c:pt>
                <c:pt idx="183">
                  <c:v>38200</c:v>
                </c:pt>
                <c:pt idx="184">
                  <c:v>38169</c:v>
                </c:pt>
                <c:pt idx="185">
                  <c:v>38139</c:v>
                </c:pt>
                <c:pt idx="186">
                  <c:v>38108</c:v>
                </c:pt>
                <c:pt idx="187">
                  <c:v>38078</c:v>
                </c:pt>
                <c:pt idx="188">
                  <c:v>38047</c:v>
                </c:pt>
                <c:pt idx="189">
                  <c:v>38018</c:v>
                </c:pt>
                <c:pt idx="190">
                  <c:v>37987</c:v>
                </c:pt>
                <c:pt idx="191">
                  <c:v>37956</c:v>
                </c:pt>
                <c:pt idx="192">
                  <c:v>37926</c:v>
                </c:pt>
                <c:pt idx="193">
                  <c:v>37895</c:v>
                </c:pt>
                <c:pt idx="194">
                  <c:v>37865</c:v>
                </c:pt>
                <c:pt idx="195">
                  <c:v>37834</c:v>
                </c:pt>
                <c:pt idx="196">
                  <c:v>37803</c:v>
                </c:pt>
                <c:pt idx="197">
                  <c:v>37773</c:v>
                </c:pt>
                <c:pt idx="198">
                  <c:v>37742</c:v>
                </c:pt>
                <c:pt idx="199">
                  <c:v>37712</c:v>
                </c:pt>
                <c:pt idx="200">
                  <c:v>37681</c:v>
                </c:pt>
                <c:pt idx="201">
                  <c:v>37653</c:v>
                </c:pt>
                <c:pt idx="202">
                  <c:v>37622</c:v>
                </c:pt>
                <c:pt idx="203">
                  <c:v>37591</c:v>
                </c:pt>
                <c:pt idx="204">
                  <c:v>37561</c:v>
                </c:pt>
                <c:pt idx="205">
                  <c:v>37530</c:v>
                </c:pt>
                <c:pt idx="206">
                  <c:v>37500</c:v>
                </c:pt>
                <c:pt idx="207">
                  <c:v>37469</c:v>
                </c:pt>
                <c:pt idx="208">
                  <c:v>37438</c:v>
                </c:pt>
                <c:pt idx="209">
                  <c:v>37408</c:v>
                </c:pt>
                <c:pt idx="210">
                  <c:v>37377</c:v>
                </c:pt>
                <c:pt idx="211">
                  <c:v>37347</c:v>
                </c:pt>
                <c:pt idx="212">
                  <c:v>37316</c:v>
                </c:pt>
                <c:pt idx="213">
                  <c:v>37288</c:v>
                </c:pt>
                <c:pt idx="214">
                  <c:v>37257</c:v>
                </c:pt>
                <c:pt idx="215">
                  <c:v>37226</c:v>
                </c:pt>
                <c:pt idx="216">
                  <c:v>37196</c:v>
                </c:pt>
                <c:pt idx="217">
                  <c:v>37165</c:v>
                </c:pt>
                <c:pt idx="218">
                  <c:v>37135</c:v>
                </c:pt>
                <c:pt idx="219">
                  <c:v>37104</c:v>
                </c:pt>
                <c:pt idx="220">
                  <c:v>37073</c:v>
                </c:pt>
                <c:pt idx="221">
                  <c:v>37043</c:v>
                </c:pt>
                <c:pt idx="222">
                  <c:v>37012</c:v>
                </c:pt>
                <c:pt idx="223">
                  <c:v>36982</c:v>
                </c:pt>
                <c:pt idx="224">
                  <c:v>36951</c:v>
                </c:pt>
                <c:pt idx="225">
                  <c:v>36923</c:v>
                </c:pt>
                <c:pt idx="226">
                  <c:v>36892</c:v>
                </c:pt>
                <c:pt idx="227">
                  <c:v>36861</c:v>
                </c:pt>
                <c:pt idx="228">
                  <c:v>36831</c:v>
                </c:pt>
                <c:pt idx="229">
                  <c:v>36800</c:v>
                </c:pt>
                <c:pt idx="230">
                  <c:v>36770</c:v>
                </c:pt>
                <c:pt idx="231">
                  <c:v>36739</c:v>
                </c:pt>
                <c:pt idx="232">
                  <c:v>36708</c:v>
                </c:pt>
                <c:pt idx="233">
                  <c:v>36678</c:v>
                </c:pt>
                <c:pt idx="234">
                  <c:v>36647</c:v>
                </c:pt>
                <c:pt idx="235">
                  <c:v>36617</c:v>
                </c:pt>
                <c:pt idx="236">
                  <c:v>36586</c:v>
                </c:pt>
                <c:pt idx="237">
                  <c:v>36557</c:v>
                </c:pt>
                <c:pt idx="238">
                  <c:v>36526</c:v>
                </c:pt>
                <c:pt idx="239">
                  <c:v>36495</c:v>
                </c:pt>
                <c:pt idx="240">
                  <c:v>36465</c:v>
                </c:pt>
                <c:pt idx="241">
                  <c:v>36434</c:v>
                </c:pt>
                <c:pt idx="242">
                  <c:v>36404</c:v>
                </c:pt>
                <c:pt idx="243">
                  <c:v>36373</c:v>
                </c:pt>
                <c:pt idx="244">
                  <c:v>36342</c:v>
                </c:pt>
                <c:pt idx="245">
                  <c:v>36312</c:v>
                </c:pt>
                <c:pt idx="246">
                  <c:v>36281</c:v>
                </c:pt>
                <c:pt idx="247">
                  <c:v>36251</c:v>
                </c:pt>
                <c:pt idx="248">
                  <c:v>36220</c:v>
                </c:pt>
                <c:pt idx="249">
                  <c:v>36192</c:v>
                </c:pt>
                <c:pt idx="250">
                  <c:v>36161</c:v>
                </c:pt>
                <c:pt idx="251">
                  <c:v>36130</c:v>
                </c:pt>
                <c:pt idx="252">
                  <c:v>36100</c:v>
                </c:pt>
                <c:pt idx="253">
                  <c:v>36069</c:v>
                </c:pt>
                <c:pt idx="254">
                  <c:v>36039</c:v>
                </c:pt>
                <c:pt idx="255">
                  <c:v>36008</c:v>
                </c:pt>
                <c:pt idx="256">
                  <c:v>35977</c:v>
                </c:pt>
                <c:pt idx="257">
                  <c:v>35947</c:v>
                </c:pt>
                <c:pt idx="258">
                  <c:v>35916</c:v>
                </c:pt>
                <c:pt idx="259">
                  <c:v>35886</c:v>
                </c:pt>
                <c:pt idx="260">
                  <c:v>35855</c:v>
                </c:pt>
                <c:pt idx="261">
                  <c:v>35827</c:v>
                </c:pt>
                <c:pt idx="262">
                  <c:v>35796</c:v>
                </c:pt>
                <c:pt idx="263">
                  <c:v>35765</c:v>
                </c:pt>
                <c:pt idx="264">
                  <c:v>35735</c:v>
                </c:pt>
                <c:pt idx="265">
                  <c:v>35704</c:v>
                </c:pt>
                <c:pt idx="266">
                  <c:v>35674</c:v>
                </c:pt>
                <c:pt idx="267">
                  <c:v>35643</c:v>
                </c:pt>
                <c:pt idx="268">
                  <c:v>35612</c:v>
                </c:pt>
                <c:pt idx="269">
                  <c:v>35582</c:v>
                </c:pt>
                <c:pt idx="270">
                  <c:v>35551</c:v>
                </c:pt>
                <c:pt idx="271">
                  <c:v>35521</c:v>
                </c:pt>
                <c:pt idx="272">
                  <c:v>35490</c:v>
                </c:pt>
                <c:pt idx="273">
                  <c:v>35462</c:v>
                </c:pt>
                <c:pt idx="274">
                  <c:v>35431</c:v>
                </c:pt>
                <c:pt idx="275">
                  <c:v>35400</c:v>
                </c:pt>
                <c:pt idx="276">
                  <c:v>35370</c:v>
                </c:pt>
                <c:pt idx="277">
                  <c:v>35339</c:v>
                </c:pt>
                <c:pt idx="278">
                  <c:v>35309</c:v>
                </c:pt>
                <c:pt idx="279">
                  <c:v>35278</c:v>
                </c:pt>
                <c:pt idx="280">
                  <c:v>35247</c:v>
                </c:pt>
                <c:pt idx="281">
                  <c:v>35217</c:v>
                </c:pt>
                <c:pt idx="282">
                  <c:v>35186</c:v>
                </c:pt>
                <c:pt idx="283">
                  <c:v>35156</c:v>
                </c:pt>
                <c:pt idx="284">
                  <c:v>35125</c:v>
                </c:pt>
                <c:pt idx="285">
                  <c:v>35096</c:v>
                </c:pt>
                <c:pt idx="286">
                  <c:v>35065</c:v>
                </c:pt>
                <c:pt idx="287">
                  <c:v>35034</c:v>
                </c:pt>
                <c:pt idx="288">
                  <c:v>35004</c:v>
                </c:pt>
                <c:pt idx="289">
                  <c:v>34973</c:v>
                </c:pt>
                <c:pt idx="290">
                  <c:v>34943</c:v>
                </c:pt>
                <c:pt idx="291">
                  <c:v>34912</c:v>
                </c:pt>
                <c:pt idx="292">
                  <c:v>34881</c:v>
                </c:pt>
                <c:pt idx="293">
                  <c:v>34851</c:v>
                </c:pt>
                <c:pt idx="294">
                  <c:v>34820</c:v>
                </c:pt>
                <c:pt idx="295">
                  <c:v>34790</c:v>
                </c:pt>
                <c:pt idx="296">
                  <c:v>34759</c:v>
                </c:pt>
                <c:pt idx="297">
                  <c:v>34731</c:v>
                </c:pt>
                <c:pt idx="298">
                  <c:v>34700</c:v>
                </c:pt>
                <c:pt idx="299">
                  <c:v>34669</c:v>
                </c:pt>
                <c:pt idx="300">
                  <c:v>34639</c:v>
                </c:pt>
                <c:pt idx="301">
                  <c:v>34608</c:v>
                </c:pt>
                <c:pt idx="302">
                  <c:v>34578</c:v>
                </c:pt>
                <c:pt idx="303">
                  <c:v>34547</c:v>
                </c:pt>
                <c:pt idx="304">
                  <c:v>34516</c:v>
                </c:pt>
                <c:pt idx="305">
                  <c:v>34486</c:v>
                </c:pt>
                <c:pt idx="306">
                  <c:v>34455</c:v>
                </c:pt>
                <c:pt idx="307">
                  <c:v>34425</c:v>
                </c:pt>
                <c:pt idx="308">
                  <c:v>34394</c:v>
                </c:pt>
                <c:pt idx="309">
                  <c:v>34366</c:v>
                </c:pt>
                <c:pt idx="310">
                  <c:v>34335</c:v>
                </c:pt>
                <c:pt idx="311">
                  <c:v>34304</c:v>
                </c:pt>
                <c:pt idx="312">
                  <c:v>34274</c:v>
                </c:pt>
                <c:pt idx="313">
                  <c:v>34243</c:v>
                </c:pt>
                <c:pt idx="314">
                  <c:v>34213</c:v>
                </c:pt>
                <c:pt idx="315">
                  <c:v>34182</c:v>
                </c:pt>
                <c:pt idx="316">
                  <c:v>34151</c:v>
                </c:pt>
                <c:pt idx="317">
                  <c:v>34121</c:v>
                </c:pt>
                <c:pt idx="318">
                  <c:v>34090</c:v>
                </c:pt>
                <c:pt idx="319">
                  <c:v>34060</c:v>
                </c:pt>
                <c:pt idx="320">
                  <c:v>34029</c:v>
                </c:pt>
                <c:pt idx="321">
                  <c:v>34001</c:v>
                </c:pt>
                <c:pt idx="322">
                  <c:v>33970</c:v>
                </c:pt>
                <c:pt idx="323">
                  <c:v>33939</c:v>
                </c:pt>
                <c:pt idx="324">
                  <c:v>33909</c:v>
                </c:pt>
                <c:pt idx="325">
                  <c:v>33878</c:v>
                </c:pt>
                <c:pt idx="326">
                  <c:v>33848</c:v>
                </c:pt>
                <c:pt idx="327">
                  <c:v>33817</c:v>
                </c:pt>
                <c:pt idx="328">
                  <c:v>33786</c:v>
                </c:pt>
                <c:pt idx="329">
                  <c:v>33756</c:v>
                </c:pt>
                <c:pt idx="330">
                  <c:v>33725</c:v>
                </c:pt>
                <c:pt idx="331">
                  <c:v>33695</c:v>
                </c:pt>
                <c:pt idx="332">
                  <c:v>33664</c:v>
                </c:pt>
                <c:pt idx="333">
                  <c:v>33635</c:v>
                </c:pt>
                <c:pt idx="334">
                  <c:v>33604</c:v>
                </c:pt>
                <c:pt idx="335">
                  <c:v>33573</c:v>
                </c:pt>
                <c:pt idx="336">
                  <c:v>33543</c:v>
                </c:pt>
                <c:pt idx="337">
                  <c:v>33512</c:v>
                </c:pt>
                <c:pt idx="338">
                  <c:v>33482</c:v>
                </c:pt>
                <c:pt idx="339">
                  <c:v>33451</c:v>
                </c:pt>
                <c:pt idx="340">
                  <c:v>33420</c:v>
                </c:pt>
                <c:pt idx="341">
                  <c:v>33390</c:v>
                </c:pt>
                <c:pt idx="342">
                  <c:v>33359</c:v>
                </c:pt>
                <c:pt idx="343">
                  <c:v>33329</c:v>
                </c:pt>
                <c:pt idx="344">
                  <c:v>33298</c:v>
                </c:pt>
                <c:pt idx="345">
                  <c:v>33270</c:v>
                </c:pt>
                <c:pt idx="346">
                  <c:v>33239</c:v>
                </c:pt>
                <c:pt idx="347">
                  <c:v>33208</c:v>
                </c:pt>
                <c:pt idx="348">
                  <c:v>33178</c:v>
                </c:pt>
                <c:pt idx="349">
                  <c:v>33147</c:v>
                </c:pt>
                <c:pt idx="350">
                  <c:v>33117</c:v>
                </c:pt>
                <c:pt idx="351">
                  <c:v>33086</c:v>
                </c:pt>
                <c:pt idx="352">
                  <c:v>33055</c:v>
                </c:pt>
                <c:pt idx="353">
                  <c:v>33025</c:v>
                </c:pt>
                <c:pt idx="354">
                  <c:v>32994</c:v>
                </c:pt>
                <c:pt idx="355">
                  <c:v>32964</c:v>
                </c:pt>
                <c:pt idx="356">
                  <c:v>32933</c:v>
                </c:pt>
                <c:pt idx="357">
                  <c:v>32905</c:v>
                </c:pt>
                <c:pt idx="358">
                  <c:v>32874</c:v>
                </c:pt>
                <c:pt idx="359">
                  <c:v>32843</c:v>
                </c:pt>
                <c:pt idx="360">
                  <c:v>32813</c:v>
                </c:pt>
                <c:pt idx="361">
                  <c:v>32782</c:v>
                </c:pt>
                <c:pt idx="362">
                  <c:v>32752</c:v>
                </c:pt>
                <c:pt idx="363">
                  <c:v>32721</c:v>
                </c:pt>
                <c:pt idx="364">
                  <c:v>32690</c:v>
                </c:pt>
                <c:pt idx="365">
                  <c:v>32660</c:v>
                </c:pt>
                <c:pt idx="366">
                  <c:v>32629</c:v>
                </c:pt>
                <c:pt idx="367">
                  <c:v>32599</c:v>
                </c:pt>
                <c:pt idx="368">
                  <c:v>32568</c:v>
                </c:pt>
                <c:pt idx="369">
                  <c:v>32540</c:v>
                </c:pt>
                <c:pt idx="370">
                  <c:v>32509</c:v>
                </c:pt>
                <c:pt idx="371">
                  <c:v>32478</c:v>
                </c:pt>
                <c:pt idx="372">
                  <c:v>32448</c:v>
                </c:pt>
                <c:pt idx="373">
                  <c:v>32417</c:v>
                </c:pt>
                <c:pt idx="374">
                  <c:v>32387</c:v>
                </c:pt>
                <c:pt idx="375">
                  <c:v>32356</c:v>
                </c:pt>
                <c:pt idx="376">
                  <c:v>32325</c:v>
                </c:pt>
                <c:pt idx="377">
                  <c:v>32295</c:v>
                </c:pt>
                <c:pt idx="378">
                  <c:v>32264</c:v>
                </c:pt>
                <c:pt idx="379">
                  <c:v>32234</c:v>
                </c:pt>
                <c:pt idx="380">
                  <c:v>32203</c:v>
                </c:pt>
                <c:pt idx="381">
                  <c:v>32174</c:v>
                </c:pt>
                <c:pt idx="382">
                  <c:v>32143</c:v>
                </c:pt>
                <c:pt idx="383">
                  <c:v>32112</c:v>
                </c:pt>
                <c:pt idx="384">
                  <c:v>32082</c:v>
                </c:pt>
                <c:pt idx="385">
                  <c:v>32051</c:v>
                </c:pt>
                <c:pt idx="386">
                  <c:v>32021</c:v>
                </c:pt>
                <c:pt idx="387">
                  <c:v>31990</c:v>
                </c:pt>
                <c:pt idx="388">
                  <c:v>31959</c:v>
                </c:pt>
                <c:pt idx="389">
                  <c:v>31929</c:v>
                </c:pt>
                <c:pt idx="390">
                  <c:v>31898</c:v>
                </c:pt>
                <c:pt idx="391">
                  <c:v>31868</c:v>
                </c:pt>
                <c:pt idx="392">
                  <c:v>31837</c:v>
                </c:pt>
                <c:pt idx="393">
                  <c:v>31809</c:v>
                </c:pt>
                <c:pt idx="394">
                  <c:v>31778</c:v>
                </c:pt>
                <c:pt idx="395">
                  <c:v>31747</c:v>
                </c:pt>
                <c:pt idx="396">
                  <c:v>31717</c:v>
                </c:pt>
                <c:pt idx="397">
                  <c:v>31686</c:v>
                </c:pt>
                <c:pt idx="398">
                  <c:v>31656</c:v>
                </c:pt>
                <c:pt idx="399">
                  <c:v>31625</c:v>
                </c:pt>
                <c:pt idx="400">
                  <c:v>31594</c:v>
                </c:pt>
                <c:pt idx="401">
                  <c:v>31564</c:v>
                </c:pt>
                <c:pt idx="402">
                  <c:v>31533</c:v>
                </c:pt>
                <c:pt idx="403">
                  <c:v>31503</c:v>
                </c:pt>
                <c:pt idx="404">
                  <c:v>31472</c:v>
                </c:pt>
                <c:pt idx="405">
                  <c:v>31444</c:v>
                </c:pt>
                <c:pt idx="406">
                  <c:v>31413</c:v>
                </c:pt>
                <c:pt idx="407">
                  <c:v>31382</c:v>
                </c:pt>
                <c:pt idx="408">
                  <c:v>31352</c:v>
                </c:pt>
                <c:pt idx="409">
                  <c:v>31321</c:v>
                </c:pt>
                <c:pt idx="410">
                  <c:v>31291</c:v>
                </c:pt>
                <c:pt idx="411">
                  <c:v>31260</c:v>
                </c:pt>
                <c:pt idx="412">
                  <c:v>31229</c:v>
                </c:pt>
                <c:pt idx="413">
                  <c:v>31199</c:v>
                </c:pt>
                <c:pt idx="414">
                  <c:v>31168</c:v>
                </c:pt>
                <c:pt idx="415">
                  <c:v>31138</c:v>
                </c:pt>
                <c:pt idx="416">
                  <c:v>31107</c:v>
                </c:pt>
                <c:pt idx="417">
                  <c:v>31079</c:v>
                </c:pt>
                <c:pt idx="418">
                  <c:v>31048</c:v>
                </c:pt>
                <c:pt idx="419">
                  <c:v>31017</c:v>
                </c:pt>
                <c:pt idx="420">
                  <c:v>30987</c:v>
                </c:pt>
                <c:pt idx="421">
                  <c:v>30956</c:v>
                </c:pt>
                <c:pt idx="422">
                  <c:v>30926</c:v>
                </c:pt>
                <c:pt idx="423">
                  <c:v>30895</c:v>
                </c:pt>
                <c:pt idx="424">
                  <c:v>30864</c:v>
                </c:pt>
                <c:pt idx="425">
                  <c:v>30834</c:v>
                </c:pt>
                <c:pt idx="426">
                  <c:v>30803</c:v>
                </c:pt>
                <c:pt idx="427">
                  <c:v>30773</c:v>
                </c:pt>
                <c:pt idx="428">
                  <c:v>30742</c:v>
                </c:pt>
                <c:pt idx="429">
                  <c:v>30713</c:v>
                </c:pt>
                <c:pt idx="430">
                  <c:v>30682</c:v>
                </c:pt>
                <c:pt idx="431">
                  <c:v>30651</c:v>
                </c:pt>
                <c:pt idx="432">
                  <c:v>30621</c:v>
                </c:pt>
                <c:pt idx="433">
                  <c:v>30590</c:v>
                </c:pt>
                <c:pt idx="434">
                  <c:v>30560</c:v>
                </c:pt>
                <c:pt idx="435">
                  <c:v>30529</c:v>
                </c:pt>
                <c:pt idx="436">
                  <c:v>30498</c:v>
                </c:pt>
                <c:pt idx="437">
                  <c:v>30468</c:v>
                </c:pt>
                <c:pt idx="438">
                  <c:v>30437</c:v>
                </c:pt>
                <c:pt idx="439">
                  <c:v>30407</c:v>
                </c:pt>
                <c:pt idx="440">
                  <c:v>30376</c:v>
                </c:pt>
                <c:pt idx="441">
                  <c:v>30348</c:v>
                </c:pt>
                <c:pt idx="442">
                  <c:v>30317</c:v>
                </c:pt>
                <c:pt idx="443">
                  <c:v>30286</c:v>
                </c:pt>
                <c:pt idx="444">
                  <c:v>30256</c:v>
                </c:pt>
                <c:pt idx="445">
                  <c:v>30225</c:v>
                </c:pt>
                <c:pt idx="446">
                  <c:v>30195</c:v>
                </c:pt>
                <c:pt idx="447">
                  <c:v>30164</c:v>
                </c:pt>
                <c:pt idx="448">
                  <c:v>30133</c:v>
                </c:pt>
                <c:pt idx="449">
                  <c:v>30103</c:v>
                </c:pt>
                <c:pt idx="450">
                  <c:v>30072</c:v>
                </c:pt>
                <c:pt idx="451">
                  <c:v>30042</c:v>
                </c:pt>
                <c:pt idx="452">
                  <c:v>30011</c:v>
                </c:pt>
                <c:pt idx="453">
                  <c:v>29983</c:v>
                </c:pt>
                <c:pt idx="454">
                  <c:v>29952</c:v>
                </c:pt>
                <c:pt idx="455">
                  <c:v>29921</c:v>
                </c:pt>
                <c:pt idx="456">
                  <c:v>29891</c:v>
                </c:pt>
                <c:pt idx="457">
                  <c:v>29860</c:v>
                </c:pt>
                <c:pt idx="458">
                  <c:v>29830</c:v>
                </c:pt>
                <c:pt idx="459">
                  <c:v>29799</c:v>
                </c:pt>
                <c:pt idx="460">
                  <c:v>29768</c:v>
                </c:pt>
                <c:pt idx="461">
                  <c:v>29738</c:v>
                </c:pt>
                <c:pt idx="462">
                  <c:v>29707</c:v>
                </c:pt>
                <c:pt idx="463">
                  <c:v>29677</c:v>
                </c:pt>
                <c:pt idx="464">
                  <c:v>29646</c:v>
                </c:pt>
                <c:pt idx="465">
                  <c:v>29618</c:v>
                </c:pt>
                <c:pt idx="466">
                  <c:v>29587</c:v>
                </c:pt>
                <c:pt idx="467">
                  <c:v>29556</c:v>
                </c:pt>
                <c:pt idx="468">
                  <c:v>29526</c:v>
                </c:pt>
                <c:pt idx="469">
                  <c:v>29495</c:v>
                </c:pt>
                <c:pt idx="470">
                  <c:v>29465</c:v>
                </c:pt>
                <c:pt idx="471">
                  <c:v>29434</c:v>
                </c:pt>
                <c:pt idx="472">
                  <c:v>29403</c:v>
                </c:pt>
                <c:pt idx="473">
                  <c:v>29373</c:v>
                </c:pt>
                <c:pt idx="474">
                  <c:v>29342</c:v>
                </c:pt>
                <c:pt idx="475">
                  <c:v>29312</c:v>
                </c:pt>
                <c:pt idx="476">
                  <c:v>29281</c:v>
                </c:pt>
                <c:pt idx="477">
                  <c:v>29252</c:v>
                </c:pt>
                <c:pt idx="478">
                  <c:v>29221</c:v>
                </c:pt>
                <c:pt idx="479">
                  <c:v>29190</c:v>
                </c:pt>
                <c:pt idx="480">
                  <c:v>29160</c:v>
                </c:pt>
                <c:pt idx="481">
                  <c:v>29129</c:v>
                </c:pt>
                <c:pt idx="482">
                  <c:v>29099</c:v>
                </c:pt>
                <c:pt idx="483">
                  <c:v>29068</c:v>
                </c:pt>
                <c:pt idx="484">
                  <c:v>29037</c:v>
                </c:pt>
                <c:pt idx="485">
                  <c:v>29007</c:v>
                </c:pt>
                <c:pt idx="486">
                  <c:v>28976</c:v>
                </c:pt>
                <c:pt idx="487">
                  <c:v>28946</c:v>
                </c:pt>
                <c:pt idx="488">
                  <c:v>28915</c:v>
                </c:pt>
                <c:pt idx="489">
                  <c:v>28887</c:v>
                </c:pt>
                <c:pt idx="490">
                  <c:v>28856</c:v>
                </c:pt>
                <c:pt idx="491">
                  <c:v>28825</c:v>
                </c:pt>
                <c:pt idx="492">
                  <c:v>28795</c:v>
                </c:pt>
                <c:pt idx="493">
                  <c:v>28764</c:v>
                </c:pt>
                <c:pt idx="494">
                  <c:v>28734</c:v>
                </c:pt>
                <c:pt idx="495">
                  <c:v>28703</c:v>
                </c:pt>
                <c:pt idx="496">
                  <c:v>28672</c:v>
                </c:pt>
                <c:pt idx="497">
                  <c:v>28642</c:v>
                </c:pt>
                <c:pt idx="498">
                  <c:v>28611</c:v>
                </c:pt>
                <c:pt idx="499">
                  <c:v>28581</c:v>
                </c:pt>
                <c:pt idx="500">
                  <c:v>28550</c:v>
                </c:pt>
                <c:pt idx="501">
                  <c:v>28522</c:v>
                </c:pt>
                <c:pt idx="502">
                  <c:v>28491</c:v>
                </c:pt>
                <c:pt idx="503">
                  <c:v>28460</c:v>
                </c:pt>
                <c:pt idx="504">
                  <c:v>28430</c:v>
                </c:pt>
                <c:pt idx="505">
                  <c:v>28399</c:v>
                </c:pt>
                <c:pt idx="506">
                  <c:v>28369</c:v>
                </c:pt>
                <c:pt idx="507">
                  <c:v>28338</c:v>
                </c:pt>
                <c:pt idx="508">
                  <c:v>28307</c:v>
                </c:pt>
                <c:pt idx="509">
                  <c:v>28277</c:v>
                </c:pt>
                <c:pt idx="510">
                  <c:v>28246</c:v>
                </c:pt>
                <c:pt idx="511">
                  <c:v>28216</c:v>
                </c:pt>
                <c:pt idx="512">
                  <c:v>28185</c:v>
                </c:pt>
                <c:pt idx="513">
                  <c:v>28157</c:v>
                </c:pt>
                <c:pt idx="514">
                  <c:v>28126</c:v>
                </c:pt>
                <c:pt idx="515">
                  <c:v>28095</c:v>
                </c:pt>
                <c:pt idx="516">
                  <c:v>28065</c:v>
                </c:pt>
                <c:pt idx="517">
                  <c:v>28034</c:v>
                </c:pt>
                <c:pt idx="518">
                  <c:v>28004</c:v>
                </c:pt>
                <c:pt idx="519">
                  <c:v>27973</c:v>
                </c:pt>
                <c:pt idx="520">
                  <c:v>27942</c:v>
                </c:pt>
                <c:pt idx="521">
                  <c:v>27912</c:v>
                </c:pt>
                <c:pt idx="522">
                  <c:v>27881</c:v>
                </c:pt>
                <c:pt idx="523">
                  <c:v>27851</c:v>
                </c:pt>
                <c:pt idx="524">
                  <c:v>27820</c:v>
                </c:pt>
                <c:pt idx="525">
                  <c:v>27791</c:v>
                </c:pt>
                <c:pt idx="526">
                  <c:v>27760</c:v>
                </c:pt>
                <c:pt idx="527">
                  <c:v>27729</c:v>
                </c:pt>
                <c:pt idx="528">
                  <c:v>27699</c:v>
                </c:pt>
                <c:pt idx="529">
                  <c:v>27668</c:v>
                </c:pt>
                <c:pt idx="530">
                  <c:v>27638</c:v>
                </c:pt>
                <c:pt idx="531">
                  <c:v>27607</c:v>
                </c:pt>
                <c:pt idx="532">
                  <c:v>27576</c:v>
                </c:pt>
                <c:pt idx="533">
                  <c:v>27546</c:v>
                </c:pt>
                <c:pt idx="534">
                  <c:v>27515</c:v>
                </c:pt>
                <c:pt idx="535">
                  <c:v>27485</c:v>
                </c:pt>
                <c:pt idx="536">
                  <c:v>27454</c:v>
                </c:pt>
                <c:pt idx="537">
                  <c:v>27426</c:v>
                </c:pt>
                <c:pt idx="538">
                  <c:v>27395</c:v>
                </c:pt>
                <c:pt idx="539">
                  <c:v>27364</c:v>
                </c:pt>
                <c:pt idx="540">
                  <c:v>27334</c:v>
                </c:pt>
                <c:pt idx="541">
                  <c:v>27303</c:v>
                </c:pt>
                <c:pt idx="542">
                  <c:v>27273</c:v>
                </c:pt>
                <c:pt idx="543">
                  <c:v>27242</c:v>
                </c:pt>
                <c:pt idx="544">
                  <c:v>27211</c:v>
                </c:pt>
                <c:pt idx="545">
                  <c:v>27181</c:v>
                </c:pt>
                <c:pt idx="546">
                  <c:v>27150</c:v>
                </c:pt>
                <c:pt idx="547">
                  <c:v>27120</c:v>
                </c:pt>
                <c:pt idx="548">
                  <c:v>27089</c:v>
                </c:pt>
                <c:pt idx="549">
                  <c:v>27061</c:v>
                </c:pt>
                <c:pt idx="550">
                  <c:v>27030</c:v>
                </c:pt>
                <c:pt idx="551">
                  <c:v>26999</c:v>
                </c:pt>
                <c:pt idx="552">
                  <c:v>26969</c:v>
                </c:pt>
                <c:pt idx="553">
                  <c:v>26938</c:v>
                </c:pt>
                <c:pt idx="554">
                  <c:v>26908</c:v>
                </c:pt>
                <c:pt idx="555">
                  <c:v>26877</c:v>
                </c:pt>
                <c:pt idx="556">
                  <c:v>26846</c:v>
                </c:pt>
                <c:pt idx="557">
                  <c:v>26816</c:v>
                </c:pt>
                <c:pt idx="558">
                  <c:v>26785</c:v>
                </c:pt>
                <c:pt idx="559">
                  <c:v>26755</c:v>
                </c:pt>
                <c:pt idx="560">
                  <c:v>26724</c:v>
                </c:pt>
                <c:pt idx="561">
                  <c:v>26696</c:v>
                </c:pt>
                <c:pt idx="562">
                  <c:v>26665</c:v>
                </c:pt>
                <c:pt idx="563">
                  <c:v>26634</c:v>
                </c:pt>
                <c:pt idx="564">
                  <c:v>26604</c:v>
                </c:pt>
                <c:pt idx="565">
                  <c:v>26573</c:v>
                </c:pt>
                <c:pt idx="566">
                  <c:v>26543</c:v>
                </c:pt>
                <c:pt idx="567">
                  <c:v>26512</c:v>
                </c:pt>
                <c:pt idx="568">
                  <c:v>26481</c:v>
                </c:pt>
                <c:pt idx="569">
                  <c:v>26451</c:v>
                </c:pt>
                <c:pt idx="570">
                  <c:v>26420</c:v>
                </c:pt>
                <c:pt idx="571">
                  <c:v>26390</c:v>
                </c:pt>
                <c:pt idx="572">
                  <c:v>26359</c:v>
                </c:pt>
                <c:pt idx="573">
                  <c:v>26330</c:v>
                </c:pt>
                <c:pt idx="574">
                  <c:v>26299</c:v>
                </c:pt>
                <c:pt idx="575">
                  <c:v>26268</c:v>
                </c:pt>
                <c:pt idx="576">
                  <c:v>26238</c:v>
                </c:pt>
                <c:pt idx="577">
                  <c:v>26207</c:v>
                </c:pt>
                <c:pt idx="578">
                  <c:v>26177</c:v>
                </c:pt>
                <c:pt idx="579">
                  <c:v>26146</c:v>
                </c:pt>
                <c:pt idx="580">
                  <c:v>26115</c:v>
                </c:pt>
                <c:pt idx="581">
                  <c:v>26085</c:v>
                </c:pt>
                <c:pt idx="582">
                  <c:v>26054</c:v>
                </c:pt>
                <c:pt idx="583">
                  <c:v>26024</c:v>
                </c:pt>
                <c:pt idx="584">
                  <c:v>25993</c:v>
                </c:pt>
                <c:pt idx="585">
                  <c:v>25965</c:v>
                </c:pt>
                <c:pt idx="586">
                  <c:v>25934</c:v>
                </c:pt>
                <c:pt idx="587">
                  <c:v>25903</c:v>
                </c:pt>
                <c:pt idx="588">
                  <c:v>25873</c:v>
                </c:pt>
                <c:pt idx="589">
                  <c:v>25842</c:v>
                </c:pt>
                <c:pt idx="590">
                  <c:v>25812</c:v>
                </c:pt>
                <c:pt idx="591">
                  <c:v>25781</c:v>
                </c:pt>
                <c:pt idx="592">
                  <c:v>25750</c:v>
                </c:pt>
                <c:pt idx="593">
                  <c:v>25720</c:v>
                </c:pt>
                <c:pt idx="594">
                  <c:v>25689</c:v>
                </c:pt>
                <c:pt idx="595">
                  <c:v>25659</c:v>
                </c:pt>
                <c:pt idx="596">
                  <c:v>25628</c:v>
                </c:pt>
                <c:pt idx="597">
                  <c:v>25600</c:v>
                </c:pt>
                <c:pt idx="598">
                  <c:v>25569</c:v>
                </c:pt>
                <c:pt idx="599">
                  <c:v>25538</c:v>
                </c:pt>
                <c:pt idx="600">
                  <c:v>25508</c:v>
                </c:pt>
                <c:pt idx="601">
                  <c:v>25477</c:v>
                </c:pt>
                <c:pt idx="602">
                  <c:v>25447</c:v>
                </c:pt>
                <c:pt idx="603">
                  <c:v>25416</c:v>
                </c:pt>
                <c:pt idx="604">
                  <c:v>25385</c:v>
                </c:pt>
                <c:pt idx="605">
                  <c:v>25355</c:v>
                </c:pt>
                <c:pt idx="606">
                  <c:v>25324</c:v>
                </c:pt>
                <c:pt idx="607">
                  <c:v>25294</c:v>
                </c:pt>
                <c:pt idx="608">
                  <c:v>25263</c:v>
                </c:pt>
                <c:pt idx="609">
                  <c:v>25235</c:v>
                </c:pt>
                <c:pt idx="610">
                  <c:v>25204</c:v>
                </c:pt>
                <c:pt idx="611">
                  <c:v>25173</c:v>
                </c:pt>
                <c:pt idx="612">
                  <c:v>25143</c:v>
                </c:pt>
                <c:pt idx="613">
                  <c:v>25112</c:v>
                </c:pt>
                <c:pt idx="614">
                  <c:v>25082</c:v>
                </c:pt>
                <c:pt idx="615">
                  <c:v>25051</c:v>
                </c:pt>
                <c:pt idx="616">
                  <c:v>25020</c:v>
                </c:pt>
                <c:pt idx="617">
                  <c:v>24990</c:v>
                </c:pt>
                <c:pt idx="618">
                  <c:v>24959</c:v>
                </c:pt>
                <c:pt idx="619">
                  <c:v>24929</c:v>
                </c:pt>
                <c:pt idx="620">
                  <c:v>24898</c:v>
                </c:pt>
                <c:pt idx="621">
                  <c:v>24869</c:v>
                </c:pt>
                <c:pt idx="622">
                  <c:v>24838</c:v>
                </c:pt>
                <c:pt idx="623">
                  <c:v>24807</c:v>
                </c:pt>
                <c:pt idx="624">
                  <c:v>24777</c:v>
                </c:pt>
                <c:pt idx="625">
                  <c:v>24746</c:v>
                </c:pt>
                <c:pt idx="626">
                  <c:v>24716</c:v>
                </c:pt>
                <c:pt idx="627">
                  <c:v>24685</c:v>
                </c:pt>
                <c:pt idx="628">
                  <c:v>24654</c:v>
                </c:pt>
                <c:pt idx="629">
                  <c:v>24624</c:v>
                </c:pt>
                <c:pt idx="630">
                  <c:v>24593</c:v>
                </c:pt>
                <c:pt idx="631">
                  <c:v>24563</c:v>
                </c:pt>
                <c:pt idx="632">
                  <c:v>24532</c:v>
                </c:pt>
                <c:pt idx="633">
                  <c:v>24504</c:v>
                </c:pt>
                <c:pt idx="634">
                  <c:v>24473</c:v>
                </c:pt>
                <c:pt idx="635">
                  <c:v>24442</c:v>
                </c:pt>
                <c:pt idx="636">
                  <c:v>24412</c:v>
                </c:pt>
                <c:pt idx="637">
                  <c:v>24381</c:v>
                </c:pt>
                <c:pt idx="638">
                  <c:v>24351</c:v>
                </c:pt>
                <c:pt idx="639">
                  <c:v>24320</c:v>
                </c:pt>
                <c:pt idx="640">
                  <c:v>24289</c:v>
                </c:pt>
                <c:pt idx="641">
                  <c:v>24259</c:v>
                </c:pt>
                <c:pt idx="642">
                  <c:v>24228</c:v>
                </c:pt>
                <c:pt idx="643">
                  <c:v>24198</c:v>
                </c:pt>
                <c:pt idx="644">
                  <c:v>24167</c:v>
                </c:pt>
                <c:pt idx="645">
                  <c:v>24139</c:v>
                </c:pt>
                <c:pt idx="646">
                  <c:v>24108</c:v>
                </c:pt>
                <c:pt idx="647">
                  <c:v>24077</c:v>
                </c:pt>
                <c:pt idx="648">
                  <c:v>24047</c:v>
                </c:pt>
                <c:pt idx="649">
                  <c:v>24016</c:v>
                </c:pt>
                <c:pt idx="650">
                  <c:v>23986</c:v>
                </c:pt>
                <c:pt idx="651">
                  <c:v>23955</c:v>
                </c:pt>
                <c:pt idx="652">
                  <c:v>23924</c:v>
                </c:pt>
                <c:pt idx="653">
                  <c:v>23894</c:v>
                </c:pt>
                <c:pt idx="654">
                  <c:v>23863</c:v>
                </c:pt>
                <c:pt idx="655">
                  <c:v>23833</c:v>
                </c:pt>
                <c:pt idx="656">
                  <c:v>23802</c:v>
                </c:pt>
                <c:pt idx="657">
                  <c:v>23774</c:v>
                </c:pt>
                <c:pt idx="658">
                  <c:v>23743</c:v>
                </c:pt>
                <c:pt idx="659">
                  <c:v>23712</c:v>
                </c:pt>
                <c:pt idx="660">
                  <c:v>23682</c:v>
                </c:pt>
                <c:pt idx="661">
                  <c:v>23651</c:v>
                </c:pt>
                <c:pt idx="662">
                  <c:v>23621</c:v>
                </c:pt>
                <c:pt idx="663">
                  <c:v>23590</c:v>
                </c:pt>
                <c:pt idx="664">
                  <c:v>23559</c:v>
                </c:pt>
                <c:pt idx="665">
                  <c:v>23529</c:v>
                </c:pt>
                <c:pt idx="666">
                  <c:v>23498</c:v>
                </c:pt>
                <c:pt idx="667">
                  <c:v>23468</c:v>
                </c:pt>
                <c:pt idx="668">
                  <c:v>23437</c:v>
                </c:pt>
                <c:pt idx="669">
                  <c:v>23408</c:v>
                </c:pt>
                <c:pt idx="670">
                  <c:v>23377</c:v>
                </c:pt>
                <c:pt idx="671">
                  <c:v>23346</c:v>
                </c:pt>
                <c:pt idx="672">
                  <c:v>23316</c:v>
                </c:pt>
                <c:pt idx="673">
                  <c:v>23285</c:v>
                </c:pt>
                <c:pt idx="674">
                  <c:v>23255</c:v>
                </c:pt>
                <c:pt idx="675">
                  <c:v>23224</c:v>
                </c:pt>
                <c:pt idx="676">
                  <c:v>23193</c:v>
                </c:pt>
                <c:pt idx="677">
                  <c:v>23163</c:v>
                </c:pt>
                <c:pt idx="678">
                  <c:v>23132</c:v>
                </c:pt>
                <c:pt idx="679">
                  <c:v>23102</c:v>
                </c:pt>
                <c:pt idx="680">
                  <c:v>23071</c:v>
                </c:pt>
                <c:pt idx="681">
                  <c:v>23043</c:v>
                </c:pt>
                <c:pt idx="682">
                  <c:v>23012</c:v>
                </c:pt>
                <c:pt idx="683">
                  <c:v>22981</c:v>
                </c:pt>
                <c:pt idx="684">
                  <c:v>22951</c:v>
                </c:pt>
                <c:pt idx="685">
                  <c:v>22920</c:v>
                </c:pt>
                <c:pt idx="686">
                  <c:v>22890</c:v>
                </c:pt>
                <c:pt idx="687">
                  <c:v>22859</c:v>
                </c:pt>
                <c:pt idx="688">
                  <c:v>22828</c:v>
                </c:pt>
                <c:pt idx="689">
                  <c:v>22798</c:v>
                </c:pt>
                <c:pt idx="690">
                  <c:v>22767</c:v>
                </c:pt>
                <c:pt idx="691">
                  <c:v>22737</c:v>
                </c:pt>
                <c:pt idx="692">
                  <c:v>22706</c:v>
                </c:pt>
                <c:pt idx="693">
                  <c:v>22678</c:v>
                </c:pt>
                <c:pt idx="694">
                  <c:v>22647</c:v>
                </c:pt>
                <c:pt idx="695">
                  <c:v>22616</c:v>
                </c:pt>
                <c:pt idx="696">
                  <c:v>22586</c:v>
                </c:pt>
                <c:pt idx="697">
                  <c:v>22555</c:v>
                </c:pt>
                <c:pt idx="698">
                  <c:v>22525</c:v>
                </c:pt>
                <c:pt idx="699">
                  <c:v>22494</c:v>
                </c:pt>
                <c:pt idx="700">
                  <c:v>22463</c:v>
                </c:pt>
                <c:pt idx="701">
                  <c:v>22433</c:v>
                </c:pt>
                <c:pt idx="702">
                  <c:v>22402</c:v>
                </c:pt>
                <c:pt idx="703">
                  <c:v>22372</c:v>
                </c:pt>
                <c:pt idx="704">
                  <c:v>22341</c:v>
                </c:pt>
                <c:pt idx="705">
                  <c:v>22313</c:v>
                </c:pt>
                <c:pt idx="706">
                  <c:v>22282</c:v>
                </c:pt>
                <c:pt idx="707">
                  <c:v>22251</c:v>
                </c:pt>
                <c:pt idx="708">
                  <c:v>22221</c:v>
                </c:pt>
                <c:pt idx="709">
                  <c:v>22190</c:v>
                </c:pt>
                <c:pt idx="710">
                  <c:v>22160</c:v>
                </c:pt>
                <c:pt idx="711">
                  <c:v>22129</c:v>
                </c:pt>
                <c:pt idx="712">
                  <c:v>22098</c:v>
                </c:pt>
                <c:pt idx="713">
                  <c:v>22068</c:v>
                </c:pt>
                <c:pt idx="714">
                  <c:v>22037</c:v>
                </c:pt>
                <c:pt idx="715">
                  <c:v>22007</c:v>
                </c:pt>
                <c:pt idx="716">
                  <c:v>21976</c:v>
                </c:pt>
                <c:pt idx="717">
                  <c:v>21947</c:v>
                </c:pt>
                <c:pt idx="718">
                  <c:v>21916</c:v>
                </c:pt>
                <c:pt idx="719">
                  <c:v>21885</c:v>
                </c:pt>
                <c:pt idx="720">
                  <c:v>21855</c:v>
                </c:pt>
                <c:pt idx="721">
                  <c:v>21824</c:v>
                </c:pt>
                <c:pt idx="722">
                  <c:v>21794</c:v>
                </c:pt>
                <c:pt idx="723">
                  <c:v>21763</c:v>
                </c:pt>
                <c:pt idx="724">
                  <c:v>21732</c:v>
                </c:pt>
                <c:pt idx="725">
                  <c:v>21702</c:v>
                </c:pt>
                <c:pt idx="726">
                  <c:v>21671</c:v>
                </c:pt>
                <c:pt idx="727">
                  <c:v>21641</c:v>
                </c:pt>
                <c:pt idx="728">
                  <c:v>21610</c:v>
                </c:pt>
                <c:pt idx="729">
                  <c:v>21582</c:v>
                </c:pt>
                <c:pt idx="730">
                  <c:v>21551</c:v>
                </c:pt>
                <c:pt idx="731">
                  <c:v>21520</c:v>
                </c:pt>
                <c:pt idx="732">
                  <c:v>21490</c:v>
                </c:pt>
                <c:pt idx="733">
                  <c:v>21459</c:v>
                </c:pt>
                <c:pt idx="734">
                  <c:v>21429</c:v>
                </c:pt>
                <c:pt idx="735">
                  <c:v>21398</c:v>
                </c:pt>
                <c:pt idx="736">
                  <c:v>21367</c:v>
                </c:pt>
                <c:pt idx="737">
                  <c:v>21337</c:v>
                </c:pt>
                <c:pt idx="738">
                  <c:v>21306</c:v>
                </c:pt>
                <c:pt idx="739">
                  <c:v>21276</c:v>
                </c:pt>
                <c:pt idx="740">
                  <c:v>21245</c:v>
                </c:pt>
                <c:pt idx="741">
                  <c:v>21217</c:v>
                </c:pt>
                <c:pt idx="742">
                  <c:v>21186</c:v>
                </c:pt>
                <c:pt idx="743">
                  <c:v>21155</c:v>
                </c:pt>
                <c:pt idx="744">
                  <c:v>21125</c:v>
                </c:pt>
                <c:pt idx="745">
                  <c:v>21094</c:v>
                </c:pt>
                <c:pt idx="746">
                  <c:v>21064</c:v>
                </c:pt>
                <c:pt idx="747">
                  <c:v>21033</c:v>
                </c:pt>
                <c:pt idx="748">
                  <c:v>21002</c:v>
                </c:pt>
                <c:pt idx="749">
                  <c:v>20972</c:v>
                </c:pt>
                <c:pt idx="750">
                  <c:v>20941</c:v>
                </c:pt>
                <c:pt idx="751">
                  <c:v>20911</c:v>
                </c:pt>
                <c:pt idx="752">
                  <c:v>20880</c:v>
                </c:pt>
                <c:pt idx="753">
                  <c:v>20852</c:v>
                </c:pt>
                <c:pt idx="754">
                  <c:v>20821</c:v>
                </c:pt>
                <c:pt idx="755">
                  <c:v>20790</c:v>
                </c:pt>
                <c:pt idx="756">
                  <c:v>20760</c:v>
                </c:pt>
                <c:pt idx="757">
                  <c:v>20729</c:v>
                </c:pt>
                <c:pt idx="758">
                  <c:v>20699</c:v>
                </c:pt>
                <c:pt idx="759">
                  <c:v>20668</c:v>
                </c:pt>
                <c:pt idx="760">
                  <c:v>20637</c:v>
                </c:pt>
                <c:pt idx="761">
                  <c:v>20607</c:v>
                </c:pt>
                <c:pt idx="762">
                  <c:v>20576</c:v>
                </c:pt>
                <c:pt idx="763">
                  <c:v>20546</c:v>
                </c:pt>
                <c:pt idx="764">
                  <c:v>20515</c:v>
                </c:pt>
                <c:pt idx="765">
                  <c:v>20486</c:v>
                </c:pt>
                <c:pt idx="766">
                  <c:v>20455</c:v>
                </c:pt>
                <c:pt idx="767">
                  <c:v>20424</c:v>
                </c:pt>
                <c:pt idx="768">
                  <c:v>20394</c:v>
                </c:pt>
                <c:pt idx="769">
                  <c:v>20363</c:v>
                </c:pt>
                <c:pt idx="770">
                  <c:v>20333</c:v>
                </c:pt>
                <c:pt idx="771">
                  <c:v>20302</c:v>
                </c:pt>
                <c:pt idx="772">
                  <c:v>20271</c:v>
                </c:pt>
                <c:pt idx="773">
                  <c:v>20241</c:v>
                </c:pt>
                <c:pt idx="774">
                  <c:v>20210</c:v>
                </c:pt>
                <c:pt idx="775">
                  <c:v>20180</c:v>
                </c:pt>
                <c:pt idx="776">
                  <c:v>20149</c:v>
                </c:pt>
                <c:pt idx="777">
                  <c:v>20121</c:v>
                </c:pt>
                <c:pt idx="778">
                  <c:v>20090</c:v>
                </c:pt>
                <c:pt idx="779">
                  <c:v>20059</c:v>
                </c:pt>
                <c:pt idx="780">
                  <c:v>20029</c:v>
                </c:pt>
                <c:pt idx="781">
                  <c:v>19998</c:v>
                </c:pt>
                <c:pt idx="782">
                  <c:v>19968</c:v>
                </c:pt>
                <c:pt idx="783">
                  <c:v>19937</c:v>
                </c:pt>
                <c:pt idx="784">
                  <c:v>19906</c:v>
                </c:pt>
                <c:pt idx="785">
                  <c:v>19876</c:v>
                </c:pt>
                <c:pt idx="786">
                  <c:v>19845</c:v>
                </c:pt>
                <c:pt idx="787">
                  <c:v>19815</c:v>
                </c:pt>
                <c:pt idx="788">
                  <c:v>19784</c:v>
                </c:pt>
                <c:pt idx="789">
                  <c:v>19756</c:v>
                </c:pt>
                <c:pt idx="790">
                  <c:v>19725</c:v>
                </c:pt>
                <c:pt idx="791">
                  <c:v>19694</c:v>
                </c:pt>
                <c:pt idx="792">
                  <c:v>19664</c:v>
                </c:pt>
                <c:pt idx="793">
                  <c:v>19633</c:v>
                </c:pt>
                <c:pt idx="794">
                  <c:v>19603</c:v>
                </c:pt>
                <c:pt idx="795">
                  <c:v>19572</c:v>
                </c:pt>
                <c:pt idx="796">
                  <c:v>19541</c:v>
                </c:pt>
                <c:pt idx="797">
                  <c:v>19511</c:v>
                </c:pt>
                <c:pt idx="798">
                  <c:v>19480</c:v>
                </c:pt>
                <c:pt idx="799">
                  <c:v>19450</c:v>
                </c:pt>
                <c:pt idx="800">
                  <c:v>19419</c:v>
                </c:pt>
                <c:pt idx="801">
                  <c:v>19391</c:v>
                </c:pt>
                <c:pt idx="802">
                  <c:v>19360</c:v>
                </c:pt>
                <c:pt idx="803">
                  <c:v>19329</c:v>
                </c:pt>
                <c:pt idx="804">
                  <c:v>19299</c:v>
                </c:pt>
                <c:pt idx="805">
                  <c:v>19268</c:v>
                </c:pt>
                <c:pt idx="806">
                  <c:v>19238</c:v>
                </c:pt>
                <c:pt idx="807">
                  <c:v>19207</c:v>
                </c:pt>
                <c:pt idx="808">
                  <c:v>19176</c:v>
                </c:pt>
                <c:pt idx="809">
                  <c:v>19146</c:v>
                </c:pt>
                <c:pt idx="810">
                  <c:v>19115</c:v>
                </c:pt>
                <c:pt idx="811">
                  <c:v>19085</c:v>
                </c:pt>
                <c:pt idx="812">
                  <c:v>19054</c:v>
                </c:pt>
                <c:pt idx="813">
                  <c:v>19025</c:v>
                </c:pt>
                <c:pt idx="814">
                  <c:v>18994</c:v>
                </c:pt>
                <c:pt idx="815">
                  <c:v>18963</c:v>
                </c:pt>
                <c:pt idx="816">
                  <c:v>18933</c:v>
                </c:pt>
                <c:pt idx="817">
                  <c:v>18902</c:v>
                </c:pt>
                <c:pt idx="818">
                  <c:v>18872</c:v>
                </c:pt>
                <c:pt idx="819">
                  <c:v>18841</c:v>
                </c:pt>
                <c:pt idx="820">
                  <c:v>18810</c:v>
                </c:pt>
                <c:pt idx="821">
                  <c:v>18780</c:v>
                </c:pt>
                <c:pt idx="822">
                  <c:v>18749</c:v>
                </c:pt>
                <c:pt idx="823">
                  <c:v>18719</c:v>
                </c:pt>
                <c:pt idx="824">
                  <c:v>18688</c:v>
                </c:pt>
                <c:pt idx="825">
                  <c:v>18660</c:v>
                </c:pt>
                <c:pt idx="826">
                  <c:v>18629</c:v>
                </c:pt>
                <c:pt idx="827">
                  <c:v>18598</c:v>
                </c:pt>
                <c:pt idx="828">
                  <c:v>18568</c:v>
                </c:pt>
                <c:pt idx="829">
                  <c:v>18537</c:v>
                </c:pt>
                <c:pt idx="830">
                  <c:v>18507</c:v>
                </c:pt>
                <c:pt idx="831">
                  <c:v>18476</c:v>
                </c:pt>
                <c:pt idx="832">
                  <c:v>18445</c:v>
                </c:pt>
                <c:pt idx="833">
                  <c:v>18415</c:v>
                </c:pt>
                <c:pt idx="834">
                  <c:v>18384</c:v>
                </c:pt>
                <c:pt idx="835">
                  <c:v>18354</c:v>
                </c:pt>
                <c:pt idx="836">
                  <c:v>18323</c:v>
                </c:pt>
                <c:pt idx="837">
                  <c:v>18295</c:v>
                </c:pt>
                <c:pt idx="838">
                  <c:v>18264</c:v>
                </c:pt>
                <c:pt idx="839">
                  <c:v>18233</c:v>
                </c:pt>
                <c:pt idx="840">
                  <c:v>18203</c:v>
                </c:pt>
                <c:pt idx="841">
                  <c:v>18172</c:v>
                </c:pt>
                <c:pt idx="842">
                  <c:v>18142</c:v>
                </c:pt>
                <c:pt idx="843">
                  <c:v>18111</c:v>
                </c:pt>
                <c:pt idx="844">
                  <c:v>18080</c:v>
                </c:pt>
                <c:pt idx="845">
                  <c:v>18050</c:v>
                </c:pt>
                <c:pt idx="846">
                  <c:v>18019</c:v>
                </c:pt>
                <c:pt idx="847">
                  <c:v>17989</c:v>
                </c:pt>
                <c:pt idx="848">
                  <c:v>17958</c:v>
                </c:pt>
                <c:pt idx="849">
                  <c:v>17930</c:v>
                </c:pt>
                <c:pt idx="850">
                  <c:v>17899</c:v>
                </c:pt>
                <c:pt idx="851">
                  <c:v>17868</c:v>
                </c:pt>
                <c:pt idx="852">
                  <c:v>17838</c:v>
                </c:pt>
                <c:pt idx="853">
                  <c:v>17807</c:v>
                </c:pt>
                <c:pt idx="854">
                  <c:v>17777</c:v>
                </c:pt>
                <c:pt idx="855">
                  <c:v>17746</c:v>
                </c:pt>
                <c:pt idx="856">
                  <c:v>17715</c:v>
                </c:pt>
                <c:pt idx="857">
                  <c:v>17685</c:v>
                </c:pt>
                <c:pt idx="858">
                  <c:v>17654</c:v>
                </c:pt>
                <c:pt idx="859">
                  <c:v>17624</c:v>
                </c:pt>
                <c:pt idx="860">
                  <c:v>17593</c:v>
                </c:pt>
                <c:pt idx="861">
                  <c:v>17564</c:v>
                </c:pt>
                <c:pt idx="862">
                  <c:v>17533</c:v>
                </c:pt>
              </c:numCache>
            </c:numRef>
          </c:cat>
          <c:val>
            <c:numRef>
              <c:f>PMI数据!$AN$3:$AN$866</c:f>
              <c:numCache>
                <c:formatCode>#,##0.000</c:formatCode>
                <c:ptCount val="864"/>
                <c:pt idx="0">
                  <c:v>48.1</c:v>
                </c:pt>
                <c:pt idx="1">
                  <c:v>48.3</c:v>
                </c:pt>
                <c:pt idx="2">
                  <c:v>47.8</c:v>
                </c:pt>
                <c:pt idx="3">
                  <c:v>49.1</c:v>
                </c:pt>
                <c:pt idx="4">
                  <c:v>51.2</c:v>
                </c:pt>
                <c:pt idx="5">
                  <c:v>51.7</c:v>
                </c:pt>
                <c:pt idx="6">
                  <c:v>52.1</c:v>
                </c:pt>
                <c:pt idx="7">
                  <c:v>52.8</c:v>
                </c:pt>
                <c:pt idx="8">
                  <c:v>55.3</c:v>
                </c:pt>
                <c:pt idx="9">
                  <c:v>54.2</c:v>
                </c:pt>
                <c:pt idx="10">
                  <c:v>56.6</c:v>
                </c:pt>
                <c:pt idx="11">
                  <c:v>54.3</c:v>
                </c:pt>
                <c:pt idx="12">
                  <c:v>58.8</c:v>
                </c:pt>
                <c:pt idx="13">
                  <c:v>57.5</c:v>
                </c:pt>
                <c:pt idx="14">
                  <c:v>59.5</c:v>
                </c:pt>
                <c:pt idx="15">
                  <c:v>60.8</c:v>
                </c:pt>
                <c:pt idx="16">
                  <c:v>58.4</c:v>
                </c:pt>
                <c:pt idx="17">
                  <c:v>60</c:v>
                </c:pt>
                <c:pt idx="18">
                  <c:v>58.7</c:v>
                </c:pt>
                <c:pt idx="19">
                  <c:v>57.9</c:v>
                </c:pt>
                <c:pt idx="20">
                  <c:v>59.3</c:v>
                </c:pt>
                <c:pt idx="21">
                  <c:v>60.7</c:v>
                </c:pt>
                <c:pt idx="22">
                  <c:v>59.6</c:v>
                </c:pt>
                <c:pt idx="23">
                  <c:v>59.4</c:v>
                </c:pt>
                <c:pt idx="24">
                  <c:v>57.7</c:v>
                </c:pt>
                <c:pt idx="25">
                  <c:v>58.4</c:v>
                </c:pt>
                <c:pt idx="26">
                  <c:v>60</c:v>
                </c:pt>
                <c:pt idx="27">
                  <c:v>58.9</c:v>
                </c:pt>
                <c:pt idx="28">
                  <c:v>56.6</c:v>
                </c:pt>
                <c:pt idx="29">
                  <c:v>56.5</c:v>
                </c:pt>
                <c:pt idx="30">
                  <c:v>55.5</c:v>
                </c:pt>
                <c:pt idx="31">
                  <c:v>55.8</c:v>
                </c:pt>
                <c:pt idx="32">
                  <c:v>56.6</c:v>
                </c:pt>
                <c:pt idx="33">
                  <c:v>57.6</c:v>
                </c:pt>
                <c:pt idx="34">
                  <c:v>56</c:v>
                </c:pt>
                <c:pt idx="35">
                  <c:v>54.3</c:v>
                </c:pt>
                <c:pt idx="36">
                  <c:v>53</c:v>
                </c:pt>
                <c:pt idx="37">
                  <c:v>51.7</c:v>
                </c:pt>
                <c:pt idx="38">
                  <c:v>51.3</c:v>
                </c:pt>
                <c:pt idx="39">
                  <c:v>49.6</c:v>
                </c:pt>
                <c:pt idx="40">
                  <c:v>52.9</c:v>
                </c:pt>
                <c:pt idx="41">
                  <c:v>52.5</c:v>
                </c:pt>
                <c:pt idx="42">
                  <c:v>50.9</c:v>
                </c:pt>
                <c:pt idx="43">
                  <c:v>51.1</c:v>
                </c:pt>
                <c:pt idx="44">
                  <c:v>51.2</c:v>
                </c:pt>
                <c:pt idx="45">
                  <c:v>49.4</c:v>
                </c:pt>
                <c:pt idx="46">
                  <c:v>48</c:v>
                </c:pt>
                <c:pt idx="47">
                  <c:v>48.4</c:v>
                </c:pt>
                <c:pt idx="48">
                  <c:v>48.9</c:v>
                </c:pt>
                <c:pt idx="49">
                  <c:v>49.6</c:v>
                </c:pt>
                <c:pt idx="50">
                  <c:v>50</c:v>
                </c:pt>
                <c:pt idx="51">
                  <c:v>50.6</c:v>
                </c:pt>
                <c:pt idx="52">
                  <c:v>51.8</c:v>
                </c:pt>
                <c:pt idx="53">
                  <c:v>52.3</c:v>
                </c:pt>
                <c:pt idx="54">
                  <c:v>52.9</c:v>
                </c:pt>
                <c:pt idx="55">
                  <c:v>51.8</c:v>
                </c:pt>
                <c:pt idx="56">
                  <c:v>51.8</c:v>
                </c:pt>
                <c:pt idx="57">
                  <c:v>53</c:v>
                </c:pt>
                <c:pt idx="58">
                  <c:v>54.1</c:v>
                </c:pt>
                <c:pt idx="59">
                  <c:v>54.6</c:v>
                </c:pt>
                <c:pt idx="60">
                  <c:v>56.8</c:v>
                </c:pt>
                <c:pt idx="61">
                  <c:v>56.8</c:v>
                </c:pt>
                <c:pt idx="62">
                  <c:v>55.5</c:v>
                </c:pt>
                <c:pt idx="63">
                  <c:v>58</c:v>
                </c:pt>
                <c:pt idx="64">
                  <c:v>55.3</c:v>
                </c:pt>
                <c:pt idx="65">
                  <c:v>55</c:v>
                </c:pt>
                <c:pt idx="66">
                  <c:v>55.8</c:v>
                </c:pt>
                <c:pt idx="67">
                  <c:v>55.8</c:v>
                </c:pt>
                <c:pt idx="68">
                  <c:v>55.3</c:v>
                </c:pt>
                <c:pt idx="69">
                  <c:v>54.6</c:v>
                </c:pt>
                <c:pt idx="70">
                  <c:v>51.7</c:v>
                </c:pt>
                <c:pt idx="71">
                  <c:v>55.9</c:v>
                </c:pt>
                <c:pt idx="72">
                  <c:v>56.3</c:v>
                </c:pt>
                <c:pt idx="73">
                  <c:v>55.3</c:v>
                </c:pt>
                <c:pt idx="74">
                  <c:v>54.8</c:v>
                </c:pt>
                <c:pt idx="75">
                  <c:v>55.9</c:v>
                </c:pt>
                <c:pt idx="76">
                  <c:v>53.5</c:v>
                </c:pt>
                <c:pt idx="77">
                  <c:v>51.5</c:v>
                </c:pt>
                <c:pt idx="78">
                  <c:v>50.5</c:v>
                </c:pt>
                <c:pt idx="79">
                  <c:v>49.7</c:v>
                </c:pt>
                <c:pt idx="80">
                  <c:v>52</c:v>
                </c:pt>
                <c:pt idx="81">
                  <c:v>53.6</c:v>
                </c:pt>
                <c:pt idx="82">
                  <c:v>52</c:v>
                </c:pt>
                <c:pt idx="83">
                  <c:v>49.8</c:v>
                </c:pt>
                <c:pt idx="84">
                  <c:v>48.9</c:v>
                </c:pt>
                <c:pt idx="85">
                  <c:v>50.7</c:v>
                </c:pt>
                <c:pt idx="86">
                  <c:v>51.8</c:v>
                </c:pt>
                <c:pt idx="87">
                  <c:v>50.2</c:v>
                </c:pt>
                <c:pt idx="88">
                  <c:v>50</c:v>
                </c:pt>
                <c:pt idx="89">
                  <c:v>49.7</c:v>
                </c:pt>
                <c:pt idx="90">
                  <c:v>52.6</c:v>
                </c:pt>
                <c:pt idx="91">
                  <c:v>53.5</c:v>
                </c:pt>
                <c:pt idx="92">
                  <c:v>53.5</c:v>
                </c:pt>
                <c:pt idx="93">
                  <c:v>53.1</c:v>
                </c:pt>
                <c:pt idx="94">
                  <c:v>52.6</c:v>
                </c:pt>
                <c:pt idx="95">
                  <c:v>53</c:v>
                </c:pt>
                <c:pt idx="96">
                  <c:v>51.8</c:v>
                </c:pt>
                <c:pt idx="97">
                  <c:v>51.4</c:v>
                </c:pt>
                <c:pt idx="98">
                  <c:v>53.7</c:v>
                </c:pt>
                <c:pt idx="99">
                  <c:v>52.6</c:v>
                </c:pt>
                <c:pt idx="100">
                  <c:v>52.9</c:v>
                </c:pt>
                <c:pt idx="101">
                  <c:v>55.8</c:v>
                </c:pt>
                <c:pt idx="102">
                  <c:v>54.8</c:v>
                </c:pt>
                <c:pt idx="103">
                  <c:v>57.9</c:v>
                </c:pt>
                <c:pt idx="104">
                  <c:v>58.4</c:v>
                </c:pt>
                <c:pt idx="105">
                  <c:v>59.2</c:v>
                </c:pt>
                <c:pt idx="106">
                  <c:v>59.1</c:v>
                </c:pt>
                <c:pt idx="107">
                  <c:v>56.6</c:v>
                </c:pt>
                <c:pt idx="108">
                  <c:v>57.3</c:v>
                </c:pt>
                <c:pt idx="109">
                  <c:v>56.9</c:v>
                </c:pt>
                <c:pt idx="110">
                  <c:v>55.3</c:v>
                </c:pt>
                <c:pt idx="111">
                  <c:v>56.4</c:v>
                </c:pt>
                <c:pt idx="112">
                  <c:v>56.1</c:v>
                </c:pt>
                <c:pt idx="113">
                  <c:v>56.5</c:v>
                </c:pt>
                <c:pt idx="114">
                  <c:v>57.4</c:v>
                </c:pt>
                <c:pt idx="115">
                  <c:v>58.1</c:v>
                </c:pt>
                <c:pt idx="116">
                  <c:v>58.8</c:v>
                </c:pt>
                <c:pt idx="117">
                  <c:v>55.5</c:v>
                </c:pt>
                <c:pt idx="118">
                  <c:v>56.3</c:v>
                </c:pt>
                <c:pt idx="119">
                  <c:v>55.8</c:v>
                </c:pt>
                <c:pt idx="120">
                  <c:v>55.4</c:v>
                </c:pt>
                <c:pt idx="121">
                  <c:v>57.6</c:v>
                </c:pt>
                <c:pt idx="122">
                  <c:v>54.9</c:v>
                </c:pt>
                <c:pt idx="123">
                  <c:v>53.4</c:v>
                </c:pt>
                <c:pt idx="124">
                  <c:v>49.7</c:v>
                </c:pt>
                <c:pt idx="125">
                  <c:v>46.3</c:v>
                </c:pt>
                <c:pt idx="126">
                  <c:v>44.1</c:v>
                </c:pt>
                <c:pt idx="127">
                  <c:v>39.9</c:v>
                </c:pt>
                <c:pt idx="128">
                  <c:v>37.200000000000003</c:v>
                </c:pt>
                <c:pt idx="129">
                  <c:v>36.6</c:v>
                </c:pt>
                <c:pt idx="130">
                  <c:v>36.4</c:v>
                </c:pt>
                <c:pt idx="131">
                  <c:v>34.5</c:v>
                </c:pt>
                <c:pt idx="132">
                  <c:v>39</c:v>
                </c:pt>
                <c:pt idx="133">
                  <c:v>38.200000000000003</c:v>
                </c:pt>
                <c:pt idx="134">
                  <c:v>47.2</c:v>
                </c:pt>
                <c:pt idx="135">
                  <c:v>50.1</c:v>
                </c:pt>
                <c:pt idx="136">
                  <c:v>50.8</c:v>
                </c:pt>
                <c:pt idx="137">
                  <c:v>49.9</c:v>
                </c:pt>
                <c:pt idx="138">
                  <c:v>48.9</c:v>
                </c:pt>
                <c:pt idx="139">
                  <c:v>48.5</c:v>
                </c:pt>
                <c:pt idx="140">
                  <c:v>49.7</c:v>
                </c:pt>
                <c:pt idx="141">
                  <c:v>48.8</c:v>
                </c:pt>
                <c:pt idx="142">
                  <c:v>50.9</c:v>
                </c:pt>
                <c:pt idx="143">
                  <c:v>50.1</c:v>
                </c:pt>
                <c:pt idx="144">
                  <c:v>51.5</c:v>
                </c:pt>
                <c:pt idx="145">
                  <c:v>52.8</c:v>
                </c:pt>
                <c:pt idx="146">
                  <c:v>53.8</c:v>
                </c:pt>
                <c:pt idx="147">
                  <c:v>52.2</c:v>
                </c:pt>
                <c:pt idx="148">
                  <c:v>51.8</c:v>
                </c:pt>
                <c:pt idx="149">
                  <c:v>54</c:v>
                </c:pt>
                <c:pt idx="150">
                  <c:v>53.1</c:v>
                </c:pt>
                <c:pt idx="151">
                  <c:v>52.7</c:v>
                </c:pt>
                <c:pt idx="152">
                  <c:v>52.8</c:v>
                </c:pt>
                <c:pt idx="153">
                  <c:v>54.1</c:v>
                </c:pt>
                <c:pt idx="154">
                  <c:v>50.4</c:v>
                </c:pt>
                <c:pt idx="155">
                  <c:v>51.4</c:v>
                </c:pt>
                <c:pt idx="156">
                  <c:v>50.3</c:v>
                </c:pt>
                <c:pt idx="157">
                  <c:v>51.4</c:v>
                </c:pt>
                <c:pt idx="158">
                  <c:v>52.2</c:v>
                </c:pt>
                <c:pt idx="159">
                  <c:v>53.7</c:v>
                </c:pt>
                <c:pt idx="160">
                  <c:v>53</c:v>
                </c:pt>
                <c:pt idx="161">
                  <c:v>52</c:v>
                </c:pt>
                <c:pt idx="162">
                  <c:v>53.7</c:v>
                </c:pt>
                <c:pt idx="163">
                  <c:v>55.2</c:v>
                </c:pt>
                <c:pt idx="164">
                  <c:v>54.3</c:v>
                </c:pt>
                <c:pt idx="165">
                  <c:v>55.8</c:v>
                </c:pt>
                <c:pt idx="166">
                  <c:v>55</c:v>
                </c:pt>
                <c:pt idx="167">
                  <c:v>55.1</c:v>
                </c:pt>
                <c:pt idx="168">
                  <c:v>56.7</c:v>
                </c:pt>
                <c:pt idx="169">
                  <c:v>57.2</c:v>
                </c:pt>
                <c:pt idx="170">
                  <c:v>56.8</c:v>
                </c:pt>
                <c:pt idx="171">
                  <c:v>52.4</c:v>
                </c:pt>
                <c:pt idx="172">
                  <c:v>52.8</c:v>
                </c:pt>
                <c:pt idx="173">
                  <c:v>52.4</c:v>
                </c:pt>
                <c:pt idx="174">
                  <c:v>50.8</c:v>
                </c:pt>
                <c:pt idx="175">
                  <c:v>52.2</c:v>
                </c:pt>
                <c:pt idx="176">
                  <c:v>55.2</c:v>
                </c:pt>
                <c:pt idx="177">
                  <c:v>55.5</c:v>
                </c:pt>
                <c:pt idx="178">
                  <c:v>56.8</c:v>
                </c:pt>
                <c:pt idx="179">
                  <c:v>57.2</c:v>
                </c:pt>
                <c:pt idx="180">
                  <c:v>56.2</c:v>
                </c:pt>
                <c:pt idx="181">
                  <c:v>56.3</c:v>
                </c:pt>
                <c:pt idx="182">
                  <c:v>57.4</c:v>
                </c:pt>
                <c:pt idx="183">
                  <c:v>58.5</c:v>
                </c:pt>
                <c:pt idx="184">
                  <c:v>59.9</c:v>
                </c:pt>
                <c:pt idx="185">
                  <c:v>60.5</c:v>
                </c:pt>
                <c:pt idx="186">
                  <c:v>61.4</c:v>
                </c:pt>
                <c:pt idx="187">
                  <c:v>60.6</c:v>
                </c:pt>
                <c:pt idx="188">
                  <c:v>60.6</c:v>
                </c:pt>
                <c:pt idx="189">
                  <c:v>59.9</c:v>
                </c:pt>
                <c:pt idx="190">
                  <c:v>60.8</c:v>
                </c:pt>
                <c:pt idx="191">
                  <c:v>60.1</c:v>
                </c:pt>
                <c:pt idx="192">
                  <c:v>58.4</c:v>
                </c:pt>
                <c:pt idx="193">
                  <c:v>55.2</c:v>
                </c:pt>
                <c:pt idx="194">
                  <c:v>52.4</c:v>
                </c:pt>
                <c:pt idx="195">
                  <c:v>53.2</c:v>
                </c:pt>
                <c:pt idx="196">
                  <c:v>51</c:v>
                </c:pt>
                <c:pt idx="197">
                  <c:v>49</c:v>
                </c:pt>
                <c:pt idx="198">
                  <c:v>49</c:v>
                </c:pt>
                <c:pt idx="199">
                  <c:v>46.1</c:v>
                </c:pt>
                <c:pt idx="200">
                  <c:v>46.3</c:v>
                </c:pt>
                <c:pt idx="201">
                  <c:v>48.8</c:v>
                </c:pt>
                <c:pt idx="202">
                  <c:v>51.3</c:v>
                </c:pt>
                <c:pt idx="203">
                  <c:v>51.6</c:v>
                </c:pt>
                <c:pt idx="204">
                  <c:v>48.5</c:v>
                </c:pt>
                <c:pt idx="205">
                  <c:v>49</c:v>
                </c:pt>
                <c:pt idx="206">
                  <c:v>50.5</c:v>
                </c:pt>
                <c:pt idx="207">
                  <c:v>50.3</c:v>
                </c:pt>
                <c:pt idx="208">
                  <c:v>50.2</c:v>
                </c:pt>
                <c:pt idx="209">
                  <c:v>53.6</c:v>
                </c:pt>
                <c:pt idx="210">
                  <c:v>53.1</c:v>
                </c:pt>
                <c:pt idx="211">
                  <c:v>52.4</c:v>
                </c:pt>
                <c:pt idx="212">
                  <c:v>52.4</c:v>
                </c:pt>
                <c:pt idx="213">
                  <c:v>50.7</c:v>
                </c:pt>
                <c:pt idx="214">
                  <c:v>47.5</c:v>
                </c:pt>
                <c:pt idx="215">
                  <c:v>45.3</c:v>
                </c:pt>
                <c:pt idx="216">
                  <c:v>44.1</c:v>
                </c:pt>
                <c:pt idx="217">
                  <c:v>40.799999999999997</c:v>
                </c:pt>
                <c:pt idx="218">
                  <c:v>46.2</c:v>
                </c:pt>
                <c:pt idx="219">
                  <c:v>46.3</c:v>
                </c:pt>
                <c:pt idx="220">
                  <c:v>43.5</c:v>
                </c:pt>
                <c:pt idx="221">
                  <c:v>43.2</c:v>
                </c:pt>
                <c:pt idx="222">
                  <c:v>41.3</c:v>
                </c:pt>
                <c:pt idx="223">
                  <c:v>42.7</c:v>
                </c:pt>
                <c:pt idx="224">
                  <c:v>43.1</c:v>
                </c:pt>
                <c:pt idx="225">
                  <c:v>42.1</c:v>
                </c:pt>
                <c:pt idx="226">
                  <c:v>42.3</c:v>
                </c:pt>
                <c:pt idx="227">
                  <c:v>43.9</c:v>
                </c:pt>
                <c:pt idx="228">
                  <c:v>48.5</c:v>
                </c:pt>
                <c:pt idx="229">
                  <c:v>48.7</c:v>
                </c:pt>
                <c:pt idx="230">
                  <c:v>49.7</c:v>
                </c:pt>
                <c:pt idx="231">
                  <c:v>49.9</c:v>
                </c:pt>
                <c:pt idx="232">
                  <c:v>52.5</c:v>
                </c:pt>
                <c:pt idx="233">
                  <c:v>51.4</c:v>
                </c:pt>
                <c:pt idx="234">
                  <c:v>53.2</c:v>
                </c:pt>
                <c:pt idx="235">
                  <c:v>54.7</c:v>
                </c:pt>
                <c:pt idx="236">
                  <c:v>54.9</c:v>
                </c:pt>
                <c:pt idx="237">
                  <c:v>55.8</c:v>
                </c:pt>
                <c:pt idx="238">
                  <c:v>56.7</c:v>
                </c:pt>
                <c:pt idx="239">
                  <c:v>57.8</c:v>
                </c:pt>
                <c:pt idx="240">
                  <c:v>58.1</c:v>
                </c:pt>
                <c:pt idx="241">
                  <c:v>57.2</c:v>
                </c:pt>
                <c:pt idx="242">
                  <c:v>57</c:v>
                </c:pt>
                <c:pt idx="243">
                  <c:v>54.8</c:v>
                </c:pt>
                <c:pt idx="244">
                  <c:v>53.6</c:v>
                </c:pt>
                <c:pt idx="245">
                  <c:v>55.8</c:v>
                </c:pt>
                <c:pt idx="246">
                  <c:v>54.3</c:v>
                </c:pt>
                <c:pt idx="247">
                  <c:v>52.3</c:v>
                </c:pt>
                <c:pt idx="248">
                  <c:v>52.4</c:v>
                </c:pt>
                <c:pt idx="249">
                  <c:v>51.7</c:v>
                </c:pt>
                <c:pt idx="250">
                  <c:v>50.6</c:v>
                </c:pt>
                <c:pt idx="251">
                  <c:v>46.8</c:v>
                </c:pt>
                <c:pt idx="252">
                  <c:v>48.2</c:v>
                </c:pt>
                <c:pt idx="253">
                  <c:v>48.7</c:v>
                </c:pt>
                <c:pt idx="254">
                  <c:v>48.7</c:v>
                </c:pt>
                <c:pt idx="255">
                  <c:v>49.3</c:v>
                </c:pt>
                <c:pt idx="256">
                  <c:v>49.2</c:v>
                </c:pt>
                <c:pt idx="257">
                  <c:v>48.9</c:v>
                </c:pt>
                <c:pt idx="258">
                  <c:v>50.9</c:v>
                </c:pt>
                <c:pt idx="259">
                  <c:v>52.2</c:v>
                </c:pt>
                <c:pt idx="260">
                  <c:v>52.9</c:v>
                </c:pt>
                <c:pt idx="261">
                  <c:v>52.9</c:v>
                </c:pt>
                <c:pt idx="262">
                  <c:v>53.8</c:v>
                </c:pt>
                <c:pt idx="263">
                  <c:v>54.5</c:v>
                </c:pt>
                <c:pt idx="264">
                  <c:v>55.7</c:v>
                </c:pt>
                <c:pt idx="265">
                  <c:v>56.4</c:v>
                </c:pt>
                <c:pt idx="266">
                  <c:v>53.9</c:v>
                </c:pt>
                <c:pt idx="267">
                  <c:v>56.3</c:v>
                </c:pt>
                <c:pt idx="268">
                  <c:v>57.7</c:v>
                </c:pt>
                <c:pt idx="269">
                  <c:v>54.9</c:v>
                </c:pt>
                <c:pt idx="270">
                  <c:v>56.1</c:v>
                </c:pt>
                <c:pt idx="271">
                  <c:v>53.7</c:v>
                </c:pt>
                <c:pt idx="272">
                  <c:v>53.8</c:v>
                </c:pt>
                <c:pt idx="273">
                  <c:v>53.1</c:v>
                </c:pt>
                <c:pt idx="274">
                  <c:v>53.8</c:v>
                </c:pt>
                <c:pt idx="275">
                  <c:v>55.2</c:v>
                </c:pt>
                <c:pt idx="276">
                  <c:v>53</c:v>
                </c:pt>
                <c:pt idx="277">
                  <c:v>50.5</c:v>
                </c:pt>
                <c:pt idx="278">
                  <c:v>51.1</c:v>
                </c:pt>
                <c:pt idx="279">
                  <c:v>51.6</c:v>
                </c:pt>
                <c:pt idx="280">
                  <c:v>49.7</c:v>
                </c:pt>
                <c:pt idx="281">
                  <c:v>53.6</c:v>
                </c:pt>
                <c:pt idx="282">
                  <c:v>49.1</c:v>
                </c:pt>
                <c:pt idx="283">
                  <c:v>49.3</c:v>
                </c:pt>
                <c:pt idx="284">
                  <c:v>46.9</c:v>
                </c:pt>
                <c:pt idx="285">
                  <c:v>45.9</c:v>
                </c:pt>
                <c:pt idx="286">
                  <c:v>45.5</c:v>
                </c:pt>
                <c:pt idx="287">
                  <c:v>46.2</c:v>
                </c:pt>
                <c:pt idx="288">
                  <c:v>45.9</c:v>
                </c:pt>
                <c:pt idx="289">
                  <c:v>46.7</c:v>
                </c:pt>
                <c:pt idx="290">
                  <c:v>48.1</c:v>
                </c:pt>
                <c:pt idx="291">
                  <c:v>47.1</c:v>
                </c:pt>
                <c:pt idx="292">
                  <c:v>50.7</c:v>
                </c:pt>
                <c:pt idx="293">
                  <c:v>45.9</c:v>
                </c:pt>
                <c:pt idx="294">
                  <c:v>46.7</c:v>
                </c:pt>
                <c:pt idx="295">
                  <c:v>51.5</c:v>
                </c:pt>
                <c:pt idx="296">
                  <c:v>52.1</c:v>
                </c:pt>
                <c:pt idx="297">
                  <c:v>55.1</c:v>
                </c:pt>
                <c:pt idx="298">
                  <c:v>57.4</c:v>
                </c:pt>
                <c:pt idx="299">
                  <c:v>56.1</c:v>
                </c:pt>
                <c:pt idx="300">
                  <c:v>59.2</c:v>
                </c:pt>
                <c:pt idx="301">
                  <c:v>59.4</c:v>
                </c:pt>
                <c:pt idx="302">
                  <c:v>59</c:v>
                </c:pt>
                <c:pt idx="303">
                  <c:v>58</c:v>
                </c:pt>
                <c:pt idx="304">
                  <c:v>58.5</c:v>
                </c:pt>
                <c:pt idx="305">
                  <c:v>58.8</c:v>
                </c:pt>
                <c:pt idx="306">
                  <c:v>58.2</c:v>
                </c:pt>
                <c:pt idx="307">
                  <c:v>57.4</c:v>
                </c:pt>
                <c:pt idx="308">
                  <c:v>56.9</c:v>
                </c:pt>
                <c:pt idx="309">
                  <c:v>56.5</c:v>
                </c:pt>
                <c:pt idx="310">
                  <c:v>56</c:v>
                </c:pt>
                <c:pt idx="311">
                  <c:v>55.6</c:v>
                </c:pt>
                <c:pt idx="312">
                  <c:v>53.8</c:v>
                </c:pt>
                <c:pt idx="313">
                  <c:v>53.4</c:v>
                </c:pt>
                <c:pt idx="314">
                  <c:v>50.8</c:v>
                </c:pt>
                <c:pt idx="315">
                  <c:v>50.7</c:v>
                </c:pt>
                <c:pt idx="316">
                  <c:v>50.2</c:v>
                </c:pt>
                <c:pt idx="317">
                  <c:v>49.6</c:v>
                </c:pt>
                <c:pt idx="318">
                  <c:v>51.2</c:v>
                </c:pt>
                <c:pt idx="319">
                  <c:v>50.2</c:v>
                </c:pt>
                <c:pt idx="320">
                  <c:v>53.5</c:v>
                </c:pt>
                <c:pt idx="321">
                  <c:v>55.2</c:v>
                </c:pt>
                <c:pt idx="322">
                  <c:v>55.8</c:v>
                </c:pt>
                <c:pt idx="323">
                  <c:v>54.2</c:v>
                </c:pt>
                <c:pt idx="324">
                  <c:v>53.6</c:v>
                </c:pt>
                <c:pt idx="325">
                  <c:v>50.3</c:v>
                </c:pt>
                <c:pt idx="326">
                  <c:v>49.7</c:v>
                </c:pt>
                <c:pt idx="327">
                  <c:v>53.4</c:v>
                </c:pt>
                <c:pt idx="328">
                  <c:v>53.9</c:v>
                </c:pt>
                <c:pt idx="329">
                  <c:v>53.6</c:v>
                </c:pt>
                <c:pt idx="330">
                  <c:v>55.7</c:v>
                </c:pt>
                <c:pt idx="331">
                  <c:v>52.6</c:v>
                </c:pt>
                <c:pt idx="332">
                  <c:v>54.6</c:v>
                </c:pt>
                <c:pt idx="333">
                  <c:v>52.7</c:v>
                </c:pt>
                <c:pt idx="334">
                  <c:v>47.3</c:v>
                </c:pt>
                <c:pt idx="335">
                  <c:v>46.8</c:v>
                </c:pt>
                <c:pt idx="336">
                  <c:v>49.5</c:v>
                </c:pt>
                <c:pt idx="337">
                  <c:v>53.1</c:v>
                </c:pt>
                <c:pt idx="338">
                  <c:v>54.9</c:v>
                </c:pt>
                <c:pt idx="339">
                  <c:v>52.9</c:v>
                </c:pt>
                <c:pt idx="340">
                  <c:v>50.6</c:v>
                </c:pt>
                <c:pt idx="341">
                  <c:v>50.3</c:v>
                </c:pt>
                <c:pt idx="342">
                  <c:v>44.5</c:v>
                </c:pt>
                <c:pt idx="343">
                  <c:v>42.8</c:v>
                </c:pt>
                <c:pt idx="344">
                  <c:v>40.700000000000003</c:v>
                </c:pt>
                <c:pt idx="345">
                  <c:v>39.4</c:v>
                </c:pt>
                <c:pt idx="346">
                  <c:v>39.200000000000003</c:v>
                </c:pt>
                <c:pt idx="347">
                  <c:v>40.799999999999997</c:v>
                </c:pt>
                <c:pt idx="348">
                  <c:v>41.3</c:v>
                </c:pt>
                <c:pt idx="349">
                  <c:v>43.2</c:v>
                </c:pt>
                <c:pt idx="350">
                  <c:v>44.5</c:v>
                </c:pt>
                <c:pt idx="351">
                  <c:v>46.1</c:v>
                </c:pt>
                <c:pt idx="352">
                  <c:v>46.6</c:v>
                </c:pt>
                <c:pt idx="353">
                  <c:v>49.2</c:v>
                </c:pt>
                <c:pt idx="354">
                  <c:v>49.5</c:v>
                </c:pt>
                <c:pt idx="355">
                  <c:v>50</c:v>
                </c:pt>
                <c:pt idx="356">
                  <c:v>49.9</c:v>
                </c:pt>
                <c:pt idx="357">
                  <c:v>49.1</c:v>
                </c:pt>
                <c:pt idx="358">
                  <c:v>47.2</c:v>
                </c:pt>
                <c:pt idx="359">
                  <c:v>47.4</c:v>
                </c:pt>
                <c:pt idx="360">
                  <c:v>46.8</c:v>
                </c:pt>
                <c:pt idx="361">
                  <c:v>46.8</c:v>
                </c:pt>
                <c:pt idx="362">
                  <c:v>46</c:v>
                </c:pt>
                <c:pt idx="363">
                  <c:v>45.1</c:v>
                </c:pt>
                <c:pt idx="364">
                  <c:v>45.9</c:v>
                </c:pt>
                <c:pt idx="365">
                  <c:v>47.3</c:v>
                </c:pt>
                <c:pt idx="366">
                  <c:v>49.3</c:v>
                </c:pt>
                <c:pt idx="367">
                  <c:v>52.2</c:v>
                </c:pt>
                <c:pt idx="368">
                  <c:v>51.5</c:v>
                </c:pt>
                <c:pt idx="369">
                  <c:v>54.1</c:v>
                </c:pt>
                <c:pt idx="370">
                  <c:v>54.7</c:v>
                </c:pt>
                <c:pt idx="371">
                  <c:v>56</c:v>
                </c:pt>
                <c:pt idx="372">
                  <c:v>55.6</c:v>
                </c:pt>
                <c:pt idx="373">
                  <c:v>55.4</c:v>
                </c:pt>
                <c:pt idx="374">
                  <c:v>54.5</c:v>
                </c:pt>
                <c:pt idx="375">
                  <c:v>56</c:v>
                </c:pt>
                <c:pt idx="376">
                  <c:v>58.2</c:v>
                </c:pt>
                <c:pt idx="377">
                  <c:v>59.3</c:v>
                </c:pt>
                <c:pt idx="378">
                  <c:v>55.5</c:v>
                </c:pt>
                <c:pt idx="379">
                  <c:v>55.8</c:v>
                </c:pt>
                <c:pt idx="380">
                  <c:v>54.6</c:v>
                </c:pt>
                <c:pt idx="381">
                  <c:v>56.2</c:v>
                </c:pt>
                <c:pt idx="382">
                  <c:v>57.5</c:v>
                </c:pt>
                <c:pt idx="383">
                  <c:v>61</c:v>
                </c:pt>
                <c:pt idx="384">
                  <c:v>58.8</c:v>
                </c:pt>
                <c:pt idx="385">
                  <c:v>60.7</c:v>
                </c:pt>
                <c:pt idx="386">
                  <c:v>60</c:v>
                </c:pt>
                <c:pt idx="387">
                  <c:v>59.3</c:v>
                </c:pt>
                <c:pt idx="388">
                  <c:v>57.5</c:v>
                </c:pt>
                <c:pt idx="389">
                  <c:v>57.4</c:v>
                </c:pt>
                <c:pt idx="390">
                  <c:v>57.2</c:v>
                </c:pt>
                <c:pt idx="391">
                  <c:v>55.5</c:v>
                </c:pt>
                <c:pt idx="392">
                  <c:v>55</c:v>
                </c:pt>
                <c:pt idx="393">
                  <c:v>52.6</c:v>
                </c:pt>
                <c:pt idx="394">
                  <c:v>54.9</c:v>
                </c:pt>
                <c:pt idx="395">
                  <c:v>50.5</c:v>
                </c:pt>
                <c:pt idx="396">
                  <c:v>51.2</c:v>
                </c:pt>
                <c:pt idx="397">
                  <c:v>51.2</c:v>
                </c:pt>
                <c:pt idx="398">
                  <c:v>52.4</c:v>
                </c:pt>
                <c:pt idx="399">
                  <c:v>52.6</c:v>
                </c:pt>
                <c:pt idx="400">
                  <c:v>48</c:v>
                </c:pt>
                <c:pt idx="401">
                  <c:v>50.5</c:v>
                </c:pt>
                <c:pt idx="402">
                  <c:v>53.4</c:v>
                </c:pt>
                <c:pt idx="403">
                  <c:v>49.7</c:v>
                </c:pt>
                <c:pt idx="404">
                  <c:v>51</c:v>
                </c:pt>
                <c:pt idx="405">
                  <c:v>51</c:v>
                </c:pt>
                <c:pt idx="406">
                  <c:v>51.2</c:v>
                </c:pt>
                <c:pt idx="407">
                  <c:v>50.7</c:v>
                </c:pt>
                <c:pt idx="408">
                  <c:v>52</c:v>
                </c:pt>
                <c:pt idx="409">
                  <c:v>50.9</c:v>
                </c:pt>
                <c:pt idx="410">
                  <c:v>49.9</c:v>
                </c:pt>
                <c:pt idx="411">
                  <c:v>47.7</c:v>
                </c:pt>
                <c:pt idx="412">
                  <c:v>47.9</c:v>
                </c:pt>
                <c:pt idx="413">
                  <c:v>47.8</c:v>
                </c:pt>
                <c:pt idx="414">
                  <c:v>47.1</c:v>
                </c:pt>
                <c:pt idx="415">
                  <c:v>48.2</c:v>
                </c:pt>
                <c:pt idx="416">
                  <c:v>47.8</c:v>
                </c:pt>
                <c:pt idx="417">
                  <c:v>49.9</c:v>
                </c:pt>
                <c:pt idx="418">
                  <c:v>50.3</c:v>
                </c:pt>
                <c:pt idx="419">
                  <c:v>50.6</c:v>
                </c:pt>
                <c:pt idx="420">
                  <c:v>50.3</c:v>
                </c:pt>
                <c:pt idx="421">
                  <c:v>50.8</c:v>
                </c:pt>
                <c:pt idx="422">
                  <c:v>50</c:v>
                </c:pt>
                <c:pt idx="423">
                  <c:v>53</c:v>
                </c:pt>
                <c:pt idx="424">
                  <c:v>56.1</c:v>
                </c:pt>
                <c:pt idx="425">
                  <c:v>58.1</c:v>
                </c:pt>
                <c:pt idx="426">
                  <c:v>58.6</c:v>
                </c:pt>
                <c:pt idx="427">
                  <c:v>61</c:v>
                </c:pt>
                <c:pt idx="428">
                  <c:v>58.9</c:v>
                </c:pt>
                <c:pt idx="429">
                  <c:v>61.3</c:v>
                </c:pt>
                <c:pt idx="430">
                  <c:v>60.5</c:v>
                </c:pt>
                <c:pt idx="431">
                  <c:v>69.900000000000006</c:v>
                </c:pt>
                <c:pt idx="432">
                  <c:v>66</c:v>
                </c:pt>
                <c:pt idx="433">
                  <c:v>64.400000000000006</c:v>
                </c:pt>
                <c:pt idx="434">
                  <c:v>62.5</c:v>
                </c:pt>
                <c:pt idx="435">
                  <c:v>63.1</c:v>
                </c:pt>
                <c:pt idx="436">
                  <c:v>63.6</c:v>
                </c:pt>
                <c:pt idx="437">
                  <c:v>57.5</c:v>
                </c:pt>
                <c:pt idx="438">
                  <c:v>56.1</c:v>
                </c:pt>
                <c:pt idx="439">
                  <c:v>54.2</c:v>
                </c:pt>
                <c:pt idx="440">
                  <c:v>53.9</c:v>
                </c:pt>
                <c:pt idx="441">
                  <c:v>54.4</c:v>
                </c:pt>
                <c:pt idx="442">
                  <c:v>46</c:v>
                </c:pt>
                <c:pt idx="443">
                  <c:v>42.8</c:v>
                </c:pt>
                <c:pt idx="444">
                  <c:v>39.200000000000003</c:v>
                </c:pt>
                <c:pt idx="445">
                  <c:v>39.4</c:v>
                </c:pt>
                <c:pt idx="446">
                  <c:v>38.799999999999997</c:v>
                </c:pt>
                <c:pt idx="447">
                  <c:v>38.299999999999997</c:v>
                </c:pt>
                <c:pt idx="448">
                  <c:v>38.4</c:v>
                </c:pt>
                <c:pt idx="449">
                  <c:v>38.299999999999997</c:v>
                </c:pt>
                <c:pt idx="450">
                  <c:v>35.5</c:v>
                </c:pt>
                <c:pt idx="451">
                  <c:v>37.799999999999997</c:v>
                </c:pt>
                <c:pt idx="452">
                  <c:v>36.799999999999997</c:v>
                </c:pt>
                <c:pt idx="453">
                  <c:v>38.299999999999997</c:v>
                </c:pt>
                <c:pt idx="454">
                  <c:v>38.200000000000003</c:v>
                </c:pt>
                <c:pt idx="455">
                  <c:v>37.799999999999997</c:v>
                </c:pt>
                <c:pt idx="456">
                  <c:v>36.1</c:v>
                </c:pt>
                <c:pt idx="457">
                  <c:v>40</c:v>
                </c:pt>
                <c:pt idx="458">
                  <c:v>42.5</c:v>
                </c:pt>
                <c:pt idx="459">
                  <c:v>48.3</c:v>
                </c:pt>
                <c:pt idx="460">
                  <c:v>46.7</c:v>
                </c:pt>
                <c:pt idx="461">
                  <c:v>50.7</c:v>
                </c:pt>
                <c:pt idx="462">
                  <c:v>53.5</c:v>
                </c:pt>
                <c:pt idx="463">
                  <c:v>51.6</c:v>
                </c:pt>
                <c:pt idx="464">
                  <c:v>49.6</c:v>
                </c:pt>
                <c:pt idx="465">
                  <c:v>48.8</c:v>
                </c:pt>
                <c:pt idx="466">
                  <c:v>49.2</c:v>
                </c:pt>
                <c:pt idx="467">
                  <c:v>53</c:v>
                </c:pt>
                <c:pt idx="468">
                  <c:v>58.2</c:v>
                </c:pt>
                <c:pt idx="469">
                  <c:v>55.5</c:v>
                </c:pt>
                <c:pt idx="470">
                  <c:v>50.1</c:v>
                </c:pt>
                <c:pt idx="471">
                  <c:v>45.5</c:v>
                </c:pt>
                <c:pt idx="472">
                  <c:v>35</c:v>
                </c:pt>
                <c:pt idx="473">
                  <c:v>30.3</c:v>
                </c:pt>
                <c:pt idx="474">
                  <c:v>29.4</c:v>
                </c:pt>
                <c:pt idx="475">
                  <c:v>37.4</c:v>
                </c:pt>
                <c:pt idx="476">
                  <c:v>43.6</c:v>
                </c:pt>
                <c:pt idx="477">
                  <c:v>50.2</c:v>
                </c:pt>
                <c:pt idx="478">
                  <c:v>46.2</c:v>
                </c:pt>
                <c:pt idx="479">
                  <c:v>44.8</c:v>
                </c:pt>
                <c:pt idx="480">
                  <c:v>48</c:v>
                </c:pt>
                <c:pt idx="481">
                  <c:v>49</c:v>
                </c:pt>
                <c:pt idx="482">
                  <c:v>49.6</c:v>
                </c:pt>
                <c:pt idx="483">
                  <c:v>49.5</c:v>
                </c:pt>
                <c:pt idx="484">
                  <c:v>51.3</c:v>
                </c:pt>
                <c:pt idx="485">
                  <c:v>52.7</c:v>
                </c:pt>
                <c:pt idx="486">
                  <c:v>54.4</c:v>
                </c:pt>
                <c:pt idx="487">
                  <c:v>56.2</c:v>
                </c:pt>
                <c:pt idx="488">
                  <c:v>57.7</c:v>
                </c:pt>
                <c:pt idx="489">
                  <c:v>58.2</c:v>
                </c:pt>
                <c:pt idx="490">
                  <c:v>58.5</c:v>
                </c:pt>
                <c:pt idx="491">
                  <c:v>59.4</c:v>
                </c:pt>
                <c:pt idx="492">
                  <c:v>61.3</c:v>
                </c:pt>
                <c:pt idx="493">
                  <c:v>60.1</c:v>
                </c:pt>
                <c:pt idx="494">
                  <c:v>60.5</c:v>
                </c:pt>
                <c:pt idx="495">
                  <c:v>60.3</c:v>
                </c:pt>
                <c:pt idx="496">
                  <c:v>62.2</c:v>
                </c:pt>
                <c:pt idx="497">
                  <c:v>60.5</c:v>
                </c:pt>
                <c:pt idx="498">
                  <c:v>60.2</c:v>
                </c:pt>
                <c:pt idx="499">
                  <c:v>57.7</c:v>
                </c:pt>
                <c:pt idx="500">
                  <c:v>55</c:v>
                </c:pt>
                <c:pt idx="501">
                  <c:v>55.9</c:v>
                </c:pt>
                <c:pt idx="502">
                  <c:v>57.4</c:v>
                </c:pt>
                <c:pt idx="503">
                  <c:v>59.8</c:v>
                </c:pt>
                <c:pt idx="504">
                  <c:v>56.1</c:v>
                </c:pt>
                <c:pt idx="505">
                  <c:v>55.4</c:v>
                </c:pt>
                <c:pt idx="506">
                  <c:v>53.9</c:v>
                </c:pt>
                <c:pt idx="507">
                  <c:v>54.9</c:v>
                </c:pt>
                <c:pt idx="508">
                  <c:v>57.7</c:v>
                </c:pt>
                <c:pt idx="509">
                  <c:v>56.8</c:v>
                </c:pt>
                <c:pt idx="510">
                  <c:v>59.7</c:v>
                </c:pt>
                <c:pt idx="511">
                  <c:v>56.9</c:v>
                </c:pt>
                <c:pt idx="512">
                  <c:v>58.4</c:v>
                </c:pt>
                <c:pt idx="513">
                  <c:v>55</c:v>
                </c:pt>
                <c:pt idx="514">
                  <c:v>54.8</c:v>
                </c:pt>
                <c:pt idx="515">
                  <c:v>56.6</c:v>
                </c:pt>
                <c:pt idx="516">
                  <c:v>51.7</c:v>
                </c:pt>
                <c:pt idx="517">
                  <c:v>53.5</c:v>
                </c:pt>
                <c:pt idx="518">
                  <c:v>53.6</c:v>
                </c:pt>
                <c:pt idx="519">
                  <c:v>54.5</c:v>
                </c:pt>
                <c:pt idx="520">
                  <c:v>55.9</c:v>
                </c:pt>
                <c:pt idx="521">
                  <c:v>58.2</c:v>
                </c:pt>
                <c:pt idx="522">
                  <c:v>58.8</c:v>
                </c:pt>
                <c:pt idx="523">
                  <c:v>60.6</c:v>
                </c:pt>
                <c:pt idx="524">
                  <c:v>58.4</c:v>
                </c:pt>
                <c:pt idx="525">
                  <c:v>61.5</c:v>
                </c:pt>
                <c:pt idx="526">
                  <c:v>58.8</c:v>
                </c:pt>
                <c:pt idx="527">
                  <c:v>54.9</c:v>
                </c:pt>
                <c:pt idx="528">
                  <c:v>54.5</c:v>
                </c:pt>
                <c:pt idx="529">
                  <c:v>55.5</c:v>
                </c:pt>
                <c:pt idx="530">
                  <c:v>54.4</c:v>
                </c:pt>
                <c:pt idx="531">
                  <c:v>51.4</c:v>
                </c:pt>
                <c:pt idx="532">
                  <c:v>47.2</c:v>
                </c:pt>
                <c:pt idx="533">
                  <c:v>45.1</c:v>
                </c:pt>
                <c:pt idx="534">
                  <c:v>41.2</c:v>
                </c:pt>
                <c:pt idx="535">
                  <c:v>37.5</c:v>
                </c:pt>
                <c:pt idx="536">
                  <c:v>31.6</c:v>
                </c:pt>
                <c:pt idx="537">
                  <c:v>34.4</c:v>
                </c:pt>
                <c:pt idx="538">
                  <c:v>30.7</c:v>
                </c:pt>
                <c:pt idx="539">
                  <c:v>30.9</c:v>
                </c:pt>
                <c:pt idx="540">
                  <c:v>37.9</c:v>
                </c:pt>
                <c:pt idx="541">
                  <c:v>42.7</c:v>
                </c:pt>
                <c:pt idx="542">
                  <c:v>46.2</c:v>
                </c:pt>
                <c:pt idx="543">
                  <c:v>52.9</c:v>
                </c:pt>
                <c:pt idx="544">
                  <c:v>54.8</c:v>
                </c:pt>
                <c:pt idx="545">
                  <c:v>54.7</c:v>
                </c:pt>
                <c:pt idx="546">
                  <c:v>55.7</c:v>
                </c:pt>
                <c:pt idx="547">
                  <c:v>59.9</c:v>
                </c:pt>
                <c:pt idx="548">
                  <c:v>61.8</c:v>
                </c:pt>
                <c:pt idx="549">
                  <c:v>58.6</c:v>
                </c:pt>
                <c:pt idx="550">
                  <c:v>62.1</c:v>
                </c:pt>
                <c:pt idx="551">
                  <c:v>63.6</c:v>
                </c:pt>
                <c:pt idx="552">
                  <c:v>68.099999999999994</c:v>
                </c:pt>
                <c:pt idx="553">
                  <c:v>66.2</c:v>
                </c:pt>
                <c:pt idx="554">
                  <c:v>63.5</c:v>
                </c:pt>
                <c:pt idx="555">
                  <c:v>62.7</c:v>
                </c:pt>
                <c:pt idx="556">
                  <c:v>57.8</c:v>
                </c:pt>
                <c:pt idx="557">
                  <c:v>65</c:v>
                </c:pt>
                <c:pt idx="558">
                  <c:v>64.8</c:v>
                </c:pt>
                <c:pt idx="559">
                  <c:v>67.7</c:v>
                </c:pt>
                <c:pt idx="560">
                  <c:v>69.599999999999994</c:v>
                </c:pt>
                <c:pt idx="561">
                  <c:v>69.599999999999994</c:v>
                </c:pt>
                <c:pt idx="562">
                  <c:v>72.099999999999994</c:v>
                </c:pt>
                <c:pt idx="563">
                  <c:v>70.5</c:v>
                </c:pt>
                <c:pt idx="564">
                  <c:v>69.900000000000006</c:v>
                </c:pt>
                <c:pt idx="565">
                  <c:v>67</c:v>
                </c:pt>
                <c:pt idx="566">
                  <c:v>65.099999999999994</c:v>
                </c:pt>
                <c:pt idx="567">
                  <c:v>61.7</c:v>
                </c:pt>
                <c:pt idx="568">
                  <c:v>60.1</c:v>
                </c:pt>
                <c:pt idx="569">
                  <c:v>58.6</c:v>
                </c:pt>
                <c:pt idx="570">
                  <c:v>61.4</c:v>
                </c:pt>
                <c:pt idx="571">
                  <c:v>59.3</c:v>
                </c:pt>
                <c:pt idx="572">
                  <c:v>59.8</c:v>
                </c:pt>
                <c:pt idx="573">
                  <c:v>60.6</c:v>
                </c:pt>
                <c:pt idx="574">
                  <c:v>59.6</c:v>
                </c:pt>
                <c:pt idx="575">
                  <c:v>57.6</c:v>
                </c:pt>
                <c:pt idx="576">
                  <c:v>52.3</c:v>
                </c:pt>
                <c:pt idx="577">
                  <c:v>55</c:v>
                </c:pt>
                <c:pt idx="578">
                  <c:v>55.1</c:v>
                </c:pt>
                <c:pt idx="579">
                  <c:v>53.6</c:v>
                </c:pt>
                <c:pt idx="580">
                  <c:v>54.4</c:v>
                </c:pt>
                <c:pt idx="581">
                  <c:v>53.8</c:v>
                </c:pt>
                <c:pt idx="582">
                  <c:v>54.2</c:v>
                </c:pt>
                <c:pt idx="583">
                  <c:v>54.5</c:v>
                </c:pt>
                <c:pt idx="584">
                  <c:v>51.2</c:v>
                </c:pt>
                <c:pt idx="585">
                  <c:v>54.8</c:v>
                </c:pt>
                <c:pt idx="586">
                  <c:v>47.9</c:v>
                </c:pt>
                <c:pt idx="587">
                  <c:v>45.4</c:v>
                </c:pt>
                <c:pt idx="588">
                  <c:v>39.700000000000003</c:v>
                </c:pt>
                <c:pt idx="589">
                  <c:v>42.4</c:v>
                </c:pt>
                <c:pt idx="590">
                  <c:v>44.1</c:v>
                </c:pt>
                <c:pt idx="591">
                  <c:v>47.3</c:v>
                </c:pt>
                <c:pt idx="592">
                  <c:v>49.5</c:v>
                </c:pt>
                <c:pt idx="593">
                  <c:v>51.1</c:v>
                </c:pt>
                <c:pt idx="594">
                  <c:v>47.2</c:v>
                </c:pt>
                <c:pt idx="595">
                  <c:v>45</c:v>
                </c:pt>
                <c:pt idx="596">
                  <c:v>46.9</c:v>
                </c:pt>
                <c:pt idx="597">
                  <c:v>47.4</c:v>
                </c:pt>
                <c:pt idx="598">
                  <c:v>48.7</c:v>
                </c:pt>
                <c:pt idx="599">
                  <c:v>52</c:v>
                </c:pt>
                <c:pt idx="600">
                  <c:v>53.2</c:v>
                </c:pt>
                <c:pt idx="601">
                  <c:v>54.6</c:v>
                </c:pt>
                <c:pt idx="602">
                  <c:v>54.1</c:v>
                </c:pt>
                <c:pt idx="603">
                  <c:v>54.8</c:v>
                </c:pt>
                <c:pt idx="604">
                  <c:v>53.1</c:v>
                </c:pt>
                <c:pt idx="605">
                  <c:v>55.5</c:v>
                </c:pt>
                <c:pt idx="606">
                  <c:v>56.7</c:v>
                </c:pt>
                <c:pt idx="607">
                  <c:v>55.2</c:v>
                </c:pt>
                <c:pt idx="608">
                  <c:v>57.1</c:v>
                </c:pt>
                <c:pt idx="609">
                  <c:v>57</c:v>
                </c:pt>
                <c:pt idx="610">
                  <c:v>54.9</c:v>
                </c:pt>
                <c:pt idx="611">
                  <c:v>56.1</c:v>
                </c:pt>
                <c:pt idx="612">
                  <c:v>58.1</c:v>
                </c:pt>
                <c:pt idx="613">
                  <c:v>55.8</c:v>
                </c:pt>
                <c:pt idx="614">
                  <c:v>51.8</c:v>
                </c:pt>
                <c:pt idx="615">
                  <c:v>52.7</c:v>
                </c:pt>
                <c:pt idx="616">
                  <c:v>54.1</c:v>
                </c:pt>
                <c:pt idx="617">
                  <c:v>53.5</c:v>
                </c:pt>
                <c:pt idx="618">
                  <c:v>55.3</c:v>
                </c:pt>
                <c:pt idx="619">
                  <c:v>58</c:v>
                </c:pt>
                <c:pt idx="620">
                  <c:v>53.8</c:v>
                </c:pt>
                <c:pt idx="621">
                  <c:v>55</c:v>
                </c:pt>
                <c:pt idx="622">
                  <c:v>56.6</c:v>
                </c:pt>
                <c:pt idx="623">
                  <c:v>55.6</c:v>
                </c:pt>
                <c:pt idx="624">
                  <c:v>54.2</c:v>
                </c:pt>
                <c:pt idx="625">
                  <c:v>54.1</c:v>
                </c:pt>
                <c:pt idx="626">
                  <c:v>54.9</c:v>
                </c:pt>
                <c:pt idx="627">
                  <c:v>52.2</c:v>
                </c:pt>
                <c:pt idx="628">
                  <c:v>49.5</c:v>
                </c:pt>
                <c:pt idx="629">
                  <c:v>46.8</c:v>
                </c:pt>
                <c:pt idx="630">
                  <c:v>44.5</c:v>
                </c:pt>
                <c:pt idx="631">
                  <c:v>42.8</c:v>
                </c:pt>
                <c:pt idx="632">
                  <c:v>45.3</c:v>
                </c:pt>
                <c:pt idx="633">
                  <c:v>47.6</c:v>
                </c:pt>
                <c:pt idx="634">
                  <c:v>49.1</c:v>
                </c:pt>
                <c:pt idx="635">
                  <c:v>52.4</c:v>
                </c:pt>
                <c:pt idx="636">
                  <c:v>53.7</c:v>
                </c:pt>
                <c:pt idx="637">
                  <c:v>57.2</c:v>
                </c:pt>
                <c:pt idx="638">
                  <c:v>58.7</c:v>
                </c:pt>
                <c:pt idx="639">
                  <c:v>58.5</c:v>
                </c:pt>
                <c:pt idx="640">
                  <c:v>60.3</c:v>
                </c:pt>
                <c:pt idx="641">
                  <c:v>59</c:v>
                </c:pt>
                <c:pt idx="642">
                  <c:v>57.7</c:v>
                </c:pt>
                <c:pt idx="643">
                  <c:v>64.2</c:v>
                </c:pt>
                <c:pt idx="644">
                  <c:v>65.7</c:v>
                </c:pt>
                <c:pt idx="645">
                  <c:v>65.5</c:v>
                </c:pt>
                <c:pt idx="646">
                  <c:v>65.8</c:v>
                </c:pt>
                <c:pt idx="647">
                  <c:v>62.8</c:v>
                </c:pt>
                <c:pt idx="648">
                  <c:v>59.4</c:v>
                </c:pt>
                <c:pt idx="649">
                  <c:v>58.6</c:v>
                </c:pt>
                <c:pt idx="650">
                  <c:v>61</c:v>
                </c:pt>
                <c:pt idx="651">
                  <c:v>58.1</c:v>
                </c:pt>
                <c:pt idx="652">
                  <c:v>58.1</c:v>
                </c:pt>
                <c:pt idx="653">
                  <c:v>58.7</c:v>
                </c:pt>
                <c:pt idx="654">
                  <c:v>61.3</c:v>
                </c:pt>
                <c:pt idx="655">
                  <c:v>62</c:v>
                </c:pt>
                <c:pt idx="656">
                  <c:v>64.900000000000006</c:v>
                </c:pt>
                <c:pt idx="657">
                  <c:v>62.1</c:v>
                </c:pt>
                <c:pt idx="658">
                  <c:v>61</c:v>
                </c:pt>
                <c:pt idx="659">
                  <c:v>62.4</c:v>
                </c:pt>
                <c:pt idx="660">
                  <c:v>61.8</c:v>
                </c:pt>
                <c:pt idx="661">
                  <c:v>60.7</c:v>
                </c:pt>
                <c:pt idx="662">
                  <c:v>63.3</c:v>
                </c:pt>
                <c:pt idx="663">
                  <c:v>63.3</c:v>
                </c:pt>
                <c:pt idx="664">
                  <c:v>62.9</c:v>
                </c:pt>
                <c:pt idx="665">
                  <c:v>60.1</c:v>
                </c:pt>
                <c:pt idx="666">
                  <c:v>58.7</c:v>
                </c:pt>
                <c:pt idx="667">
                  <c:v>59.2</c:v>
                </c:pt>
                <c:pt idx="668">
                  <c:v>60.2</c:v>
                </c:pt>
                <c:pt idx="669">
                  <c:v>57.9</c:v>
                </c:pt>
                <c:pt idx="670">
                  <c:v>57.1</c:v>
                </c:pt>
                <c:pt idx="671">
                  <c:v>54</c:v>
                </c:pt>
                <c:pt idx="672">
                  <c:v>57.5</c:v>
                </c:pt>
                <c:pt idx="673">
                  <c:v>57.7</c:v>
                </c:pt>
                <c:pt idx="674">
                  <c:v>56.9</c:v>
                </c:pt>
                <c:pt idx="675">
                  <c:v>55.1</c:v>
                </c:pt>
                <c:pt idx="676">
                  <c:v>55.5</c:v>
                </c:pt>
                <c:pt idx="677">
                  <c:v>58.2</c:v>
                </c:pt>
                <c:pt idx="678">
                  <c:v>59.8</c:v>
                </c:pt>
                <c:pt idx="679">
                  <c:v>57.6</c:v>
                </c:pt>
                <c:pt idx="680">
                  <c:v>54.7</c:v>
                </c:pt>
                <c:pt idx="681">
                  <c:v>55.1</c:v>
                </c:pt>
                <c:pt idx="682">
                  <c:v>55.2</c:v>
                </c:pt>
                <c:pt idx="683">
                  <c:v>57.2</c:v>
                </c:pt>
                <c:pt idx="684">
                  <c:v>53.8</c:v>
                </c:pt>
                <c:pt idx="685">
                  <c:v>51.2</c:v>
                </c:pt>
                <c:pt idx="686">
                  <c:v>50</c:v>
                </c:pt>
                <c:pt idx="687">
                  <c:v>49.5</c:v>
                </c:pt>
                <c:pt idx="688">
                  <c:v>51</c:v>
                </c:pt>
                <c:pt idx="689">
                  <c:v>50.8</c:v>
                </c:pt>
                <c:pt idx="690">
                  <c:v>52.2</c:v>
                </c:pt>
                <c:pt idx="691">
                  <c:v>55.1</c:v>
                </c:pt>
                <c:pt idx="692">
                  <c:v>60.6</c:v>
                </c:pt>
                <c:pt idx="693">
                  <c:v>61.1</c:v>
                </c:pt>
                <c:pt idx="694">
                  <c:v>60.9</c:v>
                </c:pt>
                <c:pt idx="695">
                  <c:v>64.2</c:v>
                </c:pt>
                <c:pt idx="696">
                  <c:v>59</c:v>
                </c:pt>
                <c:pt idx="697">
                  <c:v>62.2</c:v>
                </c:pt>
                <c:pt idx="698">
                  <c:v>63</c:v>
                </c:pt>
                <c:pt idx="699">
                  <c:v>60.7</c:v>
                </c:pt>
                <c:pt idx="700">
                  <c:v>58.2</c:v>
                </c:pt>
                <c:pt idx="701">
                  <c:v>58.1</c:v>
                </c:pt>
                <c:pt idx="702">
                  <c:v>58.9</c:v>
                </c:pt>
                <c:pt idx="703">
                  <c:v>57.6</c:v>
                </c:pt>
                <c:pt idx="704">
                  <c:v>49.1</c:v>
                </c:pt>
                <c:pt idx="705">
                  <c:v>43.6</c:v>
                </c:pt>
                <c:pt idx="706">
                  <c:v>43.9</c:v>
                </c:pt>
                <c:pt idx="707">
                  <c:v>44.3</c:v>
                </c:pt>
                <c:pt idx="708">
                  <c:v>44.3</c:v>
                </c:pt>
                <c:pt idx="709">
                  <c:v>46</c:v>
                </c:pt>
                <c:pt idx="710">
                  <c:v>45.4</c:v>
                </c:pt>
                <c:pt idx="711">
                  <c:v>47.6</c:v>
                </c:pt>
                <c:pt idx="712">
                  <c:v>43.7</c:v>
                </c:pt>
                <c:pt idx="713">
                  <c:v>44.4</c:v>
                </c:pt>
                <c:pt idx="714">
                  <c:v>42.6</c:v>
                </c:pt>
                <c:pt idx="715">
                  <c:v>45.3</c:v>
                </c:pt>
                <c:pt idx="716">
                  <c:v>47.8</c:v>
                </c:pt>
                <c:pt idx="717">
                  <c:v>52.3</c:v>
                </c:pt>
                <c:pt idx="718">
                  <c:v>61.5</c:v>
                </c:pt>
                <c:pt idx="719">
                  <c:v>58.2</c:v>
                </c:pt>
                <c:pt idx="720">
                  <c:v>50.6</c:v>
                </c:pt>
                <c:pt idx="721">
                  <c:v>49.7</c:v>
                </c:pt>
                <c:pt idx="722">
                  <c:v>48.3</c:v>
                </c:pt>
                <c:pt idx="723">
                  <c:v>55.1</c:v>
                </c:pt>
                <c:pt idx="724">
                  <c:v>61.5</c:v>
                </c:pt>
                <c:pt idx="725">
                  <c:v>64.400000000000006</c:v>
                </c:pt>
                <c:pt idx="726">
                  <c:v>68.2</c:v>
                </c:pt>
                <c:pt idx="727">
                  <c:v>66.900000000000006</c:v>
                </c:pt>
                <c:pt idx="728">
                  <c:v>67.099999999999994</c:v>
                </c:pt>
                <c:pt idx="729">
                  <c:v>66.900000000000006</c:v>
                </c:pt>
                <c:pt idx="730">
                  <c:v>64.400000000000006</c:v>
                </c:pt>
                <c:pt idx="731">
                  <c:v>60.5</c:v>
                </c:pt>
                <c:pt idx="732">
                  <c:v>62.7</c:v>
                </c:pt>
                <c:pt idx="733">
                  <c:v>62.3</c:v>
                </c:pt>
                <c:pt idx="734">
                  <c:v>59.8</c:v>
                </c:pt>
                <c:pt idx="735">
                  <c:v>57.3</c:v>
                </c:pt>
                <c:pt idx="736">
                  <c:v>54.7</c:v>
                </c:pt>
                <c:pt idx="737">
                  <c:v>51.4</c:v>
                </c:pt>
                <c:pt idx="738">
                  <c:v>46.6</c:v>
                </c:pt>
                <c:pt idx="739">
                  <c:v>39.1</c:v>
                </c:pt>
                <c:pt idx="740">
                  <c:v>39.799999999999997</c:v>
                </c:pt>
                <c:pt idx="741">
                  <c:v>37.200000000000003</c:v>
                </c:pt>
                <c:pt idx="742">
                  <c:v>33.4</c:v>
                </c:pt>
                <c:pt idx="743">
                  <c:v>36.799999999999997</c:v>
                </c:pt>
                <c:pt idx="744">
                  <c:v>40.4</c:v>
                </c:pt>
                <c:pt idx="745">
                  <c:v>41.1</c:v>
                </c:pt>
                <c:pt idx="746">
                  <c:v>45.8</c:v>
                </c:pt>
                <c:pt idx="747">
                  <c:v>45.3</c:v>
                </c:pt>
                <c:pt idx="748">
                  <c:v>45.7</c:v>
                </c:pt>
                <c:pt idx="749">
                  <c:v>45.9</c:v>
                </c:pt>
                <c:pt idx="750">
                  <c:v>43.4</c:v>
                </c:pt>
                <c:pt idx="751">
                  <c:v>43.1</c:v>
                </c:pt>
                <c:pt idx="752">
                  <c:v>47.5</c:v>
                </c:pt>
                <c:pt idx="753">
                  <c:v>51</c:v>
                </c:pt>
                <c:pt idx="754">
                  <c:v>53.6</c:v>
                </c:pt>
                <c:pt idx="755">
                  <c:v>52.7</c:v>
                </c:pt>
                <c:pt idx="756">
                  <c:v>55</c:v>
                </c:pt>
                <c:pt idx="757">
                  <c:v>52.7</c:v>
                </c:pt>
                <c:pt idx="758">
                  <c:v>55.5</c:v>
                </c:pt>
                <c:pt idx="759">
                  <c:v>51.5</c:v>
                </c:pt>
                <c:pt idx="760">
                  <c:v>44.2</c:v>
                </c:pt>
                <c:pt idx="761">
                  <c:v>47.7</c:v>
                </c:pt>
                <c:pt idx="762">
                  <c:v>51.2</c:v>
                </c:pt>
                <c:pt idx="763">
                  <c:v>55.9</c:v>
                </c:pt>
                <c:pt idx="764">
                  <c:v>57.2</c:v>
                </c:pt>
                <c:pt idx="765">
                  <c:v>58.2</c:v>
                </c:pt>
                <c:pt idx="766">
                  <c:v>60.2</c:v>
                </c:pt>
                <c:pt idx="767">
                  <c:v>65.599999999999994</c:v>
                </c:pt>
                <c:pt idx="768">
                  <c:v>62</c:v>
                </c:pt>
                <c:pt idx="769">
                  <c:v>63.7</c:v>
                </c:pt>
                <c:pt idx="770">
                  <c:v>62.4</c:v>
                </c:pt>
                <c:pt idx="771">
                  <c:v>64.8</c:v>
                </c:pt>
                <c:pt idx="772">
                  <c:v>66.2</c:v>
                </c:pt>
                <c:pt idx="773">
                  <c:v>63.3</c:v>
                </c:pt>
                <c:pt idx="774">
                  <c:v>69.5</c:v>
                </c:pt>
                <c:pt idx="775">
                  <c:v>68.7</c:v>
                </c:pt>
                <c:pt idx="776">
                  <c:v>67.5</c:v>
                </c:pt>
                <c:pt idx="777">
                  <c:v>67.8</c:v>
                </c:pt>
                <c:pt idx="778">
                  <c:v>63</c:v>
                </c:pt>
                <c:pt idx="779">
                  <c:v>63.8</c:v>
                </c:pt>
                <c:pt idx="780">
                  <c:v>58.8</c:v>
                </c:pt>
                <c:pt idx="781">
                  <c:v>58.2</c:v>
                </c:pt>
                <c:pt idx="782">
                  <c:v>53.5</c:v>
                </c:pt>
                <c:pt idx="783">
                  <c:v>54.4</c:v>
                </c:pt>
                <c:pt idx="784">
                  <c:v>51.7</c:v>
                </c:pt>
                <c:pt idx="785">
                  <c:v>52.1</c:v>
                </c:pt>
                <c:pt idx="786">
                  <c:v>50.1</c:v>
                </c:pt>
                <c:pt idx="787">
                  <c:v>47.7</c:v>
                </c:pt>
                <c:pt idx="788">
                  <c:v>44.7</c:v>
                </c:pt>
                <c:pt idx="789">
                  <c:v>40.700000000000003</c:v>
                </c:pt>
                <c:pt idx="790">
                  <c:v>37.4</c:v>
                </c:pt>
                <c:pt idx="791">
                  <c:v>35.6</c:v>
                </c:pt>
                <c:pt idx="792">
                  <c:v>36.9</c:v>
                </c:pt>
                <c:pt idx="793">
                  <c:v>37.4</c:v>
                </c:pt>
                <c:pt idx="794">
                  <c:v>40.200000000000003</c:v>
                </c:pt>
                <c:pt idx="795">
                  <c:v>43.5</c:v>
                </c:pt>
                <c:pt idx="796">
                  <c:v>46.3</c:v>
                </c:pt>
                <c:pt idx="797">
                  <c:v>48.5</c:v>
                </c:pt>
                <c:pt idx="798">
                  <c:v>48.9</c:v>
                </c:pt>
                <c:pt idx="799">
                  <c:v>51.1</c:v>
                </c:pt>
                <c:pt idx="800">
                  <c:v>50.5</c:v>
                </c:pt>
                <c:pt idx="801">
                  <c:v>55.4</c:v>
                </c:pt>
                <c:pt idx="802">
                  <c:v>59.4</c:v>
                </c:pt>
                <c:pt idx="803">
                  <c:v>55.8</c:v>
                </c:pt>
                <c:pt idx="804">
                  <c:v>56.8</c:v>
                </c:pt>
                <c:pt idx="805">
                  <c:v>56.2</c:v>
                </c:pt>
                <c:pt idx="806">
                  <c:v>56.1</c:v>
                </c:pt>
                <c:pt idx="807">
                  <c:v>60.4</c:v>
                </c:pt>
                <c:pt idx="808">
                  <c:v>48.3</c:v>
                </c:pt>
                <c:pt idx="809">
                  <c:v>43.3</c:v>
                </c:pt>
                <c:pt idx="810">
                  <c:v>39.5</c:v>
                </c:pt>
                <c:pt idx="811">
                  <c:v>36.700000000000003</c:v>
                </c:pt>
                <c:pt idx="812">
                  <c:v>40</c:v>
                </c:pt>
                <c:pt idx="813">
                  <c:v>41.8</c:v>
                </c:pt>
                <c:pt idx="814">
                  <c:v>44.7</c:v>
                </c:pt>
                <c:pt idx="815">
                  <c:v>46.5</c:v>
                </c:pt>
                <c:pt idx="816">
                  <c:v>47.2</c:v>
                </c:pt>
                <c:pt idx="817">
                  <c:v>49.6</c:v>
                </c:pt>
                <c:pt idx="818">
                  <c:v>48.1</c:v>
                </c:pt>
                <c:pt idx="819">
                  <c:v>43.6</c:v>
                </c:pt>
                <c:pt idx="820">
                  <c:v>42.1</c:v>
                </c:pt>
                <c:pt idx="821">
                  <c:v>45.5</c:v>
                </c:pt>
                <c:pt idx="822">
                  <c:v>50.7</c:v>
                </c:pt>
                <c:pt idx="823">
                  <c:v>53.5</c:v>
                </c:pt>
                <c:pt idx="824">
                  <c:v>65.5</c:v>
                </c:pt>
                <c:pt idx="825">
                  <c:v>69.3</c:v>
                </c:pt>
                <c:pt idx="826">
                  <c:v>67.8</c:v>
                </c:pt>
                <c:pt idx="827">
                  <c:v>67.099999999999994</c:v>
                </c:pt>
                <c:pt idx="828">
                  <c:v>63.1</c:v>
                </c:pt>
                <c:pt idx="829">
                  <c:v>59.2</c:v>
                </c:pt>
                <c:pt idx="830">
                  <c:v>68.099999999999994</c:v>
                </c:pt>
                <c:pt idx="831">
                  <c:v>75.8</c:v>
                </c:pt>
                <c:pt idx="832">
                  <c:v>77.5</c:v>
                </c:pt>
                <c:pt idx="833">
                  <c:v>76.599999999999994</c:v>
                </c:pt>
                <c:pt idx="834">
                  <c:v>74.7</c:v>
                </c:pt>
                <c:pt idx="835">
                  <c:v>68.099999999999994</c:v>
                </c:pt>
                <c:pt idx="836">
                  <c:v>62.1</c:v>
                </c:pt>
                <c:pt idx="837">
                  <c:v>60.5</c:v>
                </c:pt>
                <c:pt idx="838">
                  <c:v>59.1</c:v>
                </c:pt>
                <c:pt idx="839">
                  <c:v>57.3</c:v>
                </c:pt>
                <c:pt idx="840">
                  <c:v>51</c:v>
                </c:pt>
                <c:pt idx="841">
                  <c:v>51</c:v>
                </c:pt>
                <c:pt idx="842">
                  <c:v>52.3</c:v>
                </c:pt>
                <c:pt idx="843">
                  <c:v>47</c:v>
                </c:pt>
                <c:pt idx="844">
                  <c:v>39</c:v>
                </c:pt>
                <c:pt idx="845">
                  <c:v>31.6</c:v>
                </c:pt>
                <c:pt idx="846">
                  <c:v>32.6</c:v>
                </c:pt>
                <c:pt idx="847">
                  <c:v>35.5</c:v>
                </c:pt>
                <c:pt idx="848">
                  <c:v>34.5</c:v>
                </c:pt>
                <c:pt idx="849">
                  <c:v>31.3</c:v>
                </c:pt>
                <c:pt idx="850">
                  <c:v>32.9</c:v>
                </c:pt>
                <c:pt idx="851">
                  <c:v>35</c:v>
                </c:pt>
                <c:pt idx="852">
                  <c:v>42.4</c:v>
                </c:pt>
                <c:pt idx="853">
                  <c:v>47.2</c:v>
                </c:pt>
                <c:pt idx="854">
                  <c:v>42.1</c:v>
                </c:pt>
                <c:pt idx="855">
                  <c:v>45.1</c:v>
                </c:pt>
                <c:pt idx="856">
                  <c:v>48.4</c:v>
                </c:pt>
                <c:pt idx="857">
                  <c:v>53</c:v>
                </c:pt>
                <c:pt idx="858">
                  <c:v>49.5</c:v>
                </c:pt>
                <c:pt idx="859">
                  <c:v>45.4</c:v>
                </c:pt>
                <c:pt idx="860">
                  <c:v>43.3</c:v>
                </c:pt>
                <c:pt idx="861">
                  <c:v>50.2</c:v>
                </c:pt>
                <c:pt idx="862">
                  <c:v>51.7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4019-4D93-88E8-01F9E4CB4B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9369448"/>
        <c:axId val="1169371744"/>
      </c:lineChart>
      <c:dateAx>
        <c:axId val="1169369448"/>
        <c:scaling>
          <c:orientation val="minMax"/>
          <c:min val="42736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pPr>
            <a:endParaRPr lang="zh-CN"/>
          </a:p>
        </c:txPr>
        <c:crossAx val="1169371744"/>
        <c:crosses val="autoZero"/>
        <c:auto val="1"/>
        <c:lblOffset val="100"/>
        <c:baseTimeUnit val="months"/>
      </c:dateAx>
      <c:valAx>
        <c:axId val="1169371744"/>
        <c:scaling>
          <c:orientation val="minMax"/>
          <c:max val="65"/>
          <c:min val="45"/>
        </c:scaling>
        <c:delete val="0"/>
        <c:axPos val="l"/>
        <c:numFmt formatCode="0_ " sourceLinked="0"/>
        <c:majorTickMark val="out"/>
        <c:minorTickMark val="none"/>
        <c:tickLblPos val="nextTo"/>
        <c:spPr>
          <a:noFill/>
          <a:ln>
            <a:solidFill>
              <a:sysClr val="windowText" lastClr="000000">
                <a:lumMod val="50000"/>
                <a:lumOff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pPr>
            <a:endParaRPr lang="zh-CN"/>
          </a:p>
        </c:txPr>
        <c:crossAx val="1169369448"/>
        <c:crosses val="autoZero"/>
        <c:crossBetween val="between"/>
        <c:majorUnit val="5"/>
      </c:valAx>
      <c:spPr>
        <a:noFill/>
        <a:ln w="25400">
          <a:noFill/>
        </a:ln>
        <a:effectLst/>
      </c:spPr>
    </c:plotArea>
    <c:legend>
      <c:legendPos val="t"/>
      <c:layout/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892994144962647E-2"/>
          <c:y val="0.21591894395553499"/>
          <c:w val="0.88528178428956728"/>
          <c:h val="0.63576794812413162"/>
        </c:manualLayout>
      </c:layout>
      <c:lineChart>
        <c:grouping val="standard"/>
        <c:varyColors val="0"/>
        <c:ser>
          <c:idx val="0"/>
          <c:order val="0"/>
          <c:tx>
            <c:strRef>
              <c:f>PMI数据!$AQ$1</c:f>
              <c:strCache>
                <c:ptCount val="1"/>
                <c:pt idx="0">
                  <c:v>Markit制造业PMI</c:v>
                </c:pt>
              </c:strCache>
            </c:strRef>
          </c:tx>
          <c:spPr>
            <a:ln w="19050" cap="rnd">
              <a:solidFill>
                <a:schemeClr val="tx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78"/>
              <c:layout>
                <c:manualLayout>
                  <c:x val="-1.5431246938485899E-2"/>
                  <c:y val="-4.7675804529201386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51.8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B33-4FC7-A9E7-D769A3FF46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PMI数据!$AP$3:$AP$865</c:f>
              <c:numCache>
                <c:formatCode>mm/yyyy</c:formatCode>
                <c:ptCount val="863"/>
                <c:pt idx="0">
                  <c:v>43770</c:v>
                </c:pt>
                <c:pt idx="1">
                  <c:v>43739</c:v>
                </c:pt>
                <c:pt idx="2">
                  <c:v>43709</c:v>
                </c:pt>
                <c:pt idx="3">
                  <c:v>43678</c:v>
                </c:pt>
                <c:pt idx="4">
                  <c:v>43647</c:v>
                </c:pt>
                <c:pt idx="5">
                  <c:v>43617</c:v>
                </c:pt>
                <c:pt idx="6">
                  <c:v>43586</c:v>
                </c:pt>
                <c:pt idx="7">
                  <c:v>43556</c:v>
                </c:pt>
                <c:pt idx="8">
                  <c:v>43525</c:v>
                </c:pt>
                <c:pt idx="9">
                  <c:v>43497</c:v>
                </c:pt>
                <c:pt idx="10">
                  <c:v>43466</c:v>
                </c:pt>
                <c:pt idx="11">
                  <c:v>43435</c:v>
                </c:pt>
                <c:pt idx="12">
                  <c:v>43405</c:v>
                </c:pt>
                <c:pt idx="13">
                  <c:v>43374</c:v>
                </c:pt>
                <c:pt idx="14">
                  <c:v>43344</c:v>
                </c:pt>
                <c:pt idx="15">
                  <c:v>43313</c:v>
                </c:pt>
                <c:pt idx="16">
                  <c:v>43282</c:v>
                </c:pt>
                <c:pt idx="17">
                  <c:v>43252</c:v>
                </c:pt>
                <c:pt idx="18">
                  <c:v>43221</c:v>
                </c:pt>
                <c:pt idx="19">
                  <c:v>43191</c:v>
                </c:pt>
                <c:pt idx="20">
                  <c:v>43160</c:v>
                </c:pt>
                <c:pt idx="21">
                  <c:v>43132</c:v>
                </c:pt>
                <c:pt idx="22">
                  <c:v>43101</c:v>
                </c:pt>
                <c:pt idx="23">
                  <c:v>43070</c:v>
                </c:pt>
                <c:pt idx="24">
                  <c:v>43040</c:v>
                </c:pt>
                <c:pt idx="25">
                  <c:v>43009</c:v>
                </c:pt>
                <c:pt idx="26">
                  <c:v>42979</c:v>
                </c:pt>
                <c:pt idx="27">
                  <c:v>42948</c:v>
                </c:pt>
                <c:pt idx="28">
                  <c:v>42917</c:v>
                </c:pt>
                <c:pt idx="29">
                  <c:v>42887</c:v>
                </c:pt>
                <c:pt idx="30">
                  <c:v>42856</c:v>
                </c:pt>
                <c:pt idx="31">
                  <c:v>42826</c:v>
                </c:pt>
                <c:pt idx="32">
                  <c:v>42795</c:v>
                </c:pt>
                <c:pt idx="33">
                  <c:v>42767</c:v>
                </c:pt>
                <c:pt idx="34">
                  <c:v>42736</c:v>
                </c:pt>
                <c:pt idx="35">
                  <c:v>42705</c:v>
                </c:pt>
                <c:pt idx="36">
                  <c:v>42675</c:v>
                </c:pt>
                <c:pt idx="37">
                  <c:v>42644</c:v>
                </c:pt>
                <c:pt idx="38">
                  <c:v>42614</c:v>
                </c:pt>
                <c:pt idx="39">
                  <c:v>42583</c:v>
                </c:pt>
                <c:pt idx="40">
                  <c:v>42552</c:v>
                </c:pt>
                <c:pt idx="41">
                  <c:v>42522</c:v>
                </c:pt>
                <c:pt idx="42">
                  <c:v>42491</c:v>
                </c:pt>
                <c:pt idx="43">
                  <c:v>42461</c:v>
                </c:pt>
                <c:pt idx="44">
                  <c:v>42430</c:v>
                </c:pt>
                <c:pt idx="45">
                  <c:v>42401</c:v>
                </c:pt>
                <c:pt idx="46">
                  <c:v>42370</c:v>
                </c:pt>
                <c:pt idx="47">
                  <c:v>42339</c:v>
                </c:pt>
                <c:pt idx="48">
                  <c:v>42309</c:v>
                </c:pt>
                <c:pt idx="49">
                  <c:v>42278</c:v>
                </c:pt>
                <c:pt idx="50">
                  <c:v>42248</c:v>
                </c:pt>
                <c:pt idx="51">
                  <c:v>42217</c:v>
                </c:pt>
                <c:pt idx="52">
                  <c:v>42186</c:v>
                </c:pt>
                <c:pt idx="53">
                  <c:v>42156</c:v>
                </c:pt>
                <c:pt idx="54">
                  <c:v>42125</c:v>
                </c:pt>
                <c:pt idx="55">
                  <c:v>42095</c:v>
                </c:pt>
                <c:pt idx="56">
                  <c:v>42064</c:v>
                </c:pt>
                <c:pt idx="57">
                  <c:v>42036</c:v>
                </c:pt>
                <c:pt idx="58">
                  <c:v>42005</c:v>
                </c:pt>
                <c:pt idx="59">
                  <c:v>41974</c:v>
                </c:pt>
                <c:pt idx="60">
                  <c:v>41944</c:v>
                </c:pt>
                <c:pt idx="61">
                  <c:v>41913</c:v>
                </c:pt>
                <c:pt idx="62">
                  <c:v>41883</c:v>
                </c:pt>
                <c:pt idx="63">
                  <c:v>41852</c:v>
                </c:pt>
                <c:pt idx="64">
                  <c:v>41821</c:v>
                </c:pt>
                <c:pt idx="65">
                  <c:v>41791</c:v>
                </c:pt>
                <c:pt idx="66">
                  <c:v>41760</c:v>
                </c:pt>
                <c:pt idx="67">
                  <c:v>41730</c:v>
                </c:pt>
                <c:pt idx="68">
                  <c:v>41699</c:v>
                </c:pt>
                <c:pt idx="69">
                  <c:v>41671</c:v>
                </c:pt>
                <c:pt idx="70">
                  <c:v>41640</c:v>
                </c:pt>
                <c:pt idx="71">
                  <c:v>41609</c:v>
                </c:pt>
                <c:pt idx="72">
                  <c:v>41579</c:v>
                </c:pt>
                <c:pt idx="73">
                  <c:v>41548</c:v>
                </c:pt>
                <c:pt idx="74">
                  <c:v>41518</c:v>
                </c:pt>
                <c:pt idx="75">
                  <c:v>41487</c:v>
                </c:pt>
                <c:pt idx="76">
                  <c:v>41456</c:v>
                </c:pt>
                <c:pt idx="77">
                  <c:v>41426</c:v>
                </c:pt>
                <c:pt idx="78">
                  <c:v>41395</c:v>
                </c:pt>
                <c:pt idx="79">
                  <c:v>41365</c:v>
                </c:pt>
                <c:pt idx="80">
                  <c:v>41334</c:v>
                </c:pt>
                <c:pt idx="81">
                  <c:v>41306</c:v>
                </c:pt>
                <c:pt idx="82">
                  <c:v>41275</c:v>
                </c:pt>
                <c:pt idx="83">
                  <c:v>41244</c:v>
                </c:pt>
                <c:pt idx="84">
                  <c:v>41214</c:v>
                </c:pt>
                <c:pt idx="85">
                  <c:v>41183</c:v>
                </c:pt>
                <c:pt idx="86">
                  <c:v>41153</c:v>
                </c:pt>
                <c:pt idx="87">
                  <c:v>41122</c:v>
                </c:pt>
                <c:pt idx="88">
                  <c:v>41091</c:v>
                </c:pt>
                <c:pt idx="89">
                  <c:v>41061</c:v>
                </c:pt>
                <c:pt idx="90">
                  <c:v>41030</c:v>
                </c:pt>
                <c:pt idx="91">
                  <c:v>41000</c:v>
                </c:pt>
                <c:pt idx="92">
                  <c:v>40969</c:v>
                </c:pt>
                <c:pt idx="93">
                  <c:v>40940</c:v>
                </c:pt>
                <c:pt idx="94">
                  <c:v>40909</c:v>
                </c:pt>
                <c:pt idx="95">
                  <c:v>40878</c:v>
                </c:pt>
                <c:pt idx="96">
                  <c:v>40848</c:v>
                </c:pt>
                <c:pt idx="97">
                  <c:v>40817</c:v>
                </c:pt>
                <c:pt idx="98">
                  <c:v>40787</c:v>
                </c:pt>
                <c:pt idx="99">
                  <c:v>40756</c:v>
                </c:pt>
                <c:pt idx="100">
                  <c:v>40725</c:v>
                </c:pt>
                <c:pt idx="101">
                  <c:v>40695</c:v>
                </c:pt>
                <c:pt idx="102">
                  <c:v>40664</c:v>
                </c:pt>
                <c:pt idx="103">
                  <c:v>40634</c:v>
                </c:pt>
                <c:pt idx="104">
                  <c:v>40603</c:v>
                </c:pt>
                <c:pt idx="105">
                  <c:v>40575</c:v>
                </c:pt>
                <c:pt idx="106">
                  <c:v>40544</c:v>
                </c:pt>
                <c:pt idx="107">
                  <c:v>40513</c:v>
                </c:pt>
                <c:pt idx="108">
                  <c:v>40483</c:v>
                </c:pt>
                <c:pt idx="109">
                  <c:v>40452</c:v>
                </c:pt>
                <c:pt idx="110">
                  <c:v>40422</c:v>
                </c:pt>
                <c:pt idx="111">
                  <c:v>40391</c:v>
                </c:pt>
                <c:pt idx="112">
                  <c:v>40360</c:v>
                </c:pt>
                <c:pt idx="113">
                  <c:v>40330</c:v>
                </c:pt>
                <c:pt idx="114">
                  <c:v>40299</c:v>
                </c:pt>
                <c:pt idx="115">
                  <c:v>40269</c:v>
                </c:pt>
                <c:pt idx="116">
                  <c:v>40238</c:v>
                </c:pt>
                <c:pt idx="117">
                  <c:v>40210</c:v>
                </c:pt>
                <c:pt idx="118">
                  <c:v>40179</c:v>
                </c:pt>
                <c:pt idx="119">
                  <c:v>40148</c:v>
                </c:pt>
                <c:pt idx="120">
                  <c:v>40118</c:v>
                </c:pt>
                <c:pt idx="121">
                  <c:v>40087</c:v>
                </c:pt>
                <c:pt idx="122">
                  <c:v>40057</c:v>
                </c:pt>
                <c:pt idx="123">
                  <c:v>40026</c:v>
                </c:pt>
                <c:pt idx="124">
                  <c:v>39995</c:v>
                </c:pt>
                <c:pt idx="125">
                  <c:v>39965</c:v>
                </c:pt>
                <c:pt idx="126">
                  <c:v>39934</c:v>
                </c:pt>
                <c:pt idx="127">
                  <c:v>39904</c:v>
                </c:pt>
                <c:pt idx="128">
                  <c:v>39873</c:v>
                </c:pt>
                <c:pt idx="129">
                  <c:v>39845</c:v>
                </c:pt>
                <c:pt idx="130">
                  <c:v>39814</c:v>
                </c:pt>
                <c:pt idx="131">
                  <c:v>39783</c:v>
                </c:pt>
                <c:pt idx="132">
                  <c:v>39753</c:v>
                </c:pt>
                <c:pt idx="133">
                  <c:v>39722</c:v>
                </c:pt>
                <c:pt idx="134">
                  <c:v>39692</c:v>
                </c:pt>
                <c:pt idx="135">
                  <c:v>39661</c:v>
                </c:pt>
                <c:pt idx="136">
                  <c:v>39630</c:v>
                </c:pt>
                <c:pt idx="137">
                  <c:v>39600</c:v>
                </c:pt>
                <c:pt idx="138">
                  <c:v>39569</c:v>
                </c:pt>
                <c:pt idx="139">
                  <c:v>39539</c:v>
                </c:pt>
                <c:pt idx="140">
                  <c:v>39508</c:v>
                </c:pt>
                <c:pt idx="141">
                  <c:v>39479</c:v>
                </c:pt>
                <c:pt idx="142">
                  <c:v>39448</c:v>
                </c:pt>
                <c:pt idx="143">
                  <c:v>39417</c:v>
                </c:pt>
                <c:pt idx="144">
                  <c:v>39387</c:v>
                </c:pt>
                <c:pt idx="145">
                  <c:v>39356</c:v>
                </c:pt>
                <c:pt idx="146">
                  <c:v>39326</c:v>
                </c:pt>
                <c:pt idx="147">
                  <c:v>39295</c:v>
                </c:pt>
                <c:pt idx="148">
                  <c:v>39264</c:v>
                </c:pt>
                <c:pt idx="149">
                  <c:v>39234</c:v>
                </c:pt>
                <c:pt idx="150">
                  <c:v>39203</c:v>
                </c:pt>
                <c:pt idx="151">
                  <c:v>39173</c:v>
                </c:pt>
                <c:pt idx="152">
                  <c:v>39142</c:v>
                </c:pt>
                <c:pt idx="153">
                  <c:v>39114</c:v>
                </c:pt>
                <c:pt idx="154">
                  <c:v>39083</c:v>
                </c:pt>
                <c:pt idx="155">
                  <c:v>39052</c:v>
                </c:pt>
                <c:pt idx="156">
                  <c:v>39022</c:v>
                </c:pt>
                <c:pt idx="157">
                  <c:v>38991</c:v>
                </c:pt>
                <c:pt idx="158">
                  <c:v>38961</c:v>
                </c:pt>
                <c:pt idx="159">
                  <c:v>38930</c:v>
                </c:pt>
                <c:pt idx="160">
                  <c:v>38899</c:v>
                </c:pt>
                <c:pt idx="161">
                  <c:v>38869</c:v>
                </c:pt>
                <c:pt idx="162">
                  <c:v>38838</c:v>
                </c:pt>
                <c:pt idx="163">
                  <c:v>38808</c:v>
                </c:pt>
                <c:pt idx="164">
                  <c:v>38777</c:v>
                </c:pt>
                <c:pt idx="165">
                  <c:v>38749</c:v>
                </c:pt>
                <c:pt idx="166">
                  <c:v>38718</c:v>
                </c:pt>
                <c:pt idx="167">
                  <c:v>38687</c:v>
                </c:pt>
                <c:pt idx="168">
                  <c:v>38657</c:v>
                </c:pt>
                <c:pt idx="169">
                  <c:v>38626</c:v>
                </c:pt>
                <c:pt idx="170">
                  <c:v>38596</c:v>
                </c:pt>
                <c:pt idx="171">
                  <c:v>38565</c:v>
                </c:pt>
                <c:pt idx="172">
                  <c:v>38534</c:v>
                </c:pt>
                <c:pt idx="173">
                  <c:v>38504</c:v>
                </c:pt>
                <c:pt idx="174">
                  <c:v>38473</c:v>
                </c:pt>
                <c:pt idx="175">
                  <c:v>38443</c:v>
                </c:pt>
                <c:pt idx="176">
                  <c:v>38412</c:v>
                </c:pt>
                <c:pt idx="177">
                  <c:v>38384</c:v>
                </c:pt>
                <c:pt idx="178">
                  <c:v>38353</c:v>
                </c:pt>
              </c:numCache>
            </c:numRef>
          </c:cat>
          <c:val>
            <c:numRef>
              <c:f>PMI数据!$AQ$3:$AQ$866</c:f>
              <c:numCache>
                <c:formatCode>#,##0.000</c:formatCode>
                <c:ptCount val="864"/>
                <c:pt idx="0">
                  <c:v>51.8</c:v>
                </c:pt>
                <c:pt idx="1">
                  <c:v>51.7</c:v>
                </c:pt>
                <c:pt idx="2">
                  <c:v>51.4</c:v>
                </c:pt>
                <c:pt idx="3">
                  <c:v>50.4</c:v>
                </c:pt>
                <c:pt idx="4">
                  <c:v>49.9</c:v>
                </c:pt>
                <c:pt idx="5">
                  <c:v>49.4</c:v>
                </c:pt>
                <c:pt idx="6">
                  <c:v>50.2</c:v>
                </c:pt>
                <c:pt idx="7">
                  <c:v>50.2</c:v>
                </c:pt>
                <c:pt idx="8">
                  <c:v>50.8</c:v>
                </c:pt>
                <c:pt idx="9">
                  <c:v>49.9</c:v>
                </c:pt>
                <c:pt idx="10">
                  <c:v>48.3</c:v>
                </c:pt>
                <c:pt idx="11">
                  <c:v>49.7</c:v>
                </c:pt>
                <c:pt idx="12">
                  <c:v>50.2</c:v>
                </c:pt>
                <c:pt idx="13">
                  <c:v>50.1</c:v>
                </c:pt>
                <c:pt idx="14">
                  <c:v>50</c:v>
                </c:pt>
                <c:pt idx="15">
                  <c:v>50.6</c:v>
                </c:pt>
                <c:pt idx="16">
                  <c:v>50.8</c:v>
                </c:pt>
                <c:pt idx="17">
                  <c:v>51</c:v>
                </c:pt>
                <c:pt idx="18">
                  <c:v>51.1</c:v>
                </c:pt>
                <c:pt idx="19">
                  <c:v>51.1</c:v>
                </c:pt>
                <c:pt idx="20">
                  <c:v>51</c:v>
                </c:pt>
                <c:pt idx="21">
                  <c:v>51.6</c:v>
                </c:pt>
                <c:pt idx="22">
                  <c:v>51.5</c:v>
                </c:pt>
                <c:pt idx="23">
                  <c:v>51.5</c:v>
                </c:pt>
                <c:pt idx="24">
                  <c:v>50.8</c:v>
                </c:pt>
                <c:pt idx="25">
                  <c:v>51</c:v>
                </c:pt>
                <c:pt idx="26">
                  <c:v>51</c:v>
                </c:pt>
                <c:pt idx="27">
                  <c:v>51.6</c:v>
                </c:pt>
                <c:pt idx="28">
                  <c:v>51.1</c:v>
                </c:pt>
                <c:pt idx="29">
                  <c:v>50.4</c:v>
                </c:pt>
                <c:pt idx="30">
                  <c:v>49.6</c:v>
                </c:pt>
                <c:pt idx="31">
                  <c:v>50.3</c:v>
                </c:pt>
                <c:pt idx="32">
                  <c:v>51.2</c:v>
                </c:pt>
                <c:pt idx="33">
                  <c:v>51.7</c:v>
                </c:pt>
                <c:pt idx="34">
                  <c:v>51</c:v>
                </c:pt>
                <c:pt idx="35">
                  <c:v>51.9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FB33-4FC7-A9E7-D769A3FF4663}"/>
            </c:ext>
          </c:extLst>
        </c:ser>
        <c:ser>
          <c:idx val="1"/>
          <c:order val="1"/>
          <c:tx>
            <c:strRef>
              <c:f>PMI数据!$AR$1</c:f>
              <c:strCache>
                <c:ptCount val="1"/>
                <c:pt idx="0">
                  <c:v>统计局制造业PMI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78"/>
              <c:layout>
                <c:manualLayout>
                  <c:x val="-1.5431246938485899E-2"/>
                  <c:y val="-4.2908224076281289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50.2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B33-4FC7-A9E7-D769A3FF46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PMI数据!$AP$3:$AP$865</c:f>
              <c:numCache>
                <c:formatCode>mm/yyyy</c:formatCode>
                <c:ptCount val="863"/>
                <c:pt idx="0">
                  <c:v>43770</c:v>
                </c:pt>
                <c:pt idx="1">
                  <c:v>43739</c:v>
                </c:pt>
                <c:pt idx="2">
                  <c:v>43709</c:v>
                </c:pt>
                <c:pt idx="3">
                  <c:v>43678</c:v>
                </c:pt>
                <c:pt idx="4">
                  <c:v>43647</c:v>
                </c:pt>
                <c:pt idx="5">
                  <c:v>43617</c:v>
                </c:pt>
                <c:pt idx="6">
                  <c:v>43586</c:v>
                </c:pt>
                <c:pt idx="7">
                  <c:v>43556</c:v>
                </c:pt>
                <c:pt idx="8">
                  <c:v>43525</c:v>
                </c:pt>
                <c:pt idx="9">
                  <c:v>43497</c:v>
                </c:pt>
                <c:pt idx="10">
                  <c:v>43466</c:v>
                </c:pt>
                <c:pt idx="11">
                  <c:v>43435</c:v>
                </c:pt>
                <c:pt idx="12">
                  <c:v>43405</c:v>
                </c:pt>
                <c:pt idx="13">
                  <c:v>43374</c:v>
                </c:pt>
                <c:pt idx="14">
                  <c:v>43344</c:v>
                </c:pt>
                <c:pt idx="15">
                  <c:v>43313</c:v>
                </c:pt>
                <c:pt idx="16">
                  <c:v>43282</c:v>
                </c:pt>
                <c:pt idx="17">
                  <c:v>43252</c:v>
                </c:pt>
                <c:pt idx="18">
                  <c:v>43221</c:v>
                </c:pt>
                <c:pt idx="19">
                  <c:v>43191</c:v>
                </c:pt>
                <c:pt idx="20">
                  <c:v>43160</c:v>
                </c:pt>
                <c:pt idx="21">
                  <c:v>43132</c:v>
                </c:pt>
                <c:pt idx="22">
                  <c:v>43101</c:v>
                </c:pt>
                <c:pt idx="23">
                  <c:v>43070</c:v>
                </c:pt>
                <c:pt idx="24">
                  <c:v>43040</c:v>
                </c:pt>
                <c:pt idx="25">
                  <c:v>43009</c:v>
                </c:pt>
                <c:pt idx="26">
                  <c:v>42979</c:v>
                </c:pt>
                <c:pt idx="27">
                  <c:v>42948</c:v>
                </c:pt>
                <c:pt idx="28">
                  <c:v>42917</c:v>
                </c:pt>
                <c:pt idx="29">
                  <c:v>42887</c:v>
                </c:pt>
                <c:pt idx="30">
                  <c:v>42856</c:v>
                </c:pt>
                <c:pt idx="31">
                  <c:v>42826</c:v>
                </c:pt>
                <c:pt idx="32">
                  <c:v>42795</c:v>
                </c:pt>
                <c:pt idx="33">
                  <c:v>42767</c:v>
                </c:pt>
                <c:pt idx="34">
                  <c:v>42736</c:v>
                </c:pt>
                <c:pt idx="35">
                  <c:v>42705</c:v>
                </c:pt>
                <c:pt idx="36">
                  <c:v>42675</c:v>
                </c:pt>
                <c:pt idx="37">
                  <c:v>42644</c:v>
                </c:pt>
                <c:pt idx="38">
                  <c:v>42614</c:v>
                </c:pt>
                <c:pt idx="39">
                  <c:v>42583</c:v>
                </c:pt>
                <c:pt idx="40">
                  <c:v>42552</c:v>
                </c:pt>
                <c:pt idx="41">
                  <c:v>42522</c:v>
                </c:pt>
                <c:pt idx="42">
                  <c:v>42491</c:v>
                </c:pt>
                <c:pt idx="43">
                  <c:v>42461</c:v>
                </c:pt>
                <c:pt idx="44">
                  <c:v>42430</c:v>
                </c:pt>
                <c:pt idx="45">
                  <c:v>42401</c:v>
                </c:pt>
                <c:pt idx="46">
                  <c:v>42370</c:v>
                </c:pt>
                <c:pt idx="47">
                  <c:v>42339</c:v>
                </c:pt>
                <c:pt idx="48">
                  <c:v>42309</c:v>
                </c:pt>
                <c:pt idx="49">
                  <c:v>42278</c:v>
                </c:pt>
                <c:pt idx="50">
                  <c:v>42248</c:v>
                </c:pt>
                <c:pt idx="51">
                  <c:v>42217</c:v>
                </c:pt>
                <c:pt idx="52">
                  <c:v>42186</c:v>
                </c:pt>
                <c:pt idx="53">
                  <c:v>42156</c:v>
                </c:pt>
                <c:pt idx="54">
                  <c:v>42125</c:v>
                </c:pt>
                <c:pt idx="55">
                  <c:v>42095</c:v>
                </c:pt>
                <c:pt idx="56">
                  <c:v>42064</c:v>
                </c:pt>
                <c:pt idx="57">
                  <c:v>42036</c:v>
                </c:pt>
                <c:pt idx="58">
                  <c:v>42005</c:v>
                </c:pt>
                <c:pt idx="59">
                  <c:v>41974</c:v>
                </c:pt>
                <c:pt idx="60">
                  <c:v>41944</c:v>
                </c:pt>
                <c:pt idx="61">
                  <c:v>41913</c:v>
                </c:pt>
                <c:pt idx="62">
                  <c:v>41883</c:v>
                </c:pt>
                <c:pt idx="63">
                  <c:v>41852</c:v>
                </c:pt>
                <c:pt idx="64">
                  <c:v>41821</c:v>
                </c:pt>
                <c:pt idx="65">
                  <c:v>41791</c:v>
                </c:pt>
                <c:pt idx="66">
                  <c:v>41760</c:v>
                </c:pt>
                <c:pt idx="67">
                  <c:v>41730</c:v>
                </c:pt>
                <c:pt idx="68">
                  <c:v>41699</c:v>
                </c:pt>
                <c:pt idx="69">
                  <c:v>41671</c:v>
                </c:pt>
                <c:pt idx="70">
                  <c:v>41640</c:v>
                </c:pt>
                <c:pt idx="71">
                  <c:v>41609</c:v>
                </c:pt>
                <c:pt idx="72">
                  <c:v>41579</c:v>
                </c:pt>
                <c:pt idx="73">
                  <c:v>41548</c:v>
                </c:pt>
                <c:pt idx="74">
                  <c:v>41518</c:v>
                </c:pt>
                <c:pt idx="75">
                  <c:v>41487</c:v>
                </c:pt>
                <c:pt idx="76">
                  <c:v>41456</c:v>
                </c:pt>
                <c:pt idx="77">
                  <c:v>41426</c:v>
                </c:pt>
                <c:pt idx="78">
                  <c:v>41395</c:v>
                </c:pt>
                <c:pt idx="79">
                  <c:v>41365</c:v>
                </c:pt>
                <c:pt idx="80">
                  <c:v>41334</c:v>
                </c:pt>
                <c:pt idx="81">
                  <c:v>41306</c:v>
                </c:pt>
                <c:pt idx="82">
                  <c:v>41275</c:v>
                </c:pt>
                <c:pt idx="83">
                  <c:v>41244</c:v>
                </c:pt>
                <c:pt idx="84">
                  <c:v>41214</c:v>
                </c:pt>
                <c:pt idx="85">
                  <c:v>41183</c:v>
                </c:pt>
                <c:pt idx="86">
                  <c:v>41153</c:v>
                </c:pt>
                <c:pt idx="87">
                  <c:v>41122</c:v>
                </c:pt>
                <c:pt idx="88">
                  <c:v>41091</c:v>
                </c:pt>
                <c:pt idx="89">
                  <c:v>41061</c:v>
                </c:pt>
                <c:pt idx="90">
                  <c:v>41030</c:v>
                </c:pt>
                <c:pt idx="91">
                  <c:v>41000</c:v>
                </c:pt>
                <c:pt idx="92">
                  <c:v>40969</c:v>
                </c:pt>
                <c:pt idx="93">
                  <c:v>40940</c:v>
                </c:pt>
                <c:pt idx="94">
                  <c:v>40909</c:v>
                </c:pt>
                <c:pt idx="95">
                  <c:v>40878</c:v>
                </c:pt>
                <c:pt idx="96">
                  <c:v>40848</c:v>
                </c:pt>
                <c:pt idx="97">
                  <c:v>40817</c:v>
                </c:pt>
                <c:pt idx="98">
                  <c:v>40787</c:v>
                </c:pt>
                <c:pt idx="99">
                  <c:v>40756</c:v>
                </c:pt>
                <c:pt idx="100">
                  <c:v>40725</c:v>
                </c:pt>
                <c:pt idx="101">
                  <c:v>40695</c:v>
                </c:pt>
                <c:pt idx="102">
                  <c:v>40664</c:v>
                </c:pt>
                <c:pt idx="103">
                  <c:v>40634</c:v>
                </c:pt>
                <c:pt idx="104">
                  <c:v>40603</c:v>
                </c:pt>
                <c:pt idx="105">
                  <c:v>40575</c:v>
                </c:pt>
                <c:pt idx="106">
                  <c:v>40544</c:v>
                </c:pt>
                <c:pt idx="107">
                  <c:v>40513</c:v>
                </c:pt>
                <c:pt idx="108">
                  <c:v>40483</c:v>
                </c:pt>
                <c:pt idx="109">
                  <c:v>40452</c:v>
                </c:pt>
                <c:pt idx="110">
                  <c:v>40422</c:v>
                </c:pt>
                <c:pt idx="111">
                  <c:v>40391</c:v>
                </c:pt>
                <c:pt idx="112">
                  <c:v>40360</c:v>
                </c:pt>
                <c:pt idx="113">
                  <c:v>40330</c:v>
                </c:pt>
                <c:pt idx="114">
                  <c:v>40299</c:v>
                </c:pt>
                <c:pt idx="115">
                  <c:v>40269</c:v>
                </c:pt>
                <c:pt idx="116">
                  <c:v>40238</c:v>
                </c:pt>
                <c:pt idx="117">
                  <c:v>40210</c:v>
                </c:pt>
                <c:pt idx="118">
                  <c:v>40179</c:v>
                </c:pt>
                <c:pt idx="119">
                  <c:v>40148</c:v>
                </c:pt>
                <c:pt idx="120">
                  <c:v>40118</c:v>
                </c:pt>
                <c:pt idx="121">
                  <c:v>40087</c:v>
                </c:pt>
                <c:pt idx="122">
                  <c:v>40057</c:v>
                </c:pt>
                <c:pt idx="123">
                  <c:v>40026</c:v>
                </c:pt>
                <c:pt idx="124">
                  <c:v>39995</c:v>
                </c:pt>
                <c:pt idx="125">
                  <c:v>39965</c:v>
                </c:pt>
                <c:pt idx="126">
                  <c:v>39934</c:v>
                </c:pt>
                <c:pt idx="127">
                  <c:v>39904</c:v>
                </c:pt>
                <c:pt idx="128">
                  <c:v>39873</c:v>
                </c:pt>
                <c:pt idx="129">
                  <c:v>39845</c:v>
                </c:pt>
                <c:pt idx="130">
                  <c:v>39814</c:v>
                </c:pt>
                <c:pt idx="131">
                  <c:v>39783</c:v>
                </c:pt>
                <c:pt idx="132">
                  <c:v>39753</c:v>
                </c:pt>
                <c:pt idx="133">
                  <c:v>39722</c:v>
                </c:pt>
                <c:pt idx="134">
                  <c:v>39692</c:v>
                </c:pt>
                <c:pt idx="135">
                  <c:v>39661</c:v>
                </c:pt>
                <c:pt idx="136">
                  <c:v>39630</c:v>
                </c:pt>
                <c:pt idx="137">
                  <c:v>39600</c:v>
                </c:pt>
                <c:pt idx="138">
                  <c:v>39569</c:v>
                </c:pt>
                <c:pt idx="139">
                  <c:v>39539</c:v>
                </c:pt>
                <c:pt idx="140">
                  <c:v>39508</c:v>
                </c:pt>
                <c:pt idx="141">
                  <c:v>39479</c:v>
                </c:pt>
                <c:pt idx="142">
                  <c:v>39448</c:v>
                </c:pt>
                <c:pt idx="143">
                  <c:v>39417</c:v>
                </c:pt>
                <c:pt idx="144">
                  <c:v>39387</c:v>
                </c:pt>
                <c:pt idx="145">
                  <c:v>39356</c:v>
                </c:pt>
                <c:pt idx="146">
                  <c:v>39326</c:v>
                </c:pt>
                <c:pt idx="147">
                  <c:v>39295</c:v>
                </c:pt>
                <c:pt idx="148">
                  <c:v>39264</c:v>
                </c:pt>
                <c:pt idx="149">
                  <c:v>39234</c:v>
                </c:pt>
                <c:pt idx="150">
                  <c:v>39203</c:v>
                </c:pt>
                <c:pt idx="151">
                  <c:v>39173</c:v>
                </c:pt>
                <c:pt idx="152">
                  <c:v>39142</c:v>
                </c:pt>
                <c:pt idx="153">
                  <c:v>39114</c:v>
                </c:pt>
                <c:pt idx="154">
                  <c:v>39083</c:v>
                </c:pt>
                <c:pt idx="155">
                  <c:v>39052</c:v>
                </c:pt>
                <c:pt idx="156">
                  <c:v>39022</c:v>
                </c:pt>
                <c:pt idx="157">
                  <c:v>38991</c:v>
                </c:pt>
                <c:pt idx="158">
                  <c:v>38961</c:v>
                </c:pt>
                <c:pt idx="159">
                  <c:v>38930</c:v>
                </c:pt>
                <c:pt idx="160">
                  <c:v>38899</c:v>
                </c:pt>
                <c:pt idx="161">
                  <c:v>38869</c:v>
                </c:pt>
                <c:pt idx="162">
                  <c:v>38838</c:v>
                </c:pt>
                <c:pt idx="163">
                  <c:v>38808</c:v>
                </c:pt>
                <c:pt idx="164">
                  <c:v>38777</c:v>
                </c:pt>
                <c:pt idx="165">
                  <c:v>38749</c:v>
                </c:pt>
                <c:pt idx="166">
                  <c:v>38718</c:v>
                </c:pt>
                <c:pt idx="167">
                  <c:v>38687</c:v>
                </c:pt>
                <c:pt idx="168">
                  <c:v>38657</c:v>
                </c:pt>
                <c:pt idx="169">
                  <c:v>38626</c:v>
                </c:pt>
                <c:pt idx="170">
                  <c:v>38596</c:v>
                </c:pt>
                <c:pt idx="171">
                  <c:v>38565</c:v>
                </c:pt>
                <c:pt idx="172">
                  <c:v>38534</c:v>
                </c:pt>
                <c:pt idx="173">
                  <c:v>38504</c:v>
                </c:pt>
                <c:pt idx="174">
                  <c:v>38473</c:v>
                </c:pt>
                <c:pt idx="175">
                  <c:v>38443</c:v>
                </c:pt>
                <c:pt idx="176">
                  <c:v>38412</c:v>
                </c:pt>
                <c:pt idx="177">
                  <c:v>38384</c:v>
                </c:pt>
                <c:pt idx="178">
                  <c:v>38353</c:v>
                </c:pt>
              </c:numCache>
            </c:numRef>
          </c:cat>
          <c:val>
            <c:numRef>
              <c:f>PMI数据!$AR$3:$AR$866</c:f>
              <c:numCache>
                <c:formatCode>#,##0.000</c:formatCode>
                <c:ptCount val="864"/>
                <c:pt idx="0">
                  <c:v>50.2</c:v>
                </c:pt>
                <c:pt idx="1">
                  <c:v>49.3</c:v>
                </c:pt>
                <c:pt idx="2">
                  <c:v>49.8</c:v>
                </c:pt>
                <c:pt idx="3">
                  <c:v>49.5</c:v>
                </c:pt>
                <c:pt idx="4">
                  <c:v>49.7</c:v>
                </c:pt>
                <c:pt idx="5">
                  <c:v>49.4</c:v>
                </c:pt>
                <c:pt idx="6">
                  <c:v>49.4</c:v>
                </c:pt>
                <c:pt idx="7">
                  <c:v>50.1</c:v>
                </c:pt>
                <c:pt idx="8">
                  <c:v>50.5</c:v>
                </c:pt>
                <c:pt idx="9">
                  <c:v>49.2</c:v>
                </c:pt>
                <c:pt idx="10">
                  <c:v>49.5</c:v>
                </c:pt>
                <c:pt idx="11">
                  <c:v>49.4</c:v>
                </c:pt>
                <c:pt idx="12">
                  <c:v>50</c:v>
                </c:pt>
                <c:pt idx="13">
                  <c:v>50.2</c:v>
                </c:pt>
                <c:pt idx="14">
                  <c:v>50.8</c:v>
                </c:pt>
                <c:pt idx="15">
                  <c:v>51.3</c:v>
                </c:pt>
                <c:pt idx="16">
                  <c:v>51.2</c:v>
                </c:pt>
                <c:pt idx="17">
                  <c:v>51.5</c:v>
                </c:pt>
                <c:pt idx="18">
                  <c:v>51.9</c:v>
                </c:pt>
                <c:pt idx="19">
                  <c:v>51.4</c:v>
                </c:pt>
                <c:pt idx="20">
                  <c:v>51.5</c:v>
                </c:pt>
                <c:pt idx="21">
                  <c:v>50.3</c:v>
                </c:pt>
                <c:pt idx="22">
                  <c:v>51.3</c:v>
                </c:pt>
                <c:pt idx="23">
                  <c:v>51.6</c:v>
                </c:pt>
                <c:pt idx="24">
                  <c:v>51.8</c:v>
                </c:pt>
                <c:pt idx="25">
                  <c:v>51.6</c:v>
                </c:pt>
                <c:pt idx="26">
                  <c:v>52.4</c:v>
                </c:pt>
                <c:pt idx="27">
                  <c:v>51.7</c:v>
                </c:pt>
                <c:pt idx="28">
                  <c:v>51.4</c:v>
                </c:pt>
                <c:pt idx="29">
                  <c:v>51.7</c:v>
                </c:pt>
                <c:pt idx="30">
                  <c:v>51.2</c:v>
                </c:pt>
                <c:pt idx="31">
                  <c:v>51.2</c:v>
                </c:pt>
                <c:pt idx="32">
                  <c:v>51.8</c:v>
                </c:pt>
                <c:pt idx="33">
                  <c:v>51.6</c:v>
                </c:pt>
                <c:pt idx="34">
                  <c:v>51.3</c:v>
                </c:pt>
                <c:pt idx="35">
                  <c:v>51.4</c:v>
                </c:pt>
                <c:pt idx="36">
                  <c:v>51.7</c:v>
                </c:pt>
                <c:pt idx="37">
                  <c:v>51.2</c:v>
                </c:pt>
                <c:pt idx="38">
                  <c:v>50.4</c:v>
                </c:pt>
                <c:pt idx="39">
                  <c:v>50.4</c:v>
                </c:pt>
                <c:pt idx="40">
                  <c:v>49.9</c:v>
                </c:pt>
                <c:pt idx="41">
                  <c:v>50</c:v>
                </c:pt>
                <c:pt idx="42">
                  <c:v>50.1</c:v>
                </c:pt>
                <c:pt idx="43">
                  <c:v>50.1</c:v>
                </c:pt>
                <c:pt idx="44">
                  <c:v>50.2</c:v>
                </c:pt>
                <c:pt idx="45">
                  <c:v>49</c:v>
                </c:pt>
                <c:pt idx="46">
                  <c:v>49.4</c:v>
                </c:pt>
                <c:pt idx="47">
                  <c:v>49.7</c:v>
                </c:pt>
                <c:pt idx="48">
                  <c:v>49.6</c:v>
                </c:pt>
                <c:pt idx="49">
                  <c:v>49.8</c:v>
                </c:pt>
                <c:pt idx="50">
                  <c:v>49.8</c:v>
                </c:pt>
                <c:pt idx="51">
                  <c:v>49.7</c:v>
                </c:pt>
                <c:pt idx="52">
                  <c:v>50</c:v>
                </c:pt>
                <c:pt idx="53">
                  <c:v>50.2</c:v>
                </c:pt>
                <c:pt idx="54">
                  <c:v>50.2</c:v>
                </c:pt>
                <c:pt idx="55">
                  <c:v>50.1</c:v>
                </c:pt>
                <c:pt idx="56">
                  <c:v>50.1</c:v>
                </c:pt>
                <c:pt idx="57">
                  <c:v>49.9</c:v>
                </c:pt>
                <c:pt idx="58">
                  <c:v>49.8</c:v>
                </c:pt>
                <c:pt idx="59">
                  <c:v>50.1</c:v>
                </c:pt>
                <c:pt idx="60">
                  <c:v>50.3</c:v>
                </c:pt>
                <c:pt idx="61">
                  <c:v>50.8</c:v>
                </c:pt>
                <c:pt idx="62">
                  <c:v>51.1</c:v>
                </c:pt>
                <c:pt idx="63">
                  <c:v>51.1</c:v>
                </c:pt>
                <c:pt idx="64">
                  <c:v>51.7</c:v>
                </c:pt>
                <c:pt idx="65">
                  <c:v>51</c:v>
                </c:pt>
                <c:pt idx="66">
                  <c:v>50.8</c:v>
                </c:pt>
                <c:pt idx="67">
                  <c:v>50.4</c:v>
                </c:pt>
                <c:pt idx="68">
                  <c:v>50.3</c:v>
                </c:pt>
                <c:pt idx="69">
                  <c:v>50.2</c:v>
                </c:pt>
                <c:pt idx="70">
                  <c:v>50.5</c:v>
                </c:pt>
                <c:pt idx="71">
                  <c:v>51</c:v>
                </c:pt>
                <c:pt idx="72">
                  <c:v>51.4</c:v>
                </c:pt>
                <c:pt idx="73">
                  <c:v>51.4</c:v>
                </c:pt>
                <c:pt idx="74">
                  <c:v>51.1</c:v>
                </c:pt>
                <c:pt idx="75">
                  <c:v>51</c:v>
                </c:pt>
                <c:pt idx="76">
                  <c:v>50.3</c:v>
                </c:pt>
                <c:pt idx="77">
                  <c:v>50.1</c:v>
                </c:pt>
                <c:pt idx="78">
                  <c:v>50.8</c:v>
                </c:pt>
                <c:pt idx="79">
                  <c:v>50.6</c:v>
                </c:pt>
                <c:pt idx="80">
                  <c:v>50.9</c:v>
                </c:pt>
                <c:pt idx="81">
                  <c:v>50.1</c:v>
                </c:pt>
                <c:pt idx="82">
                  <c:v>50.4</c:v>
                </c:pt>
                <c:pt idx="83">
                  <c:v>50.6</c:v>
                </c:pt>
                <c:pt idx="84">
                  <c:v>50.6</c:v>
                </c:pt>
                <c:pt idx="85">
                  <c:v>50.2</c:v>
                </c:pt>
                <c:pt idx="86">
                  <c:v>49.8</c:v>
                </c:pt>
                <c:pt idx="87">
                  <c:v>49.2</c:v>
                </c:pt>
                <c:pt idx="88">
                  <c:v>50.1</c:v>
                </c:pt>
                <c:pt idx="89">
                  <c:v>50.2</c:v>
                </c:pt>
                <c:pt idx="90">
                  <c:v>50.4</c:v>
                </c:pt>
                <c:pt idx="91">
                  <c:v>53.3</c:v>
                </c:pt>
                <c:pt idx="92">
                  <c:v>53.1</c:v>
                </c:pt>
                <c:pt idx="93">
                  <c:v>51</c:v>
                </c:pt>
                <c:pt idx="94">
                  <c:v>50.5</c:v>
                </c:pt>
                <c:pt idx="95">
                  <c:v>50.3</c:v>
                </c:pt>
                <c:pt idx="96">
                  <c:v>49</c:v>
                </c:pt>
                <c:pt idx="97">
                  <c:v>50.4</c:v>
                </c:pt>
                <c:pt idx="98">
                  <c:v>51.2</c:v>
                </c:pt>
                <c:pt idx="99">
                  <c:v>50.9</c:v>
                </c:pt>
                <c:pt idx="100">
                  <c:v>50.7</c:v>
                </c:pt>
                <c:pt idx="101">
                  <c:v>50.9</c:v>
                </c:pt>
                <c:pt idx="102">
                  <c:v>52</c:v>
                </c:pt>
                <c:pt idx="103">
                  <c:v>52.9</c:v>
                </c:pt>
                <c:pt idx="104">
                  <c:v>53.4</c:v>
                </c:pt>
                <c:pt idx="105">
                  <c:v>52.2</c:v>
                </c:pt>
                <c:pt idx="106">
                  <c:v>52.9</c:v>
                </c:pt>
                <c:pt idx="107">
                  <c:v>53.9</c:v>
                </c:pt>
                <c:pt idx="108">
                  <c:v>55.2</c:v>
                </c:pt>
                <c:pt idx="109">
                  <c:v>54.7</c:v>
                </c:pt>
                <c:pt idx="110">
                  <c:v>53.8</c:v>
                </c:pt>
                <c:pt idx="111">
                  <c:v>51.7</c:v>
                </c:pt>
                <c:pt idx="112">
                  <c:v>51.2</c:v>
                </c:pt>
                <c:pt idx="113">
                  <c:v>52.1</c:v>
                </c:pt>
                <c:pt idx="114">
                  <c:v>53.9</c:v>
                </c:pt>
                <c:pt idx="115">
                  <c:v>55.7</c:v>
                </c:pt>
                <c:pt idx="116">
                  <c:v>55.1</c:v>
                </c:pt>
                <c:pt idx="117">
                  <c:v>52</c:v>
                </c:pt>
                <c:pt idx="118">
                  <c:v>55.8</c:v>
                </c:pt>
                <c:pt idx="119">
                  <c:v>56.6</c:v>
                </c:pt>
                <c:pt idx="120">
                  <c:v>55.2</c:v>
                </c:pt>
                <c:pt idx="121">
                  <c:v>55.2</c:v>
                </c:pt>
                <c:pt idx="122">
                  <c:v>54.3</c:v>
                </c:pt>
                <c:pt idx="123">
                  <c:v>54</c:v>
                </c:pt>
                <c:pt idx="124">
                  <c:v>53.3</c:v>
                </c:pt>
                <c:pt idx="125">
                  <c:v>53.2</c:v>
                </c:pt>
                <c:pt idx="126">
                  <c:v>53.1</c:v>
                </c:pt>
                <c:pt idx="127">
                  <c:v>53.5</c:v>
                </c:pt>
                <c:pt idx="128">
                  <c:v>52.4</c:v>
                </c:pt>
                <c:pt idx="129">
                  <c:v>49</c:v>
                </c:pt>
                <c:pt idx="130">
                  <c:v>45.3</c:v>
                </c:pt>
                <c:pt idx="131">
                  <c:v>41.2</c:v>
                </c:pt>
                <c:pt idx="132">
                  <c:v>38.799999999999997</c:v>
                </c:pt>
                <c:pt idx="133">
                  <c:v>44.6</c:v>
                </c:pt>
                <c:pt idx="134">
                  <c:v>51.2</c:v>
                </c:pt>
                <c:pt idx="135">
                  <c:v>48.4</c:v>
                </c:pt>
                <c:pt idx="136">
                  <c:v>48.4</c:v>
                </c:pt>
                <c:pt idx="137">
                  <c:v>52</c:v>
                </c:pt>
                <c:pt idx="138">
                  <c:v>53.3</c:v>
                </c:pt>
                <c:pt idx="139">
                  <c:v>59.2</c:v>
                </c:pt>
                <c:pt idx="140">
                  <c:v>58.4</c:v>
                </c:pt>
                <c:pt idx="141">
                  <c:v>53.4</c:v>
                </c:pt>
                <c:pt idx="142">
                  <c:v>53</c:v>
                </c:pt>
                <c:pt idx="143">
                  <c:v>55.3</c:v>
                </c:pt>
                <c:pt idx="144">
                  <c:v>55.4</c:v>
                </c:pt>
                <c:pt idx="145">
                  <c:v>53.2</c:v>
                </c:pt>
                <c:pt idx="146">
                  <c:v>56.1</c:v>
                </c:pt>
                <c:pt idx="147">
                  <c:v>54</c:v>
                </c:pt>
                <c:pt idx="148">
                  <c:v>53.3</c:v>
                </c:pt>
                <c:pt idx="149">
                  <c:v>54.5</c:v>
                </c:pt>
                <c:pt idx="150">
                  <c:v>55.7</c:v>
                </c:pt>
                <c:pt idx="151">
                  <c:v>58.6</c:v>
                </c:pt>
                <c:pt idx="152">
                  <c:v>56.1</c:v>
                </c:pt>
                <c:pt idx="153">
                  <c:v>53.1</c:v>
                </c:pt>
                <c:pt idx="154">
                  <c:v>55.1</c:v>
                </c:pt>
                <c:pt idx="155">
                  <c:v>54.8</c:v>
                </c:pt>
                <c:pt idx="156">
                  <c:v>55.3</c:v>
                </c:pt>
                <c:pt idx="157">
                  <c:v>54.7</c:v>
                </c:pt>
                <c:pt idx="158">
                  <c:v>57</c:v>
                </c:pt>
                <c:pt idx="159">
                  <c:v>53.1</c:v>
                </c:pt>
                <c:pt idx="160">
                  <c:v>52.4</c:v>
                </c:pt>
                <c:pt idx="161">
                  <c:v>54.1</c:v>
                </c:pt>
                <c:pt idx="162">
                  <c:v>54.8</c:v>
                </c:pt>
                <c:pt idx="163">
                  <c:v>58.1</c:v>
                </c:pt>
                <c:pt idx="164">
                  <c:v>55.3</c:v>
                </c:pt>
                <c:pt idx="165">
                  <c:v>52.1</c:v>
                </c:pt>
                <c:pt idx="166">
                  <c:v>52.1</c:v>
                </c:pt>
                <c:pt idx="167">
                  <c:v>54.3</c:v>
                </c:pt>
                <c:pt idx="168">
                  <c:v>54.1</c:v>
                </c:pt>
                <c:pt idx="169">
                  <c:v>54.1</c:v>
                </c:pt>
                <c:pt idx="170">
                  <c:v>55.1</c:v>
                </c:pt>
                <c:pt idx="171">
                  <c:v>52.6</c:v>
                </c:pt>
                <c:pt idx="172">
                  <c:v>51.1</c:v>
                </c:pt>
                <c:pt idx="173">
                  <c:v>51.7</c:v>
                </c:pt>
                <c:pt idx="174">
                  <c:v>52.9</c:v>
                </c:pt>
                <c:pt idx="175">
                  <c:v>56.7</c:v>
                </c:pt>
                <c:pt idx="176">
                  <c:v>57.9</c:v>
                </c:pt>
                <c:pt idx="177">
                  <c:v>54.5</c:v>
                </c:pt>
                <c:pt idx="178">
                  <c:v>54.7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FB33-4FC7-A9E7-D769A3FF4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9369448"/>
        <c:axId val="1169371744"/>
      </c:lineChart>
      <c:dateAx>
        <c:axId val="1169369448"/>
        <c:scaling>
          <c:orientation val="minMax"/>
          <c:min val="42736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pPr>
            <a:endParaRPr lang="zh-CN"/>
          </a:p>
        </c:txPr>
        <c:crossAx val="1169371744"/>
        <c:crosses val="autoZero"/>
        <c:auto val="1"/>
        <c:lblOffset val="100"/>
        <c:baseTimeUnit val="months"/>
      </c:dateAx>
      <c:valAx>
        <c:axId val="1169371744"/>
        <c:scaling>
          <c:orientation val="minMax"/>
          <c:max val="55"/>
          <c:min val="47"/>
        </c:scaling>
        <c:delete val="0"/>
        <c:axPos val="l"/>
        <c:numFmt formatCode="0_ " sourceLinked="0"/>
        <c:majorTickMark val="out"/>
        <c:minorTickMark val="none"/>
        <c:tickLblPos val="nextTo"/>
        <c:spPr>
          <a:noFill/>
          <a:ln>
            <a:solidFill>
              <a:sysClr val="windowText" lastClr="000000">
                <a:lumMod val="50000"/>
                <a:lumOff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pPr>
            <a:endParaRPr lang="zh-CN"/>
          </a:p>
        </c:txPr>
        <c:crossAx val="116936944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/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微软雅黑" panose="020B0503020204020204" pitchFamily="34" charset="-122"/>
          <a:ea typeface="微软雅黑" panose="020B0503020204020204" pitchFamily="34" charset="-122"/>
          <a:cs typeface="Times New Roman" panose="02020603050405020304" pitchFamily="18" charset="0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cap="all" spc="10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基础设施建设投资资金来源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cap="all" spc="10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pieChart>
        <c:varyColors val="1"/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 dirty="0">
                <a:solidFill>
                  <a:schemeClr val="tx1"/>
                </a:solidFill>
              </a:rPr>
              <a:t>国有土地使用权出让收入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万得!$C$1</c:f>
              <c:strCache>
                <c:ptCount val="1"/>
                <c:pt idx="0">
                  <c:v>累计值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万得!$A$2:$A$44</c:f>
              <c:numCache>
                <c:formatCode>yyyy\-mm</c:formatCode>
                <c:ptCount val="43"/>
                <c:pt idx="0">
                  <c:v>42429</c:v>
                </c:pt>
                <c:pt idx="1">
                  <c:v>42460</c:v>
                </c:pt>
                <c:pt idx="2">
                  <c:v>42490</c:v>
                </c:pt>
                <c:pt idx="3">
                  <c:v>42521</c:v>
                </c:pt>
                <c:pt idx="4">
                  <c:v>42551</c:v>
                </c:pt>
                <c:pt idx="5">
                  <c:v>42582</c:v>
                </c:pt>
                <c:pt idx="6">
                  <c:v>42613</c:v>
                </c:pt>
                <c:pt idx="7">
                  <c:v>42643</c:v>
                </c:pt>
                <c:pt idx="8">
                  <c:v>42674</c:v>
                </c:pt>
                <c:pt idx="9">
                  <c:v>42704</c:v>
                </c:pt>
                <c:pt idx="10">
                  <c:v>42735</c:v>
                </c:pt>
                <c:pt idx="11">
                  <c:v>42794</c:v>
                </c:pt>
                <c:pt idx="12">
                  <c:v>42825</c:v>
                </c:pt>
                <c:pt idx="13">
                  <c:v>42855</c:v>
                </c:pt>
                <c:pt idx="14">
                  <c:v>42886</c:v>
                </c:pt>
                <c:pt idx="15">
                  <c:v>42916</c:v>
                </c:pt>
                <c:pt idx="16">
                  <c:v>42947</c:v>
                </c:pt>
                <c:pt idx="17">
                  <c:v>42978</c:v>
                </c:pt>
                <c:pt idx="18">
                  <c:v>43008</c:v>
                </c:pt>
                <c:pt idx="19">
                  <c:v>43039</c:v>
                </c:pt>
                <c:pt idx="20">
                  <c:v>43069</c:v>
                </c:pt>
                <c:pt idx="21">
                  <c:v>43100</c:v>
                </c:pt>
                <c:pt idx="22">
                  <c:v>43159</c:v>
                </c:pt>
                <c:pt idx="23">
                  <c:v>43190</c:v>
                </c:pt>
                <c:pt idx="24">
                  <c:v>43220</c:v>
                </c:pt>
                <c:pt idx="25">
                  <c:v>43251</c:v>
                </c:pt>
                <c:pt idx="26">
                  <c:v>43281</c:v>
                </c:pt>
                <c:pt idx="27">
                  <c:v>43312</c:v>
                </c:pt>
                <c:pt idx="28">
                  <c:v>43343</c:v>
                </c:pt>
                <c:pt idx="29">
                  <c:v>43373</c:v>
                </c:pt>
                <c:pt idx="30">
                  <c:v>43404</c:v>
                </c:pt>
                <c:pt idx="31">
                  <c:v>43434</c:v>
                </c:pt>
                <c:pt idx="32">
                  <c:v>43465</c:v>
                </c:pt>
                <c:pt idx="33">
                  <c:v>43524</c:v>
                </c:pt>
                <c:pt idx="34">
                  <c:v>43555</c:v>
                </c:pt>
                <c:pt idx="35">
                  <c:v>43585</c:v>
                </c:pt>
                <c:pt idx="36">
                  <c:v>43616</c:v>
                </c:pt>
                <c:pt idx="37">
                  <c:v>43646</c:v>
                </c:pt>
                <c:pt idx="38">
                  <c:v>43677</c:v>
                </c:pt>
                <c:pt idx="39">
                  <c:v>43708</c:v>
                </c:pt>
                <c:pt idx="40">
                  <c:v>43738</c:v>
                </c:pt>
                <c:pt idx="41">
                  <c:v>43769</c:v>
                </c:pt>
                <c:pt idx="42">
                  <c:v>43799</c:v>
                </c:pt>
              </c:numCache>
            </c:numRef>
          </c:cat>
          <c:val>
            <c:numRef>
              <c:f>万得!$C$2:$C$44</c:f>
              <c:numCache>
                <c:formatCode>0_);[Red]\(0\)</c:formatCode>
                <c:ptCount val="43"/>
                <c:pt idx="0">
                  <c:v>5084</c:v>
                </c:pt>
                <c:pt idx="1">
                  <c:v>8171</c:v>
                </c:pt>
                <c:pt idx="2">
                  <c:v>10787</c:v>
                </c:pt>
                <c:pt idx="3">
                  <c:v>13311</c:v>
                </c:pt>
                <c:pt idx="4">
                  <c:v>16299</c:v>
                </c:pt>
                <c:pt idx="5">
                  <c:v>19680</c:v>
                </c:pt>
                <c:pt idx="6">
                  <c:v>22820</c:v>
                </c:pt>
                <c:pt idx="7">
                  <c:v>26483</c:v>
                </c:pt>
                <c:pt idx="8">
                  <c:v>30109</c:v>
                </c:pt>
                <c:pt idx="9">
                  <c:v>35005</c:v>
                </c:pt>
                <c:pt idx="10">
                  <c:v>42441</c:v>
                </c:pt>
                <c:pt idx="11">
                  <c:v>6727</c:v>
                </c:pt>
                <c:pt idx="12">
                  <c:v>10411</c:v>
                </c:pt>
                <c:pt idx="13">
                  <c:v>14119</c:v>
                </c:pt>
                <c:pt idx="14">
                  <c:v>16999</c:v>
                </c:pt>
                <c:pt idx="15">
                  <c:v>21004</c:v>
                </c:pt>
                <c:pt idx="16">
                  <c:v>25968</c:v>
                </c:pt>
                <c:pt idx="17">
                  <c:v>30183</c:v>
                </c:pt>
                <c:pt idx="18">
                  <c:v>35565</c:v>
                </c:pt>
                <c:pt idx="19">
                  <c:v>39928</c:v>
                </c:pt>
                <c:pt idx="20">
                  <c:v>45850</c:v>
                </c:pt>
                <c:pt idx="21">
                  <c:v>57637</c:v>
                </c:pt>
                <c:pt idx="22">
                  <c:v>9088</c:v>
                </c:pt>
                <c:pt idx="23">
                  <c:v>14308</c:v>
                </c:pt>
                <c:pt idx="24">
                  <c:v>19344</c:v>
                </c:pt>
                <c:pt idx="25">
                  <c:v>24120</c:v>
                </c:pt>
                <c:pt idx="26">
                  <c:v>29315</c:v>
                </c:pt>
                <c:pt idx="27">
                  <c:v>34472</c:v>
                </c:pt>
                <c:pt idx="28">
                  <c:v>40447</c:v>
                </c:pt>
                <c:pt idx="29">
                  <c:v>46247</c:v>
                </c:pt>
                <c:pt idx="30">
                  <c:v>52025</c:v>
                </c:pt>
                <c:pt idx="31">
                  <c:v>58518</c:v>
                </c:pt>
                <c:pt idx="32">
                  <c:v>71372</c:v>
                </c:pt>
                <c:pt idx="33">
                  <c:v>8838</c:v>
                </c:pt>
                <c:pt idx="34">
                  <c:v>13297</c:v>
                </c:pt>
                <c:pt idx="35">
                  <c:v>18302</c:v>
                </c:pt>
                <c:pt idx="36">
                  <c:v>23165</c:v>
                </c:pt>
                <c:pt idx="37">
                  <c:v>29792</c:v>
                </c:pt>
                <c:pt idx="38">
                  <c:v>36414</c:v>
                </c:pt>
                <c:pt idx="39">
                  <c:v>43174</c:v>
                </c:pt>
                <c:pt idx="40">
                  <c:v>50077</c:v>
                </c:pt>
                <c:pt idx="41">
                  <c:v>56740</c:v>
                </c:pt>
                <c:pt idx="42">
                  <c:v>64365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C4-4688-92C5-105DCF4893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3748848"/>
        <c:axId val="1480081744"/>
      </c:barChart>
      <c:lineChart>
        <c:grouping val="standard"/>
        <c:varyColors val="0"/>
        <c:ser>
          <c:idx val="0"/>
          <c:order val="0"/>
          <c:tx>
            <c:strRef>
              <c:f>万得!$B$1</c:f>
              <c:strCache>
                <c:ptCount val="1"/>
                <c:pt idx="0">
                  <c:v>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9C4-4688-92C5-105DCF48938A}"/>
                </c:ext>
              </c:extLst>
            </c:dLbl>
            <c:dLbl>
              <c:idx val="42"/>
              <c:layout>
                <c:manualLayout>
                  <c:x val="-4.4280353805857937E-2"/>
                  <c:y val="-6.6924166196566923E-2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9C4-4688-92C5-105DCF4893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万得!$A$2:$A$44</c:f>
              <c:numCache>
                <c:formatCode>yyyy\-mm</c:formatCode>
                <c:ptCount val="43"/>
                <c:pt idx="0">
                  <c:v>42429</c:v>
                </c:pt>
                <c:pt idx="1">
                  <c:v>42460</c:v>
                </c:pt>
                <c:pt idx="2">
                  <c:v>42490</c:v>
                </c:pt>
                <c:pt idx="3">
                  <c:v>42521</c:v>
                </c:pt>
                <c:pt idx="4">
                  <c:v>42551</c:v>
                </c:pt>
                <c:pt idx="5">
                  <c:v>42582</c:v>
                </c:pt>
                <c:pt idx="6">
                  <c:v>42613</c:v>
                </c:pt>
                <c:pt idx="7">
                  <c:v>42643</c:v>
                </c:pt>
                <c:pt idx="8">
                  <c:v>42674</c:v>
                </c:pt>
                <c:pt idx="9">
                  <c:v>42704</c:v>
                </c:pt>
                <c:pt idx="10">
                  <c:v>42735</c:v>
                </c:pt>
                <c:pt idx="11">
                  <c:v>42794</c:v>
                </c:pt>
                <c:pt idx="12">
                  <c:v>42825</c:v>
                </c:pt>
                <c:pt idx="13">
                  <c:v>42855</c:v>
                </c:pt>
                <c:pt idx="14">
                  <c:v>42886</c:v>
                </c:pt>
                <c:pt idx="15">
                  <c:v>42916</c:v>
                </c:pt>
                <c:pt idx="16">
                  <c:v>42947</c:v>
                </c:pt>
                <c:pt idx="17">
                  <c:v>42978</c:v>
                </c:pt>
                <c:pt idx="18">
                  <c:v>43008</c:v>
                </c:pt>
                <c:pt idx="19">
                  <c:v>43039</c:v>
                </c:pt>
                <c:pt idx="20">
                  <c:v>43069</c:v>
                </c:pt>
                <c:pt idx="21">
                  <c:v>43100</c:v>
                </c:pt>
                <c:pt idx="22">
                  <c:v>43159</c:v>
                </c:pt>
                <c:pt idx="23">
                  <c:v>43190</c:v>
                </c:pt>
                <c:pt idx="24">
                  <c:v>43220</c:v>
                </c:pt>
                <c:pt idx="25">
                  <c:v>43251</c:v>
                </c:pt>
                <c:pt idx="26">
                  <c:v>43281</c:v>
                </c:pt>
                <c:pt idx="27">
                  <c:v>43312</c:v>
                </c:pt>
                <c:pt idx="28">
                  <c:v>43343</c:v>
                </c:pt>
                <c:pt idx="29">
                  <c:v>43373</c:v>
                </c:pt>
                <c:pt idx="30">
                  <c:v>43404</c:v>
                </c:pt>
                <c:pt idx="31">
                  <c:v>43434</c:v>
                </c:pt>
                <c:pt idx="32">
                  <c:v>43465</c:v>
                </c:pt>
                <c:pt idx="33">
                  <c:v>43524</c:v>
                </c:pt>
                <c:pt idx="34">
                  <c:v>43555</c:v>
                </c:pt>
                <c:pt idx="35">
                  <c:v>43585</c:v>
                </c:pt>
                <c:pt idx="36">
                  <c:v>43616</c:v>
                </c:pt>
                <c:pt idx="37">
                  <c:v>43646</c:v>
                </c:pt>
                <c:pt idx="38">
                  <c:v>43677</c:v>
                </c:pt>
                <c:pt idx="39">
                  <c:v>43708</c:v>
                </c:pt>
                <c:pt idx="40">
                  <c:v>43738</c:v>
                </c:pt>
                <c:pt idx="41">
                  <c:v>43769</c:v>
                </c:pt>
                <c:pt idx="42">
                  <c:v>43799</c:v>
                </c:pt>
              </c:numCache>
            </c:numRef>
          </c:cat>
          <c:val>
            <c:numRef>
              <c:f>万得!$B$2:$B$44</c:f>
              <c:numCache>
                <c:formatCode>0.0_ </c:formatCode>
                <c:ptCount val="43"/>
                <c:pt idx="0">
                  <c:v>0</c:v>
                </c:pt>
                <c:pt idx="1">
                  <c:v>5.7</c:v>
                </c:pt>
                <c:pt idx="2">
                  <c:v>5.8</c:v>
                </c:pt>
                <c:pt idx="3">
                  <c:v>8.3000000000000007</c:v>
                </c:pt>
                <c:pt idx="4">
                  <c:v>9.6999999999999993</c:v>
                </c:pt>
                <c:pt idx="5">
                  <c:v>12.1</c:v>
                </c:pt>
                <c:pt idx="6">
                  <c:v>14</c:v>
                </c:pt>
                <c:pt idx="7">
                  <c:v>14</c:v>
                </c:pt>
                <c:pt idx="8">
                  <c:v>15.2</c:v>
                </c:pt>
                <c:pt idx="9">
                  <c:v>19.100000000000001</c:v>
                </c:pt>
                <c:pt idx="10">
                  <c:v>15.1</c:v>
                </c:pt>
                <c:pt idx="11">
                  <c:v>36.1</c:v>
                </c:pt>
                <c:pt idx="12">
                  <c:v>29.9</c:v>
                </c:pt>
                <c:pt idx="13">
                  <c:v>36.4</c:v>
                </c:pt>
                <c:pt idx="14">
                  <c:v>32.799999999999997</c:v>
                </c:pt>
                <c:pt idx="15">
                  <c:v>34</c:v>
                </c:pt>
                <c:pt idx="16">
                  <c:v>37.299999999999997</c:v>
                </c:pt>
                <c:pt idx="17">
                  <c:v>37.299999999999997</c:v>
                </c:pt>
                <c:pt idx="18">
                  <c:v>39.4</c:v>
                </c:pt>
                <c:pt idx="19">
                  <c:v>37.299999999999997</c:v>
                </c:pt>
                <c:pt idx="20">
                  <c:v>35.299999999999997</c:v>
                </c:pt>
                <c:pt idx="21">
                  <c:v>40.700000000000003</c:v>
                </c:pt>
                <c:pt idx="22">
                  <c:v>38.9</c:v>
                </c:pt>
                <c:pt idx="23">
                  <c:v>41.8</c:v>
                </c:pt>
                <c:pt idx="24">
                  <c:v>40.700000000000003</c:v>
                </c:pt>
                <c:pt idx="25">
                  <c:v>45.9</c:v>
                </c:pt>
                <c:pt idx="26">
                  <c:v>43</c:v>
                </c:pt>
                <c:pt idx="27">
                  <c:v>35.1</c:v>
                </c:pt>
                <c:pt idx="28">
                  <c:v>36.4</c:v>
                </c:pt>
                <c:pt idx="29">
                  <c:v>32.1</c:v>
                </c:pt>
                <c:pt idx="30">
                  <c:v>32.1</c:v>
                </c:pt>
                <c:pt idx="31">
                  <c:v>28.9</c:v>
                </c:pt>
                <c:pt idx="32">
                  <c:v>25</c:v>
                </c:pt>
                <c:pt idx="33">
                  <c:v>-5.3</c:v>
                </c:pt>
                <c:pt idx="34">
                  <c:v>-9.5</c:v>
                </c:pt>
                <c:pt idx="35">
                  <c:v>-7.6</c:v>
                </c:pt>
                <c:pt idx="36">
                  <c:v>-6</c:v>
                </c:pt>
                <c:pt idx="37">
                  <c:v>-0.8</c:v>
                </c:pt>
                <c:pt idx="38">
                  <c:v>3.1</c:v>
                </c:pt>
                <c:pt idx="39">
                  <c:v>4.2</c:v>
                </c:pt>
                <c:pt idx="40">
                  <c:v>5.8</c:v>
                </c:pt>
                <c:pt idx="41">
                  <c:v>6.9</c:v>
                </c:pt>
                <c:pt idx="42">
                  <c:v>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9C4-4688-92C5-105DCF4893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9778288"/>
        <c:axId val="1627449648"/>
      </c:lineChart>
      <c:dateAx>
        <c:axId val="613748848"/>
        <c:scaling>
          <c:orientation val="minMax"/>
        </c:scaling>
        <c:delete val="0"/>
        <c:axPos val="b"/>
        <c:numFmt formatCode="yyyy\-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80081744"/>
        <c:crosses val="autoZero"/>
        <c:auto val="1"/>
        <c:lblOffset val="100"/>
        <c:baseTimeUnit val="months"/>
      </c:dateAx>
      <c:valAx>
        <c:axId val="148008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13748848"/>
        <c:crosses val="autoZero"/>
        <c:crossBetween val="between"/>
      </c:valAx>
      <c:valAx>
        <c:axId val="1627449648"/>
        <c:scaling>
          <c:orientation val="minMax"/>
        </c:scaling>
        <c:delete val="0"/>
        <c:axPos val="r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39778288"/>
        <c:crosses val="max"/>
        <c:crossBetween val="between"/>
      </c:valAx>
      <c:dateAx>
        <c:axId val="1639778288"/>
        <c:scaling>
          <c:orientation val="minMax"/>
        </c:scaling>
        <c:delete val="1"/>
        <c:axPos val="b"/>
        <c:numFmt formatCode="yyyy\-mm" sourceLinked="1"/>
        <c:majorTickMark val="out"/>
        <c:minorTickMark val="none"/>
        <c:tickLblPos val="nextTo"/>
        <c:crossAx val="1627449648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万得!$B$1:$B$1</c:f>
              <c:strCache>
                <c:ptCount val="1"/>
                <c:pt idx="0">
                  <c:v>期房销售面积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3"/>
              <c:layout>
                <c:manualLayout>
                  <c:x val="-3.2983516033365169E-2"/>
                  <c:y val="-2.3043955672537578E-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en-US" altLang="zh-CN" sz="1200" dirty="0"/>
                      <a:t>127611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BE9-417E-B65C-55F2591A4C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万得!$A$2:$A$55</c:f>
              <c:numCache>
                <c:formatCode>yyyy\-mm</c:formatCode>
                <c:ptCount val="54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</c:numCache>
            </c:numRef>
          </c:cat>
          <c:val>
            <c:numRef>
              <c:f>万得!$B$2:$B$55</c:f>
              <c:numCache>
                <c:formatCode>###,###,###,##0.0000</c:formatCode>
                <c:ptCount val="54"/>
                <c:pt idx="0">
                  <c:v>6779.7</c:v>
                </c:pt>
                <c:pt idx="1">
                  <c:v>14024.9</c:v>
                </c:pt>
                <c:pt idx="2">
                  <c:v>20349.259999999998</c:v>
                </c:pt>
                <c:pt idx="3">
                  <c:v>27769.77</c:v>
                </c:pt>
                <c:pt idx="4">
                  <c:v>38639.769999999997</c:v>
                </c:pt>
                <c:pt idx="5">
                  <c:v>46085.39</c:v>
                </c:pt>
                <c:pt idx="6">
                  <c:v>53684.38</c:v>
                </c:pt>
                <c:pt idx="7">
                  <c:v>63492.23</c:v>
                </c:pt>
                <c:pt idx="8">
                  <c:v>72639.009999999995</c:v>
                </c:pt>
                <c:pt idx="9">
                  <c:v>83209.42</c:v>
                </c:pt>
                <c:pt idx="10">
                  <c:v>96792.36</c:v>
                </c:pt>
                <c:pt idx="11">
                  <c:v>8519.49</c:v>
                </c:pt>
                <c:pt idx="12">
                  <c:v>18425.169999999998</c:v>
                </c:pt>
                <c:pt idx="13">
                  <c:v>27359.24</c:v>
                </c:pt>
                <c:pt idx="14">
                  <c:v>36379.47</c:v>
                </c:pt>
                <c:pt idx="15">
                  <c:v>48727.09</c:v>
                </c:pt>
                <c:pt idx="16">
                  <c:v>57453</c:v>
                </c:pt>
                <c:pt idx="17">
                  <c:v>66510.09</c:v>
                </c:pt>
                <c:pt idx="18">
                  <c:v>80001.014800000004</c:v>
                </c:pt>
                <c:pt idx="19">
                  <c:v>91640.11</c:v>
                </c:pt>
                <c:pt idx="20">
                  <c:v>102889.94</c:v>
                </c:pt>
                <c:pt idx="21">
                  <c:v>118026.39</c:v>
                </c:pt>
                <c:pt idx="22">
                  <c:v>10752.99</c:v>
                </c:pt>
                <c:pt idx="23">
                  <c:v>22104.243900000001</c:v>
                </c:pt>
                <c:pt idx="24">
                  <c:v>31814.461299999999</c:v>
                </c:pt>
                <c:pt idx="25">
                  <c:v>41833.912700000001</c:v>
                </c:pt>
                <c:pt idx="26">
                  <c:v>56742.41</c:v>
                </c:pt>
                <c:pt idx="27">
                  <c:v>65690.686199999996</c:v>
                </c:pt>
                <c:pt idx="28">
                  <c:v>75150.316699999996</c:v>
                </c:pt>
                <c:pt idx="29">
                  <c:v>88537.164000000004</c:v>
                </c:pt>
                <c:pt idx="30">
                  <c:v>99464.712499999994</c:v>
                </c:pt>
                <c:pt idx="31">
                  <c:v>112020.02499999999</c:v>
                </c:pt>
                <c:pt idx="32">
                  <c:v>129413.0482</c:v>
                </c:pt>
                <c:pt idx="33">
                  <c:v>11947.5196</c:v>
                </c:pt>
                <c:pt idx="34">
                  <c:v>24356.5808</c:v>
                </c:pt>
                <c:pt idx="35">
                  <c:v>34208.475400000003</c:v>
                </c:pt>
                <c:pt idx="36">
                  <c:v>45890.693899999998</c:v>
                </c:pt>
                <c:pt idx="37">
                  <c:v>62550.889499999997</c:v>
                </c:pt>
                <c:pt idx="38">
                  <c:v>73030.513000000006</c:v>
                </c:pt>
                <c:pt idx="39">
                  <c:v>83549.775099999999</c:v>
                </c:pt>
                <c:pt idx="40">
                  <c:v>97549.387100000007</c:v>
                </c:pt>
                <c:pt idx="41">
                  <c:v>109210.8316</c:v>
                </c:pt>
                <c:pt idx="42">
                  <c:v>122209.5769</c:v>
                </c:pt>
                <c:pt idx="43">
                  <c:v>140610.27189999999</c:v>
                </c:pt>
                <c:pt idx="44">
                  <c:v>11887.31</c:v>
                </c:pt>
                <c:pt idx="45">
                  <c:v>25133.08</c:v>
                </c:pt>
                <c:pt idx="46">
                  <c:v>35666.92</c:v>
                </c:pt>
                <c:pt idx="47">
                  <c:v>47092.97</c:v>
                </c:pt>
                <c:pt idx="48">
                  <c:v>64098.622199999998</c:v>
                </c:pt>
                <c:pt idx="49">
                  <c:v>75404.083799999993</c:v>
                </c:pt>
                <c:pt idx="50">
                  <c:v>86870.248300000007</c:v>
                </c:pt>
                <c:pt idx="51">
                  <c:v>101962.72560000001</c:v>
                </c:pt>
                <c:pt idx="52">
                  <c:v>114213.2396</c:v>
                </c:pt>
                <c:pt idx="53">
                  <c:v>127610.9979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E9-417E-B65C-55F2591A4C62}"/>
            </c:ext>
          </c:extLst>
        </c:ser>
        <c:ser>
          <c:idx val="1"/>
          <c:order val="1"/>
          <c:tx>
            <c:strRef>
              <c:f>万得!$C$1:$C$1</c:f>
              <c:strCache>
                <c:ptCount val="1"/>
                <c:pt idx="0">
                  <c:v>现房销售面积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53"/>
              <c:layout>
                <c:manualLayout>
                  <c:x val="-4.1979020406100985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en-US" altLang="zh-CN" sz="1200" dirty="0"/>
                      <a:t>21294</a:t>
                    </a:r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BE9-417E-B65C-55F2591A4C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万得!$A$2:$A$55</c:f>
              <c:numCache>
                <c:formatCode>yyyy\-mm</c:formatCode>
                <c:ptCount val="54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</c:numCache>
            </c:numRef>
          </c:cat>
          <c:val>
            <c:numRef>
              <c:f>万得!$C$2:$C$55</c:f>
              <c:numCache>
                <c:formatCode>###,###,###,##0.0000</c:formatCode>
                <c:ptCount val="54"/>
                <c:pt idx="0">
                  <c:v>1984.2</c:v>
                </c:pt>
                <c:pt idx="1">
                  <c:v>4229.5</c:v>
                </c:pt>
                <c:pt idx="2">
                  <c:v>6035.3</c:v>
                </c:pt>
                <c:pt idx="3">
                  <c:v>8226.61</c:v>
                </c:pt>
                <c:pt idx="4">
                  <c:v>11623.87</c:v>
                </c:pt>
                <c:pt idx="5">
                  <c:v>13829.03</c:v>
                </c:pt>
                <c:pt idx="6">
                  <c:v>15990.57</c:v>
                </c:pt>
                <c:pt idx="7">
                  <c:v>19416.009999999998</c:v>
                </c:pt>
                <c:pt idx="8">
                  <c:v>22259.11</c:v>
                </c:pt>
                <c:pt idx="9">
                  <c:v>26043.31</c:v>
                </c:pt>
                <c:pt idx="10">
                  <c:v>31702.61</c:v>
                </c:pt>
                <c:pt idx="11">
                  <c:v>2715.07</c:v>
                </c:pt>
                <c:pt idx="12">
                  <c:v>5874.04</c:v>
                </c:pt>
                <c:pt idx="13">
                  <c:v>8653.01</c:v>
                </c:pt>
                <c:pt idx="14">
                  <c:v>11574.74</c:v>
                </c:pt>
                <c:pt idx="15">
                  <c:v>15575.4</c:v>
                </c:pt>
                <c:pt idx="16">
                  <c:v>18307.189999999999</c:v>
                </c:pt>
                <c:pt idx="17">
                  <c:v>20940.689999999999</c:v>
                </c:pt>
                <c:pt idx="18">
                  <c:v>25183.516100000001</c:v>
                </c:pt>
                <c:pt idx="19">
                  <c:v>28698.17</c:v>
                </c:pt>
                <c:pt idx="20">
                  <c:v>32939.54</c:v>
                </c:pt>
                <c:pt idx="21">
                  <c:v>39322.14</c:v>
                </c:pt>
                <c:pt idx="22">
                  <c:v>3301.35</c:v>
                </c:pt>
                <c:pt idx="23">
                  <c:v>6930.6045999999997</c:v>
                </c:pt>
                <c:pt idx="24">
                  <c:v>9840.6921999999995</c:v>
                </c:pt>
                <c:pt idx="25">
                  <c:v>12986.586799999999</c:v>
                </c:pt>
                <c:pt idx="26">
                  <c:v>17919.29</c:v>
                </c:pt>
                <c:pt idx="27">
                  <c:v>20660.202499999999</c:v>
                </c:pt>
                <c:pt idx="28">
                  <c:v>23388.706900000001</c:v>
                </c:pt>
                <c:pt idx="29">
                  <c:v>27468.999</c:v>
                </c:pt>
                <c:pt idx="30">
                  <c:v>30789.183499999999</c:v>
                </c:pt>
                <c:pt idx="31">
                  <c:v>34548.294300000001</c:v>
                </c:pt>
                <c:pt idx="32">
                  <c:v>39994.767200000002</c:v>
                </c:pt>
                <c:pt idx="33">
                  <c:v>2685.1190000000001</c:v>
                </c:pt>
                <c:pt idx="34">
                  <c:v>5731.8209999999999</c:v>
                </c:pt>
                <c:pt idx="35">
                  <c:v>7983.5821999999998</c:v>
                </c:pt>
                <c:pt idx="36">
                  <c:v>10518.398800000001</c:v>
                </c:pt>
                <c:pt idx="37">
                  <c:v>14592.392099999999</c:v>
                </c:pt>
                <c:pt idx="38">
                  <c:v>16959.017199999998</c:v>
                </c:pt>
                <c:pt idx="39">
                  <c:v>18923.751799999998</c:v>
                </c:pt>
                <c:pt idx="40">
                  <c:v>21763.387599999998</c:v>
                </c:pt>
                <c:pt idx="41">
                  <c:v>23906.022000000001</c:v>
                </c:pt>
                <c:pt idx="42">
                  <c:v>26394.352699999999</c:v>
                </c:pt>
                <c:pt idx="43">
                  <c:v>31044.086500000001</c:v>
                </c:pt>
                <c:pt idx="44">
                  <c:v>2214.8339000000001</c:v>
                </c:pt>
                <c:pt idx="45">
                  <c:v>4695.8626000000004</c:v>
                </c:pt>
                <c:pt idx="46">
                  <c:v>6418.527</c:v>
                </c:pt>
                <c:pt idx="47">
                  <c:v>8425.0836999999992</c:v>
                </c:pt>
                <c:pt idx="48">
                  <c:v>11686.968500000001</c:v>
                </c:pt>
                <c:pt idx="49">
                  <c:v>13378.8305</c:v>
                </c:pt>
                <c:pt idx="50">
                  <c:v>14978.312900000001</c:v>
                </c:pt>
                <c:pt idx="51">
                  <c:v>17215.807199999999</c:v>
                </c:pt>
                <c:pt idx="52">
                  <c:v>19037.439600000002</c:v>
                </c:pt>
                <c:pt idx="53">
                  <c:v>21294.0196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BE9-417E-B65C-55F2591A4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19650576"/>
        <c:axId val="1631716912"/>
      </c:barChart>
      <c:dateAx>
        <c:axId val="1519650576"/>
        <c:scaling>
          <c:orientation val="minMax"/>
        </c:scaling>
        <c:delete val="0"/>
        <c:axPos val="b"/>
        <c:numFmt formatCode="yyyy\-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31716912"/>
        <c:crosses val="autoZero"/>
        <c:auto val="1"/>
        <c:lblOffset val="100"/>
        <c:baseTimeUnit val="months"/>
      </c:dateAx>
      <c:valAx>
        <c:axId val="163171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1965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万得!$B$1:$B$1</c:f>
              <c:strCache>
                <c:ptCount val="1"/>
                <c:pt idx="0">
                  <c:v>期房销售面积：同比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3"/>
              <c:layout>
                <c:manualLayout>
                  <c:x val="-2.2050720476906732E-2"/>
                  <c:y val="-2.675585028062041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en-US" altLang="zh-CN" sz="1800" dirty="0"/>
                      <a:t>4.4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F5F-4FFE-B08B-005494946F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万得!$A$2:$A$55</c:f>
              <c:numCache>
                <c:formatCode>yyyy\-mm</c:formatCode>
                <c:ptCount val="54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</c:numCache>
            </c:numRef>
          </c:cat>
          <c:val>
            <c:numRef>
              <c:f>万得!$B$2:$B$55</c:f>
              <c:numCache>
                <c:formatCode>###,###,###,##0.0000</c:formatCode>
                <c:ptCount val="54"/>
                <c:pt idx="0">
                  <c:v>-16.899999999999999</c:v>
                </c:pt>
                <c:pt idx="1">
                  <c:v>-9.6</c:v>
                </c:pt>
                <c:pt idx="2">
                  <c:v>-4.5999999999999996</c:v>
                </c:pt>
                <c:pt idx="3">
                  <c:v>-0.5</c:v>
                </c:pt>
                <c:pt idx="4">
                  <c:v>4</c:v>
                </c:pt>
                <c:pt idx="5">
                  <c:v>6.2</c:v>
                </c:pt>
                <c:pt idx="6">
                  <c:v>7.4</c:v>
                </c:pt>
                <c:pt idx="7">
                  <c:v>7.1</c:v>
                </c:pt>
                <c:pt idx="8">
                  <c:v>6.8</c:v>
                </c:pt>
                <c:pt idx="9">
                  <c:v>6.6</c:v>
                </c:pt>
                <c:pt idx="10">
                  <c:v>5.5</c:v>
                </c:pt>
                <c:pt idx="11">
                  <c:v>25.7</c:v>
                </c:pt>
                <c:pt idx="12">
                  <c:v>31.4</c:v>
                </c:pt>
                <c:pt idx="13">
                  <c:v>34.4</c:v>
                </c:pt>
                <c:pt idx="14">
                  <c:v>31</c:v>
                </c:pt>
                <c:pt idx="15">
                  <c:v>26.1</c:v>
                </c:pt>
                <c:pt idx="16">
                  <c:v>24.7</c:v>
                </c:pt>
                <c:pt idx="17">
                  <c:v>23.9</c:v>
                </c:pt>
                <c:pt idx="18">
                  <c:v>26</c:v>
                </c:pt>
                <c:pt idx="19">
                  <c:v>26.2</c:v>
                </c:pt>
                <c:pt idx="20">
                  <c:v>23.7</c:v>
                </c:pt>
                <c:pt idx="21">
                  <c:v>21.9</c:v>
                </c:pt>
                <c:pt idx="22">
                  <c:v>26.2</c:v>
                </c:pt>
                <c:pt idx="23">
                  <c:v>20</c:v>
                </c:pt>
                <c:pt idx="24">
                  <c:v>16.3</c:v>
                </c:pt>
                <c:pt idx="25">
                  <c:v>15</c:v>
                </c:pt>
                <c:pt idx="26">
                  <c:v>16.399999999999999</c:v>
                </c:pt>
                <c:pt idx="27">
                  <c:v>14.3</c:v>
                </c:pt>
                <c:pt idx="28">
                  <c:v>13</c:v>
                </c:pt>
                <c:pt idx="29">
                  <c:v>10.7</c:v>
                </c:pt>
                <c:pt idx="30">
                  <c:v>8.5</c:v>
                </c:pt>
                <c:pt idx="31">
                  <c:v>8.9</c:v>
                </c:pt>
                <c:pt idx="32">
                  <c:v>9.6</c:v>
                </c:pt>
                <c:pt idx="33">
                  <c:v>11.1</c:v>
                </c:pt>
                <c:pt idx="34">
                  <c:v>10.199999999999999</c:v>
                </c:pt>
                <c:pt idx="35">
                  <c:v>7.5</c:v>
                </c:pt>
                <c:pt idx="36">
                  <c:v>9.6999999999999993</c:v>
                </c:pt>
                <c:pt idx="37">
                  <c:v>10.199999999999999</c:v>
                </c:pt>
                <c:pt idx="38">
                  <c:v>11.2</c:v>
                </c:pt>
                <c:pt idx="39">
                  <c:v>11.2</c:v>
                </c:pt>
                <c:pt idx="40">
                  <c:v>10.199999999999999</c:v>
                </c:pt>
                <c:pt idx="41">
                  <c:v>9.8000000000000007</c:v>
                </c:pt>
                <c:pt idx="42">
                  <c:v>9.1</c:v>
                </c:pt>
                <c:pt idx="43">
                  <c:v>8.6999999999999993</c:v>
                </c:pt>
                <c:pt idx="44">
                  <c:v>-0.5</c:v>
                </c:pt>
                <c:pt idx="45">
                  <c:v>3.2</c:v>
                </c:pt>
                <c:pt idx="46">
                  <c:v>4.3</c:v>
                </c:pt>
                <c:pt idx="47">
                  <c:v>2.6</c:v>
                </c:pt>
                <c:pt idx="48">
                  <c:v>2.5</c:v>
                </c:pt>
                <c:pt idx="49">
                  <c:v>3.3</c:v>
                </c:pt>
                <c:pt idx="50">
                  <c:v>4</c:v>
                </c:pt>
                <c:pt idx="51">
                  <c:v>4.5</c:v>
                </c:pt>
                <c:pt idx="52">
                  <c:v>4.5999999999999996</c:v>
                </c:pt>
                <c:pt idx="53">
                  <c:v>4.4000000000000004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5F-4FFE-B08B-005494946FB7}"/>
            </c:ext>
          </c:extLst>
        </c:ser>
        <c:ser>
          <c:idx val="1"/>
          <c:order val="1"/>
          <c:tx>
            <c:strRef>
              <c:f>万得!$C$1:$C$1</c:f>
              <c:strCache>
                <c:ptCount val="1"/>
                <c:pt idx="0">
                  <c:v>现房销售面积：同比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3"/>
              <c:layout>
                <c:manualLayout>
                  <c:x val="-2.2050720476906732E-2"/>
                  <c:y val="-3.162055033164239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en-US" altLang="zh-CN" sz="1800" dirty="0"/>
                      <a:t>-19.3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F5F-4FFE-B08B-005494946F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万得!$A$2:$A$55</c:f>
              <c:numCache>
                <c:formatCode>yyyy\-mm</c:formatCode>
                <c:ptCount val="54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  <c:pt idx="52">
                  <c:v>43769</c:v>
                </c:pt>
                <c:pt idx="53">
                  <c:v>43799</c:v>
                </c:pt>
              </c:numCache>
            </c:numRef>
          </c:cat>
          <c:val>
            <c:numRef>
              <c:f>万得!$C$2:$C$55</c:f>
              <c:numCache>
                <c:formatCode>###,###,###,##0.0000</c:formatCode>
                <c:ptCount val="54"/>
                <c:pt idx="0">
                  <c:v>-13.9</c:v>
                </c:pt>
                <c:pt idx="1">
                  <c:v>-8.1</c:v>
                </c:pt>
                <c:pt idx="2">
                  <c:v>-5.3</c:v>
                </c:pt>
                <c:pt idx="3">
                  <c:v>0.8</c:v>
                </c:pt>
                <c:pt idx="4">
                  <c:v>3.8</c:v>
                </c:pt>
                <c:pt idx="5">
                  <c:v>5.8</c:v>
                </c:pt>
                <c:pt idx="6">
                  <c:v>6.5</c:v>
                </c:pt>
                <c:pt idx="7">
                  <c:v>8.6999999999999993</c:v>
                </c:pt>
                <c:pt idx="8">
                  <c:v>8.8000000000000007</c:v>
                </c:pt>
                <c:pt idx="9">
                  <c:v>10.199999999999999</c:v>
                </c:pt>
                <c:pt idx="10">
                  <c:v>9.8000000000000007</c:v>
                </c:pt>
                <c:pt idx="11">
                  <c:v>36.799999999999997</c:v>
                </c:pt>
                <c:pt idx="12">
                  <c:v>38.9</c:v>
                </c:pt>
                <c:pt idx="13">
                  <c:v>43.4</c:v>
                </c:pt>
                <c:pt idx="14">
                  <c:v>40.700000000000003</c:v>
                </c:pt>
                <c:pt idx="15">
                  <c:v>34</c:v>
                </c:pt>
                <c:pt idx="16">
                  <c:v>32.4</c:v>
                </c:pt>
                <c:pt idx="17">
                  <c:v>31</c:v>
                </c:pt>
                <c:pt idx="18">
                  <c:v>29.7</c:v>
                </c:pt>
                <c:pt idx="19">
                  <c:v>28.9</c:v>
                </c:pt>
                <c:pt idx="20">
                  <c:v>26.5</c:v>
                </c:pt>
                <c:pt idx="21">
                  <c:v>24</c:v>
                </c:pt>
                <c:pt idx="22">
                  <c:v>21.6</c:v>
                </c:pt>
                <c:pt idx="23">
                  <c:v>18</c:v>
                </c:pt>
                <c:pt idx="24">
                  <c:v>13.7</c:v>
                </c:pt>
                <c:pt idx="25">
                  <c:v>12.2</c:v>
                </c:pt>
                <c:pt idx="26">
                  <c:v>15</c:v>
                </c:pt>
                <c:pt idx="27">
                  <c:v>12.9</c:v>
                </c:pt>
                <c:pt idx="28">
                  <c:v>11.7</c:v>
                </c:pt>
                <c:pt idx="29">
                  <c:v>9.1</c:v>
                </c:pt>
                <c:pt idx="30">
                  <c:v>7.3</c:v>
                </c:pt>
                <c:pt idx="31">
                  <c:v>4.9000000000000004</c:v>
                </c:pt>
                <c:pt idx="32">
                  <c:v>1.7</c:v>
                </c:pt>
                <c:pt idx="33">
                  <c:v>-18.7</c:v>
                </c:pt>
                <c:pt idx="34">
                  <c:v>-17.3</c:v>
                </c:pt>
                <c:pt idx="35">
                  <c:v>-18.899999999999999</c:v>
                </c:pt>
                <c:pt idx="36">
                  <c:v>-19</c:v>
                </c:pt>
                <c:pt idx="37">
                  <c:v>-18.600000000000001</c:v>
                </c:pt>
                <c:pt idx="38">
                  <c:v>-17.899999999999999</c:v>
                </c:pt>
                <c:pt idx="39">
                  <c:v>-19.100000000000001</c:v>
                </c:pt>
                <c:pt idx="40">
                  <c:v>-20.8</c:v>
                </c:pt>
                <c:pt idx="41">
                  <c:v>-22.4</c:v>
                </c:pt>
                <c:pt idx="42">
                  <c:v>-23.6</c:v>
                </c:pt>
                <c:pt idx="43">
                  <c:v>-22.4</c:v>
                </c:pt>
                <c:pt idx="44">
                  <c:v>-17.5</c:v>
                </c:pt>
                <c:pt idx="45">
                  <c:v>-18.100000000000001</c:v>
                </c:pt>
                <c:pt idx="46">
                  <c:v>-19.600000000000001</c:v>
                </c:pt>
                <c:pt idx="47">
                  <c:v>-19.899999999999999</c:v>
                </c:pt>
                <c:pt idx="48">
                  <c:v>-19.899999999999999</c:v>
                </c:pt>
                <c:pt idx="49">
                  <c:v>-21.1</c:v>
                </c:pt>
                <c:pt idx="50">
                  <c:v>-20.8</c:v>
                </c:pt>
                <c:pt idx="51">
                  <c:v>-20.9</c:v>
                </c:pt>
                <c:pt idx="52">
                  <c:v>-20.399999999999999</c:v>
                </c:pt>
                <c:pt idx="53">
                  <c:v>-19.3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F5F-4FFE-B08B-005494946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9678688"/>
        <c:axId val="1480078000"/>
      </c:lineChart>
      <c:dateAx>
        <c:axId val="1639678688"/>
        <c:scaling>
          <c:orientation val="minMax"/>
        </c:scaling>
        <c:delete val="0"/>
        <c:axPos val="b"/>
        <c:numFmt formatCode="yyyy\-mm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80078000"/>
        <c:crosses val="autoZero"/>
        <c:auto val="1"/>
        <c:lblOffset val="100"/>
        <c:baseTimeUnit val="months"/>
      </c:dateAx>
      <c:valAx>
        <c:axId val="148007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3967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980656973994417E-2"/>
          <c:y val="0.1456875910031234"/>
          <c:w val="0.9037902639339318"/>
          <c:h val="0.72364210252840844"/>
        </c:manualLayout>
      </c:layout>
      <c:lineChart>
        <c:grouping val="standard"/>
        <c:varyColors val="0"/>
        <c:ser>
          <c:idx val="0"/>
          <c:order val="0"/>
          <c:tx>
            <c:strRef>
              <c:f>万得!$B$1:$B$1</c:f>
              <c:strCache>
                <c:ptCount val="1"/>
                <c:pt idx="0">
                  <c:v>房地产开发投资完成额:建筑工程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万得!$A$2:$A$198</c:f>
              <c:numCache>
                <c:formatCode>yyyy\-mm</c:formatCode>
                <c:ptCount val="197"/>
                <c:pt idx="0">
                  <c:v>37315</c:v>
                </c:pt>
                <c:pt idx="1">
                  <c:v>37346</c:v>
                </c:pt>
                <c:pt idx="2">
                  <c:v>37376</c:v>
                </c:pt>
                <c:pt idx="3">
                  <c:v>37407</c:v>
                </c:pt>
                <c:pt idx="4">
                  <c:v>37437</c:v>
                </c:pt>
                <c:pt idx="5">
                  <c:v>37468</c:v>
                </c:pt>
                <c:pt idx="6">
                  <c:v>37499</c:v>
                </c:pt>
                <c:pt idx="7">
                  <c:v>37529</c:v>
                </c:pt>
                <c:pt idx="8">
                  <c:v>37560</c:v>
                </c:pt>
                <c:pt idx="9">
                  <c:v>37590</c:v>
                </c:pt>
                <c:pt idx="10">
                  <c:v>37621</c:v>
                </c:pt>
                <c:pt idx="11">
                  <c:v>37680</c:v>
                </c:pt>
                <c:pt idx="12">
                  <c:v>37711</c:v>
                </c:pt>
                <c:pt idx="13">
                  <c:v>37741</c:v>
                </c:pt>
                <c:pt idx="14">
                  <c:v>37772</c:v>
                </c:pt>
                <c:pt idx="15">
                  <c:v>37802</c:v>
                </c:pt>
                <c:pt idx="16">
                  <c:v>37833</c:v>
                </c:pt>
                <c:pt idx="17">
                  <c:v>37864</c:v>
                </c:pt>
                <c:pt idx="18">
                  <c:v>37894</c:v>
                </c:pt>
                <c:pt idx="19">
                  <c:v>37925</c:v>
                </c:pt>
                <c:pt idx="20">
                  <c:v>37955</c:v>
                </c:pt>
                <c:pt idx="21">
                  <c:v>37986</c:v>
                </c:pt>
                <c:pt idx="22">
                  <c:v>38046</c:v>
                </c:pt>
                <c:pt idx="23">
                  <c:v>38077</c:v>
                </c:pt>
                <c:pt idx="24">
                  <c:v>38107</c:v>
                </c:pt>
                <c:pt idx="25">
                  <c:v>38138</c:v>
                </c:pt>
                <c:pt idx="26">
                  <c:v>38168</c:v>
                </c:pt>
                <c:pt idx="27">
                  <c:v>38199</c:v>
                </c:pt>
                <c:pt idx="28">
                  <c:v>38230</c:v>
                </c:pt>
                <c:pt idx="29">
                  <c:v>38260</c:v>
                </c:pt>
                <c:pt idx="30">
                  <c:v>38291</c:v>
                </c:pt>
                <c:pt idx="31">
                  <c:v>38321</c:v>
                </c:pt>
                <c:pt idx="32">
                  <c:v>38352</c:v>
                </c:pt>
                <c:pt idx="33">
                  <c:v>38411</c:v>
                </c:pt>
                <c:pt idx="34">
                  <c:v>38442</c:v>
                </c:pt>
                <c:pt idx="35">
                  <c:v>38472</c:v>
                </c:pt>
                <c:pt idx="36">
                  <c:v>38503</c:v>
                </c:pt>
                <c:pt idx="37">
                  <c:v>38533</c:v>
                </c:pt>
                <c:pt idx="38">
                  <c:v>38564</c:v>
                </c:pt>
                <c:pt idx="39">
                  <c:v>38595</c:v>
                </c:pt>
                <c:pt idx="40">
                  <c:v>38625</c:v>
                </c:pt>
                <c:pt idx="41">
                  <c:v>38656</c:v>
                </c:pt>
                <c:pt idx="42">
                  <c:v>38686</c:v>
                </c:pt>
                <c:pt idx="43">
                  <c:v>38717</c:v>
                </c:pt>
                <c:pt idx="44">
                  <c:v>38776</c:v>
                </c:pt>
                <c:pt idx="45">
                  <c:v>38807</c:v>
                </c:pt>
                <c:pt idx="46">
                  <c:v>38837</c:v>
                </c:pt>
                <c:pt idx="47">
                  <c:v>38868</c:v>
                </c:pt>
                <c:pt idx="48">
                  <c:v>38898</c:v>
                </c:pt>
                <c:pt idx="49">
                  <c:v>38929</c:v>
                </c:pt>
                <c:pt idx="50">
                  <c:v>38960</c:v>
                </c:pt>
                <c:pt idx="51">
                  <c:v>38990</c:v>
                </c:pt>
                <c:pt idx="52">
                  <c:v>39021</c:v>
                </c:pt>
                <c:pt idx="53">
                  <c:v>39051</c:v>
                </c:pt>
                <c:pt idx="54">
                  <c:v>39082</c:v>
                </c:pt>
                <c:pt idx="55">
                  <c:v>39141</c:v>
                </c:pt>
                <c:pt idx="56">
                  <c:v>39172</c:v>
                </c:pt>
                <c:pt idx="57">
                  <c:v>39202</c:v>
                </c:pt>
                <c:pt idx="58">
                  <c:v>39233</c:v>
                </c:pt>
                <c:pt idx="59">
                  <c:v>39263</c:v>
                </c:pt>
                <c:pt idx="60">
                  <c:v>39294</c:v>
                </c:pt>
                <c:pt idx="61">
                  <c:v>39325</c:v>
                </c:pt>
                <c:pt idx="62">
                  <c:v>39355</c:v>
                </c:pt>
                <c:pt idx="63">
                  <c:v>39386</c:v>
                </c:pt>
                <c:pt idx="64">
                  <c:v>39416</c:v>
                </c:pt>
                <c:pt idx="65">
                  <c:v>39447</c:v>
                </c:pt>
                <c:pt idx="66">
                  <c:v>39507</c:v>
                </c:pt>
                <c:pt idx="67">
                  <c:v>39538</c:v>
                </c:pt>
                <c:pt idx="68">
                  <c:v>39568</c:v>
                </c:pt>
                <c:pt idx="69">
                  <c:v>39599</c:v>
                </c:pt>
                <c:pt idx="70">
                  <c:v>39629</c:v>
                </c:pt>
                <c:pt idx="71">
                  <c:v>39660</c:v>
                </c:pt>
                <c:pt idx="72">
                  <c:v>39691</c:v>
                </c:pt>
                <c:pt idx="73">
                  <c:v>39721</c:v>
                </c:pt>
                <c:pt idx="74">
                  <c:v>39752</c:v>
                </c:pt>
                <c:pt idx="75">
                  <c:v>39782</c:v>
                </c:pt>
                <c:pt idx="76">
                  <c:v>39813</c:v>
                </c:pt>
                <c:pt idx="77">
                  <c:v>39872</c:v>
                </c:pt>
                <c:pt idx="78">
                  <c:v>39903</c:v>
                </c:pt>
                <c:pt idx="79">
                  <c:v>39933</c:v>
                </c:pt>
                <c:pt idx="80">
                  <c:v>39964</c:v>
                </c:pt>
                <c:pt idx="81">
                  <c:v>39994</c:v>
                </c:pt>
                <c:pt idx="82">
                  <c:v>40025</c:v>
                </c:pt>
                <c:pt idx="83">
                  <c:v>40056</c:v>
                </c:pt>
                <c:pt idx="84">
                  <c:v>40086</c:v>
                </c:pt>
                <c:pt idx="85">
                  <c:v>40117</c:v>
                </c:pt>
                <c:pt idx="86">
                  <c:v>40147</c:v>
                </c:pt>
                <c:pt idx="87">
                  <c:v>40178</c:v>
                </c:pt>
                <c:pt idx="88">
                  <c:v>40237</c:v>
                </c:pt>
                <c:pt idx="89">
                  <c:v>40268</c:v>
                </c:pt>
                <c:pt idx="90">
                  <c:v>40298</c:v>
                </c:pt>
                <c:pt idx="91">
                  <c:v>40329</c:v>
                </c:pt>
                <c:pt idx="92">
                  <c:v>40359</c:v>
                </c:pt>
                <c:pt idx="93">
                  <c:v>40390</c:v>
                </c:pt>
                <c:pt idx="94">
                  <c:v>40421</c:v>
                </c:pt>
                <c:pt idx="95">
                  <c:v>40451</c:v>
                </c:pt>
                <c:pt idx="96">
                  <c:v>40482</c:v>
                </c:pt>
                <c:pt idx="97">
                  <c:v>40512</c:v>
                </c:pt>
                <c:pt idx="98">
                  <c:v>40543</c:v>
                </c:pt>
                <c:pt idx="99">
                  <c:v>40602</c:v>
                </c:pt>
                <c:pt idx="100">
                  <c:v>40633</c:v>
                </c:pt>
                <c:pt idx="101">
                  <c:v>40663</c:v>
                </c:pt>
                <c:pt idx="102">
                  <c:v>40694</c:v>
                </c:pt>
                <c:pt idx="103">
                  <c:v>40724</c:v>
                </c:pt>
                <c:pt idx="104">
                  <c:v>40755</c:v>
                </c:pt>
                <c:pt idx="105">
                  <c:v>40786</c:v>
                </c:pt>
                <c:pt idx="106">
                  <c:v>40816</c:v>
                </c:pt>
                <c:pt idx="107">
                  <c:v>40847</c:v>
                </c:pt>
                <c:pt idx="108">
                  <c:v>40877</c:v>
                </c:pt>
                <c:pt idx="109">
                  <c:v>40908</c:v>
                </c:pt>
                <c:pt idx="110">
                  <c:v>40968</c:v>
                </c:pt>
                <c:pt idx="111">
                  <c:v>40999</c:v>
                </c:pt>
                <c:pt idx="112">
                  <c:v>41029</c:v>
                </c:pt>
                <c:pt idx="113">
                  <c:v>41060</c:v>
                </c:pt>
                <c:pt idx="114">
                  <c:v>41090</c:v>
                </c:pt>
                <c:pt idx="115">
                  <c:v>41121</c:v>
                </c:pt>
                <c:pt idx="116">
                  <c:v>41152</c:v>
                </c:pt>
                <c:pt idx="117">
                  <c:v>41182</c:v>
                </c:pt>
                <c:pt idx="118">
                  <c:v>41213</c:v>
                </c:pt>
                <c:pt idx="119">
                  <c:v>41243</c:v>
                </c:pt>
                <c:pt idx="120">
                  <c:v>41274</c:v>
                </c:pt>
                <c:pt idx="121">
                  <c:v>41333</c:v>
                </c:pt>
                <c:pt idx="122">
                  <c:v>41364</c:v>
                </c:pt>
                <c:pt idx="123">
                  <c:v>41394</c:v>
                </c:pt>
                <c:pt idx="124">
                  <c:v>41425</c:v>
                </c:pt>
                <c:pt idx="125">
                  <c:v>41455</c:v>
                </c:pt>
                <c:pt idx="126">
                  <c:v>41486</c:v>
                </c:pt>
                <c:pt idx="127">
                  <c:v>41517</c:v>
                </c:pt>
                <c:pt idx="128">
                  <c:v>41547</c:v>
                </c:pt>
                <c:pt idx="129">
                  <c:v>41578</c:v>
                </c:pt>
                <c:pt idx="130">
                  <c:v>41608</c:v>
                </c:pt>
                <c:pt idx="131">
                  <c:v>41639</c:v>
                </c:pt>
                <c:pt idx="132">
                  <c:v>41698</c:v>
                </c:pt>
                <c:pt idx="133">
                  <c:v>41729</c:v>
                </c:pt>
                <c:pt idx="134">
                  <c:v>41759</c:v>
                </c:pt>
                <c:pt idx="135">
                  <c:v>41790</c:v>
                </c:pt>
                <c:pt idx="136">
                  <c:v>41820</c:v>
                </c:pt>
                <c:pt idx="137">
                  <c:v>41851</c:v>
                </c:pt>
                <c:pt idx="138">
                  <c:v>41882</c:v>
                </c:pt>
                <c:pt idx="139">
                  <c:v>41912</c:v>
                </c:pt>
                <c:pt idx="140">
                  <c:v>41943</c:v>
                </c:pt>
                <c:pt idx="141">
                  <c:v>41973</c:v>
                </c:pt>
                <c:pt idx="142">
                  <c:v>42004</c:v>
                </c:pt>
                <c:pt idx="143">
                  <c:v>42063</c:v>
                </c:pt>
                <c:pt idx="144">
                  <c:v>42094</c:v>
                </c:pt>
                <c:pt idx="145">
                  <c:v>42124</c:v>
                </c:pt>
                <c:pt idx="146">
                  <c:v>42155</c:v>
                </c:pt>
                <c:pt idx="147">
                  <c:v>42185</c:v>
                </c:pt>
                <c:pt idx="148">
                  <c:v>42216</c:v>
                </c:pt>
                <c:pt idx="149">
                  <c:v>42247</c:v>
                </c:pt>
                <c:pt idx="150">
                  <c:v>42277</c:v>
                </c:pt>
                <c:pt idx="151">
                  <c:v>42308</c:v>
                </c:pt>
                <c:pt idx="152">
                  <c:v>42338</c:v>
                </c:pt>
                <c:pt idx="153">
                  <c:v>42369</c:v>
                </c:pt>
                <c:pt idx="154">
                  <c:v>42429</c:v>
                </c:pt>
                <c:pt idx="155">
                  <c:v>42460</c:v>
                </c:pt>
                <c:pt idx="156">
                  <c:v>42490</c:v>
                </c:pt>
                <c:pt idx="157">
                  <c:v>42521</c:v>
                </c:pt>
                <c:pt idx="158">
                  <c:v>42551</c:v>
                </c:pt>
                <c:pt idx="159">
                  <c:v>42582</c:v>
                </c:pt>
                <c:pt idx="160">
                  <c:v>42613</c:v>
                </c:pt>
                <c:pt idx="161">
                  <c:v>42643</c:v>
                </c:pt>
                <c:pt idx="162">
                  <c:v>42674</c:v>
                </c:pt>
                <c:pt idx="163">
                  <c:v>42704</c:v>
                </c:pt>
                <c:pt idx="164">
                  <c:v>42735</c:v>
                </c:pt>
                <c:pt idx="165">
                  <c:v>42794</c:v>
                </c:pt>
                <c:pt idx="166">
                  <c:v>42825</c:v>
                </c:pt>
                <c:pt idx="167">
                  <c:v>42855</c:v>
                </c:pt>
                <c:pt idx="168">
                  <c:v>42886</c:v>
                </c:pt>
                <c:pt idx="169">
                  <c:v>42916</c:v>
                </c:pt>
                <c:pt idx="170">
                  <c:v>42947</c:v>
                </c:pt>
                <c:pt idx="171">
                  <c:v>42978</c:v>
                </c:pt>
                <c:pt idx="172">
                  <c:v>43008</c:v>
                </c:pt>
                <c:pt idx="173">
                  <c:v>43039</c:v>
                </c:pt>
                <c:pt idx="174">
                  <c:v>43069</c:v>
                </c:pt>
                <c:pt idx="175">
                  <c:v>43100</c:v>
                </c:pt>
                <c:pt idx="176">
                  <c:v>43159</c:v>
                </c:pt>
                <c:pt idx="177">
                  <c:v>43190</c:v>
                </c:pt>
                <c:pt idx="178">
                  <c:v>43220</c:v>
                </c:pt>
                <c:pt idx="179">
                  <c:v>43251</c:v>
                </c:pt>
                <c:pt idx="180">
                  <c:v>43281</c:v>
                </c:pt>
                <c:pt idx="181">
                  <c:v>43312</c:v>
                </c:pt>
                <c:pt idx="182">
                  <c:v>43343</c:v>
                </c:pt>
                <c:pt idx="183">
                  <c:v>43373</c:v>
                </c:pt>
                <c:pt idx="184">
                  <c:v>43404</c:v>
                </c:pt>
                <c:pt idx="185">
                  <c:v>43434</c:v>
                </c:pt>
                <c:pt idx="186">
                  <c:v>43465</c:v>
                </c:pt>
                <c:pt idx="187">
                  <c:v>43524</c:v>
                </c:pt>
                <c:pt idx="188">
                  <c:v>43555</c:v>
                </c:pt>
                <c:pt idx="189">
                  <c:v>43585</c:v>
                </c:pt>
                <c:pt idx="190">
                  <c:v>43616</c:v>
                </c:pt>
                <c:pt idx="191">
                  <c:v>43646</c:v>
                </c:pt>
                <c:pt idx="192">
                  <c:v>43677</c:v>
                </c:pt>
                <c:pt idx="193">
                  <c:v>43708</c:v>
                </c:pt>
                <c:pt idx="194">
                  <c:v>43738</c:v>
                </c:pt>
                <c:pt idx="195">
                  <c:v>43769</c:v>
                </c:pt>
                <c:pt idx="196">
                  <c:v>43799</c:v>
                </c:pt>
              </c:numCache>
            </c:numRef>
          </c:cat>
          <c:val>
            <c:numRef>
              <c:f>万得!$B$2:$B$198</c:f>
              <c:numCache>
                <c:formatCode>###,###,###,##0.0000</c:formatCode>
                <c:ptCount val="197"/>
                <c:pt idx="0">
                  <c:v>26.5</c:v>
                </c:pt>
                <c:pt idx="1">
                  <c:v>32.200000000000003</c:v>
                </c:pt>
                <c:pt idx="2">
                  <c:v>33.5</c:v>
                </c:pt>
                <c:pt idx="3">
                  <c:v>32.1</c:v>
                </c:pt>
                <c:pt idx="4">
                  <c:v>29.9</c:v>
                </c:pt>
                <c:pt idx="5">
                  <c:v>27.9</c:v>
                </c:pt>
                <c:pt idx="6">
                  <c:v>27</c:v>
                </c:pt>
                <c:pt idx="7">
                  <c:v>26.2</c:v>
                </c:pt>
                <c:pt idx="8">
                  <c:v>25.9</c:v>
                </c:pt>
                <c:pt idx="9">
                  <c:v>24.1</c:v>
                </c:pt>
                <c:pt idx="10">
                  <c:v>20.100000000000001</c:v>
                </c:pt>
                <c:pt idx="11">
                  <c:v>36.4</c:v>
                </c:pt>
                <c:pt idx="12">
                  <c:v>31.1</c:v>
                </c:pt>
                <c:pt idx="13">
                  <c:v>30.5</c:v>
                </c:pt>
                <c:pt idx="14">
                  <c:v>29.6</c:v>
                </c:pt>
                <c:pt idx="15">
                  <c:v>29.2</c:v>
                </c:pt>
                <c:pt idx="16">
                  <c:v>30.3</c:v>
                </c:pt>
                <c:pt idx="17">
                  <c:v>30.6</c:v>
                </c:pt>
                <c:pt idx="18">
                  <c:v>29.6</c:v>
                </c:pt>
                <c:pt idx="19">
                  <c:v>29.5</c:v>
                </c:pt>
                <c:pt idx="20">
                  <c:v>30.9</c:v>
                </c:pt>
                <c:pt idx="21">
                  <c:v>30.6</c:v>
                </c:pt>
                <c:pt idx="22">
                  <c:v>48.9</c:v>
                </c:pt>
                <c:pt idx="23">
                  <c:v>40.200000000000003</c:v>
                </c:pt>
                <c:pt idx="24">
                  <c:v>36.9</c:v>
                </c:pt>
                <c:pt idx="25">
                  <c:v>35.299999999999997</c:v>
                </c:pt>
                <c:pt idx="26">
                  <c:v>33.9</c:v>
                </c:pt>
                <c:pt idx="27">
                  <c:v>32</c:v>
                </c:pt>
                <c:pt idx="28">
                  <c:v>31.2</c:v>
                </c:pt>
                <c:pt idx="29">
                  <c:v>31.3</c:v>
                </c:pt>
                <c:pt idx="30">
                  <c:v>30.8</c:v>
                </c:pt>
                <c:pt idx="31">
                  <c:v>30.3</c:v>
                </c:pt>
                <c:pt idx="32">
                  <c:v>29.4</c:v>
                </c:pt>
                <c:pt idx="33">
                  <c:v>30.4</c:v>
                </c:pt>
                <c:pt idx="34">
                  <c:v>28.8</c:v>
                </c:pt>
                <c:pt idx="35">
                  <c:v>25.2</c:v>
                </c:pt>
                <c:pt idx="36">
                  <c:v>24</c:v>
                </c:pt>
                <c:pt idx="37">
                  <c:v>21.9</c:v>
                </c:pt>
                <c:pt idx="38">
                  <c:v>23.6</c:v>
                </c:pt>
                <c:pt idx="39">
                  <c:v>22.5</c:v>
                </c:pt>
                <c:pt idx="40">
                  <c:v>22.5</c:v>
                </c:pt>
                <c:pt idx="41">
                  <c:v>23.8</c:v>
                </c:pt>
                <c:pt idx="42">
                  <c:v>23.4</c:v>
                </c:pt>
                <c:pt idx="43">
                  <c:v>23.1</c:v>
                </c:pt>
                <c:pt idx="44">
                  <c:v>21.8</c:v>
                </c:pt>
                <c:pt idx="45">
                  <c:v>20.2</c:v>
                </c:pt>
                <c:pt idx="46">
                  <c:v>22.5</c:v>
                </c:pt>
                <c:pt idx="47">
                  <c:v>23.6</c:v>
                </c:pt>
                <c:pt idx="48">
                  <c:v>24.7</c:v>
                </c:pt>
                <c:pt idx="49">
                  <c:v>24.8</c:v>
                </c:pt>
                <c:pt idx="50">
                  <c:v>24.8</c:v>
                </c:pt>
                <c:pt idx="51">
                  <c:v>25.1</c:v>
                </c:pt>
                <c:pt idx="52">
                  <c:v>24.4</c:v>
                </c:pt>
                <c:pt idx="53">
                  <c:v>24</c:v>
                </c:pt>
                <c:pt idx="54">
                  <c:v>21.9</c:v>
                </c:pt>
                <c:pt idx="55">
                  <c:v>31.8</c:v>
                </c:pt>
                <c:pt idx="56">
                  <c:v>30.1</c:v>
                </c:pt>
                <c:pt idx="57">
                  <c:v>27</c:v>
                </c:pt>
                <c:pt idx="58">
                  <c:v>26.6</c:v>
                </c:pt>
                <c:pt idx="59">
                  <c:v>28.7</c:v>
                </c:pt>
                <c:pt idx="60">
                  <c:v>28.5</c:v>
                </c:pt>
                <c:pt idx="61">
                  <c:v>28.9</c:v>
                </c:pt>
                <c:pt idx="62">
                  <c:v>30.5</c:v>
                </c:pt>
                <c:pt idx="63">
                  <c:v>30.5</c:v>
                </c:pt>
                <c:pt idx="64">
                  <c:v>30.8</c:v>
                </c:pt>
                <c:pt idx="65">
                  <c:v>29.1</c:v>
                </c:pt>
                <c:pt idx="66">
                  <c:v>26.9</c:v>
                </c:pt>
                <c:pt idx="67">
                  <c:v>30.1</c:v>
                </c:pt>
                <c:pt idx="68">
                  <c:v>31.3</c:v>
                </c:pt>
                <c:pt idx="69">
                  <c:v>31.9</c:v>
                </c:pt>
                <c:pt idx="70">
                  <c:v>33.5</c:v>
                </c:pt>
                <c:pt idx="71">
                  <c:v>31.7</c:v>
                </c:pt>
                <c:pt idx="72">
                  <c:v>30.2</c:v>
                </c:pt>
                <c:pt idx="73">
                  <c:v>27.5</c:v>
                </c:pt>
                <c:pt idx="74">
                  <c:v>26.4</c:v>
                </c:pt>
                <c:pt idx="75">
                  <c:v>24.7</c:v>
                </c:pt>
                <c:pt idx="76">
                  <c:v>23.7</c:v>
                </c:pt>
                <c:pt idx="77">
                  <c:v>10.6</c:v>
                </c:pt>
                <c:pt idx="78">
                  <c:v>12.2</c:v>
                </c:pt>
                <c:pt idx="79">
                  <c:v>12.3</c:v>
                </c:pt>
                <c:pt idx="80">
                  <c:v>12.4</c:v>
                </c:pt>
                <c:pt idx="81">
                  <c:v>14.5</c:v>
                </c:pt>
                <c:pt idx="82">
                  <c:v>15.1</c:v>
                </c:pt>
                <c:pt idx="83">
                  <c:v>16.5</c:v>
                </c:pt>
                <c:pt idx="84">
                  <c:v>18.899999999999999</c:v>
                </c:pt>
                <c:pt idx="85">
                  <c:v>19.5</c:v>
                </c:pt>
                <c:pt idx="86">
                  <c:v>20.6</c:v>
                </c:pt>
                <c:pt idx="87">
                  <c:v>18.3</c:v>
                </c:pt>
                <c:pt idx="88">
                  <c:v>28.7</c:v>
                </c:pt>
                <c:pt idx="89">
                  <c:v>29.6</c:v>
                </c:pt>
                <c:pt idx="90">
                  <c:v>29.7</c:v>
                </c:pt>
                <c:pt idx="91">
                  <c:v>28.8</c:v>
                </c:pt>
                <c:pt idx="92">
                  <c:v>27.9</c:v>
                </c:pt>
                <c:pt idx="93">
                  <c:v>27.1</c:v>
                </c:pt>
                <c:pt idx="94">
                  <c:v>27.3</c:v>
                </c:pt>
                <c:pt idx="95">
                  <c:v>27</c:v>
                </c:pt>
                <c:pt idx="96">
                  <c:v>27.6</c:v>
                </c:pt>
                <c:pt idx="97">
                  <c:v>28.3</c:v>
                </c:pt>
                <c:pt idx="98">
                  <c:v>28.3</c:v>
                </c:pt>
                <c:pt idx="99">
                  <c:v>37.700000000000003</c:v>
                </c:pt>
                <c:pt idx="100">
                  <c:v>37.200000000000003</c:v>
                </c:pt>
                <c:pt idx="101">
                  <c:v>37.200000000000003</c:v>
                </c:pt>
                <c:pt idx="102">
                  <c:v>39.5</c:v>
                </c:pt>
                <c:pt idx="103">
                  <c:v>39</c:v>
                </c:pt>
                <c:pt idx="104">
                  <c:v>39.700000000000003</c:v>
                </c:pt>
                <c:pt idx="105">
                  <c:v>39.299999999999997</c:v>
                </c:pt>
                <c:pt idx="106">
                  <c:v>38.299999999999997</c:v>
                </c:pt>
                <c:pt idx="107">
                  <c:v>37.9</c:v>
                </c:pt>
                <c:pt idx="108">
                  <c:v>36.700000000000003</c:v>
                </c:pt>
                <c:pt idx="109">
                  <c:v>34.700000000000003</c:v>
                </c:pt>
                <c:pt idx="110">
                  <c:v>21.9</c:v>
                </c:pt>
                <c:pt idx="111">
                  <c:v>20.2</c:v>
                </c:pt>
                <c:pt idx="112">
                  <c:v>18</c:v>
                </c:pt>
                <c:pt idx="113">
                  <c:v>16.8</c:v>
                </c:pt>
                <c:pt idx="114">
                  <c:v>14.1</c:v>
                </c:pt>
                <c:pt idx="115">
                  <c:v>12.9</c:v>
                </c:pt>
                <c:pt idx="116">
                  <c:v>13.5</c:v>
                </c:pt>
                <c:pt idx="117">
                  <c:v>13.6</c:v>
                </c:pt>
                <c:pt idx="118">
                  <c:v>13.5</c:v>
                </c:pt>
                <c:pt idx="119">
                  <c:v>14.6</c:v>
                </c:pt>
                <c:pt idx="120">
                  <c:v>14.7</c:v>
                </c:pt>
                <c:pt idx="121">
                  <c:v>32.9</c:v>
                </c:pt>
                <c:pt idx="122">
                  <c:v>28.8</c:v>
                </c:pt>
                <c:pt idx="123">
                  <c:v>27</c:v>
                </c:pt>
                <c:pt idx="124">
                  <c:v>26.8</c:v>
                </c:pt>
                <c:pt idx="125">
                  <c:v>26.3</c:v>
                </c:pt>
                <c:pt idx="126">
                  <c:v>25.9</c:v>
                </c:pt>
                <c:pt idx="127">
                  <c:v>24.3</c:v>
                </c:pt>
                <c:pt idx="128">
                  <c:v>24.1</c:v>
                </c:pt>
                <c:pt idx="129">
                  <c:v>23.6</c:v>
                </c:pt>
                <c:pt idx="130">
                  <c:v>23.5</c:v>
                </c:pt>
                <c:pt idx="131">
                  <c:v>22.7</c:v>
                </c:pt>
                <c:pt idx="132">
                  <c:v>19.600000000000001</c:v>
                </c:pt>
                <c:pt idx="133">
                  <c:v>18.7</c:v>
                </c:pt>
                <c:pt idx="134">
                  <c:v>18.100000000000001</c:v>
                </c:pt>
                <c:pt idx="135">
                  <c:v>16.5</c:v>
                </c:pt>
                <c:pt idx="136">
                  <c:v>15.3</c:v>
                </c:pt>
                <c:pt idx="137">
                  <c:v>14.1</c:v>
                </c:pt>
                <c:pt idx="138">
                  <c:v>12.8</c:v>
                </c:pt>
                <c:pt idx="139">
                  <c:v>11.8</c:v>
                </c:pt>
                <c:pt idx="140">
                  <c:v>11.2</c:v>
                </c:pt>
                <c:pt idx="141">
                  <c:v>10.1</c:v>
                </c:pt>
                <c:pt idx="142">
                  <c:v>9.3000000000000007</c:v>
                </c:pt>
                <c:pt idx="143">
                  <c:v>8.8000000000000007</c:v>
                </c:pt>
                <c:pt idx="144">
                  <c:v>5.4</c:v>
                </c:pt>
                <c:pt idx="145">
                  <c:v>3.2</c:v>
                </c:pt>
                <c:pt idx="146">
                  <c:v>2.2000000000000002</c:v>
                </c:pt>
                <c:pt idx="147">
                  <c:v>2.2000000000000002</c:v>
                </c:pt>
                <c:pt idx="148">
                  <c:v>1.8</c:v>
                </c:pt>
                <c:pt idx="149">
                  <c:v>1.6</c:v>
                </c:pt>
                <c:pt idx="150">
                  <c:v>1</c:v>
                </c:pt>
                <c:pt idx="151">
                  <c:v>0.4</c:v>
                </c:pt>
                <c:pt idx="152">
                  <c:v>0.3</c:v>
                </c:pt>
                <c:pt idx="153">
                  <c:v>0.1</c:v>
                </c:pt>
                <c:pt idx="154">
                  <c:v>0.2</c:v>
                </c:pt>
                <c:pt idx="155">
                  <c:v>5.6</c:v>
                </c:pt>
                <c:pt idx="156">
                  <c:v>7.3</c:v>
                </c:pt>
                <c:pt idx="157">
                  <c:v>7.1</c:v>
                </c:pt>
                <c:pt idx="158">
                  <c:v>5.9</c:v>
                </c:pt>
                <c:pt idx="159">
                  <c:v>5</c:v>
                </c:pt>
                <c:pt idx="160">
                  <c:v>4.8</c:v>
                </c:pt>
                <c:pt idx="161">
                  <c:v>5.0999999999999996</c:v>
                </c:pt>
                <c:pt idx="162">
                  <c:v>5.6</c:v>
                </c:pt>
                <c:pt idx="163">
                  <c:v>5.6</c:v>
                </c:pt>
                <c:pt idx="164">
                  <c:v>5.7</c:v>
                </c:pt>
                <c:pt idx="165">
                  <c:v>7.9</c:v>
                </c:pt>
                <c:pt idx="166">
                  <c:v>7.9</c:v>
                </c:pt>
                <c:pt idx="167">
                  <c:v>7.2</c:v>
                </c:pt>
                <c:pt idx="168">
                  <c:v>6.6</c:v>
                </c:pt>
                <c:pt idx="169">
                  <c:v>6.6</c:v>
                </c:pt>
                <c:pt idx="170">
                  <c:v>6.1</c:v>
                </c:pt>
                <c:pt idx="171">
                  <c:v>5.8</c:v>
                </c:pt>
                <c:pt idx="172">
                  <c:v>5.4</c:v>
                </c:pt>
                <c:pt idx="173">
                  <c:v>5</c:v>
                </c:pt>
                <c:pt idx="174">
                  <c:v>4.2</c:v>
                </c:pt>
                <c:pt idx="175">
                  <c:v>3.1</c:v>
                </c:pt>
                <c:pt idx="176">
                  <c:v>3.4</c:v>
                </c:pt>
                <c:pt idx="177">
                  <c:v>-0.5</c:v>
                </c:pt>
                <c:pt idx="178">
                  <c:v>-1.4</c:v>
                </c:pt>
                <c:pt idx="179">
                  <c:v>-2.5</c:v>
                </c:pt>
                <c:pt idx="180">
                  <c:v>-4.5999999999999996</c:v>
                </c:pt>
                <c:pt idx="181">
                  <c:v>-3.5</c:v>
                </c:pt>
                <c:pt idx="182">
                  <c:v>-3.2</c:v>
                </c:pt>
                <c:pt idx="183">
                  <c:v>-3.4</c:v>
                </c:pt>
                <c:pt idx="184">
                  <c:v>-3.4</c:v>
                </c:pt>
                <c:pt idx="185">
                  <c:v>-3</c:v>
                </c:pt>
                <c:pt idx="186">
                  <c:v>-2.2999999999999998</c:v>
                </c:pt>
                <c:pt idx="187">
                  <c:v>9.4</c:v>
                </c:pt>
                <c:pt idx="188">
                  <c:v>8.5</c:v>
                </c:pt>
                <c:pt idx="189">
                  <c:v>9.1</c:v>
                </c:pt>
                <c:pt idx="190">
                  <c:v>8.9</c:v>
                </c:pt>
                <c:pt idx="191">
                  <c:v>9.4</c:v>
                </c:pt>
                <c:pt idx="192">
                  <c:v>9.6999999999999993</c:v>
                </c:pt>
                <c:pt idx="193">
                  <c:v>9.9</c:v>
                </c:pt>
                <c:pt idx="194">
                  <c:v>10.6</c:v>
                </c:pt>
                <c:pt idx="195">
                  <c:v>10.9</c:v>
                </c:pt>
                <c:pt idx="196">
                  <c:v>11.1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96-4855-9F10-CC27997B2C9A}"/>
            </c:ext>
          </c:extLst>
        </c:ser>
        <c:ser>
          <c:idx val="1"/>
          <c:order val="1"/>
          <c:tx>
            <c:strRef>
              <c:f>万得!$C$1:$C$1</c:f>
              <c:strCache>
                <c:ptCount val="1"/>
                <c:pt idx="0">
                  <c:v>施工面积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万得!$A$2:$A$198</c:f>
              <c:numCache>
                <c:formatCode>yyyy\-mm</c:formatCode>
                <c:ptCount val="197"/>
                <c:pt idx="0">
                  <c:v>37315</c:v>
                </c:pt>
                <c:pt idx="1">
                  <c:v>37346</c:v>
                </c:pt>
                <c:pt idx="2">
                  <c:v>37376</c:v>
                </c:pt>
                <c:pt idx="3">
                  <c:v>37407</c:v>
                </c:pt>
                <c:pt idx="4">
                  <c:v>37437</c:v>
                </c:pt>
                <c:pt idx="5">
                  <c:v>37468</c:v>
                </c:pt>
                <c:pt idx="6">
                  <c:v>37499</c:v>
                </c:pt>
                <c:pt idx="7">
                  <c:v>37529</c:v>
                </c:pt>
                <c:pt idx="8">
                  <c:v>37560</c:v>
                </c:pt>
                <c:pt idx="9">
                  <c:v>37590</c:v>
                </c:pt>
                <c:pt idx="10">
                  <c:v>37621</c:v>
                </c:pt>
                <c:pt idx="11">
                  <c:v>37680</c:v>
                </c:pt>
                <c:pt idx="12">
                  <c:v>37711</c:v>
                </c:pt>
                <c:pt idx="13">
                  <c:v>37741</c:v>
                </c:pt>
                <c:pt idx="14">
                  <c:v>37772</c:v>
                </c:pt>
                <c:pt idx="15">
                  <c:v>37802</c:v>
                </c:pt>
                <c:pt idx="16">
                  <c:v>37833</c:v>
                </c:pt>
                <c:pt idx="17">
                  <c:v>37864</c:v>
                </c:pt>
                <c:pt idx="18">
                  <c:v>37894</c:v>
                </c:pt>
                <c:pt idx="19">
                  <c:v>37925</c:v>
                </c:pt>
                <c:pt idx="20">
                  <c:v>37955</c:v>
                </c:pt>
                <c:pt idx="21">
                  <c:v>37986</c:v>
                </c:pt>
                <c:pt idx="22">
                  <c:v>38046</c:v>
                </c:pt>
                <c:pt idx="23">
                  <c:v>38077</c:v>
                </c:pt>
                <c:pt idx="24">
                  <c:v>38107</c:v>
                </c:pt>
                <c:pt idx="25">
                  <c:v>38138</c:v>
                </c:pt>
                <c:pt idx="26">
                  <c:v>38168</c:v>
                </c:pt>
                <c:pt idx="27">
                  <c:v>38199</c:v>
                </c:pt>
                <c:pt idx="28">
                  <c:v>38230</c:v>
                </c:pt>
                <c:pt idx="29">
                  <c:v>38260</c:v>
                </c:pt>
                <c:pt idx="30">
                  <c:v>38291</c:v>
                </c:pt>
                <c:pt idx="31">
                  <c:v>38321</c:v>
                </c:pt>
                <c:pt idx="32">
                  <c:v>38352</c:v>
                </c:pt>
                <c:pt idx="33">
                  <c:v>38411</c:v>
                </c:pt>
                <c:pt idx="34">
                  <c:v>38442</c:v>
                </c:pt>
                <c:pt idx="35">
                  <c:v>38472</c:v>
                </c:pt>
                <c:pt idx="36">
                  <c:v>38503</c:v>
                </c:pt>
                <c:pt idx="37">
                  <c:v>38533</c:v>
                </c:pt>
                <c:pt idx="38">
                  <c:v>38564</c:v>
                </c:pt>
                <c:pt idx="39">
                  <c:v>38595</c:v>
                </c:pt>
                <c:pt idx="40">
                  <c:v>38625</c:v>
                </c:pt>
                <c:pt idx="41">
                  <c:v>38656</c:v>
                </c:pt>
                <c:pt idx="42">
                  <c:v>38686</c:v>
                </c:pt>
                <c:pt idx="43">
                  <c:v>38717</c:v>
                </c:pt>
                <c:pt idx="44">
                  <c:v>38776</c:v>
                </c:pt>
                <c:pt idx="45">
                  <c:v>38807</c:v>
                </c:pt>
                <c:pt idx="46">
                  <c:v>38837</c:v>
                </c:pt>
                <c:pt idx="47">
                  <c:v>38868</c:v>
                </c:pt>
                <c:pt idx="48">
                  <c:v>38898</c:v>
                </c:pt>
                <c:pt idx="49">
                  <c:v>38929</c:v>
                </c:pt>
                <c:pt idx="50">
                  <c:v>38960</c:v>
                </c:pt>
                <c:pt idx="51">
                  <c:v>38990</c:v>
                </c:pt>
                <c:pt idx="52">
                  <c:v>39021</c:v>
                </c:pt>
                <c:pt idx="53">
                  <c:v>39051</c:v>
                </c:pt>
                <c:pt idx="54">
                  <c:v>39082</c:v>
                </c:pt>
                <c:pt idx="55">
                  <c:v>39141</c:v>
                </c:pt>
                <c:pt idx="56">
                  <c:v>39172</c:v>
                </c:pt>
                <c:pt idx="57">
                  <c:v>39202</c:v>
                </c:pt>
                <c:pt idx="58">
                  <c:v>39233</c:v>
                </c:pt>
                <c:pt idx="59">
                  <c:v>39263</c:v>
                </c:pt>
                <c:pt idx="60">
                  <c:v>39294</c:v>
                </c:pt>
                <c:pt idx="61">
                  <c:v>39325</c:v>
                </c:pt>
                <c:pt idx="62">
                  <c:v>39355</c:v>
                </c:pt>
                <c:pt idx="63">
                  <c:v>39386</c:v>
                </c:pt>
                <c:pt idx="64">
                  <c:v>39416</c:v>
                </c:pt>
                <c:pt idx="65">
                  <c:v>39447</c:v>
                </c:pt>
                <c:pt idx="66">
                  <c:v>39507</c:v>
                </c:pt>
                <c:pt idx="67">
                  <c:v>39538</c:v>
                </c:pt>
                <c:pt idx="68">
                  <c:v>39568</c:v>
                </c:pt>
                <c:pt idx="69">
                  <c:v>39599</c:v>
                </c:pt>
                <c:pt idx="70">
                  <c:v>39629</c:v>
                </c:pt>
                <c:pt idx="71">
                  <c:v>39660</c:v>
                </c:pt>
                <c:pt idx="72">
                  <c:v>39691</c:v>
                </c:pt>
                <c:pt idx="73">
                  <c:v>39721</c:v>
                </c:pt>
                <c:pt idx="74">
                  <c:v>39752</c:v>
                </c:pt>
                <c:pt idx="75">
                  <c:v>39782</c:v>
                </c:pt>
                <c:pt idx="76">
                  <c:v>39813</c:v>
                </c:pt>
                <c:pt idx="77">
                  <c:v>39872</c:v>
                </c:pt>
                <c:pt idx="78">
                  <c:v>39903</c:v>
                </c:pt>
                <c:pt idx="79">
                  <c:v>39933</c:v>
                </c:pt>
                <c:pt idx="80">
                  <c:v>39964</c:v>
                </c:pt>
                <c:pt idx="81">
                  <c:v>39994</c:v>
                </c:pt>
                <c:pt idx="82">
                  <c:v>40025</c:v>
                </c:pt>
                <c:pt idx="83">
                  <c:v>40056</c:v>
                </c:pt>
                <c:pt idx="84">
                  <c:v>40086</c:v>
                </c:pt>
                <c:pt idx="85">
                  <c:v>40117</c:v>
                </c:pt>
                <c:pt idx="86">
                  <c:v>40147</c:v>
                </c:pt>
                <c:pt idx="87">
                  <c:v>40178</c:v>
                </c:pt>
                <c:pt idx="88">
                  <c:v>40237</c:v>
                </c:pt>
                <c:pt idx="89">
                  <c:v>40268</c:v>
                </c:pt>
                <c:pt idx="90">
                  <c:v>40298</c:v>
                </c:pt>
                <c:pt idx="91">
                  <c:v>40329</c:v>
                </c:pt>
                <c:pt idx="92">
                  <c:v>40359</c:v>
                </c:pt>
                <c:pt idx="93">
                  <c:v>40390</c:v>
                </c:pt>
                <c:pt idx="94">
                  <c:v>40421</c:v>
                </c:pt>
                <c:pt idx="95">
                  <c:v>40451</c:v>
                </c:pt>
                <c:pt idx="96">
                  <c:v>40482</c:v>
                </c:pt>
                <c:pt idx="97">
                  <c:v>40512</c:v>
                </c:pt>
                <c:pt idx="98">
                  <c:v>40543</c:v>
                </c:pt>
                <c:pt idx="99">
                  <c:v>40602</c:v>
                </c:pt>
                <c:pt idx="100">
                  <c:v>40633</c:v>
                </c:pt>
                <c:pt idx="101">
                  <c:v>40663</c:v>
                </c:pt>
                <c:pt idx="102">
                  <c:v>40694</c:v>
                </c:pt>
                <c:pt idx="103">
                  <c:v>40724</c:v>
                </c:pt>
                <c:pt idx="104">
                  <c:v>40755</c:v>
                </c:pt>
                <c:pt idx="105">
                  <c:v>40786</c:v>
                </c:pt>
                <c:pt idx="106">
                  <c:v>40816</c:v>
                </c:pt>
                <c:pt idx="107">
                  <c:v>40847</c:v>
                </c:pt>
                <c:pt idx="108">
                  <c:v>40877</c:v>
                </c:pt>
                <c:pt idx="109">
                  <c:v>40908</c:v>
                </c:pt>
                <c:pt idx="110">
                  <c:v>40968</c:v>
                </c:pt>
                <c:pt idx="111">
                  <c:v>40999</c:v>
                </c:pt>
                <c:pt idx="112">
                  <c:v>41029</c:v>
                </c:pt>
                <c:pt idx="113">
                  <c:v>41060</c:v>
                </c:pt>
                <c:pt idx="114">
                  <c:v>41090</c:v>
                </c:pt>
                <c:pt idx="115">
                  <c:v>41121</c:v>
                </c:pt>
                <c:pt idx="116">
                  <c:v>41152</c:v>
                </c:pt>
                <c:pt idx="117">
                  <c:v>41182</c:v>
                </c:pt>
                <c:pt idx="118">
                  <c:v>41213</c:v>
                </c:pt>
                <c:pt idx="119">
                  <c:v>41243</c:v>
                </c:pt>
                <c:pt idx="120">
                  <c:v>41274</c:v>
                </c:pt>
                <c:pt idx="121">
                  <c:v>41333</c:v>
                </c:pt>
                <c:pt idx="122">
                  <c:v>41364</c:v>
                </c:pt>
                <c:pt idx="123">
                  <c:v>41394</c:v>
                </c:pt>
                <c:pt idx="124">
                  <c:v>41425</c:v>
                </c:pt>
                <c:pt idx="125">
                  <c:v>41455</c:v>
                </c:pt>
                <c:pt idx="126">
                  <c:v>41486</c:v>
                </c:pt>
                <c:pt idx="127">
                  <c:v>41517</c:v>
                </c:pt>
                <c:pt idx="128">
                  <c:v>41547</c:v>
                </c:pt>
                <c:pt idx="129">
                  <c:v>41578</c:v>
                </c:pt>
                <c:pt idx="130">
                  <c:v>41608</c:v>
                </c:pt>
                <c:pt idx="131">
                  <c:v>41639</c:v>
                </c:pt>
                <c:pt idx="132">
                  <c:v>41698</c:v>
                </c:pt>
                <c:pt idx="133">
                  <c:v>41729</c:v>
                </c:pt>
                <c:pt idx="134">
                  <c:v>41759</c:v>
                </c:pt>
                <c:pt idx="135">
                  <c:v>41790</c:v>
                </c:pt>
                <c:pt idx="136">
                  <c:v>41820</c:v>
                </c:pt>
                <c:pt idx="137">
                  <c:v>41851</c:v>
                </c:pt>
                <c:pt idx="138">
                  <c:v>41882</c:v>
                </c:pt>
                <c:pt idx="139">
                  <c:v>41912</c:v>
                </c:pt>
                <c:pt idx="140">
                  <c:v>41943</c:v>
                </c:pt>
                <c:pt idx="141">
                  <c:v>41973</c:v>
                </c:pt>
                <c:pt idx="142">
                  <c:v>42004</c:v>
                </c:pt>
                <c:pt idx="143">
                  <c:v>42063</c:v>
                </c:pt>
                <c:pt idx="144">
                  <c:v>42094</c:v>
                </c:pt>
                <c:pt idx="145">
                  <c:v>42124</c:v>
                </c:pt>
                <c:pt idx="146">
                  <c:v>42155</c:v>
                </c:pt>
                <c:pt idx="147">
                  <c:v>42185</c:v>
                </c:pt>
                <c:pt idx="148">
                  <c:v>42216</c:v>
                </c:pt>
                <c:pt idx="149">
                  <c:v>42247</c:v>
                </c:pt>
                <c:pt idx="150">
                  <c:v>42277</c:v>
                </c:pt>
                <c:pt idx="151">
                  <c:v>42308</c:v>
                </c:pt>
                <c:pt idx="152">
                  <c:v>42338</c:v>
                </c:pt>
                <c:pt idx="153">
                  <c:v>42369</c:v>
                </c:pt>
                <c:pt idx="154">
                  <c:v>42429</c:v>
                </c:pt>
                <c:pt idx="155">
                  <c:v>42460</c:v>
                </c:pt>
                <c:pt idx="156">
                  <c:v>42490</c:v>
                </c:pt>
                <c:pt idx="157">
                  <c:v>42521</c:v>
                </c:pt>
                <c:pt idx="158">
                  <c:v>42551</c:v>
                </c:pt>
                <c:pt idx="159">
                  <c:v>42582</c:v>
                </c:pt>
                <c:pt idx="160">
                  <c:v>42613</c:v>
                </c:pt>
                <c:pt idx="161">
                  <c:v>42643</c:v>
                </c:pt>
                <c:pt idx="162">
                  <c:v>42674</c:v>
                </c:pt>
                <c:pt idx="163">
                  <c:v>42704</c:v>
                </c:pt>
                <c:pt idx="164">
                  <c:v>42735</c:v>
                </c:pt>
                <c:pt idx="165">
                  <c:v>42794</c:v>
                </c:pt>
                <c:pt idx="166">
                  <c:v>42825</c:v>
                </c:pt>
                <c:pt idx="167">
                  <c:v>42855</c:v>
                </c:pt>
                <c:pt idx="168">
                  <c:v>42886</c:v>
                </c:pt>
                <c:pt idx="169">
                  <c:v>42916</c:v>
                </c:pt>
                <c:pt idx="170">
                  <c:v>42947</c:v>
                </c:pt>
                <c:pt idx="171">
                  <c:v>42978</c:v>
                </c:pt>
                <c:pt idx="172">
                  <c:v>43008</c:v>
                </c:pt>
                <c:pt idx="173">
                  <c:v>43039</c:v>
                </c:pt>
                <c:pt idx="174">
                  <c:v>43069</c:v>
                </c:pt>
                <c:pt idx="175">
                  <c:v>43100</c:v>
                </c:pt>
                <c:pt idx="176">
                  <c:v>43159</c:v>
                </c:pt>
                <c:pt idx="177">
                  <c:v>43190</c:v>
                </c:pt>
                <c:pt idx="178">
                  <c:v>43220</c:v>
                </c:pt>
                <c:pt idx="179">
                  <c:v>43251</c:v>
                </c:pt>
                <c:pt idx="180">
                  <c:v>43281</c:v>
                </c:pt>
                <c:pt idx="181">
                  <c:v>43312</c:v>
                </c:pt>
                <c:pt idx="182">
                  <c:v>43343</c:v>
                </c:pt>
                <c:pt idx="183">
                  <c:v>43373</c:v>
                </c:pt>
                <c:pt idx="184">
                  <c:v>43404</c:v>
                </c:pt>
                <c:pt idx="185">
                  <c:v>43434</c:v>
                </c:pt>
                <c:pt idx="186">
                  <c:v>43465</c:v>
                </c:pt>
                <c:pt idx="187">
                  <c:v>43524</c:v>
                </c:pt>
                <c:pt idx="188">
                  <c:v>43555</c:v>
                </c:pt>
                <c:pt idx="189">
                  <c:v>43585</c:v>
                </c:pt>
                <c:pt idx="190">
                  <c:v>43616</c:v>
                </c:pt>
                <c:pt idx="191">
                  <c:v>43646</c:v>
                </c:pt>
                <c:pt idx="192">
                  <c:v>43677</c:v>
                </c:pt>
                <c:pt idx="193">
                  <c:v>43708</c:v>
                </c:pt>
                <c:pt idx="194">
                  <c:v>43738</c:v>
                </c:pt>
                <c:pt idx="195">
                  <c:v>43769</c:v>
                </c:pt>
                <c:pt idx="196">
                  <c:v>43799</c:v>
                </c:pt>
              </c:numCache>
            </c:numRef>
          </c:cat>
          <c:val>
            <c:numRef>
              <c:f>万得!$C$2:$C$198</c:f>
              <c:numCache>
                <c:formatCode>###,###,###,##0.0000</c:formatCode>
                <c:ptCount val="197"/>
                <c:pt idx="0">
                  <c:v>18.3</c:v>
                </c:pt>
                <c:pt idx="1">
                  <c:v>20.9</c:v>
                </c:pt>
                <c:pt idx="2">
                  <c:v>23.5</c:v>
                </c:pt>
                <c:pt idx="3">
                  <c:v>21.9</c:v>
                </c:pt>
                <c:pt idx="4">
                  <c:v>22.2</c:v>
                </c:pt>
                <c:pt idx="5">
                  <c:v>22.7</c:v>
                </c:pt>
                <c:pt idx="6">
                  <c:v>22.1</c:v>
                </c:pt>
                <c:pt idx="7">
                  <c:v>22.1</c:v>
                </c:pt>
                <c:pt idx="8">
                  <c:v>22.5</c:v>
                </c:pt>
                <c:pt idx="9">
                  <c:v>22.6</c:v>
                </c:pt>
                <c:pt idx="10">
                  <c:v>20.100000000000001</c:v>
                </c:pt>
                <c:pt idx="11">
                  <c:v>31.6</c:v>
                </c:pt>
                <c:pt idx="12">
                  <c:v>29</c:v>
                </c:pt>
                <c:pt idx="13">
                  <c:v>25.8</c:v>
                </c:pt>
                <c:pt idx="14">
                  <c:v>28.1</c:v>
                </c:pt>
                <c:pt idx="15">
                  <c:v>27.9</c:v>
                </c:pt>
                <c:pt idx="16">
                  <c:v>27.9</c:v>
                </c:pt>
                <c:pt idx="17">
                  <c:v>27.7</c:v>
                </c:pt>
                <c:pt idx="18">
                  <c:v>27.8</c:v>
                </c:pt>
                <c:pt idx="19">
                  <c:v>27.6</c:v>
                </c:pt>
                <c:pt idx="20">
                  <c:v>27.3</c:v>
                </c:pt>
                <c:pt idx="21">
                  <c:v>26</c:v>
                </c:pt>
                <c:pt idx="22">
                  <c:v>44.6</c:v>
                </c:pt>
                <c:pt idx="23">
                  <c:v>32.799999999999997</c:v>
                </c:pt>
                <c:pt idx="24">
                  <c:v>31</c:v>
                </c:pt>
                <c:pt idx="25">
                  <c:v>28.7</c:v>
                </c:pt>
                <c:pt idx="26">
                  <c:v>25.8</c:v>
                </c:pt>
                <c:pt idx="27">
                  <c:v>24.3</c:v>
                </c:pt>
                <c:pt idx="28">
                  <c:v>24.3</c:v>
                </c:pt>
                <c:pt idx="29">
                  <c:v>23.3</c:v>
                </c:pt>
                <c:pt idx="30">
                  <c:v>22.3</c:v>
                </c:pt>
                <c:pt idx="31">
                  <c:v>21.7</c:v>
                </c:pt>
                <c:pt idx="32">
                  <c:v>19.2</c:v>
                </c:pt>
                <c:pt idx="33">
                  <c:v>17.2</c:v>
                </c:pt>
                <c:pt idx="34">
                  <c:v>19.2</c:v>
                </c:pt>
                <c:pt idx="35">
                  <c:v>20</c:v>
                </c:pt>
                <c:pt idx="36">
                  <c:v>18.8</c:v>
                </c:pt>
                <c:pt idx="37">
                  <c:v>18.8</c:v>
                </c:pt>
                <c:pt idx="38">
                  <c:v>19.8</c:v>
                </c:pt>
                <c:pt idx="39">
                  <c:v>18.899999999999999</c:v>
                </c:pt>
                <c:pt idx="40">
                  <c:v>18.7</c:v>
                </c:pt>
                <c:pt idx="41">
                  <c:v>18.5</c:v>
                </c:pt>
                <c:pt idx="42">
                  <c:v>18.5</c:v>
                </c:pt>
                <c:pt idx="43">
                  <c:v>17.100000000000001</c:v>
                </c:pt>
                <c:pt idx="44">
                  <c:v>25.7</c:v>
                </c:pt>
                <c:pt idx="45">
                  <c:v>23.3</c:v>
                </c:pt>
                <c:pt idx="46">
                  <c:v>22.1</c:v>
                </c:pt>
                <c:pt idx="47">
                  <c:v>20.9</c:v>
                </c:pt>
                <c:pt idx="48">
                  <c:v>20.9</c:v>
                </c:pt>
                <c:pt idx="49">
                  <c:v>19.2</c:v>
                </c:pt>
                <c:pt idx="50">
                  <c:v>18.5</c:v>
                </c:pt>
                <c:pt idx="51">
                  <c:v>18.899999999999999</c:v>
                </c:pt>
                <c:pt idx="52">
                  <c:v>18.8</c:v>
                </c:pt>
                <c:pt idx="53">
                  <c:v>18.399999999999999</c:v>
                </c:pt>
                <c:pt idx="54">
                  <c:v>17.100000000000001</c:v>
                </c:pt>
                <c:pt idx="55">
                  <c:v>17.399999999999999</c:v>
                </c:pt>
                <c:pt idx="56">
                  <c:v>20.7</c:v>
                </c:pt>
                <c:pt idx="57">
                  <c:v>21.3</c:v>
                </c:pt>
                <c:pt idx="58">
                  <c:v>21.9</c:v>
                </c:pt>
                <c:pt idx="59">
                  <c:v>21.9</c:v>
                </c:pt>
                <c:pt idx="60">
                  <c:v>22.5</c:v>
                </c:pt>
                <c:pt idx="61">
                  <c:v>22.7</c:v>
                </c:pt>
                <c:pt idx="62">
                  <c:v>22.4</c:v>
                </c:pt>
                <c:pt idx="63">
                  <c:v>22.8</c:v>
                </c:pt>
                <c:pt idx="64">
                  <c:v>23</c:v>
                </c:pt>
                <c:pt idx="65">
                  <c:v>21.1</c:v>
                </c:pt>
                <c:pt idx="66">
                  <c:v>32.1</c:v>
                </c:pt>
                <c:pt idx="67">
                  <c:v>27.5</c:v>
                </c:pt>
                <c:pt idx="68">
                  <c:v>25.4</c:v>
                </c:pt>
                <c:pt idx="69">
                  <c:v>24.9</c:v>
                </c:pt>
                <c:pt idx="70">
                  <c:v>24.1</c:v>
                </c:pt>
                <c:pt idx="71">
                  <c:v>22.5</c:v>
                </c:pt>
                <c:pt idx="72">
                  <c:v>21.7</c:v>
                </c:pt>
                <c:pt idx="73">
                  <c:v>20.3</c:v>
                </c:pt>
                <c:pt idx="74">
                  <c:v>18.7</c:v>
                </c:pt>
                <c:pt idx="75">
                  <c:v>17.7</c:v>
                </c:pt>
                <c:pt idx="76">
                  <c:v>16</c:v>
                </c:pt>
                <c:pt idx="77">
                  <c:v>14.2</c:v>
                </c:pt>
                <c:pt idx="78">
                  <c:v>12.7</c:v>
                </c:pt>
                <c:pt idx="79">
                  <c:v>12.4</c:v>
                </c:pt>
                <c:pt idx="80">
                  <c:v>11.7</c:v>
                </c:pt>
                <c:pt idx="81">
                  <c:v>12.7</c:v>
                </c:pt>
                <c:pt idx="82">
                  <c:v>12.5</c:v>
                </c:pt>
                <c:pt idx="83">
                  <c:v>13.5</c:v>
                </c:pt>
                <c:pt idx="84">
                  <c:v>15.4</c:v>
                </c:pt>
                <c:pt idx="85">
                  <c:v>16.399999999999999</c:v>
                </c:pt>
                <c:pt idx="86">
                  <c:v>17.2</c:v>
                </c:pt>
                <c:pt idx="87">
                  <c:v>12.8</c:v>
                </c:pt>
                <c:pt idx="88">
                  <c:v>29.3</c:v>
                </c:pt>
                <c:pt idx="89">
                  <c:v>35.5</c:v>
                </c:pt>
                <c:pt idx="90">
                  <c:v>31.7</c:v>
                </c:pt>
                <c:pt idx="91">
                  <c:v>30.5</c:v>
                </c:pt>
                <c:pt idx="92">
                  <c:v>28.7</c:v>
                </c:pt>
                <c:pt idx="93">
                  <c:v>29.4</c:v>
                </c:pt>
                <c:pt idx="94">
                  <c:v>29.1</c:v>
                </c:pt>
                <c:pt idx="95">
                  <c:v>28.1</c:v>
                </c:pt>
                <c:pt idx="96">
                  <c:v>28.3</c:v>
                </c:pt>
                <c:pt idx="97">
                  <c:v>28.6</c:v>
                </c:pt>
                <c:pt idx="98">
                  <c:v>26.6</c:v>
                </c:pt>
                <c:pt idx="99">
                  <c:v>39</c:v>
                </c:pt>
                <c:pt idx="100">
                  <c:v>35.200000000000003</c:v>
                </c:pt>
                <c:pt idx="101">
                  <c:v>33.200000000000003</c:v>
                </c:pt>
                <c:pt idx="102">
                  <c:v>32.4</c:v>
                </c:pt>
                <c:pt idx="103">
                  <c:v>31.6</c:v>
                </c:pt>
                <c:pt idx="104">
                  <c:v>30.8</c:v>
                </c:pt>
                <c:pt idx="105">
                  <c:v>30.5</c:v>
                </c:pt>
                <c:pt idx="106">
                  <c:v>29.7</c:v>
                </c:pt>
                <c:pt idx="107">
                  <c:v>28.4</c:v>
                </c:pt>
                <c:pt idx="108">
                  <c:v>27.9</c:v>
                </c:pt>
                <c:pt idx="109">
                  <c:v>25.3</c:v>
                </c:pt>
                <c:pt idx="110">
                  <c:v>35.5</c:v>
                </c:pt>
                <c:pt idx="111">
                  <c:v>25</c:v>
                </c:pt>
                <c:pt idx="112">
                  <c:v>21.2</c:v>
                </c:pt>
                <c:pt idx="113">
                  <c:v>19.600000000000001</c:v>
                </c:pt>
                <c:pt idx="114">
                  <c:v>17.2</c:v>
                </c:pt>
                <c:pt idx="115">
                  <c:v>15.3</c:v>
                </c:pt>
                <c:pt idx="116">
                  <c:v>15.6</c:v>
                </c:pt>
                <c:pt idx="117">
                  <c:v>14</c:v>
                </c:pt>
                <c:pt idx="118">
                  <c:v>13.3</c:v>
                </c:pt>
                <c:pt idx="119">
                  <c:v>13.3</c:v>
                </c:pt>
                <c:pt idx="120">
                  <c:v>13.2</c:v>
                </c:pt>
                <c:pt idx="121">
                  <c:v>15.3</c:v>
                </c:pt>
                <c:pt idx="122">
                  <c:v>17</c:v>
                </c:pt>
                <c:pt idx="123">
                  <c:v>17.2</c:v>
                </c:pt>
                <c:pt idx="124">
                  <c:v>16</c:v>
                </c:pt>
                <c:pt idx="125">
                  <c:v>15.5</c:v>
                </c:pt>
                <c:pt idx="126">
                  <c:v>16.2</c:v>
                </c:pt>
                <c:pt idx="127">
                  <c:v>14.4</c:v>
                </c:pt>
                <c:pt idx="128">
                  <c:v>15</c:v>
                </c:pt>
                <c:pt idx="129">
                  <c:v>14.6</c:v>
                </c:pt>
                <c:pt idx="130">
                  <c:v>16.100000000000001</c:v>
                </c:pt>
                <c:pt idx="131">
                  <c:v>16.100000000000001</c:v>
                </c:pt>
                <c:pt idx="132">
                  <c:v>16.3</c:v>
                </c:pt>
                <c:pt idx="133">
                  <c:v>14.2</c:v>
                </c:pt>
                <c:pt idx="134">
                  <c:v>12.8</c:v>
                </c:pt>
                <c:pt idx="135">
                  <c:v>12</c:v>
                </c:pt>
                <c:pt idx="136">
                  <c:v>11.3</c:v>
                </c:pt>
                <c:pt idx="137">
                  <c:v>11.3</c:v>
                </c:pt>
                <c:pt idx="138">
                  <c:v>11.5</c:v>
                </c:pt>
                <c:pt idx="139">
                  <c:v>11.5</c:v>
                </c:pt>
                <c:pt idx="140">
                  <c:v>12.3</c:v>
                </c:pt>
                <c:pt idx="141">
                  <c:v>10.1</c:v>
                </c:pt>
                <c:pt idx="142">
                  <c:v>9.1999999999999993</c:v>
                </c:pt>
                <c:pt idx="143">
                  <c:v>7.6</c:v>
                </c:pt>
                <c:pt idx="144">
                  <c:v>6.8</c:v>
                </c:pt>
                <c:pt idx="145">
                  <c:v>6.2</c:v>
                </c:pt>
                <c:pt idx="146">
                  <c:v>5.3</c:v>
                </c:pt>
                <c:pt idx="147">
                  <c:v>4.3</c:v>
                </c:pt>
                <c:pt idx="148">
                  <c:v>3.4</c:v>
                </c:pt>
                <c:pt idx="149">
                  <c:v>2.5</c:v>
                </c:pt>
                <c:pt idx="150">
                  <c:v>3</c:v>
                </c:pt>
                <c:pt idx="151">
                  <c:v>2.2999999999999998</c:v>
                </c:pt>
                <c:pt idx="152">
                  <c:v>1.8</c:v>
                </c:pt>
                <c:pt idx="153">
                  <c:v>1.3</c:v>
                </c:pt>
                <c:pt idx="154">
                  <c:v>5.9</c:v>
                </c:pt>
                <c:pt idx="155">
                  <c:v>5.8</c:v>
                </c:pt>
                <c:pt idx="156">
                  <c:v>5.8</c:v>
                </c:pt>
                <c:pt idx="157">
                  <c:v>5.6</c:v>
                </c:pt>
                <c:pt idx="158">
                  <c:v>5</c:v>
                </c:pt>
                <c:pt idx="159">
                  <c:v>4.8</c:v>
                </c:pt>
                <c:pt idx="160">
                  <c:v>4.5999999999999996</c:v>
                </c:pt>
                <c:pt idx="161">
                  <c:v>3.2</c:v>
                </c:pt>
                <c:pt idx="162">
                  <c:v>3.3</c:v>
                </c:pt>
                <c:pt idx="163">
                  <c:v>2.9</c:v>
                </c:pt>
                <c:pt idx="164">
                  <c:v>3.2</c:v>
                </c:pt>
                <c:pt idx="165">
                  <c:v>3.2</c:v>
                </c:pt>
                <c:pt idx="166">
                  <c:v>3.1</c:v>
                </c:pt>
                <c:pt idx="167">
                  <c:v>3.1</c:v>
                </c:pt>
                <c:pt idx="168">
                  <c:v>3.1</c:v>
                </c:pt>
                <c:pt idx="169">
                  <c:v>3.4</c:v>
                </c:pt>
                <c:pt idx="170">
                  <c:v>3.2</c:v>
                </c:pt>
                <c:pt idx="171">
                  <c:v>3.1</c:v>
                </c:pt>
                <c:pt idx="172">
                  <c:v>3.1</c:v>
                </c:pt>
                <c:pt idx="173">
                  <c:v>2.9</c:v>
                </c:pt>
                <c:pt idx="174">
                  <c:v>3.1</c:v>
                </c:pt>
                <c:pt idx="175">
                  <c:v>3</c:v>
                </c:pt>
                <c:pt idx="176">
                  <c:v>1.5</c:v>
                </c:pt>
                <c:pt idx="177">
                  <c:v>1.5</c:v>
                </c:pt>
                <c:pt idx="178">
                  <c:v>1.6</c:v>
                </c:pt>
                <c:pt idx="179">
                  <c:v>2</c:v>
                </c:pt>
                <c:pt idx="180">
                  <c:v>2.5</c:v>
                </c:pt>
                <c:pt idx="181">
                  <c:v>3</c:v>
                </c:pt>
                <c:pt idx="182">
                  <c:v>3.6</c:v>
                </c:pt>
                <c:pt idx="183">
                  <c:v>3.9</c:v>
                </c:pt>
                <c:pt idx="184">
                  <c:v>4.3</c:v>
                </c:pt>
                <c:pt idx="185">
                  <c:v>4.7</c:v>
                </c:pt>
                <c:pt idx="186">
                  <c:v>5.2</c:v>
                </c:pt>
                <c:pt idx="187">
                  <c:v>6.8</c:v>
                </c:pt>
                <c:pt idx="188">
                  <c:v>8.1999999999999993</c:v>
                </c:pt>
                <c:pt idx="189">
                  <c:v>8.8000000000000007</c:v>
                </c:pt>
                <c:pt idx="190">
                  <c:v>8.8000000000000007</c:v>
                </c:pt>
                <c:pt idx="191">
                  <c:v>8.8000000000000007</c:v>
                </c:pt>
                <c:pt idx="192">
                  <c:v>9</c:v>
                </c:pt>
                <c:pt idx="193">
                  <c:v>8.8000000000000007</c:v>
                </c:pt>
                <c:pt idx="194">
                  <c:v>8.6999999999999993</c:v>
                </c:pt>
                <c:pt idx="195">
                  <c:v>9</c:v>
                </c:pt>
                <c:pt idx="196">
                  <c:v>8.6999999999999993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96-4855-9F10-CC27997B2C9A}"/>
            </c:ext>
          </c:extLst>
        </c:ser>
        <c:ser>
          <c:idx val="2"/>
          <c:order val="2"/>
          <c:tx>
            <c:strRef>
              <c:f>万得!$D$1:$D$1</c:f>
              <c:strCache>
                <c:ptCount val="1"/>
                <c:pt idx="0">
                  <c:v>新开工面积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万得!$A$2:$A$198</c:f>
              <c:numCache>
                <c:formatCode>yyyy\-mm</c:formatCode>
                <c:ptCount val="197"/>
                <c:pt idx="0">
                  <c:v>37315</c:v>
                </c:pt>
                <c:pt idx="1">
                  <c:v>37346</c:v>
                </c:pt>
                <c:pt idx="2">
                  <c:v>37376</c:v>
                </c:pt>
                <c:pt idx="3">
                  <c:v>37407</c:v>
                </c:pt>
                <c:pt idx="4">
                  <c:v>37437</c:v>
                </c:pt>
                <c:pt idx="5">
                  <c:v>37468</c:v>
                </c:pt>
                <c:pt idx="6">
                  <c:v>37499</c:v>
                </c:pt>
                <c:pt idx="7">
                  <c:v>37529</c:v>
                </c:pt>
                <c:pt idx="8">
                  <c:v>37560</c:v>
                </c:pt>
                <c:pt idx="9">
                  <c:v>37590</c:v>
                </c:pt>
                <c:pt idx="10">
                  <c:v>37621</c:v>
                </c:pt>
                <c:pt idx="11">
                  <c:v>37680</c:v>
                </c:pt>
                <c:pt idx="12">
                  <c:v>37711</c:v>
                </c:pt>
                <c:pt idx="13">
                  <c:v>37741</c:v>
                </c:pt>
                <c:pt idx="14">
                  <c:v>37772</c:v>
                </c:pt>
                <c:pt idx="15">
                  <c:v>37802</c:v>
                </c:pt>
                <c:pt idx="16">
                  <c:v>37833</c:v>
                </c:pt>
                <c:pt idx="17">
                  <c:v>37864</c:v>
                </c:pt>
                <c:pt idx="18">
                  <c:v>37894</c:v>
                </c:pt>
                <c:pt idx="19">
                  <c:v>37925</c:v>
                </c:pt>
                <c:pt idx="20">
                  <c:v>37955</c:v>
                </c:pt>
                <c:pt idx="21">
                  <c:v>37986</c:v>
                </c:pt>
                <c:pt idx="22">
                  <c:v>38046</c:v>
                </c:pt>
                <c:pt idx="23">
                  <c:v>38077</c:v>
                </c:pt>
                <c:pt idx="24">
                  <c:v>38107</c:v>
                </c:pt>
                <c:pt idx="25">
                  <c:v>38138</c:v>
                </c:pt>
                <c:pt idx="26">
                  <c:v>38168</c:v>
                </c:pt>
                <c:pt idx="27">
                  <c:v>38199</c:v>
                </c:pt>
                <c:pt idx="28">
                  <c:v>38230</c:v>
                </c:pt>
                <c:pt idx="29">
                  <c:v>38260</c:v>
                </c:pt>
                <c:pt idx="30">
                  <c:v>38291</c:v>
                </c:pt>
                <c:pt idx="31">
                  <c:v>38321</c:v>
                </c:pt>
                <c:pt idx="32">
                  <c:v>38352</c:v>
                </c:pt>
                <c:pt idx="33">
                  <c:v>38411</c:v>
                </c:pt>
                <c:pt idx="34">
                  <c:v>38442</c:v>
                </c:pt>
                <c:pt idx="35">
                  <c:v>38472</c:v>
                </c:pt>
                <c:pt idx="36">
                  <c:v>38503</c:v>
                </c:pt>
                <c:pt idx="37">
                  <c:v>38533</c:v>
                </c:pt>
                <c:pt idx="38">
                  <c:v>38564</c:v>
                </c:pt>
                <c:pt idx="39">
                  <c:v>38595</c:v>
                </c:pt>
                <c:pt idx="40">
                  <c:v>38625</c:v>
                </c:pt>
                <c:pt idx="41">
                  <c:v>38656</c:v>
                </c:pt>
                <c:pt idx="42">
                  <c:v>38686</c:v>
                </c:pt>
                <c:pt idx="43">
                  <c:v>38717</c:v>
                </c:pt>
                <c:pt idx="44">
                  <c:v>38776</c:v>
                </c:pt>
                <c:pt idx="45">
                  <c:v>38807</c:v>
                </c:pt>
                <c:pt idx="46">
                  <c:v>38837</c:v>
                </c:pt>
                <c:pt idx="47">
                  <c:v>38868</c:v>
                </c:pt>
                <c:pt idx="48">
                  <c:v>38898</c:v>
                </c:pt>
                <c:pt idx="49">
                  <c:v>38929</c:v>
                </c:pt>
                <c:pt idx="50">
                  <c:v>38960</c:v>
                </c:pt>
                <c:pt idx="51">
                  <c:v>38990</c:v>
                </c:pt>
                <c:pt idx="52">
                  <c:v>39021</c:v>
                </c:pt>
                <c:pt idx="53">
                  <c:v>39051</c:v>
                </c:pt>
                <c:pt idx="54">
                  <c:v>39082</c:v>
                </c:pt>
                <c:pt idx="55">
                  <c:v>39141</c:v>
                </c:pt>
                <c:pt idx="56">
                  <c:v>39172</c:v>
                </c:pt>
                <c:pt idx="57">
                  <c:v>39202</c:v>
                </c:pt>
                <c:pt idx="58">
                  <c:v>39233</c:v>
                </c:pt>
                <c:pt idx="59">
                  <c:v>39263</c:v>
                </c:pt>
                <c:pt idx="60">
                  <c:v>39294</c:v>
                </c:pt>
                <c:pt idx="61">
                  <c:v>39325</c:v>
                </c:pt>
                <c:pt idx="62">
                  <c:v>39355</c:v>
                </c:pt>
                <c:pt idx="63">
                  <c:v>39386</c:v>
                </c:pt>
                <c:pt idx="64">
                  <c:v>39416</c:v>
                </c:pt>
                <c:pt idx="65">
                  <c:v>39447</c:v>
                </c:pt>
                <c:pt idx="66">
                  <c:v>39507</c:v>
                </c:pt>
                <c:pt idx="67">
                  <c:v>39538</c:v>
                </c:pt>
                <c:pt idx="68">
                  <c:v>39568</c:v>
                </c:pt>
                <c:pt idx="69">
                  <c:v>39599</c:v>
                </c:pt>
                <c:pt idx="70">
                  <c:v>39629</c:v>
                </c:pt>
                <c:pt idx="71">
                  <c:v>39660</c:v>
                </c:pt>
                <c:pt idx="72">
                  <c:v>39691</c:v>
                </c:pt>
                <c:pt idx="73">
                  <c:v>39721</c:v>
                </c:pt>
                <c:pt idx="74">
                  <c:v>39752</c:v>
                </c:pt>
                <c:pt idx="75">
                  <c:v>39782</c:v>
                </c:pt>
                <c:pt idx="76">
                  <c:v>39813</c:v>
                </c:pt>
                <c:pt idx="77">
                  <c:v>39872</c:v>
                </c:pt>
                <c:pt idx="78">
                  <c:v>39903</c:v>
                </c:pt>
                <c:pt idx="79">
                  <c:v>39933</c:v>
                </c:pt>
                <c:pt idx="80">
                  <c:v>39964</c:v>
                </c:pt>
                <c:pt idx="81">
                  <c:v>39994</c:v>
                </c:pt>
                <c:pt idx="82">
                  <c:v>40025</c:v>
                </c:pt>
                <c:pt idx="83">
                  <c:v>40056</c:v>
                </c:pt>
                <c:pt idx="84">
                  <c:v>40086</c:v>
                </c:pt>
                <c:pt idx="85">
                  <c:v>40117</c:v>
                </c:pt>
                <c:pt idx="86">
                  <c:v>40147</c:v>
                </c:pt>
                <c:pt idx="87">
                  <c:v>40178</c:v>
                </c:pt>
                <c:pt idx="88">
                  <c:v>40237</c:v>
                </c:pt>
                <c:pt idx="89">
                  <c:v>40268</c:v>
                </c:pt>
                <c:pt idx="90">
                  <c:v>40298</c:v>
                </c:pt>
                <c:pt idx="91">
                  <c:v>40329</c:v>
                </c:pt>
                <c:pt idx="92">
                  <c:v>40359</c:v>
                </c:pt>
                <c:pt idx="93">
                  <c:v>40390</c:v>
                </c:pt>
                <c:pt idx="94">
                  <c:v>40421</c:v>
                </c:pt>
                <c:pt idx="95">
                  <c:v>40451</c:v>
                </c:pt>
                <c:pt idx="96">
                  <c:v>40482</c:v>
                </c:pt>
                <c:pt idx="97">
                  <c:v>40512</c:v>
                </c:pt>
                <c:pt idx="98">
                  <c:v>40543</c:v>
                </c:pt>
                <c:pt idx="99">
                  <c:v>40602</c:v>
                </c:pt>
                <c:pt idx="100">
                  <c:v>40633</c:v>
                </c:pt>
                <c:pt idx="101">
                  <c:v>40663</c:v>
                </c:pt>
                <c:pt idx="102">
                  <c:v>40694</c:v>
                </c:pt>
                <c:pt idx="103">
                  <c:v>40724</c:v>
                </c:pt>
                <c:pt idx="104">
                  <c:v>40755</c:v>
                </c:pt>
                <c:pt idx="105">
                  <c:v>40786</c:v>
                </c:pt>
                <c:pt idx="106">
                  <c:v>40816</c:v>
                </c:pt>
                <c:pt idx="107">
                  <c:v>40847</c:v>
                </c:pt>
                <c:pt idx="108">
                  <c:v>40877</c:v>
                </c:pt>
                <c:pt idx="109">
                  <c:v>40908</c:v>
                </c:pt>
                <c:pt idx="110">
                  <c:v>40968</c:v>
                </c:pt>
                <c:pt idx="111">
                  <c:v>40999</c:v>
                </c:pt>
                <c:pt idx="112">
                  <c:v>41029</c:v>
                </c:pt>
                <c:pt idx="113">
                  <c:v>41060</c:v>
                </c:pt>
                <c:pt idx="114">
                  <c:v>41090</c:v>
                </c:pt>
                <c:pt idx="115">
                  <c:v>41121</c:v>
                </c:pt>
                <c:pt idx="116">
                  <c:v>41152</c:v>
                </c:pt>
                <c:pt idx="117">
                  <c:v>41182</c:v>
                </c:pt>
                <c:pt idx="118">
                  <c:v>41213</c:v>
                </c:pt>
                <c:pt idx="119">
                  <c:v>41243</c:v>
                </c:pt>
                <c:pt idx="120">
                  <c:v>41274</c:v>
                </c:pt>
                <c:pt idx="121">
                  <c:v>41333</c:v>
                </c:pt>
                <c:pt idx="122">
                  <c:v>41364</c:v>
                </c:pt>
                <c:pt idx="123">
                  <c:v>41394</c:v>
                </c:pt>
                <c:pt idx="124">
                  <c:v>41425</c:v>
                </c:pt>
                <c:pt idx="125">
                  <c:v>41455</c:v>
                </c:pt>
                <c:pt idx="126">
                  <c:v>41486</c:v>
                </c:pt>
                <c:pt idx="127">
                  <c:v>41517</c:v>
                </c:pt>
                <c:pt idx="128">
                  <c:v>41547</c:v>
                </c:pt>
                <c:pt idx="129">
                  <c:v>41578</c:v>
                </c:pt>
                <c:pt idx="130">
                  <c:v>41608</c:v>
                </c:pt>
                <c:pt idx="131">
                  <c:v>41639</c:v>
                </c:pt>
                <c:pt idx="132">
                  <c:v>41698</c:v>
                </c:pt>
                <c:pt idx="133">
                  <c:v>41729</c:v>
                </c:pt>
                <c:pt idx="134">
                  <c:v>41759</c:v>
                </c:pt>
                <c:pt idx="135">
                  <c:v>41790</c:v>
                </c:pt>
                <c:pt idx="136">
                  <c:v>41820</c:v>
                </c:pt>
                <c:pt idx="137">
                  <c:v>41851</c:v>
                </c:pt>
                <c:pt idx="138">
                  <c:v>41882</c:v>
                </c:pt>
                <c:pt idx="139">
                  <c:v>41912</c:v>
                </c:pt>
                <c:pt idx="140">
                  <c:v>41943</c:v>
                </c:pt>
                <c:pt idx="141">
                  <c:v>41973</c:v>
                </c:pt>
                <c:pt idx="142">
                  <c:v>42004</c:v>
                </c:pt>
                <c:pt idx="143">
                  <c:v>42063</c:v>
                </c:pt>
                <c:pt idx="144">
                  <c:v>42094</c:v>
                </c:pt>
                <c:pt idx="145">
                  <c:v>42124</c:v>
                </c:pt>
                <c:pt idx="146">
                  <c:v>42155</c:v>
                </c:pt>
                <c:pt idx="147">
                  <c:v>42185</c:v>
                </c:pt>
                <c:pt idx="148">
                  <c:v>42216</c:v>
                </c:pt>
                <c:pt idx="149">
                  <c:v>42247</c:v>
                </c:pt>
                <c:pt idx="150">
                  <c:v>42277</c:v>
                </c:pt>
                <c:pt idx="151">
                  <c:v>42308</c:v>
                </c:pt>
                <c:pt idx="152">
                  <c:v>42338</c:v>
                </c:pt>
                <c:pt idx="153">
                  <c:v>42369</c:v>
                </c:pt>
                <c:pt idx="154">
                  <c:v>42429</c:v>
                </c:pt>
                <c:pt idx="155">
                  <c:v>42460</c:v>
                </c:pt>
                <c:pt idx="156">
                  <c:v>42490</c:v>
                </c:pt>
                <c:pt idx="157">
                  <c:v>42521</c:v>
                </c:pt>
                <c:pt idx="158">
                  <c:v>42551</c:v>
                </c:pt>
                <c:pt idx="159">
                  <c:v>42582</c:v>
                </c:pt>
                <c:pt idx="160">
                  <c:v>42613</c:v>
                </c:pt>
                <c:pt idx="161">
                  <c:v>42643</c:v>
                </c:pt>
                <c:pt idx="162">
                  <c:v>42674</c:v>
                </c:pt>
                <c:pt idx="163">
                  <c:v>42704</c:v>
                </c:pt>
                <c:pt idx="164">
                  <c:v>42735</c:v>
                </c:pt>
                <c:pt idx="165">
                  <c:v>42794</c:v>
                </c:pt>
                <c:pt idx="166">
                  <c:v>42825</c:v>
                </c:pt>
                <c:pt idx="167">
                  <c:v>42855</c:v>
                </c:pt>
                <c:pt idx="168">
                  <c:v>42886</c:v>
                </c:pt>
                <c:pt idx="169">
                  <c:v>42916</c:v>
                </c:pt>
                <c:pt idx="170">
                  <c:v>42947</c:v>
                </c:pt>
                <c:pt idx="171">
                  <c:v>42978</c:v>
                </c:pt>
                <c:pt idx="172">
                  <c:v>43008</c:v>
                </c:pt>
                <c:pt idx="173">
                  <c:v>43039</c:v>
                </c:pt>
                <c:pt idx="174">
                  <c:v>43069</c:v>
                </c:pt>
                <c:pt idx="175">
                  <c:v>43100</c:v>
                </c:pt>
                <c:pt idx="176">
                  <c:v>43159</c:v>
                </c:pt>
                <c:pt idx="177">
                  <c:v>43190</c:v>
                </c:pt>
                <c:pt idx="178">
                  <c:v>43220</c:v>
                </c:pt>
                <c:pt idx="179">
                  <c:v>43251</c:v>
                </c:pt>
                <c:pt idx="180">
                  <c:v>43281</c:v>
                </c:pt>
                <c:pt idx="181">
                  <c:v>43312</c:v>
                </c:pt>
                <c:pt idx="182">
                  <c:v>43343</c:v>
                </c:pt>
                <c:pt idx="183">
                  <c:v>43373</c:v>
                </c:pt>
                <c:pt idx="184">
                  <c:v>43404</c:v>
                </c:pt>
                <c:pt idx="185">
                  <c:v>43434</c:v>
                </c:pt>
                <c:pt idx="186">
                  <c:v>43465</c:v>
                </c:pt>
                <c:pt idx="187">
                  <c:v>43524</c:v>
                </c:pt>
                <c:pt idx="188">
                  <c:v>43555</c:v>
                </c:pt>
                <c:pt idx="189">
                  <c:v>43585</c:v>
                </c:pt>
                <c:pt idx="190">
                  <c:v>43616</c:v>
                </c:pt>
                <c:pt idx="191">
                  <c:v>43646</c:v>
                </c:pt>
                <c:pt idx="192">
                  <c:v>43677</c:v>
                </c:pt>
                <c:pt idx="193">
                  <c:v>43708</c:v>
                </c:pt>
                <c:pt idx="194">
                  <c:v>43738</c:v>
                </c:pt>
                <c:pt idx="195">
                  <c:v>43769</c:v>
                </c:pt>
                <c:pt idx="196">
                  <c:v>43799</c:v>
                </c:pt>
              </c:numCache>
            </c:numRef>
          </c:cat>
          <c:val>
            <c:numRef>
              <c:f>万得!$D$2:$D$198</c:f>
              <c:numCache>
                <c:formatCode>###,###,###,##0.0000</c:formatCode>
                <c:ptCount val="197"/>
                <c:pt idx="0">
                  <c:v>30.5</c:v>
                </c:pt>
                <c:pt idx="1">
                  <c:v>26.1</c:v>
                </c:pt>
                <c:pt idx="2">
                  <c:v>28</c:v>
                </c:pt>
                <c:pt idx="3">
                  <c:v>22.3</c:v>
                </c:pt>
                <c:pt idx="4">
                  <c:v>19.8</c:v>
                </c:pt>
                <c:pt idx="5">
                  <c:v>18</c:v>
                </c:pt>
                <c:pt idx="6">
                  <c:v>17.5</c:v>
                </c:pt>
                <c:pt idx="7">
                  <c:v>18.2</c:v>
                </c:pt>
                <c:pt idx="8">
                  <c:v>19.600000000000001</c:v>
                </c:pt>
                <c:pt idx="9">
                  <c:v>19.100000000000001</c:v>
                </c:pt>
                <c:pt idx="10">
                  <c:v>17.600000000000001</c:v>
                </c:pt>
                <c:pt idx="11">
                  <c:v>49.7</c:v>
                </c:pt>
                <c:pt idx="12">
                  <c:v>35.9</c:v>
                </c:pt>
                <c:pt idx="13">
                  <c:v>31.7</c:v>
                </c:pt>
                <c:pt idx="14">
                  <c:v>32</c:v>
                </c:pt>
                <c:pt idx="15">
                  <c:v>31</c:v>
                </c:pt>
                <c:pt idx="16">
                  <c:v>29.9</c:v>
                </c:pt>
                <c:pt idx="17">
                  <c:v>31.2</c:v>
                </c:pt>
                <c:pt idx="18">
                  <c:v>30.4</c:v>
                </c:pt>
                <c:pt idx="19">
                  <c:v>29.6</c:v>
                </c:pt>
                <c:pt idx="20">
                  <c:v>29.9</c:v>
                </c:pt>
                <c:pt idx="21">
                  <c:v>28.5</c:v>
                </c:pt>
                <c:pt idx="22">
                  <c:v>32.299999999999997</c:v>
                </c:pt>
                <c:pt idx="23">
                  <c:v>22.5</c:v>
                </c:pt>
                <c:pt idx="24">
                  <c:v>19.3</c:v>
                </c:pt>
                <c:pt idx="25">
                  <c:v>18.7</c:v>
                </c:pt>
                <c:pt idx="26">
                  <c:v>15.2</c:v>
                </c:pt>
                <c:pt idx="27">
                  <c:v>14.9</c:v>
                </c:pt>
                <c:pt idx="28">
                  <c:v>13.7</c:v>
                </c:pt>
                <c:pt idx="29">
                  <c:v>12.2</c:v>
                </c:pt>
                <c:pt idx="30">
                  <c:v>11.7</c:v>
                </c:pt>
                <c:pt idx="31">
                  <c:v>11.7</c:v>
                </c:pt>
                <c:pt idx="32">
                  <c:v>10.4</c:v>
                </c:pt>
                <c:pt idx="33">
                  <c:v>1</c:v>
                </c:pt>
                <c:pt idx="34">
                  <c:v>9.3000000000000007</c:v>
                </c:pt>
                <c:pt idx="35">
                  <c:v>12.4</c:v>
                </c:pt>
                <c:pt idx="36">
                  <c:v>11.4</c:v>
                </c:pt>
                <c:pt idx="37">
                  <c:v>10.9</c:v>
                </c:pt>
                <c:pt idx="38">
                  <c:v>13.3</c:v>
                </c:pt>
                <c:pt idx="39">
                  <c:v>13</c:v>
                </c:pt>
                <c:pt idx="40">
                  <c:v>13.2</c:v>
                </c:pt>
                <c:pt idx="41">
                  <c:v>12.5</c:v>
                </c:pt>
                <c:pt idx="42">
                  <c:v>12.3</c:v>
                </c:pt>
                <c:pt idx="43">
                  <c:v>10.6</c:v>
                </c:pt>
                <c:pt idx="44">
                  <c:v>28.3</c:v>
                </c:pt>
                <c:pt idx="45">
                  <c:v>22.1</c:v>
                </c:pt>
                <c:pt idx="46">
                  <c:v>21.9</c:v>
                </c:pt>
                <c:pt idx="47">
                  <c:v>20.7</c:v>
                </c:pt>
                <c:pt idx="48">
                  <c:v>21.6</c:v>
                </c:pt>
                <c:pt idx="49">
                  <c:v>17.399999999999999</c:v>
                </c:pt>
                <c:pt idx="50">
                  <c:v>16.8</c:v>
                </c:pt>
                <c:pt idx="51">
                  <c:v>18</c:v>
                </c:pt>
                <c:pt idx="52">
                  <c:v>18.100000000000001</c:v>
                </c:pt>
                <c:pt idx="53">
                  <c:v>18</c:v>
                </c:pt>
                <c:pt idx="54">
                  <c:v>15.1</c:v>
                </c:pt>
                <c:pt idx="55">
                  <c:v>3.6</c:v>
                </c:pt>
                <c:pt idx="56">
                  <c:v>10.6</c:v>
                </c:pt>
                <c:pt idx="57">
                  <c:v>14.7</c:v>
                </c:pt>
                <c:pt idx="58">
                  <c:v>17.399999999999999</c:v>
                </c:pt>
                <c:pt idx="59">
                  <c:v>18.399999999999999</c:v>
                </c:pt>
                <c:pt idx="60">
                  <c:v>20.6</c:v>
                </c:pt>
                <c:pt idx="61">
                  <c:v>21.6</c:v>
                </c:pt>
                <c:pt idx="62">
                  <c:v>21.6</c:v>
                </c:pt>
                <c:pt idx="63">
                  <c:v>22.6</c:v>
                </c:pt>
                <c:pt idx="64">
                  <c:v>22.9</c:v>
                </c:pt>
                <c:pt idx="65">
                  <c:v>19.399999999999999</c:v>
                </c:pt>
                <c:pt idx="66">
                  <c:v>27.2</c:v>
                </c:pt>
                <c:pt idx="67">
                  <c:v>25.9</c:v>
                </c:pt>
                <c:pt idx="68">
                  <c:v>20.399999999999999</c:v>
                </c:pt>
                <c:pt idx="69">
                  <c:v>19.8</c:v>
                </c:pt>
                <c:pt idx="70">
                  <c:v>19.100000000000001</c:v>
                </c:pt>
                <c:pt idx="71">
                  <c:v>15.1</c:v>
                </c:pt>
                <c:pt idx="72">
                  <c:v>13.1</c:v>
                </c:pt>
                <c:pt idx="73">
                  <c:v>10.199999999999999</c:v>
                </c:pt>
                <c:pt idx="74">
                  <c:v>7.3</c:v>
                </c:pt>
                <c:pt idx="75">
                  <c:v>5.4</c:v>
                </c:pt>
                <c:pt idx="76">
                  <c:v>2.2999999999999998</c:v>
                </c:pt>
                <c:pt idx="77">
                  <c:v>-14.8</c:v>
                </c:pt>
                <c:pt idx="78">
                  <c:v>-16.2</c:v>
                </c:pt>
                <c:pt idx="79">
                  <c:v>-15.6</c:v>
                </c:pt>
                <c:pt idx="80">
                  <c:v>-16.2</c:v>
                </c:pt>
                <c:pt idx="81">
                  <c:v>-10.4</c:v>
                </c:pt>
                <c:pt idx="82">
                  <c:v>-9.1</c:v>
                </c:pt>
                <c:pt idx="83">
                  <c:v>-5.9</c:v>
                </c:pt>
                <c:pt idx="84">
                  <c:v>-0.4</c:v>
                </c:pt>
                <c:pt idx="85">
                  <c:v>3.3</c:v>
                </c:pt>
                <c:pt idx="86">
                  <c:v>15.8</c:v>
                </c:pt>
                <c:pt idx="87">
                  <c:v>12.5</c:v>
                </c:pt>
                <c:pt idx="88">
                  <c:v>37.5</c:v>
                </c:pt>
                <c:pt idx="89">
                  <c:v>60.8</c:v>
                </c:pt>
                <c:pt idx="90">
                  <c:v>64.099999999999994</c:v>
                </c:pt>
                <c:pt idx="91">
                  <c:v>72.400000000000006</c:v>
                </c:pt>
                <c:pt idx="92">
                  <c:v>67.900000000000006</c:v>
                </c:pt>
                <c:pt idx="93">
                  <c:v>67.7</c:v>
                </c:pt>
                <c:pt idx="94">
                  <c:v>66.099999999999994</c:v>
                </c:pt>
                <c:pt idx="95">
                  <c:v>63.1</c:v>
                </c:pt>
                <c:pt idx="96">
                  <c:v>61.9</c:v>
                </c:pt>
                <c:pt idx="97">
                  <c:v>48.7</c:v>
                </c:pt>
                <c:pt idx="98">
                  <c:v>40.700000000000003</c:v>
                </c:pt>
                <c:pt idx="99">
                  <c:v>27.9</c:v>
                </c:pt>
                <c:pt idx="100">
                  <c:v>23.4</c:v>
                </c:pt>
                <c:pt idx="101">
                  <c:v>24.4</c:v>
                </c:pt>
                <c:pt idx="102">
                  <c:v>23.8</c:v>
                </c:pt>
                <c:pt idx="103">
                  <c:v>23.6</c:v>
                </c:pt>
                <c:pt idx="104">
                  <c:v>24.9</c:v>
                </c:pt>
                <c:pt idx="105">
                  <c:v>25.8</c:v>
                </c:pt>
                <c:pt idx="106">
                  <c:v>23.7</c:v>
                </c:pt>
                <c:pt idx="107">
                  <c:v>21.7</c:v>
                </c:pt>
                <c:pt idx="108">
                  <c:v>20.5</c:v>
                </c:pt>
                <c:pt idx="109">
                  <c:v>16.2</c:v>
                </c:pt>
                <c:pt idx="110">
                  <c:v>5.0999999999999996</c:v>
                </c:pt>
                <c:pt idx="111">
                  <c:v>0.3</c:v>
                </c:pt>
                <c:pt idx="112">
                  <c:v>-4.2</c:v>
                </c:pt>
                <c:pt idx="113">
                  <c:v>-4.3</c:v>
                </c:pt>
                <c:pt idx="114">
                  <c:v>-7.1</c:v>
                </c:pt>
                <c:pt idx="115">
                  <c:v>-9.8000000000000007</c:v>
                </c:pt>
                <c:pt idx="116">
                  <c:v>-6.8</c:v>
                </c:pt>
                <c:pt idx="117">
                  <c:v>-8.6</c:v>
                </c:pt>
                <c:pt idx="118">
                  <c:v>-8.5</c:v>
                </c:pt>
                <c:pt idx="119">
                  <c:v>-7.2</c:v>
                </c:pt>
                <c:pt idx="120">
                  <c:v>-7.3</c:v>
                </c:pt>
                <c:pt idx="121">
                  <c:v>14.7</c:v>
                </c:pt>
                <c:pt idx="122">
                  <c:v>-2.7</c:v>
                </c:pt>
                <c:pt idx="123">
                  <c:v>1.9</c:v>
                </c:pt>
                <c:pt idx="124">
                  <c:v>1</c:v>
                </c:pt>
                <c:pt idx="125">
                  <c:v>3.8</c:v>
                </c:pt>
                <c:pt idx="126">
                  <c:v>8.4</c:v>
                </c:pt>
                <c:pt idx="127">
                  <c:v>4</c:v>
                </c:pt>
                <c:pt idx="128">
                  <c:v>7.3</c:v>
                </c:pt>
                <c:pt idx="129">
                  <c:v>6.5</c:v>
                </c:pt>
                <c:pt idx="130">
                  <c:v>11.5</c:v>
                </c:pt>
                <c:pt idx="131">
                  <c:v>13.5</c:v>
                </c:pt>
                <c:pt idx="132">
                  <c:v>-27.4</c:v>
                </c:pt>
                <c:pt idx="133">
                  <c:v>-25.2</c:v>
                </c:pt>
                <c:pt idx="134">
                  <c:v>-22.1</c:v>
                </c:pt>
                <c:pt idx="135">
                  <c:v>-18.600000000000001</c:v>
                </c:pt>
                <c:pt idx="136">
                  <c:v>-16.399999999999999</c:v>
                </c:pt>
                <c:pt idx="137">
                  <c:v>-12.8</c:v>
                </c:pt>
                <c:pt idx="138">
                  <c:v>-10.5</c:v>
                </c:pt>
                <c:pt idx="139">
                  <c:v>-9.3000000000000007</c:v>
                </c:pt>
                <c:pt idx="140">
                  <c:v>-5.5</c:v>
                </c:pt>
                <c:pt idx="141">
                  <c:v>-9</c:v>
                </c:pt>
                <c:pt idx="142">
                  <c:v>-10.7</c:v>
                </c:pt>
                <c:pt idx="143">
                  <c:v>-17.7</c:v>
                </c:pt>
                <c:pt idx="144">
                  <c:v>-18.399999999999999</c:v>
                </c:pt>
                <c:pt idx="145">
                  <c:v>-17.3</c:v>
                </c:pt>
                <c:pt idx="146">
                  <c:v>-16</c:v>
                </c:pt>
                <c:pt idx="147">
                  <c:v>-15.8</c:v>
                </c:pt>
                <c:pt idx="148">
                  <c:v>-16.8</c:v>
                </c:pt>
                <c:pt idx="149">
                  <c:v>-16.8</c:v>
                </c:pt>
                <c:pt idx="150">
                  <c:v>-12.6</c:v>
                </c:pt>
                <c:pt idx="151">
                  <c:v>-13.9</c:v>
                </c:pt>
                <c:pt idx="152">
                  <c:v>-14.7</c:v>
                </c:pt>
                <c:pt idx="153">
                  <c:v>-14</c:v>
                </c:pt>
                <c:pt idx="154">
                  <c:v>13.7</c:v>
                </c:pt>
                <c:pt idx="155">
                  <c:v>19.2</c:v>
                </c:pt>
                <c:pt idx="156">
                  <c:v>21.4</c:v>
                </c:pt>
                <c:pt idx="157">
                  <c:v>18.3</c:v>
                </c:pt>
                <c:pt idx="158">
                  <c:v>14.9</c:v>
                </c:pt>
                <c:pt idx="159">
                  <c:v>13.7</c:v>
                </c:pt>
                <c:pt idx="160">
                  <c:v>12.2</c:v>
                </c:pt>
                <c:pt idx="161">
                  <c:v>6.8</c:v>
                </c:pt>
                <c:pt idx="162">
                  <c:v>8.1</c:v>
                </c:pt>
                <c:pt idx="163">
                  <c:v>7.6</c:v>
                </c:pt>
                <c:pt idx="164">
                  <c:v>8.1</c:v>
                </c:pt>
                <c:pt idx="165">
                  <c:v>10.4</c:v>
                </c:pt>
                <c:pt idx="166">
                  <c:v>11.6</c:v>
                </c:pt>
                <c:pt idx="167">
                  <c:v>11.1</c:v>
                </c:pt>
                <c:pt idx="168">
                  <c:v>9.5</c:v>
                </c:pt>
                <c:pt idx="169">
                  <c:v>10.6</c:v>
                </c:pt>
                <c:pt idx="170">
                  <c:v>8</c:v>
                </c:pt>
                <c:pt idx="171">
                  <c:v>7.6</c:v>
                </c:pt>
                <c:pt idx="172">
                  <c:v>6.8</c:v>
                </c:pt>
                <c:pt idx="173">
                  <c:v>5.6</c:v>
                </c:pt>
                <c:pt idx="174">
                  <c:v>6.9</c:v>
                </c:pt>
                <c:pt idx="175">
                  <c:v>7</c:v>
                </c:pt>
                <c:pt idx="176">
                  <c:v>2.9</c:v>
                </c:pt>
                <c:pt idx="177">
                  <c:v>9.6999999999999993</c:v>
                </c:pt>
                <c:pt idx="178">
                  <c:v>7.3</c:v>
                </c:pt>
                <c:pt idx="179">
                  <c:v>10.8</c:v>
                </c:pt>
                <c:pt idx="180">
                  <c:v>11.8</c:v>
                </c:pt>
                <c:pt idx="181">
                  <c:v>14.4</c:v>
                </c:pt>
                <c:pt idx="182">
                  <c:v>15.9</c:v>
                </c:pt>
                <c:pt idx="183">
                  <c:v>16.399999999999999</c:v>
                </c:pt>
                <c:pt idx="184">
                  <c:v>16.3</c:v>
                </c:pt>
                <c:pt idx="185">
                  <c:v>16.8</c:v>
                </c:pt>
                <c:pt idx="186">
                  <c:v>17.2</c:v>
                </c:pt>
                <c:pt idx="187">
                  <c:v>6</c:v>
                </c:pt>
                <c:pt idx="188">
                  <c:v>11.9</c:v>
                </c:pt>
                <c:pt idx="189">
                  <c:v>13.1</c:v>
                </c:pt>
                <c:pt idx="190">
                  <c:v>10.5</c:v>
                </c:pt>
                <c:pt idx="191">
                  <c:v>10.1</c:v>
                </c:pt>
                <c:pt idx="192">
                  <c:v>9.5</c:v>
                </c:pt>
                <c:pt idx="193">
                  <c:v>8.9</c:v>
                </c:pt>
                <c:pt idx="194">
                  <c:v>8.6</c:v>
                </c:pt>
                <c:pt idx="195">
                  <c:v>10</c:v>
                </c:pt>
                <c:pt idx="196">
                  <c:v>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96-4855-9F10-CC27997B2C9A}"/>
            </c:ext>
          </c:extLst>
        </c:ser>
        <c:ser>
          <c:idx val="3"/>
          <c:order val="3"/>
          <c:tx>
            <c:strRef>
              <c:f>万得!$E$1:$E$1</c:f>
              <c:strCache>
                <c:ptCount val="1"/>
                <c:pt idx="0">
                  <c:v>竣工面积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万得!$A$2:$A$198</c:f>
              <c:numCache>
                <c:formatCode>yyyy\-mm</c:formatCode>
                <c:ptCount val="197"/>
                <c:pt idx="0">
                  <c:v>37315</c:v>
                </c:pt>
                <c:pt idx="1">
                  <c:v>37346</c:v>
                </c:pt>
                <c:pt idx="2">
                  <c:v>37376</c:v>
                </c:pt>
                <c:pt idx="3">
                  <c:v>37407</c:v>
                </c:pt>
                <c:pt idx="4">
                  <c:v>37437</c:v>
                </c:pt>
                <c:pt idx="5">
                  <c:v>37468</c:v>
                </c:pt>
                <c:pt idx="6">
                  <c:v>37499</c:v>
                </c:pt>
                <c:pt idx="7">
                  <c:v>37529</c:v>
                </c:pt>
                <c:pt idx="8">
                  <c:v>37560</c:v>
                </c:pt>
                <c:pt idx="9">
                  <c:v>37590</c:v>
                </c:pt>
                <c:pt idx="10">
                  <c:v>37621</c:v>
                </c:pt>
                <c:pt idx="11">
                  <c:v>37680</c:v>
                </c:pt>
                <c:pt idx="12">
                  <c:v>37711</c:v>
                </c:pt>
                <c:pt idx="13">
                  <c:v>37741</c:v>
                </c:pt>
                <c:pt idx="14">
                  <c:v>37772</c:v>
                </c:pt>
                <c:pt idx="15">
                  <c:v>37802</c:v>
                </c:pt>
                <c:pt idx="16">
                  <c:v>37833</c:v>
                </c:pt>
                <c:pt idx="17">
                  <c:v>37864</c:v>
                </c:pt>
                <c:pt idx="18">
                  <c:v>37894</c:v>
                </c:pt>
                <c:pt idx="19">
                  <c:v>37925</c:v>
                </c:pt>
                <c:pt idx="20">
                  <c:v>37955</c:v>
                </c:pt>
                <c:pt idx="21">
                  <c:v>37986</c:v>
                </c:pt>
                <c:pt idx="22">
                  <c:v>38046</c:v>
                </c:pt>
                <c:pt idx="23">
                  <c:v>38077</c:v>
                </c:pt>
                <c:pt idx="24">
                  <c:v>38107</c:v>
                </c:pt>
                <c:pt idx="25">
                  <c:v>38138</c:v>
                </c:pt>
                <c:pt idx="26">
                  <c:v>38168</c:v>
                </c:pt>
                <c:pt idx="27">
                  <c:v>38199</c:v>
                </c:pt>
                <c:pt idx="28">
                  <c:v>38230</c:v>
                </c:pt>
                <c:pt idx="29">
                  <c:v>38260</c:v>
                </c:pt>
                <c:pt idx="30">
                  <c:v>38291</c:v>
                </c:pt>
                <c:pt idx="31">
                  <c:v>38321</c:v>
                </c:pt>
                <c:pt idx="32">
                  <c:v>38352</c:v>
                </c:pt>
                <c:pt idx="33">
                  <c:v>38411</c:v>
                </c:pt>
                <c:pt idx="34">
                  <c:v>38442</c:v>
                </c:pt>
                <c:pt idx="35">
                  <c:v>38472</c:v>
                </c:pt>
                <c:pt idx="36">
                  <c:v>38503</c:v>
                </c:pt>
                <c:pt idx="37">
                  <c:v>38533</c:v>
                </c:pt>
                <c:pt idx="38">
                  <c:v>38564</c:v>
                </c:pt>
                <c:pt idx="39">
                  <c:v>38595</c:v>
                </c:pt>
                <c:pt idx="40">
                  <c:v>38625</c:v>
                </c:pt>
                <c:pt idx="41">
                  <c:v>38656</c:v>
                </c:pt>
                <c:pt idx="42">
                  <c:v>38686</c:v>
                </c:pt>
                <c:pt idx="43">
                  <c:v>38717</c:v>
                </c:pt>
                <c:pt idx="44">
                  <c:v>38776</c:v>
                </c:pt>
                <c:pt idx="45">
                  <c:v>38807</c:v>
                </c:pt>
                <c:pt idx="46">
                  <c:v>38837</c:v>
                </c:pt>
                <c:pt idx="47">
                  <c:v>38868</c:v>
                </c:pt>
                <c:pt idx="48">
                  <c:v>38898</c:v>
                </c:pt>
                <c:pt idx="49">
                  <c:v>38929</c:v>
                </c:pt>
                <c:pt idx="50">
                  <c:v>38960</c:v>
                </c:pt>
                <c:pt idx="51">
                  <c:v>38990</c:v>
                </c:pt>
                <c:pt idx="52">
                  <c:v>39021</c:v>
                </c:pt>
                <c:pt idx="53">
                  <c:v>39051</c:v>
                </c:pt>
                <c:pt idx="54">
                  <c:v>39082</c:v>
                </c:pt>
                <c:pt idx="55">
                  <c:v>39141</c:v>
                </c:pt>
                <c:pt idx="56">
                  <c:v>39172</c:v>
                </c:pt>
                <c:pt idx="57">
                  <c:v>39202</c:v>
                </c:pt>
                <c:pt idx="58">
                  <c:v>39233</c:v>
                </c:pt>
                <c:pt idx="59">
                  <c:v>39263</c:v>
                </c:pt>
                <c:pt idx="60">
                  <c:v>39294</c:v>
                </c:pt>
                <c:pt idx="61">
                  <c:v>39325</c:v>
                </c:pt>
                <c:pt idx="62">
                  <c:v>39355</c:v>
                </c:pt>
                <c:pt idx="63">
                  <c:v>39386</c:v>
                </c:pt>
                <c:pt idx="64">
                  <c:v>39416</c:v>
                </c:pt>
                <c:pt idx="65">
                  <c:v>39447</c:v>
                </c:pt>
                <c:pt idx="66">
                  <c:v>39507</c:v>
                </c:pt>
                <c:pt idx="67">
                  <c:v>39538</c:v>
                </c:pt>
                <c:pt idx="68">
                  <c:v>39568</c:v>
                </c:pt>
                <c:pt idx="69">
                  <c:v>39599</c:v>
                </c:pt>
                <c:pt idx="70">
                  <c:v>39629</c:v>
                </c:pt>
                <c:pt idx="71">
                  <c:v>39660</c:v>
                </c:pt>
                <c:pt idx="72">
                  <c:v>39691</c:v>
                </c:pt>
                <c:pt idx="73">
                  <c:v>39721</c:v>
                </c:pt>
                <c:pt idx="74">
                  <c:v>39752</c:v>
                </c:pt>
                <c:pt idx="75">
                  <c:v>39782</c:v>
                </c:pt>
                <c:pt idx="76">
                  <c:v>39813</c:v>
                </c:pt>
                <c:pt idx="77">
                  <c:v>39872</c:v>
                </c:pt>
                <c:pt idx="78">
                  <c:v>39903</c:v>
                </c:pt>
                <c:pt idx="79">
                  <c:v>39933</c:v>
                </c:pt>
                <c:pt idx="80">
                  <c:v>39964</c:v>
                </c:pt>
                <c:pt idx="81">
                  <c:v>39994</c:v>
                </c:pt>
                <c:pt idx="82">
                  <c:v>40025</c:v>
                </c:pt>
                <c:pt idx="83">
                  <c:v>40056</c:v>
                </c:pt>
                <c:pt idx="84">
                  <c:v>40086</c:v>
                </c:pt>
                <c:pt idx="85">
                  <c:v>40117</c:v>
                </c:pt>
                <c:pt idx="86">
                  <c:v>40147</c:v>
                </c:pt>
                <c:pt idx="87">
                  <c:v>40178</c:v>
                </c:pt>
                <c:pt idx="88">
                  <c:v>40237</c:v>
                </c:pt>
                <c:pt idx="89">
                  <c:v>40268</c:v>
                </c:pt>
                <c:pt idx="90">
                  <c:v>40298</c:v>
                </c:pt>
                <c:pt idx="91">
                  <c:v>40329</c:v>
                </c:pt>
                <c:pt idx="92">
                  <c:v>40359</c:v>
                </c:pt>
                <c:pt idx="93">
                  <c:v>40390</c:v>
                </c:pt>
                <c:pt idx="94">
                  <c:v>40421</c:v>
                </c:pt>
                <c:pt idx="95">
                  <c:v>40451</c:v>
                </c:pt>
                <c:pt idx="96">
                  <c:v>40482</c:v>
                </c:pt>
                <c:pt idx="97">
                  <c:v>40512</c:v>
                </c:pt>
                <c:pt idx="98">
                  <c:v>40543</c:v>
                </c:pt>
                <c:pt idx="99">
                  <c:v>40602</c:v>
                </c:pt>
                <c:pt idx="100">
                  <c:v>40633</c:v>
                </c:pt>
                <c:pt idx="101">
                  <c:v>40663</c:v>
                </c:pt>
                <c:pt idx="102">
                  <c:v>40694</c:v>
                </c:pt>
                <c:pt idx="103">
                  <c:v>40724</c:v>
                </c:pt>
                <c:pt idx="104">
                  <c:v>40755</c:v>
                </c:pt>
                <c:pt idx="105">
                  <c:v>40786</c:v>
                </c:pt>
                <c:pt idx="106">
                  <c:v>40816</c:v>
                </c:pt>
                <c:pt idx="107">
                  <c:v>40847</c:v>
                </c:pt>
                <c:pt idx="108">
                  <c:v>40877</c:v>
                </c:pt>
                <c:pt idx="109">
                  <c:v>40908</c:v>
                </c:pt>
                <c:pt idx="110">
                  <c:v>40968</c:v>
                </c:pt>
                <c:pt idx="111">
                  <c:v>40999</c:v>
                </c:pt>
                <c:pt idx="112">
                  <c:v>41029</c:v>
                </c:pt>
                <c:pt idx="113">
                  <c:v>41060</c:v>
                </c:pt>
                <c:pt idx="114">
                  <c:v>41090</c:v>
                </c:pt>
                <c:pt idx="115">
                  <c:v>41121</c:v>
                </c:pt>
                <c:pt idx="116">
                  <c:v>41152</c:v>
                </c:pt>
                <c:pt idx="117">
                  <c:v>41182</c:v>
                </c:pt>
                <c:pt idx="118">
                  <c:v>41213</c:v>
                </c:pt>
                <c:pt idx="119">
                  <c:v>41243</c:v>
                </c:pt>
                <c:pt idx="120">
                  <c:v>41274</c:v>
                </c:pt>
                <c:pt idx="121">
                  <c:v>41333</c:v>
                </c:pt>
                <c:pt idx="122">
                  <c:v>41364</c:v>
                </c:pt>
                <c:pt idx="123">
                  <c:v>41394</c:v>
                </c:pt>
                <c:pt idx="124">
                  <c:v>41425</c:v>
                </c:pt>
                <c:pt idx="125">
                  <c:v>41455</c:v>
                </c:pt>
                <c:pt idx="126">
                  <c:v>41486</c:v>
                </c:pt>
                <c:pt idx="127">
                  <c:v>41517</c:v>
                </c:pt>
                <c:pt idx="128">
                  <c:v>41547</c:v>
                </c:pt>
                <c:pt idx="129">
                  <c:v>41578</c:v>
                </c:pt>
                <c:pt idx="130">
                  <c:v>41608</c:v>
                </c:pt>
                <c:pt idx="131">
                  <c:v>41639</c:v>
                </c:pt>
                <c:pt idx="132">
                  <c:v>41698</c:v>
                </c:pt>
                <c:pt idx="133">
                  <c:v>41729</c:v>
                </c:pt>
                <c:pt idx="134">
                  <c:v>41759</c:v>
                </c:pt>
                <c:pt idx="135">
                  <c:v>41790</c:v>
                </c:pt>
                <c:pt idx="136">
                  <c:v>41820</c:v>
                </c:pt>
                <c:pt idx="137">
                  <c:v>41851</c:v>
                </c:pt>
                <c:pt idx="138">
                  <c:v>41882</c:v>
                </c:pt>
                <c:pt idx="139">
                  <c:v>41912</c:v>
                </c:pt>
                <c:pt idx="140">
                  <c:v>41943</c:v>
                </c:pt>
                <c:pt idx="141">
                  <c:v>41973</c:v>
                </c:pt>
                <c:pt idx="142">
                  <c:v>42004</c:v>
                </c:pt>
                <c:pt idx="143">
                  <c:v>42063</c:v>
                </c:pt>
                <c:pt idx="144">
                  <c:v>42094</c:v>
                </c:pt>
                <c:pt idx="145">
                  <c:v>42124</c:v>
                </c:pt>
                <c:pt idx="146">
                  <c:v>42155</c:v>
                </c:pt>
                <c:pt idx="147">
                  <c:v>42185</c:v>
                </c:pt>
                <c:pt idx="148">
                  <c:v>42216</c:v>
                </c:pt>
                <c:pt idx="149">
                  <c:v>42247</c:v>
                </c:pt>
                <c:pt idx="150">
                  <c:v>42277</c:v>
                </c:pt>
                <c:pt idx="151">
                  <c:v>42308</c:v>
                </c:pt>
                <c:pt idx="152">
                  <c:v>42338</c:v>
                </c:pt>
                <c:pt idx="153">
                  <c:v>42369</c:v>
                </c:pt>
                <c:pt idx="154">
                  <c:v>42429</c:v>
                </c:pt>
                <c:pt idx="155">
                  <c:v>42460</c:v>
                </c:pt>
                <c:pt idx="156">
                  <c:v>42490</c:v>
                </c:pt>
                <c:pt idx="157">
                  <c:v>42521</c:v>
                </c:pt>
                <c:pt idx="158">
                  <c:v>42551</c:v>
                </c:pt>
                <c:pt idx="159">
                  <c:v>42582</c:v>
                </c:pt>
                <c:pt idx="160">
                  <c:v>42613</c:v>
                </c:pt>
                <c:pt idx="161">
                  <c:v>42643</c:v>
                </c:pt>
                <c:pt idx="162">
                  <c:v>42674</c:v>
                </c:pt>
                <c:pt idx="163">
                  <c:v>42704</c:v>
                </c:pt>
                <c:pt idx="164">
                  <c:v>42735</c:v>
                </c:pt>
                <c:pt idx="165">
                  <c:v>42794</c:v>
                </c:pt>
                <c:pt idx="166">
                  <c:v>42825</c:v>
                </c:pt>
                <c:pt idx="167">
                  <c:v>42855</c:v>
                </c:pt>
                <c:pt idx="168">
                  <c:v>42886</c:v>
                </c:pt>
                <c:pt idx="169">
                  <c:v>42916</c:v>
                </c:pt>
                <c:pt idx="170">
                  <c:v>42947</c:v>
                </c:pt>
                <c:pt idx="171">
                  <c:v>42978</c:v>
                </c:pt>
                <c:pt idx="172">
                  <c:v>43008</c:v>
                </c:pt>
                <c:pt idx="173">
                  <c:v>43039</c:v>
                </c:pt>
                <c:pt idx="174">
                  <c:v>43069</c:v>
                </c:pt>
                <c:pt idx="175">
                  <c:v>43100</c:v>
                </c:pt>
                <c:pt idx="176">
                  <c:v>43159</c:v>
                </c:pt>
                <c:pt idx="177">
                  <c:v>43190</c:v>
                </c:pt>
                <c:pt idx="178">
                  <c:v>43220</c:v>
                </c:pt>
                <c:pt idx="179">
                  <c:v>43251</c:v>
                </c:pt>
                <c:pt idx="180">
                  <c:v>43281</c:v>
                </c:pt>
                <c:pt idx="181">
                  <c:v>43312</c:v>
                </c:pt>
                <c:pt idx="182">
                  <c:v>43343</c:v>
                </c:pt>
                <c:pt idx="183">
                  <c:v>43373</c:v>
                </c:pt>
                <c:pt idx="184">
                  <c:v>43404</c:v>
                </c:pt>
                <c:pt idx="185">
                  <c:v>43434</c:v>
                </c:pt>
                <c:pt idx="186">
                  <c:v>43465</c:v>
                </c:pt>
                <c:pt idx="187">
                  <c:v>43524</c:v>
                </c:pt>
                <c:pt idx="188">
                  <c:v>43555</c:v>
                </c:pt>
                <c:pt idx="189">
                  <c:v>43585</c:v>
                </c:pt>
                <c:pt idx="190">
                  <c:v>43616</c:v>
                </c:pt>
                <c:pt idx="191">
                  <c:v>43646</c:v>
                </c:pt>
                <c:pt idx="192">
                  <c:v>43677</c:v>
                </c:pt>
                <c:pt idx="193">
                  <c:v>43708</c:v>
                </c:pt>
                <c:pt idx="194">
                  <c:v>43738</c:v>
                </c:pt>
                <c:pt idx="195">
                  <c:v>43769</c:v>
                </c:pt>
                <c:pt idx="196">
                  <c:v>43799</c:v>
                </c:pt>
              </c:numCache>
            </c:numRef>
          </c:cat>
          <c:val>
            <c:numRef>
              <c:f>万得!$E$2:$E$198</c:f>
              <c:numCache>
                <c:formatCode>###,###,###,##0.0000</c:formatCode>
                <c:ptCount val="197"/>
                <c:pt idx="0">
                  <c:v>10.1</c:v>
                </c:pt>
                <c:pt idx="1">
                  <c:v>20.8</c:v>
                </c:pt>
                <c:pt idx="2">
                  <c:v>19.2</c:v>
                </c:pt>
                <c:pt idx="3">
                  <c:v>18.7</c:v>
                </c:pt>
                <c:pt idx="4">
                  <c:v>20.399999999999999</c:v>
                </c:pt>
                <c:pt idx="5">
                  <c:v>24.3</c:v>
                </c:pt>
                <c:pt idx="6">
                  <c:v>26</c:v>
                </c:pt>
                <c:pt idx="7">
                  <c:v>26.4</c:v>
                </c:pt>
                <c:pt idx="8">
                  <c:v>27.5</c:v>
                </c:pt>
                <c:pt idx="9">
                  <c:v>28.3</c:v>
                </c:pt>
                <c:pt idx="10">
                  <c:v>19.100000000000001</c:v>
                </c:pt>
                <c:pt idx="11">
                  <c:v>74.8</c:v>
                </c:pt>
                <c:pt idx="12">
                  <c:v>45.8</c:v>
                </c:pt>
                <c:pt idx="13">
                  <c:v>38</c:v>
                </c:pt>
                <c:pt idx="14">
                  <c:v>41.4</c:v>
                </c:pt>
                <c:pt idx="15">
                  <c:v>40.4</c:v>
                </c:pt>
                <c:pt idx="16">
                  <c:v>37.700000000000003</c:v>
                </c:pt>
                <c:pt idx="17">
                  <c:v>32.799999999999997</c:v>
                </c:pt>
                <c:pt idx="18">
                  <c:v>34.9</c:v>
                </c:pt>
                <c:pt idx="19">
                  <c:v>33.299999999999997</c:v>
                </c:pt>
                <c:pt idx="20">
                  <c:v>29</c:v>
                </c:pt>
                <c:pt idx="21">
                  <c:v>21.5</c:v>
                </c:pt>
                <c:pt idx="22">
                  <c:v>30.3</c:v>
                </c:pt>
                <c:pt idx="23">
                  <c:v>21.3</c:v>
                </c:pt>
                <c:pt idx="24">
                  <c:v>22.9</c:v>
                </c:pt>
                <c:pt idx="25">
                  <c:v>21.4</c:v>
                </c:pt>
                <c:pt idx="26">
                  <c:v>15.6</c:v>
                </c:pt>
                <c:pt idx="27">
                  <c:v>12.9</c:v>
                </c:pt>
                <c:pt idx="28">
                  <c:v>11.6</c:v>
                </c:pt>
                <c:pt idx="29">
                  <c:v>9.5</c:v>
                </c:pt>
                <c:pt idx="30">
                  <c:v>9.8000000000000007</c:v>
                </c:pt>
                <c:pt idx="31">
                  <c:v>11.7</c:v>
                </c:pt>
                <c:pt idx="32">
                  <c:v>2.1</c:v>
                </c:pt>
                <c:pt idx="33">
                  <c:v>21.3</c:v>
                </c:pt>
                <c:pt idx="34">
                  <c:v>13.1</c:v>
                </c:pt>
                <c:pt idx="35">
                  <c:v>13</c:v>
                </c:pt>
                <c:pt idx="36">
                  <c:v>13.8</c:v>
                </c:pt>
                <c:pt idx="37">
                  <c:v>16.3</c:v>
                </c:pt>
                <c:pt idx="38">
                  <c:v>24</c:v>
                </c:pt>
                <c:pt idx="39">
                  <c:v>24.7</c:v>
                </c:pt>
                <c:pt idx="40">
                  <c:v>19.899999999999999</c:v>
                </c:pt>
                <c:pt idx="41">
                  <c:v>19.600000000000001</c:v>
                </c:pt>
                <c:pt idx="42">
                  <c:v>18.600000000000001</c:v>
                </c:pt>
                <c:pt idx="43">
                  <c:v>14.9</c:v>
                </c:pt>
                <c:pt idx="44">
                  <c:v>44.3</c:v>
                </c:pt>
                <c:pt idx="45">
                  <c:v>35.9</c:v>
                </c:pt>
                <c:pt idx="46">
                  <c:v>31.5</c:v>
                </c:pt>
                <c:pt idx="47">
                  <c:v>24</c:v>
                </c:pt>
                <c:pt idx="48">
                  <c:v>20.399999999999999</c:v>
                </c:pt>
                <c:pt idx="49">
                  <c:v>11</c:v>
                </c:pt>
                <c:pt idx="50">
                  <c:v>8.4</c:v>
                </c:pt>
                <c:pt idx="51">
                  <c:v>8.6999999999999993</c:v>
                </c:pt>
                <c:pt idx="52">
                  <c:v>8.5</c:v>
                </c:pt>
                <c:pt idx="53">
                  <c:v>8.8000000000000007</c:v>
                </c:pt>
                <c:pt idx="54">
                  <c:v>-0.6</c:v>
                </c:pt>
                <c:pt idx="55">
                  <c:v>-1.1000000000000001</c:v>
                </c:pt>
                <c:pt idx="56">
                  <c:v>9.5</c:v>
                </c:pt>
                <c:pt idx="57">
                  <c:v>10.4</c:v>
                </c:pt>
                <c:pt idx="58">
                  <c:v>11.6</c:v>
                </c:pt>
                <c:pt idx="59">
                  <c:v>11.1</c:v>
                </c:pt>
                <c:pt idx="60">
                  <c:v>10</c:v>
                </c:pt>
                <c:pt idx="61">
                  <c:v>10.1</c:v>
                </c:pt>
                <c:pt idx="62">
                  <c:v>11</c:v>
                </c:pt>
                <c:pt idx="63">
                  <c:v>9.1</c:v>
                </c:pt>
                <c:pt idx="64">
                  <c:v>8.5</c:v>
                </c:pt>
                <c:pt idx="65">
                  <c:v>4.3</c:v>
                </c:pt>
                <c:pt idx="66">
                  <c:v>31.6</c:v>
                </c:pt>
                <c:pt idx="67">
                  <c:v>26.9</c:v>
                </c:pt>
                <c:pt idx="68">
                  <c:v>19.5</c:v>
                </c:pt>
                <c:pt idx="69">
                  <c:v>18.2</c:v>
                </c:pt>
                <c:pt idx="70">
                  <c:v>13.8</c:v>
                </c:pt>
                <c:pt idx="71">
                  <c:v>13.6</c:v>
                </c:pt>
                <c:pt idx="72">
                  <c:v>12.2</c:v>
                </c:pt>
                <c:pt idx="73">
                  <c:v>9.6999999999999993</c:v>
                </c:pt>
                <c:pt idx="74">
                  <c:v>9.1</c:v>
                </c:pt>
                <c:pt idx="75">
                  <c:v>6.1</c:v>
                </c:pt>
                <c:pt idx="76">
                  <c:v>-3.5</c:v>
                </c:pt>
                <c:pt idx="77">
                  <c:v>29</c:v>
                </c:pt>
                <c:pt idx="78">
                  <c:v>26.3</c:v>
                </c:pt>
                <c:pt idx="79">
                  <c:v>27.1</c:v>
                </c:pt>
                <c:pt idx="80">
                  <c:v>22.6</c:v>
                </c:pt>
                <c:pt idx="81">
                  <c:v>22.2</c:v>
                </c:pt>
                <c:pt idx="82">
                  <c:v>24.6</c:v>
                </c:pt>
                <c:pt idx="83">
                  <c:v>25</c:v>
                </c:pt>
                <c:pt idx="84">
                  <c:v>24.6</c:v>
                </c:pt>
                <c:pt idx="85">
                  <c:v>22.7</c:v>
                </c:pt>
                <c:pt idx="86">
                  <c:v>26.1</c:v>
                </c:pt>
                <c:pt idx="87">
                  <c:v>9.1999999999999993</c:v>
                </c:pt>
                <c:pt idx="88">
                  <c:v>8.1999999999999993</c:v>
                </c:pt>
                <c:pt idx="89">
                  <c:v>12</c:v>
                </c:pt>
                <c:pt idx="90">
                  <c:v>13.5</c:v>
                </c:pt>
                <c:pt idx="91">
                  <c:v>18.100000000000001</c:v>
                </c:pt>
                <c:pt idx="92">
                  <c:v>18.2</c:v>
                </c:pt>
                <c:pt idx="93">
                  <c:v>12.6</c:v>
                </c:pt>
                <c:pt idx="94">
                  <c:v>10.7</c:v>
                </c:pt>
                <c:pt idx="95">
                  <c:v>10.4</c:v>
                </c:pt>
                <c:pt idx="96">
                  <c:v>11.4</c:v>
                </c:pt>
                <c:pt idx="97">
                  <c:v>9.6</c:v>
                </c:pt>
                <c:pt idx="98">
                  <c:v>4.5</c:v>
                </c:pt>
                <c:pt idx="99">
                  <c:v>13.9</c:v>
                </c:pt>
                <c:pt idx="100">
                  <c:v>15.4</c:v>
                </c:pt>
                <c:pt idx="101">
                  <c:v>14</c:v>
                </c:pt>
                <c:pt idx="102">
                  <c:v>12.9</c:v>
                </c:pt>
                <c:pt idx="103">
                  <c:v>12.8</c:v>
                </c:pt>
                <c:pt idx="104">
                  <c:v>13.4</c:v>
                </c:pt>
                <c:pt idx="105">
                  <c:v>14.7</c:v>
                </c:pt>
                <c:pt idx="106">
                  <c:v>17.8</c:v>
                </c:pt>
                <c:pt idx="107">
                  <c:v>18.5</c:v>
                </c:pt>
                <c:pt idx="108">
                  <c:v>22.3</c:v>
                </c:pt>
                <c:pt idx="109">
                  <c:v>13.3</c:v>
                </c:pt>
                <c:pt idx="110">
                  <c:v>45.2</c:v>
                </c:pt>
                <c:pt idx="111">
                  <c:v>39.299999999999997</c:v>
                </c:pt>
                <c:pt idx="112">
                  <c:v>30.2</c:v>
                </c:pt>
                <c:pt idx="113">
                  <c:v>26.3</c:v>
                </c:pt>
                <c:pt idx="114">
                  <c:v>20.7</c:v>
                </c:pt>
                <c:pt idx="115">
                  <c:v>19</c:v>
                </c:pt>
                <c:pt idx="116">
                  <c:v>20.2</c:v>
                </c:pt>
                <c:pt idx="117">
                  <c:v>16.399999999999999</c:v>
                </c:pt>
                <c:pt idx="118">
                  <c:v>17.3</c:v>
                </c:pt>
                <c:pt idx="119">
                  <c:v>14.1</c:v>
                </c:pt>
                <c:pt idx="120">
                  <c:v>7.3</c:v>
                </c:pt>
                <c:pt idx="121">
                  <c:v>34</c:v>
                </c:pt>
                <c:pt idx="122">
                  <c:v>8.9</c:v>
                </c:pt>
                <c:pt idx="123">
                  <c:v>6.6</c:v>
                </c:pt>
                <c:pt idx="124">
                  <c:v>5.3</c:v>
                </c:pt>
                <c:pt idx="125">
                  <c:v>6.3</c:v>
                </c:pt>
                <c:pt idx="126">
                  <c:v>7.9</c:v>
                </c:pt>
                <c:pt idx="127">
                  <c:v>4.5999999999999996</c:v>
                </c:pt>
                <c:pt idx="128">
                  <c:v>4.2</c:v>
                </c:pt>
                <c:pt idx="129">
                  <c:v>1.8</c:v>
                </c:pt>
                <c:pt idx="130">
                  <c:v>2.5</c:v>
                </c:pt>
                <c:pt idx="131">
                  <c:v>2</c:v>
                </c:pt>
                <c:pt idx="132">
                  <c:v>-8.1999999999999993</c:v>
                </c:pt>
                <c:pt idx="133">
                  <c:v>-4.9000000000000004</c:v>
                </c:pt>
                <c:pt idx="134">
                  <c:v>-0.3</c:v>
                </c:pt>
                <c:pt idx="135">
                  <c:v>6.8</c:v>
                </c:pt>
                <c:pt idx="136">
                  <c:v>8.1</c:v>
                </c:pt>
                <c:pt idx="137">
                  <c:v>4.5</c:v>
                </c:pt>
                <c:pt idx="138">
                  <c:v>6.7</c:v>
                </c:pt>
                <c:pt idx="139">
                  <c:v>7.2</c:v>
                </c:pt>
                <c:pt idx="140">
                  <c:v>7.6</c:v>
                </c:pt>
                <c:pt idx="141">
                  <c:v>8.1</c:v>
                </c:pt>
                <c:pt idx="142">
                  <c:v>5.9</c:v>
                </c:pt>
                <c:pt idx="143">
                  <c:v>-12.9</c:v>
                </c:pt>
                <c:pt idx="144">
                  <c:v>-8.1999999999999993</c:v>
                </c:pt>
                <c:pt idx="145">
                  <c:v>-10.5</c:v>
                </c:pt>
                <c:pt idx="146">
                  <c:v>-13.3</c:v>
                </c:pt>
                <c:pt idx="147">
                  <c:v>-13.8</c:v>
                </c:pt>
                <c:pt idx="148">
                  <c:v>-13.1</c:v>
                </c:pt>
                <c:pt idx="149">
                  <c:v>-14.6</c:v>
                </c:pt>
                <c:pt idx="150">
                  <c:v>-9.8000000000000007</c:v>
                </c:pt>
                <c:pt idx="151">
                  <c:v>-4.2</c:v>
                </c:pt>
                <c:pt idx="152">
                  <c:v>-3.5</c:v>
                </c:pt>
                <c:pt idx="153">
                  <c:v>-6.9</c:v>
                </c:pt>
                <c:pt idx="154">
                  <c:v>28.9</c:v>
                </c:pt>
                <c:pt idx="155">
                  <c:v>17.7</c:v>
                </c:pt>
                <c:pt idx="156">
                  <c:v>20.100000000000001</c:v>
                </c:pt>
                <c:pt idx="157">
                  <c:v>20.399999999999999</c:v>
                </c:pt>
                <c:pt idx="158">
                  <c:v>20</c:v>
                </c:pt>
                <c:pt idx="159">
                  <c:v>21.3</c:v>
                </c:pt>
                <c:pt idx="160">
                  <c:v>19.100000000000001</c:v>
                </c:pt>
                <c:pt idx="161">
                  <c:v>12.1</c:v>
                </c:pt>
                <c:pt idx="162">
                  <c:v>6.6</c:v>
                </c:pt>
                <c:pt idx="163">
                  <c:v>6.4</c:v>
                </c:pt>
                <c:pt idx="164">
                  <c:v>6.1</c:v>
                </c:pt>
                <c:pt idx="165">
                  <c:v>15.8</c:v>
                </c:pt>
                <c:pt idx="166">
                  <c:v>15.1</c:v>
                </c:pt>
                <c:pt idx="167">
                  <c:v>10.6</c:v>
                </c:pt>
                <c:pt idx="168">
                  <c:v>5.9</c:v>
                </c:pt>
                <c:pt idx="169">
                  <c:v>5</c:v>
                </c:pt>
                <c:pt idx="170">
                  <c:v>2.4</c:v>
                </c:pt>
                <c:pt idx="171">
                  <c:v>3.4</c:v>
                </c:pt>
                <c:pt idx="172">
                  <c:v>1</c:v>
                </c:pt>
                <c:pt idx="173">
                  <c:v>0.6</c:v>
                </c:pt>
                <c:pt idx="174">
                  <c:v>-1</c:v>
                </c:pt>
                <c:pt idx="175">
                  <c:v>-4.4000000000000004</c:v>
                </c:pt>
                <c:pt idx="176">
                  <c:v>-12.1</c:v>
                </c:pt>
                <c:pt idx="177">
                  <c:v>-10.1</c:v>
                </c:pt>
                <c:pt idx="178">
                  <c:v>-10.7</c:v>
                </c:pt>
                <c:pt idx="179">
                  <c:v>-10.1</c:v>
                </c:pt>
                <c:pt idx="180">
                  <c:v>-10.6</c:v>
                </c:pt>
                <c:pt idx="181">
                  <c:v>-10.5</c:v>
                </c:pt>
                <c:pt idx="182">
                  <c:v>-11.6</c:v>
                </c:pt>
                <c:pt idx="183">
                  <c:v>-11.4</c:v>
                </c:pt>
                <c:pt idx="184">
                  <c:v>-12.5</c:v>
                </c:pt>
                <c:pt idx="185">
                  <c:v>-12.3</c:v>
                </c:pt>
                <c:pt idx="186">
                  <c:v>-7.8</c:v>
                </c:pt>
                <c:pt idx="187">
                  <c:v>-11.9</c:v>
                </c:pt>
                <c:pt idx="188">
                  <c:v>-10.8</c:v>
                </c:pt>
                <c:pt idx="189">
                  <c:v>-10.3</c:v>
                </c:pt>
                <c:pt idx="190">
                  <c:v>-12.4</c:v>
                </c:pt>
                <c:pt idx="191">
                  <c:v>-12.7</c:v>
                </c:pt>
                <c:pt idx="192">
                  <c:v>-11.3</c:v>
                </c:pt>
                <c:pt idx="193">
                  <c:v>-10</c:v>
                </c:pt>
                <c:pt idx="194">
                  <c:v>-8.6</c:v>
                </c:pt>
                <c:pt idx="195">
                  <c:v>-5.5</c:v>
                </c:pt>
                <c:pt idx="196">
                  <c:v>-4.5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96-4855-9F10-CC27997B2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1384879"/>
        <c:axId val="1542681087"/>
      </c:lineChart>
      <c:dateAx>
        <c:axId val="81384879"/>
        <c:scaling>
          <c:orientation val="minMax"/>
        </c:scaling>
        <c:delete val="0"/>
        <c:axPos val="b"/>
        <c:numFmt formatCode="yyyy\-mm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42681087"/>
        <c:crosses val="autoZero"/>
        <c:auto val="1"/>
        <c:lblOffset val="100"/>
        <c:baseTimeUnit val="months"/>
      </c:dateAx>
      <c:valAx>
        <c:axId val="15426810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13848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206827015648655"/>
          <c:y val="2.1082479123810765E-2"/>
          <c:w val="0.65508821934306083"/>
          <c:h val="0.32256295816619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7555345731675"/>
          <c:y val="0.26316122748902254"/>
          <c:w val="0.77911727843441414"/>
          <c:h val="0.59714843794007533"/>
        </c:manualLayout>
      </c:layout>
      <c:lineChart>
        <c:grouping val="standard"/>
        <c:varyColors val="0"/>
        <c:ser>
          <c:idx val="1"/>
          <c:order val="1"/>
          <c:tx>
            <c:strRef>
              <c:f>'[Microsoft PowerPoint 中的图表]Sheet1'!$C$1</c:f>
              <c:strCache>
                <c:ptCount val="1"/>
                <c:pt idx="0">
                  <c:v>螺纹钢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中的图表]Sheet1'!$A$2:$A$251</c:f>
              <c:numCache>
                <c:formatCode>yyyy\-mm\-dd</c:formatCode>
                <c:ptCount val="250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43499</c:v>
                </c:pt>
                <c:pt idx="25">
                  <c:v>43507</c:v>
                </c:pt>
                <c:pt idx="26">
                  <c:v>43508</c:v>
                </c:pt>
                <c:pt idx="27">
                  <c:v>43509</c:v>
                </c:pt>
                <c:pt idx="28">
                  <c:v>43510</c:v>
                </c:pt>
                <c:pt idx="29">
                  <c:v>43511</c:v>
                </c:pt>
                <c:pt idx="30">
                  <c:v>43514</c:v>
                </c:pt>
                <c:pt idx="31">
                  <c:v>43515</c:v>
                </c:pt>
                <c:pt idx="32">
                  <c:v>43516</c:v>
                </c:pt>
                <c:pt idx="33">
                  <c:v>43517</c:v>
                </c:pt>
                <c:pt idx="34">
                  <c:v>43518</c:v>
                </c:pt>
                <c:pt idx="35">
                  <c:v>43521</c:v>
                </c:pt>
                <c:pt idx="36">
                  <c:v>43522</c:v>
                </c:pt>
                <c:pt idx="37">
                  <c:v>43523</c:v>
                </c:pt>
                <c:pt idx="38">
                  <c:v>43524</c:v>
                </c:pt>
                <c:pt idx="39">
                  <c:v>43525</c:v>
                </c:pt>
                <c:pt idx="40">
                  <c:v>43528</c:v>
                </c:pt>
                <c:pt idx="41">
                  <c:v>43529</c:v>
                </c:pt>
                <c:pt idx="42">
                  <c:v>43530</c:v>
                </c:pt>
                <c:pt idx="43">
                  <c:v>43531</c:v>
                </c:pt>
                <c:pt idx="44">
                  <c:v>43532</c:v>
                </c:pt>
                <c:pt idx="45">
                  <c:v>43535</c:v>
                </c:pt>
                <c:pt idx="46">
                  <c:v>43536</c:v>
                </c:pt>
                <c:pt idx="47">
                  <c:v>43537</c:v>
                </c:pt>
                <c:pt idx="48">
                  <c:v>43538</c:v>
                </c:pt>
                <c:pt idx="49">
                  <c:v>43539</c:v>
                </c:pt>
                <c:pt idx="50">
                  <c:v>43542</c:v>
                </c:pt>
                <c:pt idx="51">
                  <c:v>43543</c:v>
                </c:pt>
                <c:pt idx="52">
                  <c:v>43544</c:v>
                </c:pt>
                <c:pt idx="53">
                  <c:v>43545</c:v>
                </c:pt>
                <c:pt idx="54">
                  <c:v>43546</c:v>
                </c:pt>
                <c:pt idx="55">
                  <c:v>43549</c:v>
                </c:pt>
                <c:pt idx="56">
                  <c:v>43550</c:v>
                </c:pt>
                <c:pt idx="57">
                  <c:v>43551</c:v>
                </c:pt>
                <c:pt idx="58">
                  <c:v>43552</c:v>
                </c:pt>
                <c:pt idx="59">
                  <c:v>43553</c:v>
                </c:pt>
                <c:pt idx="60">
                  <c:v>43556</c:v>
                </c:pt>
                <c:pt idx="61">
                  <c:v>43557</c:v>
                </c:pt>
                <c:pt idx="62">
                  <c:v>43558</c:v>
                </c:pt>
                <c:pt idx="63">
                  <c:v>43559</c:v>
                </c:pt>
                <c:pt idx="64">
                  <c:v>43563</c:v>
                </c:pt>
                <c:pt idx="65">
                  <c:v>43564</c:v>
                </c:pt>
                <c:pt idx="66">
                  <c:v>43565</c:v>
                </c:pt>
                <c:pt idx="67">
                  <c:v>43566</c:v>
                </c:pt>
                <c:pt idx="68">
                  <c:v>43567</c:v>
                </c:pt>
                <c:pt idx="69">
                  <c:v>43570</c:v>
                </c:pt>
                <c:pt idx="70">
                  <c:v>43571</c:v>
                </c:pt>
                <c:pt idx="71">
                  <c:v>43572</c:v>
                </c:pt>
                <c:pt idx="72">
                  <c:v>43573</c:v>
                </c:pt>
                <c:pt idx="73">
                  <c:v>43574</c:v>
                </c:pt>
                <c:pt idx="74">
                  <c:v>43577</c:v>
                </c:pt>
                <c:pt idx="75">
                  <c:v>43578</c:v>
                </c:pt>
                <c:pt idx="76">
                  <c:v>43579</c:v>
                </c:pt>
                <c:pt idx="77">
                  <c:v>43580</c:v>
                </c:pt>
                <c:pt idx="78">
                  <c:v>43581</c:v>
                </c:pt>
                <c:pt idx="79">
                  <c:v>43583</c:v>
                </c:pt>
                <c:pt idx="80">
                  <c:v>43584</c:v>
                </c:pt>
                <c:pt idx="81">
                  <c:v>43585</c:v>
                </c:pt>
                <c:pt idx="82">
                  <c:v>43590</c:v>
                </c:pt>
                <c:pt idx="83">
                  <c:v>43591</c:v>
                </c:pt>
                <c:pt idx="84">
                  <c:v>43592</c:v>
                </c:pt>
                <c:pt idx="85">
                  <c:v>43593</c:v>
                </c:pt>
                <c:pt idx="86">
                  <c:v>43594</c:v>
                </c:pt>
                <c:pt idx="87">
                  <c:v>43595</c:v>
                </c:pt>
                <c:pt idx="88">
                  <c:v>43598</c:v>
                </c:pt>
                <c:pt idx="89">
                  <c:v>43599</c:v>
                </c:pt>
                <c:pt idx="90">
                  <c:v>43600</c:v>
                </c:pt>
                <c:pt idx="91">
                  <c:v>43601</c:v>
                </c:pt>
                <c:pt idx="92">
                  <c:v>43602</c:v>
                </c:pt>
                <c:pt idx="93">
                  <c:v>43605</c:v>
                </c:pt>
                <c:pt idx="94">
                  <c:v>43606</c:v>
                </c:pt>
                <c:pt idx="95">
                  <c:v>43607</c:v>
                </c:pt>
                <c:pt idx="96">
                  <c:v>43608</c:v>
                </c:pt>
                <c:pt idx="97">
                  <c:v>43609</c:v>
                </c:pt>
                <c:pt idx="98">
                  <c:v>43612</c:v>
                </c:pt>
                <c:pt idx="99">
                  <c:v>43613</c:v>
                </c:pt>
                <c:pt idx="100">
                  <c:v>43614</c:v>
                </c:pt>
                <c:pt idx="101">
                  <c:v>43615</c:v>
                </c:pt>
                <c:pt idx="102">
                  <c:v>43616</c:v>
                </c:pt>
                <c:pt idx="103">
                  <c:v>43619</c:v>
                </c:pt>
                <c:pt idx="104">
                  <c:v>43620</c:v>
                </c:pt>
                <c:pt idx="105">
                  <c:v>43621</c:v>
                </c:pt>
                <c:pt idx="106">
                  <c:v>43622</c:v>
                </c:pt>
                <c:pt idx="107">
                  <c:v>43626</c:v>
                </c:pt>
                <c:pt idx="108">
                  <c:v>43627</c:v>
                </c:pt>
                <c:pt idx="109">
                  <c:v>43628</c:v>
                </c:pt>
                <c:pt idx="110">
                  <c:v>43629</c:v>
                </c:pt>
                <c:pt idx="111">
                  <c:v>43630</c:v>
                </c:pt>
                <c:pt idx="112">
                  <c:v>43633</c:v>
                </c:pt>
                <c:pt idx="113">
                  <c:v>43634</c:v>
                </c:pt>
                <c:pt idx="114">
                  <c:v>43635</c:v>
                </c:pt>
                <c:pt idx="115">
                  <c:v>43636</c:v>
                </c:pt>
                <c:pt idx="116">
                  <c:v>43637</c:v>
                </c:pt>
                <c:pt idx="117">
                  <c:v>43640</c:v>
                </c:pt>
                <c:pt idx="118">
                  <c:v>43641</c:v>
                </c:pt>
                <c:pt idx="119">
                  <c:v>43642</c:v>
                </c:pt>
                <c:pt idx="120">
                  <c:v>43643</c:v>
                </c:pt>
                <c:pt idx="121">
                  <c:v>43644</c:v>
                </c:pt>
                <c:pt idx="122">
                  <c:v>43647</c:v>
                </c:pt>
                <c:pt idx="123">
                  <c:v>43648</c:v>
                </c:pt>
                <c:pt idx="124">
                  <c:v>43649</c:v>
                </c:pt>
                <c:pt idx="125">
                  <c:v>43650</c:v>
                </c:pt>
                <c:pt idx="126">
                  <c:v>43651</c:v>
                </c:pt>
                <c:pt idx="127">
                  <c:v>43654</c:v>
                </c:pt>
                <c:pt idx="128">
                  <c:v>43655</c:v>
                </c:pt>
                <c:pt idx="129">
                  <c:v>43656</c:v>
                </c:pt>
                <c:pt idx="130">
                  <c:v>43657</c:v>
                </c:pt>
                <c:pt idx="131">
                  <c:v>43658</c:v>
                </c:pt>
                <c:pt idx="132">
                  <c:v>43661</c:v>
                </c:pt>
                <c:pt idx="133">
                  <c:v>43662</c:v>
                </c:pt>
                <c:pt idx="134">
                  <c:v>43663</c:v>
                </c:pt>
                <c:pt idx="135">
                  <c:v>43664</c:v>
                </c:pt>
                <c:pt idx="136">
                  <c:v>43665</c:v>
                </c:pt>
                <c:pt idx="137">
                  <c:v>43668</c:v>
                </c:pt>
                <c:pt idx="138">
                  <c:v>43669</c:v>
                </c:pt>
                <c:pt idx="139">
                  <c:v>43670</c:v>
                </c:pt>
                <c:pt idx="140">
                  <c:v>43671</c:v>
                </c:pt>
                <c:pt idx="141">
                  <c:v>43672</c:v>
                </c:pt>
                <c:pt idx="142">
                  <c:v>43675</c:v>
                </c:pt>
                <c:pt idx="143">
                  <c:v>43676</c:v>
                </c:pt>
                <c:pt idx="144">
                  <c:v>43677</c:v>
                </c:pt>
                <c:pt idx="145">
                  <c:v>43678</c:v>
                </c:pt>
                <c:pt idx="146">
                  <c:v>43679</c:v>
                </c:pt>
                <c:pt idx="147">
                  <c:v>43682</c:v>
                </c:pt>
                <c:pt idx="148">
                  <c:v>43683</c:v>
                </c:pt>
                <c:pt idx="149">
                  <c:v>43684</c:v>
                </c:pt>
                <c:pt idx="150">
                  <c:v>43685</c:v>
                </c:pt>
                <c:pt idx="151">
                  <c:v>43686</c:v>
                </c:pt>
                <c:pt idx="152">
                  <c:v>43689</c:v>
                </c:pt>
                <c:pt idx="153">
                  <c:v>43690</c:v>
                </c:pt>
                <c:pt idx="154">
                  <c:v>43691</c:v>
                </c:pt>
                <c:pt idx="155">
                  <c:v>43692</c:v>
                </c:pt>
                <c:pt idx="156">
                  <c:v>43693</c:v>
                </c:pt>
                <c:pt idx="157">
                  <c:v>43696</c:v>
                </c:pt>
                <c:pt idx="158">
                  <c:v>43697</c:v>
                </c:pt>
                <c:pt idx="159">
                  <c:v>43698</c:v>
                </c:pt>
                <c:pt idx="160">
                  <c:v>43699</c:v>
                </c:pt>
                <c:pt idx="161">
                  <c:v>43700</c:v>
                </c:pt>
                <c:pt idx="162">
                  <c:v>43703</c:v>
                </c:pt>
                <c:pt idx="163">
                  <c:v>43704</c:v>
                </c:pt>
                <c:pt idx="164">
                  <c:v>43705</c:v>
                </c:pt>
                <c:pt idx="165">
                  <c:v>43706</c:v>
                </c:pt>
                <c:pt idx="166">
                  <c:v>43707</c:v>
                </c:pt>
                <c:pt idx="167">
                  <c:v>43710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43724</c:v>
                </c:pt>
                <c:pt idx="177">
                  <c:v>43725</c:v>
                </c:pt>
                <c:pt idx="178">
                  <c:v>43726</c:v>
                </c:pt>
                <c:pt idx="179">
                  <c:v>43727</c:v>
                </c:pt>
                <c:pt idx="180">
                  <c:v>43728</c:v>
                </c:pt>
                <c:pt idx="181">
                  <c:v>43731</c:v>
                </c:pt>
                <c:pt idx="182">
                  <c:v>43732</c:v>
                </c:pt>
                <c:pt idx="183">
                  <c:v>43733</c:v>
                </c:pt>
                <c:pt idx="184">
                  <c:v>43734</c:v>
                </c:pt>
                <c:pt idx="185">
                  <c:v>43735</c:v>
                </c:pt>
                <c:pt idx="186">
                  <c:v>43737</c:v>
                </c:pt>
                <c:pt idx="187">
                  <c:v>43738</c:v>
                </c:pt>
                <c:pt idx="188">
                  <c:v>43746</c:v>
                </c:pt>
                <c:pt idx="189">
                  <c:v>43747</c:v>
                </c:pt>
                <c:pt idx="190">
                  <c:v>43748</c:v>
                </c:pt>
                <c:pt idx="191">
                  <c:v>43749</c:v>
                </c:pt>
                <c:pt idx="192">
                  <c:v>43750</c:v>
                </c:pt>
                <c:pt idx="193">
                  <c:v>43752</c:v>
                </c:pt>
                <c:pt idx="194">
                  <c:v>43753</c:v>
                </c:pt>
                <c:pt idx="195">
                  <c:v>43754</c:v>
                </c:pt>
                <c:pt idx="196">
                  <c:v>43755</c:v>
                </c:pt>
                <c:pt idx="197">
                  <c:v>43756</c:v>
                </c:pt>
                <c:pt idx="198">
                  <c:v>43759</c:v>
                </c:pt>
                <c:pt idx="199">
                  <c:v>43760</c:v>
                </c:pt>
                <c:pt idx="200">
                  <c:v>43761</c:v>
                </c:pt>
                <c:pt idx="201">
                  <c:v>43762</c:v>
                </c:pt>
                <c:pt idx="202">
                  <c:v>43763</c:v>
                </c:pt>
                <c:pt idx="203">
                  <c:v>43766</c:v>
                </c:pt>
                <c:pt idx="204">
                  <c:v>43767</c:v>
                </c:pt>
                <c:pt idx="205">
                  <c:v>43768</c:v>
                </c:pt>
                <c:pt idx="206">
                  <c:v>43769</c:v>
                </c:pt>
                <c:pt idx="207">
                  <c:v>43770</c:v>
                </c:pt>
                <c:pt idx="208">
                  <c:v>43773</c:v>
                </c:pt>
                <c:pt idx="209">
                  <c:v>43774</c:v>
                </c:pt>
                <c:pt idx="210">
                  <c:v>43775</c:v>
                </c:pt>
                <c:pt idx="211">
                  <c:v>43776</c:v>
                </c:pt>
                <c:pt idx="212">
                  <c:v>43777</c:v>
                </c:pt>
                <c:pt idx="213">
                  <c:v>43780</c:v>
                </c:pt>
                <c:pt idx="214">
                  <c:v>43781</c:v>
                </c:pt>
                <c:pt idx="215">
                  <c:v>43782</c:v>
                </c:pt>
                <c:pt idx="216">
                  <c:v>43783</c:v>
                </c:pt>
                <c:pt idx="217">
                  <c:v>43784</c:v>
                </c:pt>
                <c:pt idx="218">
                  <c:v>43787</c:v>
                </c:pt>
                <c:pt idx="219">
                  <c:v>43788</c:v>
                </c:pt>
                <c:pt idx="220">
                  <c:v>43789</c:v>
                </c:pt>
                <c:pt idx="221">
                  <c:v>43790</c:v>
                </c:pt>
                <c:pt idx="222">
                  <c:v>43791</c:v>
                </c:pt>
                <c:pt idx="223">
                  <c:v>43794</c:v>
                </c:pt>
                <c:pt idx="224">
                  <c:v>43795</c:v>
                </c:pt>
                <c:pt idx="225">
                  <c:v>43796</c:v>
                </c:pt>
                <c:pt idx="226">
                  <c:v>43797</c:v>
                </c:pt>
                <c:pt idx="227">
                  <c:v>43798</c:v>
                </c:pt>
                <c:pt idx="228">
                  <c:v>43801</c:v>
                </c:pt>
                <c:pt idx="229">
                  <c:v>43802</c:v>
                </c:pt>
                <c:pt idx="230">
                  <c:v>43803</c:v>
                </c:pt>
                <c:pt idx="231">
                  <c:v>43804</c:v>
                </c:pt>
                <c:pt idx="232">
                  <c:v>43805</c:v>
                </c:pt>
                <c:pt idx="233">
                  <c:v>43808</c:v>
                </c:pt>
                <c:pt idx="234">
                  <c:v>43809</c:v>
                </c:pt>
                <c:pt idx="235">
                  <c:v>43810</c:v>
                </c:pt>
                <c:pt idx="236">
                  <c:v>43811</c:v>
                </c:pt>
                <c:pt idx="237">
                  <c:v>43812</c:v>
                </c:pt>
                <c:pt idx="238">
                  <c:v>43815</c:v>
                </c:pt>
                <c:pt idx="239">
                  <c:v>43816</c:v>
                </c:pt>
                <c:pt idx="240">
                  <c:v>43817</c:v>
                </c:pt>
                <c:pt idx="241">
                  <c:v>43818</c:v>
                </c:pt>
                <c:pt idx="242">
                  <c:v>43819</c:v>
                </c:pt>
                <c:pt idx="243">
                  <c:v>43822</c:v>
                </c:pt>
                <c:pt idx="244">
                  <c:v>43823</c:v>
                </c:pt>
                <c:pt idx="245">
                  <c:v>43824</c:v>
                </c:pt>
                <c:pt idx="246">
                  <c:v>43825</c:v>
                </c:pt>
                <c:pt idx="247">
                  <c:v>43826</c:v>
                </c:pt>
                <c:pt idx="248">
                  <c:v>43829</c:v>
                </c:pt>
                <c:pt idx="249">
                  <c:v>43830</c:v>
                </c:pt>
              </c:numCache>
            </c:numRef>
          </c:cat>
          <c:val>
            <c:numRef>
              <c:f>'[Microsoft PowerPoint 中的图表]Sheet1'!$C$2:$C$251</c:f>
              <c:numCache>
                <c:formatCode>General</c:formatCode>
                <c:ptCount val="250"/>
                <c:pt idx="0">
                  <c:v>3940</c:v>
                </c:pt>
                <c:pt idx="1">
                  <c:v>3933</c:v>
                </c:pt>
                <c:pt idx="2">
                  <c:v>3928</c:v>
                </c:pt>
                <c:pt idx="3">
                  <c:v>3940</c:v>
                </c:pt>
                <c:pt idx="4">
                  <c:v>3940</c:v>
                </c:pt>
                <c:pt idx="5">
                  <c:v>3938</c:v>
                </c:pt>
                <c:pt idx="6">
                  <c:v>3934</c:v>
                </c:pt>
                <c:pt idx="7">
                  <c:v>3929</c:v>
                </c:pt>
                <c:pt idx="8">
                  <c:v>3920</c:v>
                </c:pt>
                <c:pt idx="9">
                  <c:v>3916</c:v>
                </c:pt>
                <c:pt idx="10">
                  <c:v>3911</c:v>
                </c:pt>
                <c:pt idx="11">
                  <c:v>3913</c:v>
                </c:pt>
                <c:pt idx="12">
                  <c:v>3919</c:v>
                </c:pt>
                <c:pt idx="13">
                  <c:v>3934</c:v>
                </c:pt>
                <c:pt idx="14">
                  <c:v>3940</c:v>
                </c:pt>
                <c:pt idx="15">
                  <c:v>3940</c:v>
                </c:pt>
                <c:pt idx="16">
                  <c:v>3941</c:v>
                </c:pt>
                <c:pt idx="17">
                  <c:v>3946</c:v>
                </c:pt>
                <c:pt idx="18">
                  <c:v>3952</c:v>
                </c:pt>
                <c:pt idx="19">
                  <c:v>3952</c:v>
                </c:pt>
                <c:pt idx="20">
                  <c:v>3952</c:v>
                </c:pt>
                <c:pt idx="21">
                  <c:v>3952</c:v>
                </c:pt>
                <c:pt idx="22">
                  <c:v>3952</c:v>
                </c:pt>
                <c:pt idx="23">
                  <c:v>3952</c:v>
                </c:pt>
                <c:pt idx="24">
                  <c:v>3952</c:v>
                </c:pt>
                <c:pt idx="25">
                  <c:v>3999</c:v>
                </c:pt>
                <c:pt idx="26">
                  <c:v>4022</c:v>
                </c:pt>
                <c:pt idx="27">
                  <c:v>4027</c:v>
                </c:pt>
                <c:pt idx="28">
                  <c:v>4021</c:v>
                </c:pt>
                <c:pt idx="29">
                  <c:v>4009</c:v>
                </c:pt>
                <c:pt idx="30">
                  <c:v>4001</c:v>
                </c:pt>
                <c:pt idx="31">
                  <c:v>3993</c:v>
                </c:pt>
                <c:pt idx="32">
                  <c:v>3973</c:v>
                </c:pt>
                <c:pt idx="33">
                  <c:v>3977</c:v>
                </c:pt>
                <c:pt idx="34">
                  <c:v>3982</c:v>
                </c:pt>
                <c:pt idx="35">
                  <c:v>3996</c:v>
                </c:pt>
                <c:pt idx="36">
                  <c:v>3992</c:v>
                </c:pt>
                <c:pt idx="37">
                  <c:v>3990</c:v>
                </c:pt>
                <c:pt idx="38">
                  <c:v>3989</c:v>
                </c:pt>
                <c:pt idx="39">
                  <c:v>4009</c:v>
                </c:pt>
                <c:pt idx="40">
                  <c:v>4048</c:v>
                </c:pt>
                <c:pt idx="41">
                  <c:v>4043</c:v>
                </c:pt>
                <c:pt idx="42">
                  <c:v>4032</c:v>
                </c:pt>
                <c:pt idx="43">
                  <c:v>4027</c:v>
                </c:pt>
                <c:pt idx="44">
                  <c:v>4032</c:v>
                </c:pt>
                <c:pt idx="45">
                  <c:v>4019</c:v>
                </c:pt>
                <c:pt idx="46">
                  <c:v>4036</c:v>
                </c:pt>
                <c:pt idx="47">
                  <c:v>4051</c:v>
                </c:pt>
                <c:pt idx="48">
                  <c:v>4053</c:v>
                </c:pt>
                <c:pt idx="49">
                  <c:v>4051</c:v>
                </c:pt>
                <c:pt idx="50">
                  <c:v>4074</c:v>
                </c:pt>
                <c:pt idx="51">
                  <c:v>4094</c:v>
                </c:pt>
                <c:pt idx="52">
                  <c:v>4097</c:v>
                </c:pt>
                <c:pt idx="53">
                  <c:v>4098</c:v>
                </c:pt>
                <c:pt idx="54">
                  <c:v>4090</c:v>
                </c:pt>
                <c:pt idx="55">
                  <c:v>4072</c:v>
                </c:pt>
                <c:pt idx="56">
                  <c:v>4064</c:v>
                </c:pt>
                <c:pt idx="57">
                  <c:v>4055</c:v>
                </c:pt>
                <c:pt idx="58">
                  <c:v>4046</c:v>
                </c:pt>
                <c:pt idx="59">
                  <c:v>4041</c:v>
                </c:pt>
                <c:pt idx="60">
                  <c:v>4062</c:v>
                </c:pt>
                <c:pt idx="61">
                  <c:v>4086</c:v>
                </c:pt>
                <c:pt idx="62">
                  <c:v>4105</c:v>
                </c:pt>
                <c:pt idx="63">
                  <c:v>4112</c:v>
                </c:pt>
                <c:pt idx="64">
                  <c:v>4162</c:v>
                </c:pt>
                <c:pt idx="65">
                  <c:v>4198</c:v>
                </c:pt>
                <c:pt idx="66">
                  <c:v>4197</c:v>
                </c:pt>
                <c:pt idx="67">
                  <c:v>4196</c:v>
                </c:pt>
                <c:pt idx="68">
                  <c:v>4196</c:v>
                </c:pt>
                <c:pt idx="69">
                  <c:v>4229</c:v>
                </c:pt>
                <c:pt idx="70">
                  <c:v>4245</c:v>
                </c:pt>
                <c:pt idx="71">
                  <c:v>4238</c:v>
                </c:pt>
                <c:pt idx="72">
                  <c:v>4221</c:v>
                </c:pt>
                <c:pt idx="73">
                  <c:v>4215</c:v>
                </c:pt>
                <c:pt idx="74">
                  <c:v>4260</c:v>
                </c:pt>
                <c:pt idx="75">
                  <c:v>4251</c:v>
                </c:pt>
                <c:pt idx="76">
                  <c:v>4232</c:v>
                </c:pt>
                <c:pt idx="77">
                  <c:v>4228</c:v>
                </c:pt>
                <c:pt idx="78">
                  <c:v>4231</c:v>
                </c:pt>
                <c:pt idx="79">
                  <c:v>4234</c:v>
                </c:pt>
                <c:pt idx="80">
                  <c:v>4233</c:v>
                </c:pt>
                <c:pt idx="81">
                  <c:v>4247</c:v>
                </c:pt>
                <c:pt idx="82">
                  <c:v>4260</c:v>
                </c:pt>
                <c:pt idx="83">
                  <c:v>4254</c:v>
                </c:pt>
                <c:pt idx="84">
                  <c:v>4261</c:v>
                </c:pt>
                <c:pt idx="85">
                  <c:v>4249</c:v>
                </c:pt>
                <c:pt idx="86">
                  <c:v>4231</c:v>
                </c:pt>
                <c:pt idx="87">
                  <c:v>4227</c:v>
                </c:pt>
                <c:pt idx="88">
                  <c:v>4208</c:v>
                </c:pt>
                <c:pt idx="89">
                  <c:v>4176</c:v>
                </c:pt>
                <c:pt idx="90">
                  <c:v>4166</c:v>
                </c:pt>
                <c:pt idx="91">
                  <c:v>4176</c:v>
                </c:pt>
                <c:pt idx="92">
                  <c:v>4190</c:v>
                </c:pt>
                <c:pt idx="93">
                  <c:v>4188</c:v>
                </c:pt>
                <c:pt idx="94">
                  <c:v>4200</c:v>
                </c:pt>
                <c:pt idx="95">
                  <c:v>4226</c:v>
                </c:pt>
                <c:pt idx="96">
                  <c:v>4223</c:v>
                </c:pt>
                <c:pt idx="97">
                  <c:v>4206</c:v>
                </c:pt>
                <c:pt idx="98">
                  <c:v>4193</c:v>
                </c:pt>
                <c:pt idx="99">
                  <c:v>4177</c:v>
                </c:pt>
                <c:pt idx="100">
                  <c:v>4161</c:v>
                </c:pt>
                <c:pt idx="101">
                  <c:v>4153</c:v>
                </c:pt>
                <c:pt idx="102">
                  <c:v>4132</c:v>
                </c:pt>
                <c:pt idx="103">
                  <c:v>4100</c:v>
                </c:pt>
                <c:pt idx="104">
                  <c:v>4088</c:v>
                </c:pt>
                <c:pt idx="105">
                  <c:v>4093</c:v>
                </c:pt>
                <c:pt idx="106">
                  <c:v>4076</c:v>
                </c:pt>
                <c:pt idx="107">
                  <c:v>4046</c:v>
                </c:pt>
                <c:pt idx="108">
                  <c:v>4058</c:v>
                </c:pt>
                <c:pt idx="109">
                  <c:v>4061</c:v>
                </c:pt>
                <c:pt idx="110">
                  <c:v>4044</c:v>
                </c:pt>
                <c:pt idx="111">
                  <c:v>4036</c:v>
                </c:pt>
                <c:pt idx="112">
                  <c:v>3986</c:v>
                </c:pt>
                <c:pt idx="113">
                  <c:v>3969</c:v>
                </c:pt>
                <c:pt idx="114">
                  <c:v>3976</c:v>
                </c:pt>
                <c:pt idx="115">
                  <c:v>3983</c:v>
                </c:pt>
                <c:pt idx="116">
                  <c:v>3987</c:v>
                </c:pt>
                <c:pt idx="117">
                  <c:v>4034</c:v>
                </c:pt>
                <c:pt idx="118">
                  <c:v>4059</c:v>
                </c:pt>
                <c:pt idx="119">
                  <c:v>4059</c:v>
                </c:pt>
                <c:pt idx="120">
                  <c:v>4083</c:v>
                </c:pt>
                <c:pt idx="121">
                  <c:v>4089</c:v>
                </c:pt>
                <c:pt idx="122">
                  <c:v>4169</c:v>
                </c:pt>
                <c:pt idx="123">
                  <c:v>4161</c:v>
                </c:pt>
                <c:pt idx="124">
                  <c:v>4141</c:v>
                </c:pt>
                <c:pt idx="125">
                  <c:v>4132</c:v>
                </c:pt>
                <c:pt idx="126">
                  <c:v>4118</c:v>
                </c:pt>
                <c:pt idx="127">
                  <c:v>4088</c:v>
                </c:pt>
                <c:pt idx="128">
                  <c:v>4092</c:v>
                </c:pt>
                <c:pt idx="129">
                  <c:v>4090</c:v>
                </c:pt>
                <c:pt idx="130">
                  <c:v>4086</c:v>
                </c:pt>
                <c:pt idx="131">
                  <c:v>4084</c:v>
                </c:pt>
                <c:pt idx="132">
                  <c:v>4070</c:v>
                </c:pt>
                <c:pt idx="133">
                  <c:v>4090</c:v>
                </c:pt>
                <c:pt idx="134">
                  <c:v>4096</c:v>
                </c:pt>
                <c:pt idx="135">
                  <c:v>4093</c:v>
                </c:pt>
                <c:pt idx="136">
                  <c:v>4080</c:v>
                </c:pt>
                <c:pt idx="137">
                  <c:v>4089</c:v>
                </c:pt>
                <c:pt idx="138">
                  <c:v>4085</c:v>
                </c:pt>
                <c:pt idx="139">
                  <c:v>4062</c:v>
                </c:pt>
                <c:pt idx="140">
                  <c:v>4055</c:v>
                </c:pt>
                <c:pt idx="141">
                  <c:v>4062</c:v>
                </c:pt>
                <c:pt idx="142">
                  <c:v>4040</c:v>
                </c:pt>
                <c:pt idx="143">
                  <c:v>4027</c:v>
                </c:pt>
                <c:pt idx="144">
                  <c:v>4033</c:v>
                </c:pt>
                <c:pt idx="145">
                  <c:v>4022</c:v>
                </c:pt>
                <c:pt idx="146">
                  <c:v>3992</c:v>
                </c:pt>
                <c:pt idx="147">
                  <c:v>3963</c:v>
                </c:pt>
                <c:pt idx="148">
                  <c:v>3934</c:v>
                </c:pt>
                <c:pt idx="149">
                  <c:v>3919</c:v>
                </c:pt>
                <c:pt idx="150">
                  <c:v>3912</c:v>
                </c:pt>
                <c:pt idx="151">
                  <c:v>3864</c:v>
                </c:pt>
                <c:pt idx="152">
                  <c:v>3820</c:v>
                </c:pt>
                <c:pt idx="153">
                  <c:v>3834</c:v>
                </c:pt>
                <c:pt idx="154">
                  <c:v>3848</c:v>
                </c:pt>
                <c:pt idx="155">
                  <c:v>3842</c:v>
                </c:pt>
                <c:pt idx="156">
                  <c:v>3839</c:v>
                </c:pt>
                <c:pt idx="157">
                  <c:v>3839</c:v>
                </c:pt>
                <c:pt idx="158">
                  <c:v>3836</c:v>
                </c:pt>
                <c:pt idx="159">
                  <c:v>3810</c:v>
                </c:pt>
                <c:pt idx="160">
                  <c:v>3806</c:v>
                </c:pt>
                <c:pt idx="161">
                  <c:v>3815</c:v>
                </c:pt>
                <c:pt idx="162">
                  <c:v>3797</c:v>
                </c:pt>
                <c:pt idx="163">
                  <c:v>3755</c:v>
                </c:pt>
                <c:pt idx="164">
                  <c:v>3736</c:v>
                </c:pt>
                <c:pt idx="165">
                  <c:v>3738</c:v>
                </c:pt>
                <c:pt idx="166">
                  <c:v>3742</c:v>
                </c:pt>
                <c:pt idx="167">
                  <c:v>3769</c:v>
                </c:pt>
                <c:pt idx="168">
                  <c:v>3793</c:v>
                </c:pt>
                <c:pt idx="169">
                  <c:v>3810</c:v>
                </c:pt>
                <c:pt idx="170">
                  <c:v>3841</c:v>
                </c:pt>
                <c:pt idx="171">
                  <c:v>3842</c:v>
                </c:pt>
                <c:pt idx="172">
                  <c:v>3863</c:v>
                </c:pt>
                <c:pt idx="173">
                  <c:v>3885</c:v>
                </c:pt>
                <c:pt idx="174">
                  <c:v>3881</c:v>
                </c:pt>
                <c:pt idx="175">
                  <c:v>3884</c:v>
                </c:pt>
                <c:pt idx="176">
                  <c:v>3901</c:v>
                </c:pt>
                <c:pt idx="177">
                  <c:v>3900</c:v>
                </c:pt>
                <c:pt idx="178">
                  <c:v>3892</c:v>
                </c:pt>
                <c:pt idx="179">
                  <c:v>3868</c:v>
                </c:pt>
                <c:pt idx="180">
                  <c:v>3843</c:v>
                </c:pt>
                <c:pt idx="181">
                  <c:v>3867</c:v>
                </c:pt>
                <c:pt idx="182">
                  <c:v>3888</c:v>
                </c:pt>
                <c:pt idx="183">
                  <c:v>3886</c:v>
                </c:pt>
                <c:pt idx="184">
                  <c:v>3887</c:v>
                </c:pt>
                <c:pt idx="185">
                  <c:v>3880</c:v>
                </c:pt>
                <c:pt idx="186">
                  <c:v>3903</c:v>
                </c:pt>
                <c:pt idx="187">
                  <c:v>3921</c:v>
                </c:pt>
                <c:pt idx="188">
                  <c:v>3929</c:v>
                </c:pt>
                <c:pt idx="189">
                  <c:v>3923</c:v>
                </c:pt>
                <c:pt idx="190">
                  <c:v>3915</c:v>
                </c:pt>
                <c:pt idx="191">
                  <c:v>3899</c:v>
                </c:pt>
                <c:pt idx="192">
                  <c:v>3900</c:v>
                </c:pt>
                <c:pt idx="193">
                  <c:v>3904</c:v>
                </c:pt>
                <c:pt idx="194">
                  <c:v>3886</c:v>
                </c:pt>
                <c:pt idx="195">
                  <c:v>3869</c:v>
                </c:pt>
                <c:pt idx="196">
                  <c:v>3853</c:v>
                </c:pt>
                <c:pt idx="197">
                  <c:v>3843</c:v>
                </c:pt>
                <c:pt idx="198">
                  <c:v>3829</c:v>
                </c:pt>
                <c:pt idx="199">
                  <c:v>3824</c:v>
                </c:pt>
                <c:pt idx="200">
                  <c:v>3830</c:v>
                </c:pt>
                <c:pt idx="201">
                  <c:v>3828</c:v>
                </c:pt>
                <c:pt idx="202">
                  <c:v>3825</c:v>
                </c:pt>
                <c:pt idx="203">
                  <c:v>3834</c:v>
                </c:pt>
                <c:pt idx="204">
                  <c:v>3835</c:v>
                </c:pt>
                <c:pt idx="205">
                  <c:v>3840</c:v>
                </c:pt>
                <c:pt idx="206">
                  <c:v>3852</c:v>
                </c:pt>
                <c:pt idx="207">
                  <c:v>3852</c:v>
                </c:pt>
                <c:pt idx="208">
                  <c:v>3859</c:v>
                </c:pt>
                <c:pt idx="209">
                  <c:v>3869</c:v>
                </c:pt>
                <c:pt idx="210">
                  <c:v>3888</c:v>
                </c:pt>
                <c:pt idx="211">
                  <c:v>3895</c:v>
                </c:pt>
                <c:pt idx="212">
                  <c:v>3895</c:v>
                </c:pt>
                <c:pt idx="213">
                  <c:v>3884</c:v>
                </c:pt>
                <c:pt idx="214">
                  <c:v>3896</c:v>
                </c:pt>
                <c:pt idx="215">
                  <c:v>3918</c:v>
                </c:pt>
                <c:pt idx="216">
                  <c:v>3939</c:v>
                </c:pt>
                <c:pt idx="217">
                  <c:v>3975</c:v>
                </c:pt>
                <c:pt idx="218">
                  <c:v>4024</c:v>
                </c:pt>
                <c:pt idx="219">
                  <c:v>4052</c:v>
                </c:pt>
                <c:pt idx="220">
                  <c:v>4119</c:v>
                </c:pt>
                <c:pt idx="221">
                  <c:v>4151</c:v>
                </c:pt>
                <c:pt idx="222">
                  <c:v>4167</c:v>
                </c:pt>
                <c:pt idx="223">
                  <c:v>4196</c:v>
                </c:pt>
                <c:pt idx="224">
                  <c:v>4193</c:v>
                </c:pt>
                <c:pt idx="225">
                  <c:v>4178</c:v>
                </c:pt>
                <c:pt idx="226">
                  <c:v>4159</c:v>
                </c:pt>
                <c:pt idx="227">
                  <c:v>4152</c:v>
                </c:pt>
                <c:pt idx="228">
                  <c:v>4122</c:v>
                </c:pt>
                <c:pt idx="229">
                  <c:v>4108</c:v>
                </c:pt>
                <c:pt idx="230">
                  <c:v>4091</c:v>
                </c:pt>
                <c:pt idx="231">
                  <c:v>4060</c:v>
                </c:pt>
                <c:pt idx="232">
                  <c:v>4025</c:v>
                </c:pt>
                <c:pt idx="233">
                  <c:v>4016</c:v>
                </c:pt>
                <c:pt idx="234">
                  <c:v>4017</c:v>
                </c:pt>
                <c:pt idx="235">
                  <c:v>4012</c:v>
                </c:pt>
                <c:pt idx="236">
                  <c:v>4005</c:v>
                </c:pt>
                <c:pt idx="237">
                  <c:v>3990</c:v>
                </c:pt>
                <c:pt idx="238">
                  <c:v>3964</c:v>
                </c:pt>
                <c:pt idx="239">
                  <c:v>3940</c:v>
                </c:pt>
                <c:pt idx="240">
                  <c:v>3920</c:v>
                </c:pt>
                <c:pt idx="241">
                  <c:v>3903</c:v>
                </c:pt>
                <c:pt idx="242">
                  <c:v>3896</c:v>
                </c:pt>
                <c:pt idx="243">
                  <c:v>3883</c:v>
                </c:pt>
                <c:pt idx="244">
                  <c:v>3864</c:v>
                </c:pt>
                <c:pt idx="245">
                  <c:v>3843</c:v>
                </c:pt>
                <c:pt idx="246">
                  <c:v>3824</c:v>
                </c:pt>
                <c:pt idx="247">
                  <c:v>3824</c:v>
                </c:pt>
                <c:pt idx="248">
                  <c:v>3831</c:v>
                </c:pt>
                <c:pt idx="249">
                  <c:v>3833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92-45C1-9EA2-90CFCF71908C}"/>
            </c:ext>
          </c:extLst>
        </c:ser>
        <c:ser>
          <c:idx val="2"/>
          <c:order val="2"/>
          <c:tx>
            <c:strRef>
              <c:f>'[Microsoft PowerPoint 中的图表]Sheet1'!$D$1</c:f>
              <c:strCache>
                <c:ptCount val="1"/>
                <c:pt idx="0">
                  <c:v>高线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中的图表]Sheet1'!$A$2:$A$251</c:f>
              <c:numCache>
                <c:formatCode>yyyy\-mm\-dd</c:formatCode>
                <c:ptCount val="250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43499</c:v>
                </c:pt>
                <c:pt idx="25">
                  <c:v>43507</c:v>
                </c:pt>
                <c:pt idx="26">
                  <c:v>43508</c:v>
                </c:pt>
                <c:pt idx="27">
                  <c:v>43509</c:v>
                </c:pt>
                <c:pt idx="28">
                  <c:v>43510</c:v>
                </c:pt>
                <c:pt idx="29">
                  <c:v>43511</c:v>
                </c:pt>
                <c:pt idx="30">
                  <c:v>43514</c:v>
                </c:pt>
                <c:pt idx="31">
                  <c:v>43515</c:v>
                </c:pt>
                <c:pt idx="32">
                  <c:v>43516</c:v>
                </c:pt>
                <c:pt idx="33">
                  <c:v>43517</c:v>
                </c:pt>
                <c:pt idx="34">
                  <c:v>43518</c:v>
                </c:pt>
                <c:pt idx="35">
                  <c:v>43521</c:v>
                </c:pt>
                <c:pt idx="36">
                  <c:v>43522</c:v>
                </c:pt>
                <c:pt idx="37">
                  <c:v>43523</c:v>
                </c:pt>
                <c:pt idx="38">
                  <c:v>43524</c:v>
                </c:pt>
                <c:pt idx="39">
                  <c:v>43525</c:v>
                </c:pt>
                <c:pt idx="40">
                  <c:v>43528</c:v>
                </c:pt>
                <c:pt idx="41">
                  <c:v>43529</c:v>
                </c:pt>
                <c:pt idx="42">
                  <c:v>43530</c:v>
                </c:pt>
                <c:pt idx="43">
                  <c:v>43531</c:v>
                </c:pt>
                <c:pt idx="44">
                  <c:v>43532</c:v>
                </c:pt>
                <c:pt idx="45">
                  <c:v>43535</c:v>
                </c:pt>
                <c:pt idx="46">
                  <c:v>43536</c:v>
                </c:pt>
                <c:pt idx="47">
                  <c:v>43537</c:v>
                </c:pt>
                <c:pt idx="48">
                  <c:v>43538</c:v>
                </c:pt>
                <c:pt idx="49">
                  <c:v>43539</c:v>
                </c:pt>
                <c:pt idx="50">
                  <c:v>43542</c:v>
                </c:pt>
                <c:pt idx="51">
                  <c:v>43543</c:v>
                </c:pt>
                <c:pt idx="52">
                  <c:v>43544</c:v>
                </c:pt>
                <c:pt idx="53">
                  <c:v>43545</c:v>
                </c:pt>
                <c:pt idx="54">
                  <c:v>43546</c:v>
                </c:pt>
                <c:pt idx="55">
                  <c:v>43549</c:v>
                </c:pt>
                <c:pt idx="56">
                  <c:v>43550</c:v>
                </c:pt>
                <c:pt idx="57">
                  <c:v>43551</c:v>
                </c:pt>
                <c:pt idx="58">
                  <c:v>43552</c:v>
                </c:pt>
                <c:pt idx="59">
                  <c:v>43553</c:v>
                </c:pt>
                <c:pt idx="60">
                  <c:v>43556</c:v>
                </c:pt>
                <c:pt idx="61">
                  <c:v>43557</c:v>
                </c:pt>
                <c:pt idx="62">
                  <c:v>43558</c:v>
                </c:pt>
                <c:pt idx="63">
                  <c:v>43559</c:v>
                </c:pt>
                <c:pt idx="64">
                  <c:v>43563</c:v>
                </c:pt>
                <c:pt idx="65">
                  <c:v>43564</c:v>
                </c:pt>
                <c:pt idx="66">
                  <c:v>43565</c:v>
                </c:pt>
                <c:pt idx="67">
                  <c:v>43566</c:v>
                </c:pt>
                <c:pt idx="68">
                  <c:v>43567</c:v>
                </c:pt>
                <c:pt idx="69">
                  <c:v>43570</c:v>
                </c:pt>
                <c:pt idx="70">
                  <c:v>43571</c:v>
                </c:pt>
                <c:pt idx="71">
                  <c:v>43572</c:v>
                </c:pt>
                <c:pt idx="72">
                  <c:v>43573</c:v>
                </c:pt>
                <c:pt idx="73">
                  <c:v>43574</c:v>
                </c:pt>
                <c:pt idx="74">
                  <c:v>43577</c:v>
                </c:pt>
                <c:pt idx="75">
                  <c:v>43578</c:v>
                </c:pt>
                <c:pt idx="76">
                  <c:v>43579</c:v>
                </c:pt>
                <c:pt idx="77">
                  <c:v>43580</c:v>
                </c:pt>
                <c:pt idx="78">
                  <c:v>43581</c:v>
                </c:pt>
                <c:pt idx="79">
                  <c:v>43583</c:v>
                </c:pt>
                <c:pt idx="80">
                  <c:v>43584</c:v>
                </c:pt>
                <c:pt idx="81">
                  <c:v>43585</c:v>
                </c:pt>
                <c:pt idx="82">
                  <c:v>43590</c:v>
                </c:pt>
                <c:pt idx="83">
                  <c:v>43591</c:v>
                </c:pt>
                <c:pt idx="84">
                  <c:v>43592</c:v>
                </c:pt>
                <c:pt idx="85">
                  <c:v>43593</c:v>
                </c:pt>
                <c:pt idx="86">
                  <c:v>43594</c:v>
                </c:pt>
                <c:pt idx="87">
                  <c:v>43595</c:v>
                </c:pt>
                <c:pt idx="88">
                  <c:v>43598</c:v>
                </c:pt>
                <c:pt idx="89">
                  <c:v>43599</c:v>
                </c:pt>
                <c:pt idx="90">
                  <c:v>43600</c:v>
                </c:pt>
                <c:pt idx="91">
                  <c:v>43601</c:v>
                </c:pt>
                <c:pt idx="92">
                  <c:v>43602</c:v>
                </c:pt>
                <c:pt idx="93">
                  <c:v>43605</c:v>
                </c:pt>
                <c:pt idx="94">
                  <c:v>43606</c:v>
                </c:pt>
                <c:pt idx="95">
                  <c:v>43607</c:v>
                </c:pt>
                <c:pt idx="96">
                  <c:v>43608</c:v>
                </c:pt>
                <c:pt idx="97">
                  <c:v>43609</c:v>
                </c:pt>
                <c:pt idx="98">
                  <c:v>43612</c:v>
                </c:pt>
                <c:pt idx="99">
                  <c:v>43613</c:v>
                </c:pt>
                <c:pt idx="100">
                  <c:v>43614</c:v>
                </c:pt>
                <c:pt idx="101">
                  <c:v>43615</c:v>
                </c:pt>
                <c:pt idx="102">
                  <c:v>43616</c:v>
                </c:pt>
                <c:pt idx="103">
                  <c:v>43619</c:v>
                </c:pt>
                <c:pt idx="104">
                  <c:v>43620</c:v>
                </c:pt>
                <c:pt idx="105">
                  <c:v>43621</c:v>
                </c:pt>
                <c:pt idx="106">
                  <c:v>43622</c:v>
                </c:pt>
                <c:pt idx="107">
                  <c:v>43626</c:v>
                </c:pt>
                <c:pt idx="108">
                  <c:v>43627</c:v>
                </c:pt>
                <c:pt idx="109">
                  <c:v>43628</c:v>
                </c:pt>
                <c:pt idx="110">
                  <c:v>43629</c:v>
                </c:pt>
                <c:pt idx="111">
                  <c:v>43630</c:v>
                </c:pt>
                <c:pt idx="112">
                  <c:v>43633</c:v>
                </c:pt>
                <c:pt idx="113">
                  <c:v>43634</c:v>
                </c:pt>
                <c:pt idx="114">
                  <c:v>43635</c:v>
                </c:pt>
                <c:pt idx="115">
                  <c:v>43636</c:v>
                </c:pt>
                <c:pt idx="116">
                  <c:v>43637</c:v>
                </c:pt>
                <c:pt idx="117">
                  <c:v>43640</c:v>
                </c:pt>
                <c:pt idx="118">
                  <c:v>43641</c:v>
                </c:pt>
                <c:pt idx="119">
                  <c:v>43642</c:v>
                </c:pt>
                <c:pt idx="120">
                  <c:v>43643</c:v>
                </c:pt>
                <c:pt idx="121">
                  <c:v>43644</c:v>
                </c:pt>
                <c:pt idx="122">
                  <c:v>43647</c:v>
                </c:pt>
                <c:pt idx="123">
                  <c:v>43648</c:v>
                </c:pt>
                <c:pt idx="124">
                  <c:v>43649</c:v>
                </c:pt>
                <c:pt idx="125">
                  <c:v>43650</c:v>
                </c:pt>
                <c:pt idx="126">
                  <c:v>43651</c:v>
                </c:pt>
                <c:pt idx="127">
                  <c:v>43654</c:v>
                </c:pt>
                <c:pt idx="128">
                  <c:v>43655</c:v>
                </c:pt>
                <c:pt idx="129">
                  <c:v>43656</c:v>
                </c:pt>
                <c:pt idx="130">
                  <c:v>43657</c:v>
                </c:pt>
                <c:pt idx="131">
                  <c:v>43658</c:v>
                </c:pt>
                <c:pt idx="132">
                  <c:v>43661</c:v>
                </c:pt>
                <c:pt idx="133">
                  <c:v>43662</c:v>
                </c:pt>
                <c:pt idx="134">
                  <c:v>43663</c:v>
                </c:pt>
                <c:pt idx="135">
                  <c:v>43664</c:v>
                </c:pt>
                <c:pt idx="136">
                  <c:v>43665</c:v>
                </c:pt>
                <c:pt idx="137">
                  <c:v>43668</c:v>
                </c:pt>
                <c:pt idx="138">
                  <c:v>43669</c:v>
                </c:pt>
                <c:pt idx="139">
                  <c:v>43670</c:v>
                </c:pt>
                <c:pt idx="140">
                  <c:v>43671</c:v>
                </c:pt>
                <c:pt idx="141">
                  <c:v>43672</c:v>
                </c:pt>
                <c:pt idx="142">
                  <c:v>43675</c:v>
                </c:pt>
                <c:pt idx="143">
                  <c:v>43676</c:v>
                </c:pt>
                <c:pt idx="144">
                  <c:v>43677</c:v>
                </c:pt>
                <c:pt idx="145">
                  <c:v>43678</c:v>
                </c:pt>
                <c:pt idx="146">
                  <c:v>43679</c:v>
                </c:pt>
                <c:pt idx="147">
                  <c:v>43682</c:v>
                </c:pt>
                <c:pt idx="148">
                  <c:v>43683</c:v>
                </c:pt>
                <c:pt idx="149">
                  <c:v>43684</c:v>
                </c:pt>
                <c:pt idx="150">
                  <c:v>43685</c:v>
                </c:pt>
                <c:pt idx="151">
                  <c:v>43686</c:v>
                </c:pt>
                <c:pt idx="152">
                  <c:v>43689</c:v>
                </c:pt>
                <c:pt idx="153">
                  <c:v>43690</c:v>
                </c:pt>
                <c:pt idx="154">
                  <c:v>43691</c:v>
                </c:pt>
                <c:pt idx="155">
                  <c:v>43692</c:v>
                </c:pt>
                <c:pt idx="156">
                  <c:v>43693</c:v>
                </c:pt>
                <c:pt idx="157">
                  <c:v>43696</c:v>
                </c:pt>
                <c:pt idx="158">
                  <c:v>43697</c:v>
                </c:pt>
                <c:pt idx="159">
                  <c:v>43698</c:v>
                </c:pt>
                <c:pt idx="160">
                  <c:v>43699</c:v>
                </c:pt>
                <c:pt idx="161">
                  <c:v>43700</c:v>
                </c:pt>
                <c:pt idx="162">
                  <c:v>43703</c:v>
                </c:pt>
                <c:pt idx="163">
                  <c:v>43704</c:v>
                </c:pt>
                <c:pt idx="164">
                  <c:v>43705</c:v>
                </c:pt>
                <c:pt idx="165">
                  <c:v>43706</c:v>
                </c:pt>
                <c:pt idx="166">
                  <c:v>43707</c:v>
                </c:pt>
                <c:pt idx="167">
                  <c:v>43710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43724</c:v>
                </c:pt>
                <c:pt idx="177">
                  <c:v>43725</c:v>
                </c:pt>
                <c:pt idx="178">
                  <c:v>43726</c:v>
                </c:pt>
                <c:pt idx="179">
                  <c:v>43727</c:v>
                </c:pt>
                <c:pt idx="180">
                  <c:v>43728</c:v>
                </c:pt>
                <c:pt idx="181">
                  <c:v>43731</c:v>
                </c:pt>
                <c:pt idx="182">
                  <c:v>43732</c:v>
                </c:pt>
                <c:pt idx="183">
                  <c:v>43733</c:v>
                </c:pt>
                <c:pt idx="184">
                  <c:v>43734</c:v>
                </c:pt>
                <c:pt idx="185">
                  <c:v>43735</c:v>
                </c:pt>
                <c:pt idx="186">
                  <c:v>43737</c:v>
                </c:pt>
                <c:pt idx="187">
                  <c:v>43738</c:v>
                </c:pt>
                <c:pt idx="188">
                  <c:v>43746</c:v>
                </c:pt>
                <c:pt idx="189">
                  <c:v>43747</c:v>
                </c:pt>
                <c:pt idx="190">
                  <c:v>43748</c:v>
                </c:pt>
                <c:pt idx="191">
                  <c:v>43749</c:v>
                </c:pt>
                <c:pt idx="192">
                  <c:v>43750</c:v>
                </c:pt>
                <c:pt idx="193">
                  <c:v>43752</c:v>
                </c:pt>
                <c:pt idx="194">
                  <c:v>43753</c:v>
                </c:pt>
                <c:pt idx="195">
                  <c:v>43754</c:v>
                </c:pt>
                <c:pt idx="196">
                  <c:v>43755</c:v>
                </c:pt>
                <c:pt idx="197">
                  <c:v>43756</c:v>
                </c:pt>
                <c:pt idx="198">
                  <c:v>43759</c:v>
                </c:pt>
                <c:pt idx="199">
                  <c:v>43760</c:v>
                </c:pt>
                <c:pt idx="200">
                  <c:v>43761</c:v>
                </c:pt>
                <c:pt idx="201">
                  <c:v>43762</c:v>
                </c:pt>
                <c:pt idx="202">
                  <c:v>43763</c:v>
                </c:pt>
                <c:pt idx="203">
                  <c:v>43766</c:v>
                </c:pt>
                <c:pt idx="204">
                  <c:v>43767</c:v>
                </c:pt>
                <c:pt idx="205">
                  <c:v>43768</c:v>
                </c:pt>
                <c:pt idx="206">
                  <c:v>43769</c:v>
                </c:pt>
                <c:pt idx="207">
                  <c:v>43770</c:v>
                </c:pt>
                <c:pt idx="208">
                  <c:v>43773</c:v>
                </c:pt>
                <c:pt idx="209">
                  <c:v>43774</c:v>
                </c:pt>
                <c:pt idx="210">
                  <c:v>43775</c:v>
                </c:pt>
                <c:pt idx="211">
                  <c:v>43776</c:v>
                </c:pt>
                <c:pt idx="212">
                  <c:v>43777</c:v>
                </c:pt>
                <c:pt idx="213">
                  <c:v>43780</c:v>
                </c:pt>
                <c:pt idx="214">
                  <c:v>43781</c:v>
                </c:pt>
                <c:pt idx="215">
                  <c:v>43782</c:v>
                </c:pt>
                <c:pt idx="216">
                  <c:v>43783</c:v>
                </c:pt>
                <c:pt idx="217">
                  <c:v>43784</c:v>
                </c:pt>
                <c:pt idx="218">
                  <c:v>43787</c:v>
                </c:pt>
                <c:pt idx="219">
                  <c:v>43788</c:v>
                </c:pt>
                <c:pt idx="220">
                  <c:v>43789</c:v>
                </c:pt>
                <c:pt idx="221">
                  <c:v>43790</c:v>
                </c:pt>
                <c:pt idx="222">
                  <c:v>43791</c:v>
                </c:pt>
                <c:pt idx="223">
                  <c:v>43794</c:v>
                </c:pt>
                <c:pt idx="224">
                  <c:v>43795</c:v>
                </c:pt>
                <c:pt idx="225">
                  <c:v>43796</c:v>
                </c:pt>
                <c:pt idx="226">
                  <c:v>43797</c:v>
                </c:pt>
                <c:pt idx="227">
                  <c:v>43798</c:v>
                </c:pt>
                <c:pt idx="228">
                  <c:v>43801</c:v>
                </c:pt>
                <c:pt idx="229">
                  <c:v>43802</c:v>
                </c:pt>
                <c:pt idx="230">
                  <c:v>43803</c:v>
                </c:pt>
                <c:pt idx="231">
                  <c:v>43804</c:v>
                </c:pt>
                <c:pt idx="232">
                  <c:v>43805</c:v>
                </c:pt>
                <c:pt idx="233">
                  <c:v>43808</c:v>
                </c:pt>
                <c:pt idx="234">
                  <c:v>43809</c:v>
                </c:pt>
                <c:pt idx="235">
                  <c:v>43810</c:v>
                </c:pt>
                <c:pt idx="236">
                  <c:v>43811</c:v>
                </c:pt>
                <c:pt idx="237">
                  <c:v>43812</c:v>
                </c:pt>
                <c:pt idx="238">
                  <c:v>43815</c:v>
                </c:pt>
                <c:pt idx="239">
                  <c:v>43816</c:v>
                </c:pt>
                <c:pt idx="240">
                  <c:v>43817</c:v>
                </c:pt>
                <c:pt idx="241">
                  <c:v>43818</c:v>
                </c:pt>
                <c:pt idx="242">
                  <c:v>43819</c:v>
                </c:pt>
                <c:pt idx="243">
                  <c:v>43822</c:v>
                </c:pt>
                <c:pt idx="244">
                  <c:v>43823</c:v>
                </c:pt>
                <c:pt idx="245">
                  <c:v>43824</c:v>
                </c:pt>
                <c:pt idx="246">
                  <c:v>43825</c:v>
                </c:pt>
                <c:pt idx="247">
                  <c:v>43826</c:v>
                </c:pt>
                <c:pt idx="248">
                  <c:v>43829</c:v>
                </c:pt>
                <c:pt idx="249">
                  <c:v>43830</c:v>
                </c:pt>
              </c:numCache>
            </c:numRef>
          </c:cat>
          <c:val>
            <c:numRef>
              <c:f>'[Microsoft PowerPoint 中的图表]Sheet1'!$D$2:$D$251</c:f>
              <c:numCache>
                <c:formatCode>General</c:formatCode>
                <c:ptCount val="250"/>
                <c:pt idx="0">
                  <c:v>4027</c:v>
                </c:pt>
                <c:pt idx="1">
                  <c:v>4020</c:v>
                </c:pt>
                <c:pt idx="2">
                  <c:v>4015</c:v>
                </c:pt>
                <c:pt idx="3">
                  <c:v>4018</c:v>
                </c:pt>
                <c:pt idx="4">
                  <c:v>4016</c:v>
                </c:pt>
                <c:pt idx="5">
                  <c:v>4014</c:v>
                </c:pt>
                <c:pt idx="6">
                  <c:v>4015</c:v>
                </c:pt>
                <c:pt idx="7">
                  <c:v>4008</c:v>
                </c:pt>
                <c:pt idx="8">
                  <c:v>4003</c:v>
                </c:pt>
                <c:pt idx="9">
                  <c:v>3997</c:v>
                </c:pt>
                <c:pt idx="10">
                  <c:v>3992</c:v>
                </c:pt>
                <c:pt idx="11">
                  <c:v>3992</c:v>
                </c:pt>
                <c:pt idx="12">
                  <c:v>3998</c:v>
                </c:pt>
                <c:pt idx="13">
                  <c:v>4006</c:v>
                </c:pt>
                <c:pt idx="14">
                  <c:v>4010</c:v>
                </c:pt>
                <c:pt idx="15">
                  <c:v>4010</c:v>
                </c:pt>
                <c:pt idx="16">
                  <c:v>4010</c:v>
                </c:pt>
                <c:pt idx="17">
                  <c:v>4013</c:v>
                </c:pt>
                <c:pt idx="18">
                  <c:v>4017</c:v>
                </c:pt>
                <c:pt idx="19">
                  <c:v>4018</c:v>
                </c:pt>
                <c:pt idx="20">
                  <c:v>4019</c:v>
                </c:pt>
                <c:pt idx="21">
                  <c:v>4019</c:v>
                </c:pt>
                <c:pt idx="22">
                  <c:v>4019</c:v>
                </c:pt>
                <c:pt idx="23">
                  <c:v>4019</c:v>
                </c:pt>
                <c:pt idx="24">
                  <c:v>4019</c:v>
                </c:pt>
                <c:pt idx="25">
                  <c:v>4061</c:v>
                </c:pt>
                <c:pt idx="26">
                  <c:v>4088</c:v>
                </c:pt>
                <c:pt idx="27">
                  <c:v>4093</c:v>
                </c:pt>
                <c:pt idx="28">
                  <c:v>4089</c:v>
                </c:pt>
                <c:pt idx="29">
                  <c:v>4081</c:v>
                </c:pt>
                <c:pt idx="30">
                  <c:v>4083</c:v>
                </c:pt>
                <c:pt idx="31">
                  <c:v>4079</c:v>
                </c:pt>
                <c:pt idx="32">
                  <c:v>4060</c:v>
                </c:pt>
                <c:pt idx="33">
                  <c:v>4062</c:v>
                </c:pt>
                <c:pt idx="34">
                  <c:v>4071</c:v>
                </c:pt>
                <c:pt idx="35">
                  <c:v>4087</c:v>
                </c:pt>
                <c:pt idx="36">
                  <c:v>4081</c:v>
                </c:pt>
                <c:pt idx="37">
                  <c:v>4078</c:v>
                </c:pt>
                <c:pt idx="38">
                  <c:v>4078</c:v>
                </c:pt>
                <c:pt idx="39">
                  <c:v>4096</c:v>
                </c:pt>
                <c:pt idx="40">
                  <c:v>4131</c:v>
                </c:pt>
                <c:pt idx="41">
                  <c:v>4128</c:v>
                </c:pt>
                <c:pt idx="42">
                  <c:v>4120</c:v>
                </c:pt>
                <c:pt idx="43">
                  <c:v>4117</c:v>
                </c:pt>
                <c:pt idx="44">
                  <c:v>4120</c:v>
                </c:pt>
                <c:pt idx="45">
                  <c:v>4108</c:v>
                </c:pt>
                <c:pt idx="46">
                  <c:v>4127</c:v>
                </c:pt>
                <c:pt idx="47">
                  <c:v>4143</c:v>
                </c:pt>
                <c:pt idx="48">
                  <c:v>4149</c:v>
                </c:pt>
                <c:pt idx="49">
                  <c:v>4147</c:v>
                </c:pt>
                <c:pt idx="50">
                  <c:v>4169</c:v>
                </c:pt>
                <c:pt idx="51">
                  <c:v>4188</c:v>
                </c:pt>
                <c:pt idx="52">
                  <c:v>4190</c:v>
                </c:pt>
                <c:pt idx="53">
                  <c:v>4191</c:v>
                </c:pt>
                <c:pt idx="54">
                  <c:v>4182</c:v>
                </c:pt>
                <c:pt idx="55">
                  <c:v>4165</c:v>
                </c:pt>
                <c:pt idx="56">
                  <c:v>4157</c:v>
                </c:pt>
                <c:pt idx="57">
                  <c:v>4148</c:v>
                </c:pt>
                <c:pt idx="58">
                  <c:v>4137</c:v>
                </c:pt>
                <c:pt idx="59">
                  <c:v>4133</c:v>
                </c:pt>
                <c:pt idx="60">
                  <c:v>4153</c:v>
                </c:pt>
                <c:pt idx="61">
                  <c:v>4175</c:v>
                </c:pt>
                <c:pt idx="62">
                  <c:v>4193</c:v>
                </c:pt>
                <c:pt idx="63">
                  <c:v>4200</c:v>
                </c:pt>
                <c:pt idx="64">
                  <c:v>4248</c:v>
                </c:pt>
                <c:pt idx="65">
                  <c:v>4288</c:v>
                </c:pt>
                <c:pt idx="66">
                  <c:v>4288</c:v>
                </c:pt>
                <c:pt idx="67">
                  <c:v>4292</c:v>
                </c:pt>
                <c:pt idx="68">
                  <c:v>4290</c:v>
                </c:pt>
                <c:pt idx="69">
                  <c:v>4324</c:v>
                </c:pt>
                <c:pt idx="70">
                  <c:v>4337</c:v>
                </c:pt>
                <c:pt idx="71">
                  <c:v>4334</c:v>
                </c:pt>
                <c:pt idx="72">
                  <c:v>4315</c:v>
                </c:pt>
                <c:pt idx="73">
                  <c:v>4311</c:v>
                </c:pt>
                <c:pt idx="74">
                  <c:v>4351</c:v>
                </c:pt>
                <c:pt idx="75">
                  <c:v>4346</c:v>
                </c:pt>
                <c:pt idx="76">
                  <c:v>4331</c:v>
                </c:pt>
                <c:pt idx="77">
                  <c:v>4326</c:v>
                </c:pt>
                <c:pt idx="78">
                  <c:v>4331</c:v>
                </c:pt>
                <c:pt idx="79">
                  <c:v>4332</c:v>
                </c:pt>
                <c:pt idx="80">
                  <c:v>4332</c:v>
                </c:pt>
                <c:pt idx="81">
                  <c:v>4344</c:v>
                </c:pt>
                <c:pt idx="82">
                  <c:v>4359</c:v>
                </c:pt>
                <c:pt idx="83">
                  <c:v>4357</c:v>
                </c:pt>
                <c:pt idx="84">
                  <c:v>4366</c:v>
                </c:pt>
                <c:pt idx="85">
                  <c:v>4354</c:v>
                </c:pt>
                <c:pt idx="86">
                  <c:v>4336</c:v>
                </c:pt>
                <c:pt idx="87">
                  <c:v>4330</c:v>
                </c:pt>
                <c:pt idx="88">
                  <c:v>4309</c:v>
                </c:pt>
                <c:pt idx="89">
                  <c:v>4278</c:v>
                </c:pt>
                <c:pt idx="90">
                  <c:v>4266</c:v>
                </c:pt>
                <c:pt idx="91">
                  <c:v>4274</c:v>
                </c:pt>
                <c:pt idx="92">
                  <c:v>4290</c:v>
                </c:pt>
                <c:pt idx="93">
                  <c:v>4287</c:v>
                </c:pt>
                <c:pt idx="94">
                  <c:v>4308</c:v>
                </c:pt>
                <c:pt idx="95">
                  <c:v>4328</c:v>
                </c:pt>
                <c:pt idx="96">
                  <c:v>4328</c:v>
                </c:pt>
                <c:pt idx="97">
                  <c:v>4318</c:v>
                </c:pt>
                <c:pt idx="98">
                  <c:v>4310</c:v>
                </c:pt>
                <c:pt idx="99">
                  <c:v>4298</c:v>
                </c:pt>
                <c:pt idx="100">
                  <c:v>4284</c:v>
                </c:pt>
                <c:pt idx="101">
                  <c:v>4281</c:v>
                </c:pt>
                <c:pt idx="102">
                  <c:v>4264</c:v>
                </c:pt>
                <c:pt idx="103">
                  <c:v>4234</c:v>
                </c:pt>
                <c:pt idx="104">
                  <c:v>4226</c:v>
                </c:pt>
                <c:pt idx="105">
                  <c:v>4232</c:v>
                </c:pt>
                <c:pt idx="106">
                  <c:v>4218</c:v>
                </c:pt>
                <c:pt idx="107">
                  <c:v>4189</c:v>
                </c:pt>
                <c:pt idx="108">
                  <c:v>4203</c:v>
                </c:pt>
                <c:pt idx="109">
                  <c:v>4213</c:v>
                </c:pt>
                <c:pt idx="110">
                  <c:v>4200</c:v>
                </c:pt>
                <c:pt idx="111">
                  <c:v>4194</c:v>
                </c:pt>
                <c:pt idx="112">
                  <c:v>4153</c:v>
                </c:pt>
                <c:pt idx="113">
                  <c:v>4141</c:v>
                </c:pt>
                <c:pt idx="114">
                  <c:v>4148</c:v>
                </c:pt>
                <c:pt idx="115">
                  <c:v>4157</c:v>
                </c:pt>
                <c:pt idx="116">
                  <c:v>4162</c:v>
                </c:pt>
                <c:pt idx="117">
                  <c:v>4212</c:v>
                </c:pt>
                <c:pt idx="118">
                  <c:v>4231</c:v>
                </c:pt>
                <c:pt idx="119">
                  <c:v>4230</c:v>
                </c:pt>
                <c:pt idx="120">
                  <c:v>4248</c:v>
                </c:pt>
                <c:pt idx="121">
                  <c:v>4254</c:v>
                </c:pt>
                <c:pt idx="122">
                  <c:v>4331</c:v>
                </c:pt>
                <c:pt idx="123">
                  <c:v>4326</c:v>
                </c:pt>
                <c:pt idx="124">
                  <c:v>4309</c:v>
                </c:pt>
                <c:pt idx="125">
                  <c:v>4302</c:v>
                </c:pt>
                <c:pt idx="126">
                  <c:v>4293</c:v>
                </c:pt>
                <c:pt idx="127">
                  <c:v>4265</c:v>
                </c:pt>
                <c:pt idx="128">
                  <c:v>4269</c:v>
                </c:pt>
                <c:pt idx="129">
                  <c:v>4266</c:v>
                </c:pt>
                <c:pt idx="130">
                  <c:v>4262</c:v>
                </c:pt>
                <c:pt idx="131">
                  <c:v>4263</c:v>
                </c:pt>
                <c:pt idx="132">
                  <c:v>4246</c:v>
                </c:pt>
                <c:pt idx="133">
                  <c:v>4271</c:v>
                </c:pt>
                <c:pt idx="134">
                  <c:v>4274</c:v>
                </c:pt>
                <c:pt idx="135">
                  <c:v>4270</c:v>
                </c:pt>
                <c:pt idx="136">
                  <c:v>4256</c:v>
                </c:pt>
                <c:pt idx="137">
                  <c:v>4270</c:v>
                </c:pt>
                <c:pt idx="138">
                  <c:v>4267</c:v>
                </c:pt>
                <c:pt idx="139">
                  <c:v>4252</c:v>
                </c:pt>
                <c:pt idx="140">
                  <c:v>4241</c:v>
                </c:pt>
                <c:pt idx="141">
                  <c:v>4255</c:v>
                </c:pt>
                <c:pt idx="142">
                  <c:v>4230</c:v>
                </c:pt>
                <c:pt idx="143">
                  <c:v>4219</c:v>
                </c:pt>
                <c:pt idx="144">
                  <c:v>4221</c:v>
                </c:pt>
                <c:pt idx="145">
                  <c:v>4213</c:v>
                </c:pt>
                <c:pt idx="146">
                  <c:v>4188</c:v>
                </c:pt>
                <c:pt idx="147">
                  <c:v>4161</c:v>
                </c:pt>
                <c:pt idx="148">
                  <c:v>4141</c:v>
                </c:pt>
                <c:pt idx="149">
                  <c:v>4127</c:v>
                </c:pt>
                <c:pt idx="150">
                  <c:v>4123</c:v>
                </c:pt>
                <c:pt idx="151">
                  <c:v>4080</c:v>
                </c:pt>
                <c:pt idx="152">
                  <c:v>4040</c:v>
                </c:pt>
                <c:pt idx="153">
                  <c:v>4055</c:v>
                </c:pt>
                <c:pt idx="154">
                  <c:v>4068</c:v>
                </c:pt>
                <c:pt idx="155">
                  <c:v>4065</c:v>
                </c:pt>
                <c:pt idx="156">
                  <c:v>4063</c:v>
                </c:pt>
                <c:pt idx="157">
                  <c:v>4059</c:v>
                </c:pt>
                <c:pt idx="158">
                  <c:v>4056</c:v>
                </c:pt>
                <c:pt idx="159">
                  <c:v>4031</c:v>
                </c:pt>
                <c:pt idx="160">
                  <c:v>4028</c:v>
                </c:pt>
                <c:pt idx="161">
                  <c:v>4036</c:v>
                </c:pt>
                <c:pt idx="162">
                  <c:v>4019</c:v>
                </c:pt>
                <c:pt idx="163">
                  <c:v>3980</c:v>
                </c:pt>
                <c:pt idx="164">
                  <c:v>3963</c:v>
                </c:pt>
                <c:pt idx="165">
                  <c:v>3963</c:v>
                </c:pt>
                <c:pt idx="166">
                  <c:v>3964</c:v>
                </c:pt>
                <c:pt idx="167">
                  <c:v>3993</c:v>
                </c:pt>
                <c:pt idx="168">
                  <c:v>4015</c:v>
                </c:pt>
                <c:pt idx="169">
                  <c:v>4032</c:v>
                </c:pt>
                <c:pt idx="170">
                  <c:v>4059</c:v>
                </c:pt>
                <c:pt idx="171">
                  <c:v>4062</c:v>
                </c:pt>
                <c:pt idx="172">
                  <c:v>4080</c:v>
                </c:pt>
                <c:pt idx="173">
                  <c:v>4102</c:v>
                </c:pt>
                <c:pt idx="174">
                  <c:v>4096</c:v>
                </c:pt>
                <c:pt idx="175">
                  <c:v>4099</c:v>
                </c:pt>
                <c:pt idx="176">
                  <c:v>4110</c:v>
                </c:pt>
                <c:pt idx="177">
                  <c:v>4109</c:v>
                </c:pt>
                <c:pt idx="178">
                  <c:v>4102</c:v>
                </c:pt>
                <c:pt idx="179">
                  <c:v>4078</c:v>
                </c:pt>
                <c:pt idx="180">
                  <c:v>4055</c:v>
                </c:pt>
                <c:pt idx="181">
                  <c:v>4077</c:v>
                </c:pt>
                <c:pt idx="182">
                  <c:v>4092</c:v>
                </c:pt>
                <c:pt idx="183">
                  <c:v>4091</c:v>
                </c:pt>
                <c:pt idx="184">
                  <c:v>4090</c:v>
                </c:pt>
                <c:pt idx="185">
                  <c:v>4085</c:v>
                </c:pt>
                <c:pt idx="186">
                  <c:v>4105</c:v>
                </c:pt>
                <c:pt idx="187">
                  <c:v>4122</c:v>
                </c:pt>
                <c:pt idx="188">
                  <c:v>4126</c:v>
                </c:pt>
                <c:pt idx="189">
                  <c:v>4118</c:v>
                </c:pt>
                <c:pt idx="190">
                  <c:v>4110</c:v>
                </c:pt>
                <c:pt idx="191">
                  <c:v>4093</c:v>
                </c:pt>
                <c:pt idx="192">
                  <c:v>4093</c:v>
                </c:pt>
                <c:pt idx="193">
                  <c:v>4090</c:v>
                </c:pt>
                <c:pt idx="194">
                  <c:v>4065</c:v>
                </c:pt>
                <c:pt idx="195">
                  <c:v>4046</c:v>
                </c:pt>
                <c:pt idx="196">
                  <c:v>4029</c:v>
                </c:pt>
                <c:pt idx="197">
                  <c:v>4017</c:v>
                </c:pt>
                <c:pt idx="198">
                  <c:v>3997</c:v>
                </c:pt>
                <c:pt idx="199">
                  <c:v>3984</c:v>
                </c:pt>
                <c:pt idx="200">
                  <c:v>3988</c:v>
                </c:pt>
                <c:pt idx="201">
                  <c:v>3985</c:v>
                </c:pt>
                <c:pt idx="202">
                  <c:v>3980</c:v>
                </c:pt>
                <c:pt idx="203">
                  <c:v>3986</c:v>
                </c:pt>
                <c:pt idx="204">
                  <c:v>3982</c:v>
                </c:pt>
                <c:pt idx="205">
                  <c:v>3988</c:v>
                </c:pt>
                <c:pt idx="206">
                  <c:v>3995</c:v>
                </c:pt>
                <c:pt idx="207">
                  <c:v>3993</c:v>
                </c:pt>
                <c:pt idx="208">
                  <c:v>3995</c:v>
                </c:pt>
                <c:pt idx="209">
                  <c:v>4005</c:v>
                </c:pt>
                <c:pt idx="210">
                  <c:v>4017</c:v>
                </c:pt>
                <c:pt idx="211">
                  <c:v>4022</c:v>
                </c:pt>
                <c:pt idx="212">
                  <c:v>4020</c:v>
                </c:pt>
                <c:pt idx="213">
                  <c:v>4010</c:v>
                </c:pt>
                <c:pt idx="214">
                  <c:v>4019</c:v>
                </c:pt>
                <c:pt idx="215">
                  <c:v>4037</c:v>
                </c:pt>
                <c:pt idx="216">
                  <c:v>4055</c:v>
                </c:pt>
                <c:pt idx="217">
                  <c:v>4088</c:v>
                </c:pt>
                <c:pt idx="218">
                  <c:v>4131</c:v>
                </c:pt>
                <c:pt idx="219">
                  <c:v>4158</c:v>
                </c:pt>
                <c:pt idx="220">
                  <c:v>4219</c:v>
                </c:pt>
                <c:pt idx="221">
                  <c:v>4243</c:v>
                </c:pt>
                <c:pt idx="222">
                  <c:v>4254</c:v>
                </c:pt>
                <c:pt idx="223">
                  <c:v>4270</c:v>
                </c:pt>
                <c:pt idx="224">
                  <c:v>4267</c:v>
                </c:pt>
                <c:pt idx="225">
                  <c:v>4251</c:v>
                </c:pt>
                <c:pt idx="226">
                  <c:v>4230</c:v>
                </c:pt>
                <c:pt idx="227">
                  <c:v>4226</c:v>
                </c:pt>
                <c:pt idx="228">
                  <c:v>4193</c:v>
                </c:pt>
                <c:pt idx="229">
                  <c:v>4174</c:v>
                </c:pt>
                <c:pt idx="230">
                  <c:v>4156</c:v>
                </c:pt>
                <c:pt idx="231">
                  <c:v>4127</c:v>
                </c:pt>
                <c:pt idx="232">
                  <c:v>4094</c:v>
                </c:pt>
                <c:pt idx="233">
                  <c:v>4085</c:v>
                </c:pt>
                <c:pt idx="234">
                  <c:v>4084</c:v>
                </c:pt>
                <c:pt idx="235">
                  <c:v>4078</c:v>
                </c:pt>
                <c:pt idx="236">
                  <c:v>4070</c:v>
                </c:pt>
                <c:pt idx="237">
                  <c:v>4062</c:v>
                </c:pt>
                <c:pt idx="238">
                  <c:v>4034</c:v>
                </c:pt>
                <c:pt idx="239">
                  <c:v>4008</c:v>
                </c:pt>
                <c:pt idx="240">
                  <c:v>3992</c:v>
                </c:pt>
                <c:pt idx="241">
                  <c:v>3975</c:v>
                </c:pt>
                <c:pt idx="242">
                  <c:v>3968</c:v>
                </c:pt>
                <c:pt idx="243">
                  <c:v>3959</c:v>
                </c:pt>
                <c:pt idx="244">
                  <c:v>3941</c:v>
                </c:pt>
                <c:pt idx="245">
                  <c:v>3918</c:v>
                </c:pt>
                <c:pt idx="246">
                  <c:v>3900</c:v>
                </c:pt>
                <c:pt idx="247">
                  <c:v>3900</c:v>
                </c:pt>
                <c:pt idx="248">
                  <c:v>3909</c:v>
                </c:pt>
                <c:pt idx="249">
                  <c:v>3912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92-45C1-9EA2-90CFCF71908C}"/>
            </c:ext>
          </c:extLst>
        </c:ser>
        <c:ser>
          <c:idx val="3"/>
          <c:order val="3"/>
          <c:tx>
            <c:strRef>
              <c:f>'[Microsoft PowerPoint 中的图表]Sheet1'!$E$1</c:f>
              <c:strCache>
                <c:ptCount val="1"/>
                <c:pt idx="0">
                  <c:v>热轧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249"/>
            <c:marker>
              <c:symbol val="circle"/>
              <c:size val="5"/>
              <c:spPr>
                <a:solidFill>
                  <a:srgbClr val="FF0000"/>
                </a:solidFill>
                <a:ln w="9525">
                  <a:solidFill>
                    <a:schemeClr val="accent4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DB92-45C1-9EA2-90CFCF71908C}"/>
              </c:ext>
            </c:extLst>
          </c:dPt>
          <c:cat>
            <c:numRef>
              <c:f>'[Microsoft PowerPoint 中的图表]Sheet1'!$A$2:$A$251</c:f>
              <c:numCache>
                <c:formatCode>yyyy\-mm\-dd</c:formatCode>
                <c:ptCount val="250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43499</c:v>
                </c:pt>
                <c:pt idx="25">
                  <c:v>43507</c:v>
                </c:pt>
                <c:pt idx="26">
                  <c:v>43508</c:v>
                </c:pt>
                <c:pt idx="27">
                  <c:v>43509</c:v>
                </c:pt>
                <c:pt idx="28">
                  <c:v>43510</c:v>
                </c:pt>
                <c:pt idx="29">
                  <c:v>43511</c:v>
                </c:pt>
                <c:pt idx="30">
                  <c:v>43514</c:v>
                </c:pt>
                <c:pt idx="31">
                  <c:v>43515</c:v>
                </c:pt>
                <c:pt idx="32">
                  <c:v>43516</c:v>
                </c:pt>
                <c:pt idx="33">
                  <c:v>43517</c:v>
                </c:pt>
                <c:pt idx="34">
                  <c:v>43518</c:v>
                </c:pt>
                <c:pt idx="35">
                  <c:v>43521</c:v>
                </c:pt>
                <c:pt idx="36">
                  <c:v>43522</c:v>
                </c:pt>
                <c:pt idx="37">
                  <c:v>43523</c:v>
                </c:pt>
                <c:pt idx="38">
                  <c:v>43524</c:v>
                </c:pt>
                <c:pt idx="39">
                  <c:v>43525</c:v>
                </c:pt>
                <c:pt idx="40">
                  <c:v>43528</c:v>
                </c:pt>
                <c:pt idx="41">
                  <c:v>43529</c:v>
                </c:pt>
                <c:pt idx="42">
                  <c:v>43530</c:v>
                </c:pt>
                <c:pt idx="43">
                  <c:v>43531</c:v>
                </c:pt>
                <c:pt idx="44">
                  <c:v>43532</c:v>
                </c:pt>
                <c:pt idx="45">
                  <c:v>43535</c:v>
                </c:pt>
                <c:pt idx="46">
                  <c:v>43536</c:v>
                </c:pt>
                <c:pt idx="47">
                  <c:v>43537</c:v>
                </c:pt>
                <c:pt idx="48">
                  <c:v>43538</c:v>
                </c:pt>
                <c:pt idx="49">
                  <c:v>43539</c:v>
                </c:pt>
                <c:pt idx="50">
                  <c:v>43542</c:v>
                </c:pt>
                <c:pt idx="51">
                  <c:v>43543</c:v>
                </c:pt>
                <c:pt idx="52">
                  <c:v>43544</c:v>
                </c:pt>
                <c:pt idx="53">
                  <c:v>43545</c:v>
                </c:pt>
                <c:pt idx="54">
                  <c:v>43546</c:v>
                </c:pt>
                <c:pt idx="55">
                  <c:v>43549</c:v>
                </c:pt>
                <c:pt idx="56">
                  <c:v>43550</c:v>
                </c:pt>
                <c:pt idx="57">
                  <c:v>43551</c:v>
                </c:pt>
                <c:pt idx="58">
                  <c:v>43552</c:v>
                </c:pt>
                <c:pt idx="59">
                  <c:v>43553</c:v>
                </c:pt>
                <c:pt idx="60">
                  <c:v>43556</c:v>
                </c:pt>
                <c:pt idx="61">
                  <c:v>43557</c:v>
                </c:pt>
                <c:pt idx="62">
                  <c:v>43558</c:v>
                </c:pt>
                <c:pt idx="63">
                  <c:v>43559</c:v>
                </c:pt>
                <c:pt idx="64">
                  <c:v>43563</c:v>
                </c:pt>
                <c:pt idx="65">
                  <c:v>43564</c:v>
                </c:pt>
                <c:pt idx="66">
                  <c:v>43565</c:v>
                </c:pt>
                <c:pt idx="67">
                  <c:v>43566</c:v>
                </c:pt>
                <c:pt idx="68">
                  <c:v>43567</c:v>
                </c:pt>
                <c:pt idx="69">
                  <c:v>43570</c:v>
                </c:pt>
                <c:pt idx="70">
                  <c:v>43571</c:v>
                </c:pt>
                <c:pt idx="71">
                  <c:v>43572</c:v>
                </c:pt>
                <c:pt idx="72">
                  <c:v>43573</c:v>
                </c:pt>
                <c:pt idx="73">
                  <c:v>43574</c:v>
                </c:pt>
                <c:pt idx="74">
                  <c:v>43577</c:v>
                </c:pt>
                <c:pt idx="75">
                  <c:v>43578</c:v>
                </c:pt>
                <c:pt idx="76">
                  <c:v>43579</c:v>
                </c:pt>
                <c:pt idx="77">
                  <c:v>43580</c:v>
                </c:pt>
                <c:pt idx="78">
                  <c:v>43581</c:v>
                </c:pt>
                <c:pt idx="79">
                  <c:v>43583</c:v>
                </c:pt>
                <c:pt idx="80">
                  <c:v>43584</c:v>
                </c:pt>
                <c:pt idx="81">
                  <c:v>43585</c:v>
                </c:pt>
                <c:pt idx="82">
                  <c:v>43590</c:v>
                </c:pt>
                <c:pt idx="83">
                  <c:v>43591</c:v>
                </c:pt>
                <c:pt idx="84">
                  <c:v>43592</c:v>
                </c:pt>
                <c:pt idx="85">
                  <c:v>43593</c:v>
                </c:pt>
                <c:pt idx="86">
                  <c:v>43594</c:v>
                </c:pt>
                <c:pt idx="87">
                  <c:v>43595</c:v>
                </c:pt>
                <c:pt idx="88">
                  <c:v>43598</c:v>
                </c:pt>
                <c:pt idx="89">
                  <c:v>43599</c:v>
                </c:pt>
                <c:pt idx="90">
                  <c:v>43600</c:v>
                </c:pt>
                <c:pt idx="91">
                  <c:v>43601</c:v>
                </c:pt>
                <c:pt idx="92">
                  <c:v>43602</c:v>
                </c:pt>
                <c:pt idx="93">
                  <c:v>43605</c:v>
                </c:pt>
                <c:pt idx="94">
                  <c:v>43606</c:v>
                </c:pt>
                <c:pt idx="95">
                  <c:v>43607</c:v>
                </c:pt>
                <c:pt idx="96">
                  <c:v>43608</c:v>
                </c:pt>
                <c:pt idx="97">
                  <c:v>43609</c:v>
                </c:pt>
                <c:pt idx="98">
                  <c:v>43612</c:v>
                </c:pt>
                <c:pt idx="99">
                  <c:v>43613</c:v>
                </c:pt>
                <c:pt idx="100">
                  <c:v>43614</c:v>
                </c:pt>
                <c:pt idx="101">
                  <c:v>43615</c:v>
                </c:pt>
                <c:pt idx="102">
                  <c:v>43616</c:v>
                </c:pt>
                <c:pt idx="103">
                  <c:v>43619</c:v>
                </c:pt>
                <c:pt idx="104">
                  <c:v>43620</c:v>
                </c:pt>
                <c:pt idx="105">
                  <c:v>43621</c:v>
                </c:pt>
                <c:pt idx="106">
                  <c:v>43622</c:v>
                </c:pt>
                <c:pt idx="107">
                  <c:v>43626</c:v>
                </c:pt>
                <c:pt idx="108">
                  <c:v>43627</c:v>
                </c:pt>
                <c:pt idx="109">
                  <c:v>43628</c:v>
                </c:pt>
                <c:pt idx="110">
                  <c:v>43629</c:v>
                </c:pt>
                <c:pt idx="111">
                  <c:v>43630</c:v>
                </c:pt>
                <c:pt idx="112">
                  <c:v>43633</c:v>
                </c:pt>
                <c:pt idx="113">
                  <c:v>43634</c:v>
                </c:pt>
                <c:pt idx="114">
                  <c:v>43635</c:v>
                </c:pt>
                <c:pt idx="115">
                  <c:v>43636</c:v>
                </c:pt>
                <c:pt idx="116">
                  <c:v>43637</c:v>
                </c:pt>
                <c:pt idx="117">
                  <c:v>43640</c:v>
                </c:pt>
                <c:pt idx="118">
                  <c:v>43641</c:v>
                </c:pt>
                <c:pt idx="119">
                  <c:v>43642</c:v>
                </c:pt>
                <c:pt idx="120">
                  <c:v>43643</c:v>
                </c:pt>
                <c:pt idx="121">
                  <c:v>43644</c:v>
                </c:pt>
                <c:pt idx="122">
                  <c:v>43647</c:v>
                </c:pt>
                <c:pt idx="123">
                  <c:v>43648</c:v>
                </c:pt>
                <c:pt idx="124">
                  <c:v>43649</c:v>
                </c:pt>
                <c:pt idx="125">
                  <c:v>43650</c:v>
                </c:pt>
                <c:pt idx="126">
                  <c:v>43651</c:v>
                </c:pt>
                <c:pt idx="127">
                  <c:v>43654</c:v>
                </c:pt>
                <c:pt idx="128">
                  <c:v>43655</c:v>
                </c:pt>
                <c:pt idx="129">
                  <c:v>43656</c:v>
                </c:pt>
                <c:pt idx="130">
                  <c:v>43657</c:v>
                </c:pt>
                <c:pt idx="131">
                  <c:v>43658</c:v>
                </c:pt>
                <c:pt idx="132">
                  <c:v>43661</c:v>
                </c:pt>
                <c:pt idx="133">
                  <c:v>43662</c:v>
                </c:pt>
                <c:pt idx="134">
                  <c:v>43663</c:v>
                </c:pt>
                <c:pt idx="135">
                  <c:v>43664</c:v>
                </c:pt>
                <c:pt idx="136">
                  <c:v>43665</c:v>
                </c:pt>
                <c:pt idx="137">
                  <c:v>43668</c:v>
                </c:pt>
                <c:pt idx="138">
                  <c:v>43669</c:v>
                </c:pt>
                <c:pt idx="139">
                  <c:v>43670</c:v>
                </c:pt>
                <c:pt idx="140">
                  <c:v>43671</c:v>
                </c:pt>
                <c:pt idx="141">
                  <c:v>43672</c:v>
                </c:pt>
                <c:pt idx="142">
                  <c:v>43675</c:v>
                </c:pt>
                <c:pt idx="143">
                  <c:v>43676</c:v>
                </c:pt>
                <c:pt idx="144">
                  <c:v>43677</c:v>
                </c:pt>
                <c:pt idx="145">
                  <c:v>43678</c:v>
                </c:pt>
                <c:pt idx="146">
                  <c:v>43679</c:v>
                </c:pt>
                <c:pt idx="147">
                  <c:v>43682</c:v>
                </c:pt>
                <c:pt idx="148">
                  <c:v>43683</c:v>
                </c:pt>
                <c:pt idx="149">
                  <c:v>43684</c:v>
                </c:pt>
                <c:pt idx="150">
                  <c:v>43685</c:v>
                </c:pt>
                <c:pt idx="151">
                  <c:v>43686</c:v>
                </c:pt>
                <c:pt idx="152">
                  <c:v>43689</c:v>
                </c:pt>
                <c:pt idx="153">
                  <c:v>43690</c:v>
                </c:pt>
                <c:pt idx="154">
                  <c:v>43691</c:v>
                </c:pt>
                <c:pt idx="155">
                  <c:v>43692</c:v>
                </c:pt>
                <c:pt idx="156">
                  <c:v>43693</c:v>
                </c:pt>
                <c:pt idx="157">
                  <c:v>43696</c:v>
                </c:pt>
                <c:pt idx="158">
                  <c:v>43697</c:v>
                </c:pt>
                <c:pt idx="159">
                  <c:v>43698</c:v>
                </c:pt>
                <c:pt idx="160">
                  <c:v>43699</c:v>
                </c:pt>
                <c:pt idx="161">
                  <c:v>43700</c:v>
                </c:pt>
                <c:pt idx="162">
                  <c:v>43703</c:v>
                </c:pt>
                <c:pt idx="163">
                  <c:v>43704</c:v>
                </c:pt>
                <c:pt idx="164">
                  <c:v>43705</c:v>
                </c:pt>
                <c:pt idx="165">
                  <c:v>43706</c:v>
                </c:pt>
                <c:pt idx="166">
                  <c:v>43707</c:v>
                </c:pt>
                <c:pt idx="167">
                  <c:v>43710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43724</c:v>
                </c:pt>
                <c:pt idx="177">
                  <c:v>43725</c:v>
                </c:pt>
                <c:pt idx="178">
                  <c:v>43726</c:v>
                </c:pt>
                <c:pt idx="179">
                  <c:v>43727</c:v>
                </c:pt>
                <c:pt idx="180">
                  <c:v>43728</c:v>
                </c:pt>
                <c:pt idx="181">
                  <c:v>43731</c:v>
                </c:pt>
                <c:pt idx="182">
                  <c:v>43732</c:v>
                </c:pt>
                <c:pt idx="183">
                  <c:v>43733</c:v>
                </c:pt>
                <c:pt idx="184">
                  <c:v>43734</c:v>
                </c:pt>
                <c:pt idx="185">
                  <c:v>43735</c:v>
                </c:pt>
                <c:pt idx="186">
                  <c:v>43737</c:v>
                </c:pt>
                <c:pt idx="187">
                  <c:v>43738</c:v>
                </c:pt>
                <c:pt idx="188">
                  <c:v>43746</c:v>
                </c:pt>
                <c:pt idx="189">
                  <c:v>43747</c:v>
                </c:pt>
                <c:pt idx="190">
                  <c:v>43748</c:v>
                </c:pt>
                <c:pt idx="191">
                  <c:v>43749</c:v>
                </c:pt>
                <c:pt idx="192">
                  <c:v>43750</c:v>
                </c:pt>
                <c:pt idx="193">
                  <c:v>43752</c:v>
                </c:pt>
                <c:pt idx="194">
                  <c:v>43753</c:v>
                </c:pt>
                <c:pt idx="195">
                  <c:v>43754</c:v>
                </c:pt>
                <c:pt idx="196">
                  <c:v>43755</c:v>
                </c:pt>
                <c:pt idx="197">
                  <c:v>43756</c:v>
                </c:pt>
                <c:pt idx="198">
                  <c:v>43759</c:v>
                </c:pt>
                <c:pt idx="199">
                  <c:v>43760</c:v>
                </c:pt>
                <c:pt idx="200">
                  <c:v>43761</c:v>
                </c:pt>
                <c:pt idx="201">
                  <c:v>43762</c:v>
                </c:pt>
                <c:pt idx="202">
                  <c:v>43763</c:v>
                </c:pt>
                <c:pt idx="203">
                  <c:v>43766</c:v>
                </c:pt>
                <c:pt idx="204">
                  <c:v>43767</c:v>
                </c:pt>
                <c:pt idx="205">
                  <c:v>43768</c:v>
                </c:pt>
                <c:pt idx="206">
                  <c:v>43769</c:v>
                </c:pt>
                <c:pt idx="207">
                  <c:v>43770</c:v>
                </c:pt>
                <c:pt idx="208">
                  <c:v>43773</c:v>
                </c:pt>
                <c:pt idx="209">
                  <c:v>43774</c:v>
                </c:pt>
                <c:pt idx="210">
                  <c:v>43775</c:v>
                </c:pt>
                <c:pt idx="211">
                  <c:v>43776</c:v>
                </c:pt>
                <c:pt idx="212">
                  <c:v>43777</c:v>
                </c:pt>
                <c:pt idx="213">
                  <c:v>43780</c:v>
                </c:pt>
                <c:pt idx="214">
                  <c:v>43781</c:v>
                </c:pt>
                <c:pt idx="215">
                  <c:v>43782</c:v>
                </c:pt>
                <c:pt idx="216">
                  <c:v>43783</c:v>
                </c:pt>
                <c:pt idx="217">
                  <c:v>43784</c:v>
                </c:pt>
                <c:pt idx="218">
                  <c:v>43787</c:v>
                </c:pt>
                <c:pt idx="219">
                  <c:v>43788</c:v>
                </c:pt>
                <c:pt idx="220">
                  <c:v>43789</c:v>
                </c:pt>
                <c:pt idx="221">
                  <c:v>43790</c:v>
                </c:pt>
                <c:pt idx="222">
                  <c:v>43791</c:v>
                </c:pt>
                <c:pt idx="223">
                  <c:v>43794</c:v>
                </c:pt>
                <c:pt idx="224">
                  <c:v>43795</c:v>
                </c:pt>
                <c:pt idx="225">
                  <c:v>43796</c:v>
                </c:pt>
                <c:pt idx="226">
                  <c:v>43797</c:v>
                </c:pt>
                <c:pt idx="227">
                  <c:v>43798</c:v>
                </c:pt>
                <c:pt idx="228">
                  <c:v>43801</c:v>
                </c:pt>
                <c:pt idx="229">
                  <c:v>43802</c:v>
                </c:pt>
                <c:pt idx="230">
                  <c:v>43803</c:v>
                </c:pt>
                <c:pt idx="231">
                  <c:v>43804</c:v>
                </c:pt>
                <c:pt idx="232">
                  <c:v>43805</c:v>
                </c:pt>
                <c:pt idx="233">
                  <c:v>43808</c:v>
                </c:pt>
                <c:pt idx="234">
                  <c:v>43809</c:v>
                </c:pt>
                <c:pt idx="235">
                  <c:v>43810</c:v>
                </c:pt>
                <c:pt idx="236">
                  <c:v>43811</c:v>
                </c:pt>
                <c:pt idx="237">
                  <c:v>43812</c:v>
                </c:pt>
                <c:pt idx="238">
                  <c:v>43815</c:v>
                </c:pt>
                <c:pt idx="239">
                  <c:v>43816</c:v>
                </c:pt>
                <c:pt idx="240">
                  <c:v>43817</c:v>
                </c:pt>
                <c:pt idx="241">
                  <c:v>43818</c:v>
                </c:pt>
                <c:pt idx="242">
                  <c:v>43819</c:v>
                </c:pt>
                <c:pt idx="243">
                  <c:v>43822</c:v>
                </c:pt>
                <c:pt idx="244">
                  <c:v>43823</c:v>
                </c:pt>
                <c:pt idx="245">
                  <c:v>43824</c:v>
                </c:pt>
                <c:pt idx="246">
                  <c:v>43825</c:v>
                </c:pt>
                <c:pt idx="247">
                  <c:v>43826</c:v>
                </c:pt>
                <c:pt idx="248">
                  <c:v>43829</c:v>
                </c:pt>
                <c:pt idx="249">
                  <c:v>43830</c:v>
                </c:pt>
              </c:numCache>
            </c:numRef>
          </c:cat>
          <c:val>
            <c:numRef>
              <c:f>'[Microsoft PowerPoint 中的图表]Sheet1'!$E$2:$E$251</c:f>
              <c:numCache>
                <c:formatCode>General</c:formatCode>
                <c:ptCount val="250"/>
                <c:pt idx="0">
                  <c:v>3739</c:v>
                </c:pt>
                <c:pt idx="1">
                  <c:v>3735</c:v>
                </c:pt>
                <c:pt idx="2">
                  <c:v>3734</c:v>
                </c:pt>
                <c:pt idx="3">
                  <c:v>3753</c:v>
                </c:pt>
                <c:pt idx="4">
                  <c:v>3750</c:v>
                </c:pt>
                <c:pt idx="5">
                  <c:v>3747</c:v>
                </c:pt>
                <c:pt idx="6">
                  <c:v>3746</c:v>
                </c:pt>
                <c:pt idx="7">
                  <c:v>3743</c:v>
                </c:pt>
                <c:pt idx="8">
                  <c:v>3742</c:v>
                </c:pt>
                <c:pt idx="9">
                  <c:v>3730</c:v>
                </c:pt>
                <c:pt idx="10">
                  <c:v>3722</c:v>
                </c:pt>
                <c:pt idx="11">
                  <c:v>3723</c:v>
                </c:pt>
                <c:pt idx="12">
                  <c:v>3733</c:v>
                </c:pt>
                <c:pt idx="13">
                  <c:v>3745</c:v>
                </c:pt>
                <c:pt idx="14">
                  <c:v>3765</c:v>
                </c:pt>
                <c:pt idx="15">
                  <c:v>3763</c:v>
                </c:pt>
                <c:pt idx="16">
                  <c:v>3768</c:v>
                </c:pt>
                <c:pt idx="17">
                  <c:v>3781</c:v>
                </c:pt>
                <c:pt idx="18">
                  <c:v>3790</c:v>
                </c:pt>
                <c:pt idx="19">
                  <c:v>3790</c:v>
                </c:pt>
                <c:pt idx="20">
                  <c:v>3791</c:v>
                </c:pt>
                <c:pt idx="21">
                  <c:v>3791</c:v>
                </c:pt>
                <c:pt idx="22">
                  <c:v>3791</c:v>
                </c:pt>
                <c:pt idx="23">
                  <c:v>3791</c:v>
                </c:pt>
                <c:pt idx="24">
                  <c:v>3791</c:v>
                </c:pt>
                <c:pt idx="25">
                  <c:v>3838</c:v>
                </c:pt>
                <c:pt idx="26">
                  <c:v>3868</c:v>
                </c:pt>
                <c:pt idx="27">
                  <c:v>3855</c:v>
                </c:pt>
                <c:pt idx="28">
                  <c:v>3833</c:v>
                </c:pt>
                <c:pt idx="29">
                  <c:v>3811</c:v>
                </c:pt>
                <c:pt idx="30">
                  <c:v>3813</c:v>
                </c:pt>
                <c:pt idx="31">
                  <c:v>3823</c:v>
                </c:pt>
                <c:pt idx="32">
                  <c:v>3803</c:v>
                </c:pt>
                <c:pt idx="33">
                  <c:v>3812</c:v>
                </c:pt>
                <c:pt idx="34">
                  <c:v>3823</c:v>
                </c:pt>
                <c:pt idx="35">
                  <c:v>3845</c:v>
                </c:pt>
                <c:pt idx="36">
                  <c:v>3843</c:v>
                </c:pt>
                <c:pt idx="37">
                  <c:v>3848</c:v>
                </c:pt>
                <c:pt idx="38">
                  <c:v>3853</c:v>
                </c:pt>
                <c:pt idx="39">
                  <c:v>3868</c:v>
                </c:pt>
                <c:pt idx="40">
                  <c:v>3895</c:v>
                </c:pt>
                <c:pt idx="41">
                  <c:v>3894</c:v>
                </c:pt>
                <c:pt idx="42">
                  <c:v>3886</c:v>
                </c:pt>
                <c:pt idx="43">
                  <c:v>3883</c:v>
                </c:pt>
                <c:pt idx="44">
                  <c:v>3880</c:v>
                </c:pt>
                <c:pt idx="45">
                  <c:v>3866</c:v>
                </c:pt>
                <c:pt idx="46">
                  <c:v>3886</c:v>
                </c:pt>
                <c:pt idx="47">
                  <c:v>3901</c:v>
                </c:pt>
                <c:pt idx="48">
                  <c:v>3898</c:v>
                </c:pt>
                <c:pt idx="49">
                  <c:v>3885</c:v>
                </c:pt>
                <c:pt idx="50">
                  <c:v>3915</c:v>
                </c:pt>
                <c:pt idx="51">
                  <c:v>3933</c:v>
                </c:pt>
                <c:pt idx="52">
                  <c:v>3935</c:v>
                </c:pt>
                <c:pt idx="53">
                  <c:v>3943</c:v>
                </c:pt>
                <c:pt idx="54">
                  <c:v>3939</c:v>
                </c:pt>
                <c:pt idx="55">
                  <c:v>3938</c:v>
                </c:pt>
                <c:pt idx="56">
                  <c:v>3933</c:v>
                </c:pt>
                <c:pt idx="57">
                  <c:v>3929</c:v>
                </c:pt>
                <c:pt idx="58">
                  <c:v>3930</c:v>
                </c:pt>
                <c:pt idx="59">
                  <c:v>3927</c:v>
                </c:pt>
                <c:pt idx="60">
                  <c:v>3932</c:v>
                </c:pt>
                <c:pt idx="61">
                  <c:v>3947</c:v>
                </c:pt>
                <c:pt idx="62">
                  <c:v>3962</c:v>
                </c:pt>
                <c:pt idx="63">
                  <c:v>3972</c:v>
                </c:pt>
                <c:pt idx="64">
                  <c:v>4011</c:v>
                </c:pt>
                <c:pt idx="65">
                  <c:v>4035</c:v>
                </c:pt>
                <c:pt idx="66">
                  <c:v>4030</c:v>
                </c:pt>
                <c:pt idx="67">
                  <c:v>4032</c:v>
                </c:pt>
                <c:pt idx="68">
                  <c:v>4030</c:v>
                </c:pt>
                <c:pt idx="69">
                  <c:v>4050</c:v>
                </c:pt>
                <c:pt idx="70">
                  <c:v>4056</c:v>
                </c:pt>
                <c:pt idx="71">
                  <c:v>4051</c:v>
                </c:pt>
                <c:pt idx="72">
                  <c:v>4040</c:v>
                </c:pt>
                <c:pt idx="73">
                  <c:v>4035</c:v>
                </c:pt>
                <c:pt idx="74">
                  <c:v>4065</c:v>
                </c:pt>
                <c:pt idx="75">
                  <c:v>4062</c:v>
                </c:pt>
                <c:pt idx="76">
                  <c:v>4048</c:v>
                </c:pt>
                <c:pt idx="77">
                  <c:v>4048</c:v>
                </c:pt>
                <c:pt idx="78">
                  <c:v>4043</c:v>
                </c:pt>
                <c:pt idx="79">
                  <c:v>4053</c:v>
                </c:pt>
                <c:pt idx="80">
                  <c:v>4054</c:v>
                </c:pt>
                <c:pt idx="81">
                  <c:v>4074</c:v>
                </c:pt>
                <c:pt idx="82">
                  <c:v>4087</c:v>
                </c:pt>
                <c:pt idx="83">
                  <c:v>4078</c:v>
                </c:pt>
                <c:pt idx="84">
                  <c:v>4082</c:v>
                </c:pt>
                <c:pt idx="85">
                  <c:v>4074</c:v>
                </c:pt>
                <c:pt idx="86">
                  <c:v>4059</c:v>
                </c:pt>
                <c:pt idx="87">
                  <c:v>4058</c:v>
                </c:pt>
                <c:pt idx="88">
                  <c:v>4045</c:v>
                </c:pt>
                <c:pt idx="89">
                  <c:v>4020</c:v>
                </c:pt>
                <c:pt idx="90">
                  <c:v>4010</c:v>
                </c:pt>
                <c:pt idx="91">
                  <c:v>4017</c:v>
                </c:pt>
                <c:pt idx="92">
                  <c:v>4019</c:v>
                </c:pt>
                <c:pt idx="93">
                  <c:v>4010</c:v>
                </c:pt>
                <c:pt idx="94">
                  <c:v>4010</c:v>
                </c:pt>
                <c:pt idx="95">
                  <c:v>4020</c:v>
                </c:pt>
                <c:pt idx="96">
                  <c:v>4017</c:v>
                </c:pt>
                <c:pt idx="97">
                  <c:v>4008</c:v>
                </c:pt>
                <c:pt idx="98">
                  <c:v>4005</c:v>
                </c:pt>
                <c:pt idx="99">
                  <c:v>3998</c:v>
                </c:pt>
                <c:pt idx="100">
                  <c:v>3987</c:v>
                </c:pt>
                <c:pt idx="101">
                  <c:v>3981</c:v>
                </c:pt>
                <c:pt idx="102">
                  <c:v>3967</c:v>
                </c:pt>
                <c:pt idx="103">
                  <c:v>3941</c:v>
                </c:pt>
                <c:pt idx="104">
                  <c:v>3922</c:v>
                </c:pt>
                <c:pt idx="105">
                  <c:v>3918</c:v>
                </c:pt>
                <c:pt idx="106">
                  <c:v>3895</c:v>
                </c:pt>
                <c:pt idx="107">
                  <c:v>3877</c:v>
                </c:pt>
                <c:pt idx="108">
                  <c:v>3878</c:v>
                </c:pt>
                <c:pt idx="109">
                  <c:v>3880</c:v>
                </c:pt>
                <c:pt idx="110">
                  <c:v>3869</c:v>
                </c:pt>
                <c:pt idx="111">
                  <c:v>3863</c:v>
                </c:pt>
                <c:pt idx="112">
                  <c:v>3829</c:v>
                </c:pt>
                <c:pt idx="113">
                  <c:v>3814</c:v>
                </c:pt>
                <c:pt idx="114">
                  <c:v>3824</c:v>
                </c:pt>
                <c:pt idx="115">
                  <c:v>3828</c:v>
                </c:pt>
                <c:pt idx="116">
                  <c:v>3823</c:v>
                </c:pt>
                <c:pt idx="117">
                  <c:v>3879</c:v>
                </c:pt>
                <c:pt idx="118">
                  <c:v>3898</c:v>
                </c:pt>
                <c:pt idx="119">
                  <c:v>3897</c:v>
                </c:pt>
                <c:pt idx="120">
                  <c:v>3905</c:v>
                </c:pt>
                <c:pt idx="121">
                  <c:v>3910</c:v>
                </c:pt>
                <c:pt idx="122">
                  <c:v>3973</c:v>
                </c:pt>
                <c:pt idx="123">
                  <c:v>3958</c:v>
                </c:pt>
                <c:pt idx="124">
                  <c:v>3933</c:v>
                </c:pt>
                <c:pt idx="125">
                  <c:v>3927</c:v>
                </c:pt>
                <c:pt idx="126">
                  <c:v>3919</c:v>
                </c:pt>
                <c:pt idx="127">
                  <c:v>3902</c:v>
                </c:pt>
                <c:pt idx="128">
                  <c:v>3917</c:v>
                </c:pt>
                <c:pt idx="129">
                  <c:v>3906</c:v>
                </c:pt>
                <c:pt idx="130">
                  <c:v>3894</c:v>
                </c:pt>
                <c:pt idx="131">
                  <c:v>3893</c:v>
                </c:pt>
                <c:pt idx="132">
                  <c:v>3890</c:v>
                </c:pt>
                <c:pt idx="133">
                  <c:v>3908</c:v>
                </c:pt>
                <c:pt idx="134">
                  <c:v>3908</c:v>
                </c:pt>
                <c:pt idx="135">
                  <c:v>3903</c:v>
                </c:pt>
                <c:pt idx="136">
                  <c:v>3894</c:v>
                </c:pt>
                <c:pt idx="137">
                  <c:v>3900</c:v>
                </c:pt>
                <c:pt idx="138">
                  <c:v>3903</c:v>
                </c:pt>
                <c:pt idx="139">
                  <c:v>3885</c:v>
                </c:pt>
                <c:pt idx="140">
                  <c:v>3889</c:v>
                </c:pt>
                <c:pt idx="141">
                  <c:v>3893</c:v>
                </c:pt>
                <c:pt idx="142">
                  <c:v>3887</c:v>
                </c:pt>
                <c:pt idx="143">
                  <c:v>3882</c:v>
                </c:pt>
                <c:pt idx="144">
                  <c:v>3888</c:v>
                </c:pt>
                <c:pt idx="145">
                  <c:v>3882</c:v>
                </c:pt>
                <c:pt idx="146">
                  <c:v>3860</c:v>
                </c:pt>
                <c:pt idx="147">
                  <c:v>3845</c:v>
                </c:pt>
                <c:pt idx="148">
                  <c:v>3830</c:v>
                </c:pt>
                <c:pt idx="149">
                  <c:v>3821</c:v>
                </c:pt>
                <c:pt idx="150">
                  <c:v>3821</c:v>
                </c:pt>
                <c:pt idx="151">
                  <c:v>3784</c:v>
                </c:pt>
                <c:pt idx="152">
                  <c:v>3767</c:v>
                </c:pt>
                <c:pt idx="153">
                  <c:v>3783</c:v>
                </c:pt>
                <c:pt idx="154">
                  <c:v>3795</c:v>
                </c:pt>
                <c:pt idx="155">
                  <c:v>3792</c:v>
                </c:pt>
                <c:pt idx="156">
                  <c:v>3793</c:v>
                </c:pt>
                <c:pt idx="157">
                  <c:v>3795</c:v>
                </c:pt>
                <c:pt idx="158">
                  <c:v>3789</c:v>
                </c:pt>
                <c:pt idx="159">
                  <c:v>3770</c:v>
                </c:pt>
                <c:pt idx="160">
                  <c:v>3770</c:v>
                </c:pt>
                <c:pt idx="161">
                  <c:v>3770</c:v>
                </c:pt>
                <c:pt idx="162">
                  <c:v>3757</c:v>
                </c:pt>
                <c:pt idx="163">
                  <c:v>3727</c:v>
                </c:pt>
                <c:pt idx="164">
                  <c:v>3708</c:v>
                </c:pt>
                <c:pt idx="165">
                  <c:v>3714</c:v>
                </c:pt>
                <c:pt idx="166">
                  <c:v>3714</c:v>
                </c:pt>
                <c:pt idx="167">
                  <c:v>3726</c:v>
                </c:pt>
                <c:pt idx="168">
                  <c:v>3741</c:v>
                </c:pt>
                <c:pt idx="169">
                  <c:v>3748</c:v>
                </c:pt>
                <c:pt idx="170">
                  <c:v>3755</c:v>
                </c:pt>
                <c:pt idx="171">
                  <c:v>3745</c:v>
                </c:pt>
                <c:pt idx="172">
                  <c:v>3757</c:v>
                </c:pt>
                <c:pt idx="173">
                  <c:v>3769</c:v>
                </c:pt>
                <c:pt idx="174">
                  <c:v>3765</c:v>
                </c:pt>
                <c:pt idx="175">
                  <c:v>3764</c:v>
                </c:pt>
                <c:pt idx="176">
                  <c:v>3775</c:v>
                </c:pt>
                <c:pt idx="177">
                  <c:v>3768</c:v>
                </c:pt>
                <c:pt idx="178">
                  <c:v>3760</c:v>
                </c:pt>
                <c:pt idx="179">
                  <c:v>3740</c:v>
                </c:pt>
                <c:pt idx="180">
                  <c:v>3715</c:v>
                </c:pt>
                <c:pt idx="181">
                  <c:v>3733</c:v>
                </c:pt>
                <c:pt idx="182">
                  <c:v>3745</c:v>
                </c:pt>
                <c:pt idx="183">
                  <c:v>3741</c:v>
                </c:pt>
                <c:pt idx="184">
                  <c:v>3730</c:v>
                </c:pt>
                <c:pt idx="185">
                  <c:v>3719</c:v>
                </c:pt>
                <c:pt idx="186">
                  <c:v>3727</c:v>
                </c:pt>
                <c:pt idx="187">
                  <c:v>3730</c:v>
                </c:pt>
                <c:pt idx="188">
                  <c:v>3730</c:v>
                </c:pt>
                <c:pt idx="189">
                  <c:v>3720</c:v>
                </c:pt>
                <c:pt idx="190">
                  <c:v>3713</c:v>
                </c:pt>
                <c:pt idx="191">
                  <c:v>3702</c:v>
                </c:pt>
                <c:pt idx="192">
                  <c:v>3702</c:v>
                </c:pt>
                <c:pt idx="193">
                  <c:v>3705</c:v>
                </c:pt>
                <c:pt idx="194">
                  <c:v>3685</c:v>
                </c:pt>
                <c:pt idx="195">
                  <c:v>3679</c:v>
                </c:pt>
                <c:pt idx="196">
                  <c:v>3665</c:v>
                </c:pt>
                <c:pt idx="197">
                  <c:v>3658</c:v>
                </c:pt>
                <c:pt idx="198">
                  <c:v>3647</c:v>
                </c:pt>
                <c:pt idx="199">
                  <c:v>3645</c:v>
                </c:pt>
                <c:pt idx="200">
                  <c:v>3648</c:v>
                </c:pt>
                <c:pt idx="201">
                  <c:v>3647</c:v>
                </c:pt>
                <c:pt idx="202">
                  <c:v>3647</c:v>
                </c:pt>
                <c:pt idx="203">
                  <c:v>3650</c:v>
                </c:pt>
                <c:pt idx="204">
                  <c:v>3650</c:v>
                </c:pt>
                <c:pt idx="205">
                  <c:v>3647</c:v>
                </c:pt>
                <c:pt idx="206">
                  <c:v>3653</c:v>
                </c:pt>
                <c:pt idx="207">
                  <c:v>3649</c:v>
                </c:pt>
                <c:pt idx="208">
                  <c:v>3649</c:v>
                </c:pt>
                <c:pt idx="209">
                  <c:v>3651</c:v>
                </c:pt>
                <c:pt idx="210">
                  <c:v>3664</c:v>
                </c:pt>
                <c:pt idx="211">
                  <c:v>3669</c:v>
                </c:pt>
                <c:pt idx="212">
                  <c:v>3663</c:v>
                </c:pt>
                <c:pt idx="213">
                  <c:v>3656</c:v>
                </c:pt>
                <c:pt idx="214">
                  <c:v>3660</c:v>
                </c:pt>
                <c:pt idx="215">
                  <c:v>3670</c:v>
                </c:pt>
                <c:pt idx="216">
                  <c:v>3682</c:v>
                </c:pt>
                <c:pt idx="217">
                  <c:v>3708</c:v>
                </c:pt>
                <c:pt idx="218">
                  <c:v>3723</c:v>
                </c:pt>
                <c:pt idx="219">
                  <c:v>3728</c:v>
                </c:pt>
                <c:pt idx="220">
                  <c:v>3763</c:v>
                </c:pt>
                <c:pt idx="221">
                  <c:v>3768</c:v>
                </c:pt>
                <c:pt idx="222">
                  <c:v>3771</c:v>
                </c:pt>
                <c:pt idx="223">
                  <c:v>3795</c:v>
                </c:pt>
                <c:pt idx="224">
                  <c:v>3803</c:v>
                </c:pt>
                <c:pt idx="225">
                  <c:v>3801</c:v>
                </c:pt>
                <c:pt idx="226">
                  <c:v>3801</c:v>
                </c:pt>
                <c:pt idx="227">
                  <c:v>3807</c:v>
                </c:pt>
                <c:pt idx="228">
                  <c:v>3805</c:v>
                </c:pt>
                <c:pt idx="229">
                  <c:v>3813</c:v>
                </c:pt>
                <c:pt idx="230">
                  <c:v>3819</c:v>
                </c:pt>
                <c:pt idx="231">
                  <c:v>3823</c:v>
                </c:pt>
                <c:pt idx="232">
                  <c:v>3821</c:v>
                </c:pt>
                <c:pt idx="233">
                  <c:v>3840</c:v>
                </c:pt>
                <c:pt idx="234">
                  <c:v>3855</c:v>
                </c:pt>
                <c:pt idx="235">
                  <c:v>3870</c:v>
                </c:pt>
                <c:pt idx="236">
                  <c:v>3878</c:v>
                </c:pt>
                <c:pt idx="237">
                  <c:v>3880</c:v>
                </c:pt>
                <c:pt idx="238">
                  <c:v>3885</c:v>
                </c:pt>
                <c:pt idx="239">
                  <c:v>3879</c:v>
                </c:pt>
                <c:pt idx="240">
                  <c:v>3880</c:v>
                </c:pt>
                <c:pt idx="241">
                  <c:v>3878</c:v>
                </c:pt>
                <c:pt idx="242">
                  <c:v>3875</c:v>
                </c:pt>
                <c:pt idx="243">
                  <c:v>3879</c:v>
                </c:pt>
                <c:pt idx="244">
                  <c:v>3877</c:v>
                </c:pt>
                <c:pt idx="245">
                  <c:v>3877</c:v>
                </c:pt>
                <c:pt idx="246">
                  <c:v>3867</c:v>
                </c:pt>
                <c:pt idx="247">
                  <c:v>3866</c:v>
                </c:pt>
                <c:pt idx="248">
                  <c:v>3865</c:v>
                </c:pt>
                <c:pt idx="249">
                  <c:v>3865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92-45C1-9EA2-90CFCF71908C}"/>
            </c:ext>
          </c:extLst>
        </c:ser>
        <c:ser>
          <c:idx val="4"/>
          <c:order val="4"/>
          <c:tx>
            <c:strRef>
              <c:f>'[Microsoft PowerPoint 中的图表]Sheet1'!$F$1</c:f>
              <c:strCache>
                <c:ptCount val="1"/>
                <c:pt idx="0">
                  <c:v>冷轧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Pt>
            <c:idx val="248"/>
            <c:marker>
              <c:symbol val="circle"/>
              <c:size val="5"/>
              <c:spPr>
                <a:solidFill>
                  <a:srgbClr val="FF0000"/>
                </a:solidFill>
                <a:ln w="9525">
                  <a:solidFill>
                    <a:schemeClr val="accent5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DB92-45C1-9EA2-90CFCF71908C}"/>
              </c:ext>
            </c:extLst>
          </c:dPt>
          <c:dPt>
            <c:idx val="249"/>
            <c:marker>
              <c:symbol val="none"/>
            </c:marker>
            <c:bubble3D val="0"/>
            <c:spPr>
              <a:ln w="19050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DB92-45C1-9EA2-90CFCF71908C}"/>
              </c:ext>
            </c:extLst>
          </c:dPt>
          <c:cat>
            <c:numRef>
              <c:f>'[Microsoft PowerPoint 中的图表]Sheet1'!$A$2:$A$251</c:f>
              <c:numCache>
                <c:formatCode>yyyy\-mm\-dd</c:formatCode>
                <c:ptCount val="250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43499</c:v>
                </c:pt>
                <c:pt idx="25">
                  <c:v>43507</c:v>
                </c:pt>
                <c:pt idx="26">
                  <c:v>43508</c:v>
                </c:pt>
                <c:pt idx="27">
                  <c:v>43509</c:v>
                </c:pt>
                <c:pt idx="28">
                  <c:v>43510</c:v>
                </c:pt>
                <c:pt idx="29">
                  <c:v>43511</c:v>
                </c:pt>
                <c:pt idx="30">
                  <c:v>43514</c:v>
                </c:pt>
                <c:pt idx="31">
                  <c:v>43515</c:v>
                </c:pt>
                <c:pt idx="32">
                  <c:v>43516</c:v>
                </c:pt>
                <c:pt idx="33">
                  <c:v>43517</c:v>
                </c:pt>
                <c:pt idx="34">
                  <c:v>43518</c:v>
                </c:pt>
                <c:pt idx="35">
                  <c:v>43521</c:v>
                </c:pt>
                <c:pt idx="36">
                  <c:v>43522</c:v>
                </c:pt>
                <c:pt idx="37">
                  <c:v>43523</c:v>
                </c:pt>
                <c:pt idx="38">
                  <c:v>43524</c:v>
                </c:pt>
                <c:pt idx="39">
                  <c:v>43525</c:v>
                </c:pt>
                <c:pt idx="40">
                  <c:v>43528</c:v>
                </c:pt>
                <c:pt idx="41">
                  <c:v>43529</c:v>
                </c:pt>
                <c:pt idx="42">
                  <c:v>43530</c:v>
                </c:pt>
                <c:pt idx="43">
                  <c:v>43531</c:v>
                </c:pt>
                <c:pt idx="44">
                  <c:v>43532</c:v>
                </c:pt>
                <c:pt idx="45">
                  <c:v>43535</c:v>
                </c:pt>
                <c:pt idx="46">
                  <c:v>43536</c:v>
                </c:pt>
                <c:pt idx="47">
                  <c:v>43537</c:v>
                </c:pt>
                <c:pt idx="48">
                  <c:v>43538</c:v>
                </c:pt>
                <c:pt idx="49">
                  <c:v>43539</c:v>
                </c:pt>
                <c:pt idx="50">
                  <c:v>43542</c:v>
                </c:pt>
                <c:pt idx="51">
                  <c:v>43543</c:v>
                </c:pt>
                <c:pt idx="52">
                  <c:v>43544</c:v>
                </c:pt>
                <c:pt idx="53">
                  <c:v>43545</c:v>
                </c:pt>
                <c:pt idx="54">
                  <c:v>43546</c:v>
                </c:pt>
                <c:pt idx="55">
                  <c:v>43549</c:v>
                </c:pt>
                <c:pt idx="56">
                  <c:v>43550</c:v>
                </c:pt>
                <c:pt idx="57">
                  <c:v>43551</c:v>
                </c:pt>
                <c:pt idx="58">
                  <c:v>43552</c:v>
                </c:pt>
                <c:pt idx="59">
                  <c:v>43553</c:v>
                </c:pt>
                <c:pt idx="60">
                  <c:v>43556</c:v>
                </c:pt>
                <c:pt idx="61">
                  <c:v>43557</c:v>
                </c:pt>
                <c:pt idx="62">
                  <c:v>43558</c:v>
                </c:pt>
                <c:pt idx="63">
                  <c:v>43559</c:v>
                </c:pt>
                <c:pt idx="64">
                  <c:v>43563</c:v>
                </c:pt>
                <c:pt idx="65">
                  <c:v>43564</c:v>
                </c:pt>
                <c:pt idx="66">
                  <c:v>43565</c:v>
                </c:pt>
                <c:pt idx="67">
                  <c:v>43566</c:v>
                </c:pt>
                <c:pt idx="68">
                  <c:v>43567</c:v>
                </c:pt>
                <c:pt idx="69">
                  <c:v>43570</c:v>
                </c:pt>
                <c:pt idx="70">
                  <c:v>43571</c:v>
                </c:pt>
                <c:pt idx="71">
                  <c:v>43572</c:v>
                </c:pt>
                <c:pt idx="72">
                  <c:v>43573</c:v>
                </c:pt>
                <c:pt idx="73">
                  <c:v>43574</c:v>
                </c:pt>
                <c:pt idx="74">
                  <c:v>43577</c:v>
                </c:pt>
                <c:pt idx="75">
                  <c:v>43578</c:v>
                </c:pt>
                <c:pt idx="76">
                  <c:v>43579</c:v>
                </c:pt>
                <c:pt idx="77">
                  <c:v>43580</c:v>
                </c:pt>
                <c:pt idx="78">
                  <c:v>43581</c:v>
                </c:pt>
                <c:pt idx="79">
                  <c:v>43583</c:v>
                </c:pt>
                <c:pt idx="80">
                  <c:v>43584</c:v>
                </c:pt>
                <c:pt idx="81">
                  <c:v>43585</c:v>
                </c:pt>
                <c:pt idx="82">
                  <c:v>43590</c:v>
                </c:pt>
                <c:pt idx="83">
                  <c:v>43591</c:v>
                </c:pt>
                <c:pt idx="84">
                  <c:v>43592</c:v>
                </c:pt>
                <c:pt idx="85">
                  <c:v>43593</c:v>
                </c:pt>
                <c:pt idx="86">
                  <c:v>43594</c:v>
                </c:pt>
                <c:pt idx="87">
                  <c:v>43595</c:v>
                </c:pt>
                <c:pt idx="88">
                  <c:v>43598</c:v>
                </c:pt>
                <c:pt idx="89">
                  <c:v>43599</c:v>
                </c:pt>
                <c:pt idx="90">
                  <c:v>43600</c:v>
                </c:pt>
                <c:pt idx="91">
                  <c:v>43601</c:v>
                </c:pt>
                <c:pt idx="92">
                  <c:v>43602</c:v>
                </c:pt>
                <c:pt idx="93">
                  <c:v>43605</c:v>
                </c:pt>
                <c:pt idx="94">
                  <c:v>43606</c:v>
                </c:pt>
                <c:pt idx="95">
                  <c:v>43607</c:v>
                </c:pt>
                <c:pt idx="96">
                  <c:v>43608</c:v>
                </c:pt>
                <c:pt idx="97">
                  <c:v>43609</c:v>
                </c:pt>
                <c:pt idx="98">
                  <c:v>43612</c:v>
                </c:pt>
                <c:pt idx="99">
                  <c:v>43613</c:v>
                </c:pt>
                <c:pt idx="100">
                  <c:v>43614</c:v>
                </c:pt>
                <c:pt idx="101">
                  <c:v>43615</c:v>
                </c:pt>
                <c:pt idx="102">
                  <c:v>43616</c:v>
                </c:pt>
                <c:pt idx="103">
                  <c:v>43619</c:v>
                </c:pt>
                <c:pt idx="104">
                  <c:v>43620</c:v>
                </c:pt>
                <c:pt idx="105">
                  <c:v>43621</c:v>
                </c:pt>
                <c:pt idx="106">
                  <c:v>43622</c:v>
                </c:pt>
                <c:pt idx="107">
                  <c:v>43626</c:v>
                </c:pt>
                <c:pt idx="108">
                  <c:v>43627</c:v>
                </c:pt>
                <c:pt idx="109">
                  <c:v>43628</c:v>
                </c:pt>
                <c:pt idx="110">
                  <c:v>43629</c:v>
                </c:pt>
                <c:pt idx="111">
                  <c:v>43630</c:v>
                </c:pt>
                <c:pt idx="112">
                  <c:v>43633</c:v>
                </c:pt>
                <c:pt idx="113">
                  <c:v>43634</c:v>
                </c:pt>
                <c:pt idx="114">
                  <c:v>43635</c:v>
                </c:pt>
                <c:pt idx="115">
                  <c:v>43636</c:v>
                </c:pt>
                <c:pt idx="116">
                  <c:v>43637</c:v>
                </c:pt>
                <c:pt idx="117">
                  <c:v>43640</c:v>
                </c:pt>
                <c:pt idx="118">
                  <c:v>43641</c:v>
                </c:pt>
                <c:pt idx="119">
                  <c:v>43642</c:v>
                </c:pt>
                <c:pt idx="120">
                  <c:v>43643</c:v>
                </c:pt>
                <c:pt idx="121">
                  <c:v>43644</c:v>
                </c:pt>
                <c:pt idx="122">
                  <c:v>43647</c:v>
                </c:pt>
                <c:pt idx="123">
                  <c:v>43648</c:v>
                </c:pt>
                <c:pt idx="124">
                  <c:v>43649</c:v>
                </c:pt>
                <c:pt idx="125">
                  <c:v>43650</c:v>
                </c:pt>
                <c:pt idx="126">
                  <c:v>43651</c:v>
                </c:pt>
                <c:pt idx="127">
                  <c:v>43654</c:v>
                </c:pt>
                <c:pt idx="128">
                  <c:v>43655</c:v>
                </c:pt>
                <c:pt idx="129">
                  <c:v>43656</c:v>
                </c:pt>
                <c:pt idx="130">
                  <c:v>43657</c:v>
                </c:pt>
                <c:pt idx="131">
                  <c:v>43658</c:v>
                </c:pt>
                <c:pt idx="132">
                  <c:v>43661</c:v>
                </c:pt>
                <c:pt idx="133">
                  <c:v>43662</c:v>
                </c:pt>
                <c:pt idx="134">
                  <c:v>43663</c:v>
                </c:pt>
                <c:pt idx="135">
                  <c:v>43664</c:v>
                </c:pt>
                <c:pt idx="136">
                  <c:v>43665</c:v>
                </c:pt>
                <c:pt idx="137">
                  <c:v>43668</c:v>
                </c:pt>
                <c:pt idx="138">
                  <c:v>43669</c:v>
                </c:pt>
                <c:pt idx="139">
                  <c:v>43670</c:v>
                </c:pt>
                <c:pt idx="140">
                  <c:v>43671</c:v>
                </c:pt>
                <c:pt idx="141">
                  <c:v>43672</c:v>
                </c:pt>
                <c:pt idx="142">
                  <c:v>43675</c:v>
                </c:pt>
                <c:pt idx="143">
                  <c:v>43676</c:v>
                </c:pt>
                <c:pt idx="144">
                  <c:v>43677</c:v>
                </c:pt>
                <c:pt idx="145">
                  <c:v>43678</c:v>
                </c:pt>
                <c:pt idx="146">
                  <c:v>43679</c:v>
                </c:pt>
                <c:pt idx="147">
                  <c:v>43682</c:v>
                </c:pt>
                <c:pt idx="148">
                  <c:v>43683</c:v>
                </c:pt>
                <c:pt idx="149">
                  <c:v>43684</c:v>
                </c:pt>
                <c:pt idx="150">
                  <c:v>43685</c:v>
                </c:pt>
                <c:pt idx="151">
                  <c:v>43686</c:v>
                </c:pt>
                <c:pt idx="152">
                  <c:v>43689</c:v>
                </c:pt>
                <c:pt idx="153">
                  <c:v>43690</c:v>
                </c:pt>
                <c:pt idx="154">
                  <c:v>43691</c:v>
                </c:pt>
                <c:pt idx="155">
                  <c:v>43692</c:v>
                </c:pt>
                <c:pt idx="156">
                  <c:v>43693</c:v>
                </c:pt>
                <c:pt idx="157">
                  <c:v>43696</c:v>
                </c:pt>
                <c:pt idx="158">
                  <c:v>43697</c:v>
                </c:pt>
                <c:pt idx="159">
                  <c:v>43698</c:v>
                </c:pt>
                <c:pt idx="160">
                  <c:v>43699</c:v>
                </c:pt>
                <c:pt idx="161">
                  <c:v>43700</c:v>
                </c:pt>
                <c:pt idx="162">
                  <c:v>43703</c:v>
                </c:pt>
                <c:pt idx="163">
                  <c:v>43704</c:v>
                </c:pt>
                <c:pt idx="164">
                  <c:v>43705</c:v>
                </c:pt>
                <c:pt idx="165">
                  <c:v>43706</c:v>
                </c:pt>
                <c:pt idx="166">
                  <c:v>43707</c:v>
                </c:pt>
                <c:pt idx="167">
                  <c:v>43710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43724</c:v>
                </c:pt>
                <c:pt idx="177">
                  <c:v>43725</c:v>
                </c:pt>
                <c:pt idx="178">
                  <c:v>43726</c:v>
                </c:pt>
                <c:pt idx="179">
                  <c:v>43727</c:v>
                </c:pt>
                <c:pt idx="180">
                  <c:v>43728</c:v>
                </c:pt>
                <c:pt idx="181">
                  <c:v>43731</c:v>
                </c:pt>
                <c:pt idx="182">
                  <c:v>43732</c:v>
                </c:pt>
                <c:pt idx="183">
                  <c:v>43733</c:v>
                </c:pt>
                <c:pt idx="184">
                  <c:v>43734</c:v>
                </c:pt>
                <c:pt idx="185">
                  <c:v>43735</c:v>
                </c:pt>
                <c:pt idx="186">
                  <c:v>43737</c:v>
                </c:pt>
                <c:pt idx="187">
                  <c:v>43738</c:v>
                </c:pt>
                <c:pt idx="188">
                  <c:v>43746</c:v>
                </c:pt>
                <c:pt idx="189">
                  <c:v>43747</c:v>
                </c:pt>
                <c:pt idx="190">
                  <c:v>43748</c:v>
                </c:pt>
                <c:pt idx="191">
                  <c:v>43749</c:v>
                </c:pt>
                <c:pt idx="192">
                  <c:v>43750</c:v>
                </c:pt>
                <c:pt idx="193">
                  <c:v>43752</c:v>
                </c:pt>
                <c:pt idx="194">
                  <c:v>43753</c:v>
                </c:pt>
                <c:pt idx="195">
                  <c:v>43754</c:v>
                </c:pt>
                <c:pt idx="196">
                  <c:v>43755</c:v>
                </c:pt>
                <c:pt idx="197">
                  <c:v>43756</c:v>
                </c:pt>
                <c:pt idx="198">
                  <c:v>43759</c:v>
                </c:pt>
                <c:pt idx="199">
                  <c:v>43760</c:v>
                </c:pt>
                <c:pt idx="200">
                  <c:v>43761</c:v>
                </c:pt>
                <c:pt idx="201">
                  <c:v>43762</c:v>
                </c:pt>
                <c:pt idx="202">
                  <c:v>43763</c:v>
                </c:pt>
                <c:pt idx="203">
                  <c:v>43766</c:v>
                </c:pt>
                <c:pt idx="204">
                  <c:v>43767</c:v>
                </c:pt>
                <c:pt idx="205">
                  <c:v>43768</c:v>
                </c:pt>
                <c:pt idx="206">
                  <c:v>43769</c:v>
                </c:pt>
                <c:pt idx="207">
                  <c:v>43770</c:v>
                </c:pt>
                <c:pt idx="208">
                  <c:v>43773</c:v>
                </c:pt>
                <c:pt idx="209">
                  <c:v>43774</c:v>
                </c:pt>
                <c:pt idx="210">
                  <c:v>43775</c:v>
                </c:pt>
                <c:pt idx="211">
                  <c:v>43776</c:v>
                </c:pt>
                <c:pt idx="212">
                  <c:v>43777</c:v>
                </c:pt>
                <c:pt idx="213">
                  <c:v>43780</c:v>
                </c:pt>
                <c:pt idx="214">
                  <c:v>43781</c:v>
                </c:pt>
                <c:pt idx="215">
                  <c:v>43782</c:v>
                </c:pt>
                <c:pt idx="216">
                  <c:v>43783</c:v>
                </c:pt>
                <c:pt idx="217">
                  <c:v>43784</c:v>
                </c:pt>
                <c:pt idx="218">
                  <c:v>43787</c:v>
                </c:pt>
                <c:pt idx="219">
                  <c:v>43788</c:v>
                </c:pt>
                <c:pt idx="220">
                  <c:v>43789</c:v>
                </c:pt>
                <c:pt idx="221">
                  <c:v>43790</c:v>
                </c:pt>
                <c:pt idx="222">
                  <c:v>43791</c:v>
                </c:pt>
                <c:pt idx="223">
                  <c:v>43794</c:v>
                </c:pt>
                <c:pt idx="224">
                  <c:v>43795</c:v>
                </c:pt>
                <c:pt idx="225">
                  <c:v>43796</c:v>
                </c:pt>
                <c:pt idx="226">
                  <c:v>43797</c:v>
                </c:pt>
                <c:pt idx="227">
                  <c:v>43798</c:v>
                </c:pt>
                <c:pt idx="228">
                  <c:v>43801</c:v>
                </c:pt>
                <c:pt idx="229">
                  <c:v>43802</c:v>
                </c:pt>
                <c:pt idx="230">
                  <c:v>43803</c:v>
                </c:pt>
                <c:pt idx="231">
                  <c:v>43804</c:v>
                </c:pt>
                <c:pt idx="232">
                  <c:v>43805</c:v>
                </c:pt>
                <c:pt idx="233">
                  <c:v>43808</c:v>
                </c:pt>
                <c:pt idx="234">
                  <c:v>43809</c:v>
                </c:pt>
                <c:pt idx="235">
                  <c:v>43810</c:v>
                </c:pt>
                <c:pt idx="236">
                  <c:v>43811</c:v>
                </c:pt>
                <c:pt idx="237">
                  <c:v>43812</c:v>
                </c:pt>
                <c:pt idx="238">
                  <c:v>43815</c:v>
                </c:pt>
                <c:pt idx="239">
                  <c:v>43816</c:v>
                </c:pt>
                <c:pt idx="240">
                  <c:v>43817</c:v>
                </c:pt>
                <c:pt idx="241">
                  <c:v>43818</c:v>
                </c:pt>
                <c:pt idx="242">
                  <c:v>43819</c:v>
                </c:pt>
                <c:pt idx="243">
                  <c:v>43822</c:v>
                </c:pt>
                <c:pt idx="244">
                  <c:v>43823</c:v>
                </c:pt>
                <c:pt idx="245">
                  <c:v>43824</c:v>
                </c:pt>
                <c:pt idx="246">
                  <c:v>43825</c:v>
                </c:pt>
                <c:pt idx="247">
                  <c:v>43826</c:v>
                </c:pt>
                <c:pt idx="248">
                  <c:v>43829</c:v>
                </c:pt>
                <c:pt idx="249">
                  <c:v>43830</c:v>
                </c:pt>
              </c:numCache>
            </c:numRef>
          </c:cat>
          <c:val>
            <c:numRef>
              <c:f>'[Microsoft PowerPoint 中的图表]Sheet1'!$F$2:$F$251</c:f>
              <c:numCache>
                <c:formatCode>General</c:formatCode>
                <c:ptCount val="250"/>
                <c:pt idx="0">
                  <c:v>4276</c:v>
                </c:pt>
                <c:pt idx="1">
                  <c:v>4273</c:v>
                </c:pt>
                <c:pt idx="2">
                  <c:v>4264</c:v>
                </c:pt>
                <c:pt idx="3">
                  <c:v>4265</c:v>
                </c:pt>
                <c:pt idx="4">
                  <c:v>4268</c:v>
                </c:pt>
                <c:pt idx="5">
                  <c:v>4271</c:v>
                </c:pt>
                <c:pt idx="6">
                  <c:v>4268</c:v>
                </c:pt>
                <c:pt idx="7">
                  <c:v>4265</c:v>
                </c:pt>
                <c:pt idx="8">
                  <c:v>4265</c:v>
                </c:pt>
                <c:pt idx="9">
                  <c:v>4260</c:v>
                </c:pt>
                <c:pt idx="10">
                  <c:v>4259</c:v>
                </c:pt>
                <c:pt idx="11">
                  <c:v>4257</c:v>
                </c:pt>
                <c:pt idx="12">
                  <c:v>4261</c:v>
                </c:pt>
                <c:pt idx="13">
                  <c:v>4263</c:v>
                </c:pt>
                <c:pt idx="14">
                  <c:v>4273</c:v>
                </c:pt>
                <c:pt idx="15">
                  <c:v>4274</c:v>
                </c:pt>
                <c:pt idx="16">
                  <c:v>4277</c:v>
                </c:pt>
                <c:pt idx="17">
                  <c:v>4289</c:v>
                </c:pt>
                <c:pt idx="18">
                  <c:v>4294</c:v>
                </c:pt>
                <c:pt idx="19">
                  <c:v>4293</c:v>
                </c:pt>
                <c:pt idx="20">
                  <c:v>4294</c:v>
                </c:pt>
                <c:pt idx="21">
                  <c:v>4298</c:v>
                </c:pt>
                <c:pt idx="22">
                  <c:v>4300</c:v>
                </c:pt>
                <c:pt idx="23">
                  <c:v>4300</c:v>
                </c:pt>
                <c:pt idx="24">
                  <c:v>4300</c:v>
                </c:pt>
                <c:pt idx="25">
                  <c:v>4316</c:v>
                </c:pt>
                <c:pt idx="26">
                  <c:v>4332</c:v>
                </c:pt>
                <c:pt idx="27">
                  <c:v>4341</c:v>
                </c:pt>
                <c:pt idx="28">
                  <c:v>4338</c:v>
                </c:pt>
                <c:pt idx="29">
                  <c:v>4329</c:v>
                </c:pt>
                <c:pt idx="30">
                  <c:v>4328</c:v>
                </c:pt>
                <c:pt idx="31">
                  <c:v>4333</c:v>
                </c:pt>
                <c:pt idx="32">
                  <c:v>4330</c:v>
                </c:pt>
                <c:pt idx="33">
                  <c:v>4330</c:v>
                </c:pt>
                <c:pt idx="34">
                  <c:v>4340</c:v>
                </c:pt>
                <c:pt idx="35">
                  <c:v>4343</c:v>
                </c:pt>
                <c:pt idx="36">
                  <c:v>4347</c:v>
                </c:pt>
                <c:pt idx="37">
                  <c:v>4353</c:v>
                </c:pt>
                <c:pt idx="38">
                  <c:v>4353</c:v>
                </c:pt>
                <c:pt idx="39">
                  <c:v>4365</c:v>
                </c:pt>
                <c:pt idx="40">
                  <c:v>4389</c:v>
                </c:pt>
                <c:pt idx="41">
                  <c:v>4393</c:v>
                </c:pt>
                <c:pt idx="42">
                  <c:v>4408</c:v>
                </c:pt>
                <c:pt idx="43">
                  <c:v>4412</c:v>
                </c:pt>
                <c:pt idx="44">
                  <c:v>4412</c:v>
                </c:pt>
                <c:pt idx="45">
                  <c:v>4408</c:v>
                </c:pt>
                <c:pt idx="46">
                  <c:v>4420</c:v>
                </c:pt>
                <c:pt idx="47">
                  <c:v>4420</c:v>
                </c:pt>
                <c:pt idx="48">
                  <c:v>4423</c:v>
                </c:pt>
                <c:pt idx="49">
                  <c:v>4421</c:v>
                </c:pt>
                <c:pt idx="50">
                  <c:v>4438</c:v>
                </c:pt>
                <c:pt idx="51">
                  <c:v>4458</c:v>
                </c:pt>
                <c:pt idx="52">
                  <c:v>4470</c:v>
                </c:pt>
                <c:pt idx="53">
                  <c:v>4480</c:v>
                </c:pt>
                <c:pt idx="54">
                  <c:v>4480</c:v>
                </c:pt>
                <c:pt idx="55">
                  <c:v>4478</c:v>
                </c:pt>
                <c:pt idx="56">
                  <c:v>4479</c:v>
                </c:pt>
                <c:pt idx="57">
                  <c:v>4472</c:v>
                </c:pt>
                <c:pt idx="58">
                  <c:v>4473</c:v>
                </c:pt>
                <c:pt idx="59">
                  <c:v>4474</c:v>
                </c:pt>
                <c:pt idx="60">
                  <c:v>4468</c:v>
                </c:pt>
                <c:pt idx="61">
                  <c:v>4470</c:v>
                </c:pt>
                <c:pt idx="62">
                  <c:v>4475</c:v>
                </c:pt>
                <c:pt idx="63">
                  <c:v>4476</c:v>
                </c:pt>
                <c:pt idx="64">
                  <c:v>4497</c:v>
                </c:pt>
                <c:pt idx="65">
                  <c:v>4512</c:v>
                </c:pt>
                <c:pt idx="66">
                  <c:v>4505</c:v>
                </c:pt>
                <c:pt idx="67">
                  <c:v>4502</c:v>
                </c:pt>
                <c:pt idx="68">
                  <c:v>4496</c:v>
                </c:pt>
                <c:pt idx="69">
                  <c:v>4496</c:v>
                </c:pt>
                <c:pt idx="70">
                  <c:v>4490</c:v>
                </c:pt>
                <c:pt idx="71">
                  <c:v>4484</c:v>
                </c:pt>
                <c:pt idx="72">
                  <c:v>4478</c:v>
                </c:pt>
                <c:pt idx="73">
                  <c:v>4469</c:v>
                </c:pt>
                <c:pt idx="74">
                  <c:v>4476</c:v>
                </c:pt>
                <c:pt idx="75">
                  <c:v>4475</c:v>
                </c:pt>
                <c:pt idx="76">
                  <c:v>4469</c:v>
                </c:pt>
                <c:pt idx="77">
                  <c:v>4467</c:v>
                </c:pt>
                <c:pt idx="78">
                  <c:v>4460</c:v>
                </c:pt>
                <c:pt idx="79">
                  <c:v>4459</c:v>
                </c:pt>
                <c:pt idx="80">
                  <c:v>4457</c:v>
                </c:pt>
                <c:pt idx="81">
                  <c:v>4459</c:v>
                </c:pt>
                <c:pt idx="82">
                  <c:v>4458</c:v>
                </c:pt>
                <c:pt idx="83">
                  <c:v>4455</c:v>
                </c:pt>
                <c:pt idx="84">
                  <c:v>4457</c:v>
                </c:pt>
                <c:pt idx="85">
                  <c:v>4452</c:v>
                </c:pt>
                <c:pt idx="86">
                  <c:v>4437</c:v>
                </c:pt>
                <c:pt idx="87">
                  <c:v>4430</c:v>
                </c:pt>
                <c:pt idx="88">
                  <c:v>4416</c:v>
                </c:pt>
                <c:pt idx="89">
                  <c:v>4401</c:v>
                </c:pt>
                <c:pt idx="90">
                  <c:v>4395</c:v>
                </c:pt>
                <c:pt idx="91">
                  <c:v>4387</c:v>
                </c:pt>
                <c:pt idx="92">
                  <c:v>4385</c:v>
                </c:pt>
                <c:pt idx="93">
                  <c:v>4379</c:v>
                </c:pt>
                <c:pt idx="94">
                  <c:v>4373</c:v>
                </c:pt>
                <c:pt idx="95">
                  <c:v>4373</c:v>
                </c:pt>
                <c:pt idx="96">
                  <c:v>4368</c:v>
                </c:pt>
                <c:pt idx="97">
                  <c:v>4363</c:v>
                </c:pt>
                <c:pt idx="98">
                  <c:v>4358</c:v>
                </c:pt>
                <c:pt idx="99">
                  <c:v>4352</c:v>
                </c:pt>
                <c:pt idx="100">
                  <c:v>4342</c:v>
                </c:pt>
                <c:pt idx="101">
                  <c:v>4334</c:v>
                </c:pt>
                <c:pt idx="102">
                  <c:v>4327</c:v>
                </c:pt>
                <c:pt idx="103">
                  <c:v>4315</c:v>
                </c:pt>
                <c:pt idx="104">
                  <c:v>4300</c:v>
                </c:pt>
                <c:pt idx="105">
                  <c:v>4291</c:v>
                </c:pt>
                <c:pt idx="106">
                  <c:v>4284</c:v>
                </c:pt>
                <c:pt idx="107">
                  <c:v>4260</c:v>
                </c:pt>
                <c:pt idx="108">
                  <c:v>4250</c:v>
                </c:pt>
                <c:pt idx="109">
                  <c:v>4251</c:v>
                </c:pt>
                <c:pt idx="110">
                  <c:v>4243</c:v>
                </c:pt>
                <c:pt idx="111">
                  <c:v>4242</c:v>
                </c:pt>
                <c:pt idx="112">
                  <c:v>4226</c:v>
                </c:pt>
                <c:pt idx="113">
                  <c:v>4218</c:v>
                </c:pt>
                <c:pt idx="114">
                  <c:v>4214</c:v>
                </c:pt>
                <c:pt idx="115">
                  <c:v>4207</c:v>
                </c:pt>
                <c:pt idx="116">
                  <c:v>4207</c:v>
                </c:pt>
                <c:pt idx="117">
                  <c:v>4231</c:v>
                </c:pt>
                <c:pt idx="118">
                  <c:v>4244</c:v>
                </c:pt>
                <c:pt idx="119">
                  <c:v>4246</c:v>
                </c:pt>
                <c:pt idx="120">
                  <c:v>4252</c:v>
                </c:pt>
                <c:pt idx="121">
                  <c:v>4256</c:v>
                </c:pt>
                <c:pt idx="122">
                  <c:v>4305</c:v>
                </c:pt>
                <c:pt idx="123">
                  <c:v>4300</c:v>
                </c:pt>
                <c:pt idx="124">
                  <c:v>4296</c:v>
                </c:pt>
                <c:pt idx="125">
                  <c:v>4295</c:v>
                </c:pt>
                <c:pt idx="126">
                  <c:v>4294</c:v>
                </c:pt>
                <c:pt idx="127">
                  <c:v>4290</c:v>
                </c:pt>
                <c:pt idx="128">
                  <c:v>4296</c:v>
                </c:pt>
                <c:pt idx="129">
                  <c:v>4284</c:v>
                </c:pt>
                <c:pt idx="130">
                  <c:v>4280</c:v>
                </c:pt>
                <c:pt idx="131">
                  <c:v>4278</c:v>
                </c:pt>
                <c:pt idx="132">
                  <c:v>4275</c:v>
                </c:pt>
                <c:pt idx="133">
                  <c:v>4282</c:v>
                </c:pt>
                <c:pt idx="134">
                  <c:v>4285</c:v>
                </c:pt>
                <c:pt idx="135">
                  <c:v>4287</c:v>
                </c:pt>
                <c:pt idx="136">
                  <c:v>4285</c:v>
                </c:pt>
                <c:pt idx="137">
                  <c:v>4289</c:v>
                </c:pt>
                <c:pt idx="138">
                  <c:v>4294</c:v>
                </c:pt>
                <c:pt idx="139">
                  <c:v>4295</c:v>
                </c:pt>
                <c:pt idx="140">
                  <c:v>4299</c:v>
                </c:pt>
                <c:pt idx="141">
                  <c:v>4306</c:v>
                </c:pt>
                <c:pt idx="142">
                  <c:v>4309</c:v>
                </c:pt>
                <c:pt idx="143">
                  <c:v>4317</c:v>
                </c:pt>
                <c:pt idx="144">
                  <c:v>4323</c:v>
                </c:pt>
                <c:pt idx="145">
                  <c:v>4334</c:v>
                </c:pt>
                <c:pt idx="146">
                  <c:v>4333</c:v>
                </c:pt>
                <c:pt idx="147">
                  <c:v>4331</c:v>
                </c:pt>
                <c:pt idx="148">
                  <c:v>4335</c:v>
                </c:pt>
                <c:pt idx="149">
                  <c:v>4333</c:v>
                </c:pt>
                <c:pt idx="150">
                  <c:v>4333</c:v>
                </c:pt>
                <c:pt idx="151">
                  <c:v>4329</c:v>
                </c:pt>
                <c:pt idx="152">
                  <c:v>4326</c:v>
                </c:pt>
                <c:pt idx="153">
                  <c:v>4325</c:v>
                </c:pt>
                <c:pt idx="154">
                  <c:v>4333</c:v>
                </c:pt>
                <c:pt idx="155">
                  <c:v>4332</c:v>
                </c:pt>
                <c:pt idx="156">
                  <c:v>4332</c:v>
                </c:pt>
                <c:pt idx="157">
                  <c:v>4333</c:v>
                </c:pt>
                <c:pt idx="158">
                  <c:v>4334</c:v>
                </c:pt>
                <c:pt idx="159">
                  <c:v>4326</c:v>
                </c:pt>
                <c:pt idx="160">
                  <c:v>4328</c:v>
                </c:pt>
                <c:pt idx="161">
                  <c:v>4328</c:v>
                </c:pt>
                <c:pt idx="162">
                  <c:v>4322</c:v>
                </c:pt>
                <c:pt idx="163">
                  <c:v>4313</c:v>
                </c:pt>
                <c:pt idx="164">
                  <c:v>4308</c:v>
                </c:pt>
                <c:pt idx="165">
                  <c:v>4308</c:v>
                </c:pt>
                <c:pt idx="166">
                  <c:v>4306</c:v>
                </c:pt>
                <c:pt idx="167">
                  <c:v>4305</c:v>
                </c:pt>
                <c:pt idx="168">
                  <c:v>4314</c:v>
                </c:pt>
                <c:pt idx="169">
                  <c:v>4320</c:v>
                </c:pt>
                <c:pt idx="170">
                  <c:v>4322</c:v>
                </c:pt>
                <c:pt idx="171">
                  <c:v>4321</c:v>
                </c:pt>
                <c:pt idx="172">
                  <c:v>4325</c:v>
                </c:pt>
                <c:pt idx="173">
                  <c:v>4336</c:v>
                </c:pt>
                <c:pt idx="174">
                  <c:v>4338</c:v>
                </c:pt>
                <c:pt idx="175">
                  <c:v>4338</c:v>
                </c:pt>
                <c:pt idx="176">
                  <c:v>4340</c:v>
                </c:pt>
                <c:pt idx="177">
                  <c:v>4340</c:v>
                </c:pt>
                <c:pt idx="178">
                  <c:v>4336</c:v>
                </c:pt>
                <c:pt idx="179">
                  <c:v>4334</c:v>
                </c:pt>
                <c:pt idx="180">
                  <c:v>4318</c:v>
                </c:pt>
                <c:pt idx="181">
                  <c:v>4320</c:v>
                </c:pt>
                <c:pt idx="182">
                  <c:v>4328</c:v>
                </c:pt>
                <c:pt idx="183">
                  <c:v>4329</c:v>
                </c:pt>
                <c:pt idx="184">
                  <c:v>4329</c:v>
                </c:pt>
                <c:pt idx="185">
                  <c:v>4329</c:v>
                </c:pt>
                <c:pt idx="186">
                  <c:v>4329</c:v>
                </c:pt>
                <c:pt idx="187">
                  <c:v>4328</c:v>
                </c:pt>
                <c:pt idx="188">
                  <c:v>4329</c:v>
                </c:pt>
                <c:pt idx="189">
                  <c:v>4328</c:v>
                </c:pt>
                <c:pt idx="190">
                  <c:v>4328</c:v>
                </c:pt>
                <c:pt idx="191">
                  <c:v>4325</c:v>
                </c:pt>
                <c:pt idx="192">
                  <c:v>4319</c:v>
                </c:pt>
                <c:pt idx="193">
                  <c:v>4318</c:v>
                </c:pt>
                <c:pt idx="194">
                  <c:v>4312</c:v>
                </c:pt>
                <c:pt idx="195">
                  <c:v>4308</c:v>
                </c:pt>
                <c:pt idx="196">
                  <c:v>4301</c:v>
                </c:pt>
                <c:pt idx="197">
                  <c:v>4295</c:v>
                </c:pt>
                <c:pt idx="198">
                  <c:v>4290</c:v>
                </c:pt>
                <c:pt idx="199">
                  <c:v>4287</c:v>
                </c:pt>
                <c:pt idx="200">
                  <c:v>4285</c:v>
                </c:pt>
                <c:pt idx="201">
                  <c:v>4283</c:v>
                </c:pt>
                <c:pt idx="202">
                  <c:v>4280</c:v>
                </c:pt>
                <c:pt idx="203">
                  <c:v>4280</c:v>
                </c:pt>
                <c:pt idx="204">
                  <c:v>4277</c:v>
                </c:pt>
                <c:pt idx="205">
                  <c:v>4276</c:v>
                </c:pt>
                <c:pt idx="206">
                  <c:v>4278</c:v>
                </c:pt>
                <c:pt idx="207">
                  <c:v>4274</c:v>
                </c:pt>
                <c:pt idx="208">
                  <c:v>4269</c:v>
                </c:pt>
                <c:pt idx="209">
                  <c:v>4268</c:v>
                </c:pt>
                <c:pt idx="210">
                  <c:v>4269</c:v>
                </c:pt>
                <c:pt idx="211">
                  <c:v>4271</c:v>
                </c:pt>
                <c:pt idx="212">
                  <c:v>4272</c:v>
                </c:pt>
                <c:pt idx="213">
                  <c:v>4270</c:v>
                </c:pt>
                <c:pt idx="214">
                  <c:v>4270</c:v>
                </c:pt>
                <c:pt idx="215">
                  <c:v>4278</c:v>
                </c:pt>
                <c:pt idx="216">
                  <c:v>4278</c:v>
                </c:pt>
                <c:pt idx="217">
                  <c:v>4288</c:v>
                </c:pt>
                <c:pt idx="218">
                  <c:v>4297</c:v>
                </c:pt>
                <c:pt idx="219">
                  <c:v>4304</c:v>
                </c:pt>
                <c:pt idx="220">
                  <c:v>4317</c:v>
                </c:pt>
                <c:pt idx="221">
                  <c:v>4320</c:v>
                </c:pt>
                <c:pt idx="222">
                  <c:v>4321</c:v>
                </c:pt>
                <c:pt idx="223">
                  <c:v>4332</c:v>
                </c:pt>
                <c:pt idx="224">
                  <c:v>4346</c:v>
                </c:pt>
                <c:pt idx="225">
                  <c:v>4348</c:v>
                </c:pt>
                <c:pt idx="226">
                  <c:v>4348</c:v>
                </c:pt>
                <c:pt idx="227">
                  <c:v>4354</c:v>
                </c:pt>
                <c:pt idx="228">
                  <c:v>4362</c:v>
                </c:pt>
                <c:pt idx="229">
                  <c:v>4370</c:v>
                </c:pt>
                <c:pt idx="230">
                  <c:v>4374</c:v>
                </c:pt>
                <c:pt idx="231">
                  <c:v>4382</c:v>
                </c:pt>
                <c:pt idx="232">
                  <c:v>4387</c:v>
                </c:pt>
                <c:pt idx="233">
                  <c:v>4404</c:v>
                </c:pt>
                <c:pt idx="234">
                  <c:v>4414</c:v>
                </c:pt>
                <c:pt idx="235">
                  <c:v>4420</c:v>
                </c:pt>
                <c:pt idx="236">
                  <c:v>4421</c:v>
                </c:pt>
                <c:pt idx="237">
                  <c:v>4421</c:v>
                </c:pt>
                <c:pt idx="238">
                  <c:v>4427</c:v>
                </c:pt>
                <c:pt idx="239">
                  <c:v>4428</c:v>
                </c:pt>
                <c:pt idx="240">
                  <c:v>4428</c:v>
                </c:pt>
                <c:pt idx="241">
                  <c:v>4429</c:v>
                </c:pt>
                <c:pt idx="242">
                  <c:v>4428</c:v>
                </c:pt>
                <c:pt idx="243">
                  <c:v>4429</c:v>
                </c:pt>
                <c:pt idx="244">
                  <c:v>4430</c:v>
                </c:pt>
                <c:pt idx="245">
                  <c:v>4426</c:v>
                </c:pt>
                <c:pt idx="246">
                  <c:v>4423</c:v>
                </c:pt>
                <c:pt idx="247">
                  <c:v>4423</c:v>
                </c:pt>
                <c:pt idx="248">
                  <c:v>4423</c:v>
                </c:pt>
                <c:pt idx="249">
                  <c:v>4421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B92-45C1-9EA2-90CFCF71908C}"/>
            </c:ext>
          </c:extLst>
        </c:ser>
        <c:ser>
          <c:idx val="5"/>
          <c:order val="5"/>
          <c:tx>
            <c:strRef>
              <c:f>'[Microsoft PowerPoint 中的图表]Sheet1'!$G$1</c:f>
              <c:strCache>
                <c:ptCount val="1"/>
                <c:pt idx="0">
                  <c:v>中板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中的图表]Sheet1'!$A$2:$A$251</c:f>
              <c:numCache>
                <c:formatCode>yyyy\-mm\-dd</c:formatCode>
                <c:ptCount val="250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43499</c:v>
                </c:pt>
                <c:pt idx="25">
                  <c:v>43507</c:v>
                </c:pt>
                <c:pt idx="26">
                  <c:v>43508</c:v>
                </c:pt>
                <c:pt idx="27">
                  <c:v>43509</c:v>
                </c:pt>
                <c:pt idx="28">
                  <c:v>43510</c:v>
                </c:pt>
                <c:pt idx="29">
                  <c:v>43511</c:v>
                </c:pt>
                <c:pt idx="30">
                  <c:v>43514</c:v>
                </c:pt>
                <c:pt idx="31">
                  <c:v>43515</c:v>
                </c:pt>
                <c:pt idx="32">
                  <c:v>43516</c:v>
                </c:pt>
                <c:pt idx="33">
                  <c:v>43517</c:v>
                </c:pt>
                <c:pt idx="34">
                  <c:v>43518</c:v>
                </c:pt>
                <c:pt idx="35">
                  <c:v>43521</c:v>
                </c:pt>
                <c:pt idx="36">
                  <c:v>43522</c:v>
                </c:pt>
                <c:pt idx="37">
                  <c:v>43523</c:v>
                </c:pt>
                <c:pt idx="38">
                  <c:v>43524</c:v>
                </c:pt>
                <c:pt idx="39">
                  <c:v>43525</c:v>
                </c:pt>
                <c:pt idx="40">
                  <c:v>43528</c:v>
                </c:pt>
                <c:pt idx="41">
                  <c:v>43529</c:v>
                </c:pt>
                <c:pt idx="42">
                  <c:v>43530</c:v>
                </c:pt>
                <c:pt idx="43">
                  <c:v>43531</c:v>
                </c:pt>
                <c:pt idx="44">
                  <c:v>43532</c:v>
                </c:pt>
                <c:pt idx="45">
                  <c:v>43535</c:v>
                </c:pt>
                <c:pt idx="46">
                  <c:v>43536</c:v>
                </c:pt>
                <c:pt idx="47">
                  <c:v>43537</c:v>
                </c:pt>
                <c:pt idx="48">
                  <c:v>43538</c:v>
                </c:pt>
                <c:pt idx="49">
                  <c:v>43539</c:v>
                </c:pt>
                <c:pt idx="50">
                  <c:v>43542</c:v>
                </c:pt>
                <c:pt idx="51">
                  <c:v>43543</c:v>
                </c:pt>
                <c:pt idx="52">
                  <c:v>43544</c:v>
                </c:pt>
                <c:pt idx="53">
                  <c:v>43545</c:v>
                </c:pt>
                <c:pt idx="54">
                  <c:v>43546</c:v>
                </c:pt>
                <c:pt idx="55">
                  <c:v>43549</c:v>
                </c:pt>
                <c:pt idx="56">
                  <c:v>43550</c:v>
                </c:pt>
                <c:pt idx="57">
                  <c:v>43551</c:v>
                </c:pt>
                <c:pt idx="58">
                  <c:v>43552</c:v>
                </c:pt>
                <c:pt idx="59">
                  <c:v>43553</c:v>
                </c:pt>
                <c:pt idx="60">
                  <c:v>43556</c:v>
                </c:pt>
                <c:pt idx="61">
                  <c:v>43557</c:v>
                </c:pt>
                <c:pt idx="62">
                  <c:v>43558</c:v>
                </c:pt>
                <c:pt idx="63">
                  <c:v>43559</c:v>
                </c:pt>
                <c:pt idx="64">
                  <c:v>43563</c:v>
                </c:pt>
                <c:pt idx="65">
                  <c:v>43564</c:v>
                </c:pt>
                <c:pt idx="66">
                  <c:v>43565</c:v>
                </c:pt>
                <c:pt idx="67">
                  <c:v>43566</c:v>
                </c:pt>
                <c:pt idx="68">
                  <c:v>43567</c:v>
                </c:pt>
                <c:pt idx="69">
                  <c:v>43570</c:v>
                </c:pt>
                <c:pt idx="70">
                  <c:v>43571</c:v>
                </c:pt>
                <c:pt idx="71">
                  <c:v>43572</c:v>
                </c:pt>
                <c:pt idx="72">
                  <c:v>43573</c:v>
                </c:pt>
                <c:pt idx="73">
                  <c:v>43574</c:v>
                </c:pt>
                <c:pt idx="74">
                  <c:v>43577</c:v>
                </c:pt>
                <c:pt idx="75">
                  <c:v>43578</c:v>
                </c:pt>
                <c:pt idx="76">
                  <c:v>43579</c:v>
                </c:pt>
                <c:pt idx="77">
                  <c:v>43580</c:v>
                </c:pt>
                <c:pt idx="78">
                  <c:v>43581</c:v>
                </c:pt>
                <c:pt idx="79">
                  <c:v>43583</c:v>
                </c:pt>
                <c:pt idx="80">
                  <c:v>43584</c:v>
                </c:pt>
                <c:pt idx="81">
                  <c:v>43585</c:v>
                </c:pt>
                <c:pt idx="82">
                  <c:v>43590</c:v>
                </c:pt>
                <c:pt idx="83">
                  <c:v>43591</c:v>
                </c:pt>
                <c:pt idx="84">
                  <c:v>43592</c:v>
                </c:pt>
                <c:pt idx="85">
                  <c:v>43593</c:v>
                </c:pt>
                <c:pt idx="86">
                  <c:v>43594</c:v>
                </c:pt>
                <c:pt idx="87">
                  <c:v>43595</c:v>
                </c:pt>
                <c:pt idx="88">
                  <c:v>43598</c:v>
                </c:pt>
                <c:pt idx="89">
                  <c:v>43599</c:v>
                </c:pt>
                <c:pt idx="90">
                  <c:v>43600</c:v>
                </c:pt>
                <c:pt idx="91">
                  <c:v>43601</c:v>
                </c:pt>
                <c:pt idx="92">
                  <c:v>43602</c:v>
                </c:pt>
                <c:pt idx="93">
                  <c:v>43605</c:v>
                </c:pt>
                <c:pt idx="94">
                  <c:v>43606</c:v>
                </c:pt>
                <c:pt idx="95">
                  <c:v>43607</c:v>
                </c:pt>
                <c:pt idx="96">
                  <c:v>43608</c:v>
                </c:pt>
                <c:pt idx="97">
                  <c:v>43609</c:v>
                </c:pt>
                <c:pt idx="98">
                  <c:v>43612</c:v>
                </c:pt>
                <c:pt idx="99">
                  <c:v>43613</c:v>
                </c:pt>
                <c:pt idx="100">
                  <c:v>43614</c:v>
                </c:pt>
                <c:pt idx="101">
                  <c:v>43615</c:v>
                </c:pt>
                <c:pt idx="102">
                  <c:v>43616</c:v>
                </c:pt>
                <c:pt idx="103">
                  <c:v>43619</c:v>
                </c:pt>
                <c:pt idx="104">
                  <c:v>43620</c:v>
                </c:pt>
                <c:pt idx="105">
                  <c:v>43621</c:v>
                </c:pt>
                <c:pt idx="106">
                  <c:v>43622</c:v>
                </c:pt>
                <c:pt idx="107">
                  <c:v>43626</c:v>
                </c:pt>
                <c:pt idx="108">
                  <c:v>43627</c:v>
                </c:pt>
                <c:pt idx="109">
                  <c:v>43628</c:v>
                </c:pt>
                <c:pt idx="110">
                  <c:v>43629</c:v>
                </c:pt>
                <c:pt idx="111">
                  <c:v>43630</c:v>
                </c:pt>
                <c:pt idx="112">
                  <c:v>43633</c:v>
                </c:pt>
                <c:pt idx="113">
                  <c:v>43634</c:v>
                </c:pt>
                <c:pt idx="114">
                  <c:v>43635</c:v>
                </c:pt>
                <c:pt idx="115">
                  <c:v>43636</c:v>
                </c:pt>
                <c:pt idx="116">
                  <c:v>43637</c:v>
                </c:pt>
                <c:pt idx="117">
                  <c:v>43640</c:v>
                </c:pt>
                <c:pt idx="118">
                  <c:v>43641</c:v>
                </c:pt>
                <c:pt idx="119">
                  <c:v>43642</c:v>
                </c:pt>
                <c:pt idx="120">
                  <c:v>43643</c:v>
                </c:pt>
                <c:pt idx="121">
                  <c:v>43644</c:v>
                </c:pt>
                <c:pt idx="122">
                  <c:v>43647</c:v>
                </c:pt>
                <c:pt idx="123">
                  <c:v>43648</c:v>
                </c:pt>
                <c:pt idx="124">
                  <c:v>43649</c:v>
                </c:pt>
                <c:pt idx="125">
                  <c:v>43650</c:v>
                </c:pt>
                <c:pt idx="126">
                  <c:v>43651</c:v>
                </c:pt>
                <c:pt idx="127">
                  <c:v>43654</c:v>
                </c:pt>
                <c:pt idx="128">
                  <c:v>43655</c:v>
                </c:pt>
                <c:pt idx="129">
                  <c:v>43656</c:v>
                </c:pt>
                <c:pt idx="130">
                  <c:v>43657</c:v>
                </c:pt>
                <c:pt idx="131">
                  <c:v>43658</c:v>
                </c:pt>
                <c:pt idx="132">
                  <c:v>43661</c:v>
                </c:pt>
                <c:pt idx="133">
                  <c:v>43662</c:v>
                </c:pt>
                <c:pt idx="134">
                  <c:v>43663</c:v>
                </c:pt>
                <c:pt idx="135">
                  <c:v>43664</c:v>
                </c:pt>
                <c:pt idx="136">
                  <c:v>43665</c:v>
                </c:pt>
                <c:pt idx="137">
                  <c:v>43668</c:v>
                </c:pt>
                <c:pt idx="138">
                  <c:v>43669</c:v>
                </c:pt>
                <c:pt idx="139">
                  <c:v>43670</c:v>
                </c:pt>
                <c:pt idx="140">
                  <c:v>43671</c:v>
                </c:pt>
                <c:pt idx="141">
                  <c:v>43672</c:v>
                </c:pt>
                <c:pt idx="142">
                  <c:v>43675</c:v>
                </c:pt>
                <c:pt idx="143">
                  <c:v>43676</c:v>
                </c:pt>
                <c:pt idx="144">
                  <c:v>43677</c:v>
                </c:pt>
                <c:pt idx="145">
                  <c:v>43678</c:v>
                </c:pt>
                <c:pt idx="146">
                  <c:v>43679</c:v>
                </c:pt>
                <c:pt idx="147">
                  <c:v>43682</c:v>
                </c:pt>
                <c:pt idx="148">
                  <c:v>43683</c:v>
                </c:pt>
                <c:pt idx="149">
                  <c:v>43684</c:v>
                </c:pt>
                <c:pt idx="150">
                  <c:v>43685</c:v>
                </c:pt>
                <c:pt idx="151">
                  <c:v>43686</c:v>
                </c:pt>
                <c:pt idx="152">
                  <c:v>43689</c:v>
                </c:pt>
                <c:pt idx="153">
                  <c:v>43690</c:v>
                </c:pt>
                <c:pt idx="154">
                  <c:v>43691</c:v>
                </c:pt>
                <c:pt idx="155">
                  <c:v>43692</c:v>
                </c:pt>
                <c:pt idx="156">
                  <c:v>43693</c:v>
                </c:pt>
                <c:pt idx="157">
                  <c:v>43696</c:v>
                </c:pt>
                <c:pt idx="158">
                  <c:v>43697</c:v>
                </c:pt>
                <c:pt idx="159">
                  <c:v>43698</c:v>
                </c:pt>
                <c:pt idx="160">
                  <c:v>43699</c:v>
                </c:pt>
                <c:pt idx="161">
                  <c:v>43700</c:v>
                </c:pt>
                <c:pt idx="162">
                  <c:v>43703</c:v>
                </c:pt>
                <c:pt idx="163">
                  <c:v>43704</c:v>
                </c:pt>
                <c:pt idx="164">
                  <c:v>43705</c:v>
                </c:pt>
                <c:pt idx="165">
                  <c:v>43706</c:v>
                </c:pt>
                <c:pt idx="166">
                  <c:v>43707</c:v>
                </c:pt>
                <c:pt idx="167">
                  <c:v>43710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43724</c:v>
                </c:pt>
                <c:pt idx="177">
                  <c:v>43725</c:v>
                </c:pt>
                <c:pt idx="178">
                  <c:v>43726</c:v>
                </c:pt>
                <c:pt idx="179">
                  <c:v>43727</c:v>
                </c:pt>
                <c:pt idx="180">
                  <c:v>43728</c:v>
                </c:pt>
                <c:pt idx="181">
                  <c:v>43731</c:v>
                </c:pt>
                <c:pt idx="182">
                  <c:v>43732</c:v>
                </c:pt>
                <c:pt idx="183">
                  <c:v>43733</c:v>
                </c:pt>
                <c:pt idx="184">
                  <c:v>43734</c:v>
                </c:pt>
                <c:pt idx="185">
                  <c:v>43735</c:v>
                </c:pt>
                <c:pt idx="186">
                  <c:v>43737</c:v>
                </c:pt>
                <c:pt idx="187">
                  <c:v>43738</c:v>
                </c:pt>
                <c:pt idx="188">
                  <c:v>43746</c:v>
                </c:pt>
                <c:pt idx="189">
                  <c:v>43747</c:v>
                </c:pt>
                <c:pt idx="190">
                  <c:v>43748</c:v>
                </c:pt>
                <c:pt idx="191">
                  <c:v>43749</c:v>
                </c:pt>
                <c:pt idx="192">
                  <c:v>43750</c:v>
                </c:pt>
                <c:pt idx="193">
                  <c:v>43752</c:v>
                </c:pt>
                <c:pt idx="194">
                  <c:v>43753</c:v>
                </c:pt>
                <c:pt idx="195">
                  <c:v>43754</c:v>
                </c:pt>
                <c:pt idx="196">
                  <c:v>43755</c:v>
                </c:pt>
                <c:pt idx="197">
                  <c:v>43756</c:v>
                </c:pt>
                <c:pt idx="198">
                  <c:v>43759</c:v>
                </c:pt>
                <c:pt idx="199">
                  <c:v>43760</c:v>
                </c:pt>
                <c:pt idx="200">
                  <c:v>43761</c:v>
                </c:pt>
                <c:pt idx="201">
                  <c:v>43762</c:v>
                </c:pt>
                <c:pt idx="202">
                  <c:v>43763</c:v>
                </c:pt>
                <c:pt idx="203">
                  <c:v>43766</c:v>
                </c:pt>
                <c:pt idx="204">
                  <c:v>43767</c:v>
                </c:pt>
                <c:pt idx="205">
                  <c:v>43768</c:v>
                </c:pt>
                <c:pt idx="206">
                  <c:v>43769</c:v>
                </c:pt>
                <c:pt idx="207">
                  <c:v>43770</c:v>
                </c:pt>
                <c:pt idx="208">
                  <c:v>43773</c:v>
                </c:pt>
                <c:pt idx="209">
                  <c:v>43774</c:v>
                </c:pt>
                <c:pt idx="210">
                  <c:v>43775</c:v>
                </c:pt>
                <c:pt idx="211">
                  <c:v>43776</c:v>
                </c:pt>
                <c:pt idx="212">
                  <c:v>43777</c:v>
                </c:pt>
                <c:pt idx="213">
                  <c:v>43780</c:v>
                </c:pt>
                <c:pt idx="214">
                  <c:v>43781</c:v>
                </c:pt>
                <c:pt idx="215">
                  <c:v>43782</c:v>
                </c:pt>
                <c:pt idx="216">
                  <c:v>43783</c:v>
                </c:pt>
                <c:pt idx="217">
                  <c:v>43784</c:v>
                </c:pt>
                <c:pt idx="218">
                  <c:v>43787</c:v>
                </c:pt>
                <c:pt idx="219">
                  <c:v>43788</c:v>
                </c:pt>
                <c:pt idx="220">
                  <c:v>43789</c:v>
                </c:pt>
                <c:pt idx="221">
                  <c:v>43790</c:v>
                </c:pt>
                <c:pt idx="222">
                  <c:v>43791</c:v>
                </c:pt>
                <c:pt idx="223">
                  <c:v>43794</c:v>
                </c:pt>
                <c:pt idx="224">
                  <c:v>43795</c:v>
                </c:pt>
                <c:pt idx="225">
                  <c:v>43796</c:v>
                </c:pt>
                <c:pt idx="226">
                  <c:v>43797</c:v>
                </c:pt>
                <c:pt idx="227">
                  <c:v>43798</c:v>
                </c:pt>
                <c:pt idx="228">
                  <c:v>43801</c:v>
                </c:pt>
                <c:pt idx="229">
                  <c:v>43802</c:v>
                </c:pt>
                <c:pt idx="230">
                  <c:v>43803</c:v>
                </c:pt>
                <c:pt idx="231">
                  <c:v>43804</c:v>
                </c:pt>
                <c:pt idx="232">
                  <c:v>43805</c:v>
                </c:pt>
                <c:pt idx="233">
                  <c:v>43808</c:v>
                </c:pt>
                <c:pt idx="234">
                  <c:v>43809</c:v>
                </c:pt>
                <c:pt idx="235">
                  <c:v>43810</c:v>
                </c:pt>
                <c:pt idx="236">
                  <c:v>43811</c:v>
                </c:pt>
                <c:pt idx="237">
                  <c:v>43812</c:v>
                </c:pt>
                <c:pt idx="238">
                  <c:v>43815</c:v>
                </c:pt>
                <c:pt idx="239">
                  <c:v>43816</c:v>
                </c:pt>
                <c:pt idx="240">
                  <c:v>43817</c:v>
                </c:pt>
                <c:pt idx="241">
                  <c:v>43818</c:v>
                </c:pt>
                <c:pt idx="242">
                  <c:v>43819</c:v>
                </c:pt>
                <c:pt idx="243">
                  <c:v>43822</c:v>
                </c:pt>
                <c:pt idx="244">
                  <c:v>43823</c:v>
                </c:pt>
                <c:pt idx="245">
                  <c:v>43824</c:v>
                </c:pt>
                <c:pt idx="246">
                  <c:v>43825</c:v>
                </c:pt>
                <c:pt idx="247">
                  <c:v>43826</c:v>
                </c:pt>
                <c:pt idx="248">
                  <c:v>43829</c:v>
                </c:pt>
                <c:pt idx="249">
                  <c:v>43830</c:v>
                </c:pt>
              </c:numCache>
            </c:numRef>
          </c:cat>
          <c:val>
            <c:numRef>
              <c:f>'[Microsoft PowerPoint 中的图表]Sheet1'!$G$2:$G$251</c:f>
              <c:numCache>
                <c:formatCode>General</c:formatCode>
                <c:ptCount val="250"/>
                <c:pt idx="0">
                  <c:v>3831</c:v>
                </c:pt>
                <c:pt idx="1">
                  <c:v>3831</c:v>
                </c:pt>
                <c:pt idx="2">
                  <c:v>3833</c:v>
                </c:pt>
                <c:pt idx="3">
                  <c:v>3851</c:v>
                </c:pt>
                <c:pt idx="4">
                  <c:v>3855</c:v>
                </c:pt>
                <c:pt idx="5">
                  <c:v>3858</c:v>
                </c:pt>
                <c:pt idx="6">
                  <c:v>3858</c:v>
                </c:pt>
                <c:pt idx="7">
                  <c:v>3858</c:v>
                </c:pt>
                <c:pt idx="8">
                  <c:v>3856</c:v>
                </c:pt>
                <c:pt idx="9">
                  <c:v>3855</c:v>
                </c:pt>
                <c:pt idx="10">
                  <c:v>3855</c:v>
                </c:pt>
                <c:pt idx="11">
                  <c:v>3854</c:v>
                </c:pt>
                <c:pt idx="12">
                  <c:v>3861</c:v>
                </c:pt>
                <c:pt idx="13">
                  <c:v>3874</c:v>
                </c:pt>
                <c:pt idx="14">
                  <c:v>3884</c:v>
                </c:pt>
                <c:pt idx="15">
                  <c:v>3890</c:v>
                </c:pt>
                <c:pt idx="16">
                  <c:v>3890</c:v>
                </c:pt>
                <c:pt idx="17">
                  <c:v>3895</c:v>
                </c:pt>
                <c:pt idx="18">
                  <c:v>3903</c:v>
                </c:pt>
                <c:pt idx="19">
                  <c:v>3905</c:v>
                </c:pt>
                <c:pt idx="20">
                  <c:v>3913</c:v>
                </c:pt>
                <c:pt idx="21">
                  <c:v>3911</c:v>
                </c:pt>
                <c:pt idx="22">
                  <c:v>3911</c:v>
                </c:pt>
                <c:pt idx="23">
                  <c:v>3916</c:v>
                </c:pt>
                <c:pt idx="24">
                  <c:v>3916</c:v>
                </c:pt>
                <c:pt idx="25">
                  <c:v>3957</c:v>
                </c:pt>
                <c:pt idx="26">
                  <c:v>3981</c:v>
                </c:pt>
                <c:pt idx="27">
                  <c:v>3979</c:v>
                </c:pt>
                <c:pt idx="28">
                  <c:v>3968</c:v>
                </c:pt>
                <c:pt idx="29">
                  <c:v>3956</c:v>
                </c:pt>
                <c:pt idx="30">
                  <c:v>3960</c:v>
                </c:pt>
                <c:pt idx="31">
                  <c:v>3970</c:v>
                </c:pt>
                <c:pt idx="32">
                  <c:v>3958</c:v>
                </c:pt>
                <c:pt idx="33">
                  <c:v>3956</c:v>
                </c:pt>
                <c:pt idx="34">
                  <c:v>3963</c:v>
                </c:pt>
                <c:pt idx="35">
                  <c:v>3973</c:v>
                </c:pt>
                <c:pt idx="36">
                  <c:v>3978</c:v>
                </c:pt>
                <c:pt idx="37">
                  <c:v>3978</c:v>
                </c:pt>
                <c:pt idx="38">
                  <c:v>3979</c:v>
                </c:pt>
                <c:pt idx="39">
                  <c:v>3985</c:v>
                </c:pt>
                <c:pt idx="40">
                  <c:v>4009</c:v>
                </c:pt>
                <c:pt idx="41">
                  <c:v>4009</c:v>
                </c:pt>
                <c:pt idx="42">
                  <c:v>4008</c:v>
                </c:pt>
                <c:pt idx="43">
                  <c:v>4005</c:v>
                </c:pt>
                <c:pt idx="44">
                  <c:v>4005</c:v>
                </c:pt>
                <c:pt idx="45">
                  <c:v>3997</c:v>
                </c:pt>
                <c:pt idx="46">
                  <c:v>4000</c:v>
                </c:pt>
                <c:pt idx="47">
                  <c:v>4009</c:v>
                </c:pt>
                <c:pt idx="48">
                  <c:v>4012</c:v>
                </c:pt>
                <c:pt idx="49">
                  <c:v>4009</c:v>
                </c:pt>
                <c:pt idx="50">
                  <c:v>4028</c:v>
                </c:pt>
                <c:pt idx="51">
                  <c:v>4035</c:v>
                </c:pt>
                <c:pt idx="52">
                  <c:v>4042</c:v>
                </c:pt>
                <c:pt idx="53">
                  <c:v>4053</c:v>
                </c:pt>
                <c:pt idx="54">
                  <c:v>4054</c:v>
                </c:pt>
                <c:pt idx="55">
                  <c:v>4049</c:v>
                </c:pt>
                <c:pt idx="56">
                  <c:v>4044</c:v>
                </c:pt>
                <c:pt idx="57">
                  <c:v>4043</c:v>
                </c:pt>
                <c:pt idx="58">
                  <c:v>4046</c:v>
                </c:pt>
                <c:pt idx="59">
                  <c:v>4049</c:v>
                </c:pt>
                <c:pt idx="60">
                  <c:v>4054</c:v>
                </c:pt>
                <c:pt idx="61">
                  <c:v>4062</c:v>
                </c:pt>
                <c:pt idx="62">
                  <c:v>4070</c:v>
                </c:pt>
                <c:pt idx="63">
                  <c:v>4081</c:v>
                </c:pt>
                <c:pt idx="64">
                  <c:v>4103</c:v>
                </c:pt>
                <c:pt idx="65">
                  <c:v>4128</c:v>
                </c:pt>
                <c:pt idx="66">
                  <c:v>4130</c:v>
                </c:pt>
                <c:pt idx="67">
                  <c:v>4130</c:v>
                </c:pt>
                <c:pt idx="68">
                  <c:v>4130</c:v>
                </c:pt>
                <c:pt idx="69">
                  <c:v>4138</c:v>
                </c:pt>
                <c:pt idx="70">
                  <c:v>4141</c:v>
                </c:pt>
                <c:pt idx="71">
                  <c:v>4142</c:v>
                </c:pt>
                <c:pt idx="72">
                  <c:v>4139</c:v>
                </c:pt>
                <c:pt idx="73">
                  <c:v>4135</c:v>
                </c:pt>
                <c:pt idx="74">
                  <c:v>4152</c:v>
                </c:pt>
                <c:pt idx="75">
                  <c:v>4151</c:v>
                </c:pt>
                <c:pt idx="76">
                  <c:v>4144</c:v>
                </c:pt>
                <c:pt idx="77">
                  <c:v>4141</c:v>
                </c:pt>
                <c:pt idx="78">
                  <c:v>4140</c:v>
                </c:pt>
                <c:pt idx="79">
                  <c:v>4140</c:v>
                </c:pt>
                <c:pt idx="80">
                  <c:v>4138</c:v>
                </c:pt>
                <c:pt idx="81">
                  <c:v>4142</c:v>
                </c:pt>
                <c:pt idx="82">
                  <c:v>4150</c:v>
                </c:pt>
                <c:pt idx="83">
                  <c:v>4146</c:v>
                </c:pt>
                <c:pt idx="84">
                  <c:v>4144</c:v>
                </c:pt>
                <c:pt idx="85">
                  <c:v>4144</c:v>
                </c:pt>
                <c:pt idx="86">
                  <c:v>4135</c:v>
                </c:pt>
                <c:pt idx="87">
                  <c:v>4130</c:v>
                </c:pt>
                <c:pt idx="88">
                  <c:v>4120</c:v>
                </c:pt>
                <c:pt idx="89">
                  <c:v>4107</c:v>
                </c:pt>
                <c:pt idx="90">
                  <c:v>4095</c:v>
                </c:pt>
                <c:pt idx="91">
                  <c:v>4096</c:v>
                </c:pt>
                <c:pt idx="92">
                  <c:v>4098</c:v>
                </c:pt>
                <c:pt idx="93">
                  <c:v>4092</c:v>
                </c:pt>
                <c:pt idx="94">
                  <c:v>4092</c:v>
                </c:pt>
                <c:pt idx="95">
                  <c:v>4097</c:v>
                </c:pt>
                <c:pt idx="96">
                  <c:v>4093</c:v>
                </c:pt>
                <c:pt idx="97">
                  <c:v>4085</c:v>
                </c:pt>
                <c:pt idx="98">
                  <c:v>4078</c:v>
                </c:pt>
                <c:pt idx="99">
                  <c:v>4074</c:v>
                </c:pt>
                <c:pt idx="100">
                  <c:v>4065</c:v>
                </c:pt>
                <c:pt idx="101">
                  <c:v>4058</c:v>
                </c:pt>
                <c:pt idx="102">
                  <c:v>4048</c:v>
                </c:pt>
                <c:pt idx="103">
                  <c:v>4027</c:v>
                </c:pt>
                <c:pt idx="104">
                  <c:v>4012</c:v>
                </c:pt>
                <c:pt idx="105">
                  <c:v>4009</c:v>
                </c:pt>
                <c:pt idx="106">
                  <c:v>4003</c:v>
                </c:pt>
                <c:pt idx="107">
                  <c:v>3981</c:v>
                </c:pt>
                <c:pt idx="108">
                  <c:v>3979</c:v>
                </c:pt>
                <c:pt idx="109">
                  <c:v>3981</c:v>
                </c:pt>
                <c:pt idx="110">
                  <c:v>3976</c:v>
                </c:pt>
                <c:pt idx="111">
                  <c:v>3970</c:v>
                </c:pt>
                <c:pt idx="112">
                  <c:v>3945</c:v>
                </c:pt>
                <c:pt idx="113">
                  <c:v>3936</c:v>
                </c:pt>
                <c:pt idx="114">
                  <c:v>3939</c:v>
                </c:pt>
                <c:pt idx="115">
                  <c:v>3940</c:v>
                </c:pt>
                <c:pt idx="116">
                  <c:v>3936</c:v>
                </c:pt>
                <c:pt idx="117">
                  <c:v>3965</c:v>
                </c:pt>
                <c:pt idx="118">
                  <c:v>3972</c:v>
                </c:pt>
                <c:pt idx="119">
                  <c:v>3972</c:v>
                </c:pt>
                <c:pt idx="120">
                  <c:v>3977</c:v>
                </c:pt>
                <c:pt idx="121">
                  <c:v>3978</c:v>
                </c:pt>
                <c:pt idx="122">
                  <c:v>4028</c:v>
                </c:pt>
                <c:pt idx="123">
                  <c:v>4027</c:v>
                </c:pt>
                <c:pt idx="124">
                  <c:v>4014</c:v>
                </c:pt>
                <c:pt idx="125">
                  <c:v>4008</c:v>
                </c:pt>
                <c:pt idx="126">
                  <c:v>4003</c:v>
                </c:pt>
                <c:pt idx="127">
                  <c:v>3993</c:v>
                </c:pt>
                <c:pt idx="128">
                  <c:v>3999</c:v>
                </c:pt>
                <c:pt idx="129">
                  <c:v>3994</c:v>
                </c:pt>
                <c:pt idx="130">
                  <c:v>3989</c:v>
                </c:pt>
                <c:pt idx="131">
                  <c:v>3985</c:v>
                </c:pt>
                <c:pt idx="132">
                  <c:v>3979</c:v>
                </c:pt>
                <c:pt idx="133">
                  <c:v>3993</c:v>
                </c:pt>
                <c:pt idx="134">
                  <c:v>3993</c:v>
                </c:pt>
                <c:pt idx="135">
                  <c:v>3989</c:v>
                </c:pt>
                <c:pt idx="136">
                  <c:v>3983</c:v>
                </c:pt>
                <c:pt idx="137">
                  <c:v>3991</c:v>
                </c:pt>
                <c:pt idx="138">
                  <c:v>3990</c:v>
                </c:pt>
                <c:pt idx="139">
                  <c:v>3983</c:v>
                </c:pt>
                <c:pt idx="140">
                  <c:v>3982</c:v>
                </c:pt>
                <c:pt idx="141">
                  <c:v>3984</c:v>
                </c:pt>
                <c:pt idx="142">
                  <c:v>3978</c:v>
                </c:pt>
                <c:pt idx="143">
                  <c:v>3974</c:v>
                </c:pt>
                <c:pt idx="144">
                  <c:v>3979</c:v>
                </c:pt>
                <c:pt idx="145">
                  <c:v>3976</c:v>
                </c:pt>
                <c:pt idx="146">
                  <c:v>3965</c:v>
                </c:pt>
                <c:pt idx="147">
                  <c:v>3950</c:v>
                </c:pt>
                <c:pt idx="148">
                  <c:v>3941</c:v>
                </c:pt>
                <c:pt idx="149">
                  <c:v>3935</c:v>
                </c:pt>
                <c:pt idx="150">
                  <c:v>3933</c:v>
                </c:pt>
                <c:pt idx="151">
                  <c:v>3913</c:v>
                </c:pt>
                <c:pt idx="152">
                  <c:v>3893</c:v>
                </c:pt>
                <c:pt idx="153">
                  <c:v>3893</c:v>
                </c:pt>
                <c:pt idx="154">
                  <c:v>3898</c:v>
                </c:pt>
                <c:pt idx="155">
                  <c:v>3894</c:v>
                </c:pt>
                <c:pt idx="156">
                  <c:v>3893</c:v>
                </c:pt>
                <c:pt idx="157">
                  <c:v>3887</c:v>
                </c:pt>
                <c:pt idx="158">
                  <c:v>3884</c:v>
                </c:pt>
                <c:pt idx="159">
                  <c:v>3869</c:v>
                </c:pt>
                <c:pt idx="160">
                  <c:v>3868</c:v>
                </c:pt>
                <c:pt idx="161">
                  <c:v>3868</c:v>
                </c:pt>
                <c:pt idx="162">
                  <c:v>3855</c:v>
                </c:pt>
                <c:pt idx="163">
                  <c:v>3831</c:v>
                </c:pt>
                <c:pt idx="164">
                  <c:v>3821</c:v>
                </c:pt>
                <c:pt idx="165">
                  <c:v>3821</c:v>
                </c:pt>
                <c:pt idx="166">
                  <c:v>3817</c:v>
                </c:pt>
                <c:pt idx="167">
                  <c:v>3821</c:v>
                </c:pt>
                <c:pt idx="168">
                  <c:v>3828</c:v>
                </c:pt>
                <c:pt idx="169">
                  <c:v>3832</c:v>
                </c:pt>
                <c:pt idx="170">
                  <c:v>3838</c:v>
                </c:pt>
                <c:pt idx="171">
                  <c:v>3838</c:v>
                </c:pt>
                <c:pt idx="172">
                  <c:v>3841</c:v>
                </c:pt>
                <c:pt idx="173">
                  <c:v>3846</c:v>
                </c:pt>
                <c:pt idx="174">
                  <c:v>3847</c:v>
                </c:pt>
                <c:pt idx="175">
                  <c:v>3845</c:v>
                </c:pt>
                <c:pt idx="176">
                  <c:v>3849</c:v>
                </c:pt>
                <c:pt idx="177">
                  <c:v>3846</c:v>
                </c:pt>
                <c:pt idx="178">
                  <c:v>3842</c:v>
                </c:pt>
                <c:pt idx="179">
                  <c:v>3832</c:v>
                </c:pt>
                <c:pt idx="180">
                  <c:v>3821</c:v>
                </c:pt>
                <c:pt idx="181">
                  <c:v>3826</c:v>
                </c:pt>
                <c:pt idx="182">
                  <c:v>3835</c:v>
                </c:pt>
                <c:pt idx="183">
                  <c:v>3834</c:v>
                </c:pt>
                <c:pt idx="184">
                  <c:v>3829</c:v>
                </c:pt>
                <c:pt idx="185">
                  <c:v>3821</c:v>
                </c:pt>
                <c:pt idx="186">
                  <c:v>3822</c:v>
                </c:pt>
                <c:pt idx="187">
                  <c:v>3824</c:v>
                </c:pt>
                <c:pt idx="188">
                  <c:v>3828</c:v>
                </c:pt>
                <c:pt idx="189">
                  <c:v>3826</c:v>
                </c:pt>
                <c:pt idx="190">
                  <c:v>3824</c:v>
                </c:pt>
                <c:pt idx="191">
                  <c:v>3819</c:v>
                </c:pt>
                <c:pt idx="192">
                  <c:v>3818</c:v>
                </c:pt>
                <c:pt idx="193">
                  <c:v>3816</c:v>
                </c:pt>
                <c:pt idx="194">
                  <c:v>3809</c:v>
                </c:pt>
                <c:pt idx="195">
                  <c:v>3805</c:v>
                </c:pt>
                <c:pt idx="196">
                  <c:v>3797</c:v>
                </c:pt>
                <c:pt idx="197">
                  <c:v>3790</c:v>
                </c:pt>
                <c:pt idx="198">
                  <c:v>3784</c:v>
                </c:pt>
                <c:pt idx="199">
                  <c:v>3780</c:v>
                </c:pt>
                <c:pt idx="200">
                  <c:v>3778</c:v>
                </c:pt>
                <c:pt idx="201">
                  <c:v>3776</c:v>
                </c:pt>
                <c:pt idx="202">
                  <c:v>3774</c:v>
                </c:pt>
                <c:pt idx="203">
                  <c:v>3774</c:v>
                </c:pt>
                <c:pt idx="204">
                  <c:v>3768</c:v>
                </c:pt>
                <c:pt idx="205">
                  <c:v>3766</c:v>
                </c:pt>
                <c:pt idx="206">
                  <c:v>3765</c:v>
                </c:pt>
                <c:pt idx="207">
                  <c:v>3763</c:v>
                </c:pt>
                <c:pt idx="208">
                  <c:v>3759</c:v>
                </c:pt>
                <c:pt idx="209">
                  <c:v>3756</c:v>
                </c:pt>
                <c:pt idx="210">
                  <c:v>3758</c:v>
                </c:pt>
                <c:pt idx="211">
                  <c:v>3756</c:v>
                </c:pt>
                <c:pt idx="212">
                  <c:v>3752</c:v>
                </c:pt>
                <c:pt idx="213">
                  <c:v>3740</c:v>
                </c:pt>
                <c:pt idx="214">
                  <c:v>3740</c:v>
                </c:pt>
                <c:pt idx="215">
                  <c:v>3741</c:v>
                </c:pt>
                <c:pt idx="216">
                  <c:v>3741</c:v>
                </c:pt>
                <c:pt idx="217">
                  <c:v>3747</c:v>
                </c:pt>
                <c:pt idx="218">
                  <c:v>3751</c:v>
                </c:pt>
                <c:pt idx="219">
                  <c:v>3753</c:v>
                </c:pt>
                <c:pt idx="220">
                  <c:v>3771</c:v>
                </c:pt>
                <c:pt idx="221">
                  <c:v>3777</c:v>
                </c:pt>
                <c:pt idx="222">
                  <c:v>3779</c:v>
                </c:pt>
                <c:pt idx="223">
                  <c:v>3792</c:v>
                </c:pt>
                <c:pt idx="224">
                  <c:v>3796</c:v>
                </c:pt>
                <c:pt idx="225">
                  <c:v>3796</c:v>
                </c:pt>
                <c:pt idx="226">
                  <c:v>3795</c:v>
                </c:pt>
                <c:pt idx="227">
                  <c:v>3795</c:v>
                </c:pt>
                <c:pt idx="228">
                  <c:v>3797</c:v>
                </c:pt>
                <c:pt idx="229">
                  <c:v>3799</c:v>
                </c:pt>
                <c:pt idx="230">
                  <c:v>3801</c:v>
                </c:pt>
                <c:pt idx="231">
                  <c:v>3801</c:v>
                </c:pt>
                <c:pt idx="232">
                  <c:v>3798</c:v>
                </c:pt>
                <c:pt idx="233">
                  <c:v>3805</c:v>
                </c:pt>
                <c:pt idx="234">
                  <c:v>3812</c:v>
                </c:pt>
                <c:pt idx="235">
                  <c:v>3815</c:v>
                </c:pt>
                <c:pt idx="236">
                  <c:v>3816</c:v>
                </c:pt>
                <c:pt idx="237">
                  <c:v>3816</c:v>
                </c:pt>
                <c:pt idx="238">
                  <c:v>3815</c:v>
                </c:pt>
                <c:pt idx="239">
                  <c:v>3815</c:v>
                </c:pt>
                <c:pt idx="240">
                  <c:v>3816</c:v>
                </c:pt>
                <c:pt idx="241">
                  <c:v>3815</c:v>
                </c:pt>
                <c:pt idx="242">
                  <c:v>3817</c:v>
                </c:pt>
                <c:pt idx="243">
                  <c:v>3823</c:v>
                </c:pt>
                <c:pt idx="244">
                  <c:v>3823</c:v>
                </c:pt>
                <c:pt idx="245">
                  <c:v>3821</c:v>
                </c:pt>
                <c:pt idx="246">
                  <c:v>3819</c:v>
                </c:pt>
                <c:pt idx="247">
                  <c:v>3822</c:v>
                </c:pt>
                <c:pt idx="248">
                  <c:v>3822</c:v>
                </c:pt>
                <c:pt idx="249">
                  <c:v>3822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B92-45C1-9EA2-90CFCF71908C}"/>
            </c:ext>
          </c:extLst>
        </c:ser>
        <c:ser>
          <c:idx val="6"/>
          <c:order val="6"/>
          <c:tx>
            <c:strRef>
              <c:f>'[Microsoft PowerPoint 中的图表]Sheet1'!$H$1</c:f>
              <c:strCache>
                <c:ptCount val="1"/>
                <c:pt idx="0">
                  <c:v>方坯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中的图表]Sheet1'!$A$2:$A$251</c:f>
              <c:numCache>
                <c:formatCode>yyyy\-mm\-dd</c:formatCode>
                <c:ptCount val="250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43499</c:v>
                </c:pt>
                <c:pt idx="25">
                  <c:v>43507</c:v>
                </c:pt>
                <c:pt idx="26">
                  <c:v>43508</c:v>
                </c:pt>
                <c:pt idx="27">
                  <c:v>43509</c:v>
                </c:pt>
                <c:pt idx="28">
                  <c:v>43510</c:v>
                </c:pt>
                <c:pt idx="29">
                  <c:v>43511</c:v>
                </c:pt>
                <c:pt idx="30">
                  <c:v>43514</c:v>
                </c:pt>
                <c:pt idx="31">
                  <c:v>43515</c:v>
                </c:pt>
                <c:pt idx="32">
                  <c:v>43516</c:v>
                </c:pt>
                <c:pt idx="33">
                  <c:v>43517</c:v>
                </c:pt>
                <c:pt idx="34">
                  <c:v>43518</c:v>
                </c:pt>
                <c:pt idx="35">
                  <c:v>43521</c:v>
                </c:pt>
                <c:pt idx="36">
                  <c:v>43522</c:v>
                </c:pt>
                <c:pt idx="37">
                  <c:v>43523</c:v>
                </c:pt>
                <c:pt idx="38">
                  <c:v>43524</c:v>
                </c:pt>
                <c:pt idx="39">
                  <c:v>43525</c:v>
                </c:pt>
                <c:pt idx="40">
                  <c:v>43528</c:v>
                </c:pt>
                <c:pt idx="41">
                  <c:v>43529</c:v>
                </c:pt>
                <c:pt idx="42">
                  <c:v>43530</c:v>
                </c:pt>
                <c:pt idx="43">
                  <c:v>43531</c:v>
                </c:pt>
                <c:pt idx="44">
                  <c:v>43532</c:v>
                </c:pt>
                <c:pt idx="45">
                  <c:v>43535</c:v>
                </c:pt>
                <c:pt idx="46">
                  <c:v>43536</c:v>
                </c:pt>
                <c:pt idx="47">
                  <c:v>43537</c:v>
                </c:pt>
                <c:pt idx="48">
                  <c:v>43538</c:v>
                </c:pt>
                <c:pt idx="49">
                  <c:v>43539</c:v>
                </c:pt>
                <c:pt idx="50">
                  <c:v>43542</c:v>
                </c:pt>
                <c:pt idx="51">
                  <c:v>43543</c:v>
                </c:pt>
                <c:pt idx="52">
                  <c:v>43544</c:v>
                </c:pt>
                <c:pt idx="53">
                  <c:v>43545</c:v>
                </c:pt>
                <c:pt idx="54">
                  <c:v>43546</c:v>
                </c:pt>
                <c:pt idx="55">
                  <c:v>43549</c:v>
                </c:pt>
                <c:pt idx="56">
                  <c:v>43550</c:v>
                </c:pt>
                <c:pt idx="57">
                  <c:v>43551</c:v>
                </c:pt>
                <c:pt idx="58">
                  <c:v>43552</c:v>
                </c:pt>
                <c:pt idx="59">
                  <c:v>43553</c:v>
                </c:pt>
                <c:pt idx="60">
                  <c:v>43556</c:v>
                </c:pt>
                <c:pt idx="61">
                  <c:v>43557</c:v>
                </c:pt>
                <c:pt idx="62">
                  <c:v>43558</c:v>
                </c:pt>
                <c:pt idx="63">
                  <c:v>43559</c:v>
                </c:pt>
                <c:pt idx="64">
                  <c:v>43563</c:v>
                </c:pt>
                <c:pt idx="65">
                  <c:v>43564</c:v>
                </c:pt>
                <c:pt idx="66">
                  <c:v>43565</c:v>
                </c:pt>
                <c:pt idx="67">
                  <c:v>43566</c:v>
                </c:pt>
                <c:pt idx="68">
                  <c:v>43567</c:v>
                </c:pt>
                <c:pt idx="69">
                  <c:v>43570</c:v>
                </c:pt>
                <c:pt idx="70">
                  <c:v>43571</c:v>
                </c:pt>
                <c:pt idx="71">
                  <c:v>43572</c:v>
                </c:pt>
                <c:pt idx="72">
                  <c:v>43573</c:v>
                </c:pt>
                <c:pt idx="73">
                  <c:v>43574</c:v>
                </c:pt>
                <c:pt idx="74">
                  <c:v>43577</c:v>
                </c:pt>
                <c:pt idx="75">
                  <c:v>43578</c:v>
                </c:pt>
                <c:pt idx="76">
                  <c:v>43579</c:v>
                </c:pt>
                <c:pt idx="77">
                  <c:v>43580</c:v>
                </c:pt>
                <c:pt idx="78">
                  <c:v>43581</c:v>
                </c:pt>
                <c:pt idx="79">
                  <c:v>43583</c:v>
                </c:pt>
                <c:pt idx="80">
                  <c:v>43584</c:v>
                </c:pt>
                <c:pt idx="81">
                  <c:v>43585</c:v>
                </c:pt>
                <c:pt idx="82">
                  <c:v>43590</c:v>
                </c:pt>
                <c:pt idx="83">
                  <c:v>43591</c:v>
                </c:pt>
                <c:pt idx="84">
                  <c:v>43592</c:v>
                </c:pt>
                <c:pt idx="85">
                  <c:v>43593</c:v>
                </c:pt>
                <c:pt idx="86">
                  <c:v>43594</c:v>
                </c:pt>
                <c:pt idx="87">
                  <c:v>43595</c:v>
                </c:pt>
                <c:pt idx="88">
                  <c:v>43598</c:v>
                </c:pt>
                <c:pt idx="89">
                  <c:v>43599</c:v>
                </c:pt>
                <c:pt idx="90">
                  <c:v>43600</c:v>
                </c:pt>
                <c:pt idx="91">
                  <c:v>43601</c:v>
                </c:pt>
                <c:pt idx="92">
                  <c:v>43602</c:v>
                </c:pt>
                <c:pt idx="93">
                  <c:v>43605</c:v>
                </c:pt>
                <c:pt idx="94">
                  <c:v>43606</c:v>
                </c:pt>
                <c:pt idx="95">
                  <c:v>43607</c:v>
                </c:pt>
                <c:pt idx="96">
                  <c:v>43608</c:v>
                </c:pt>
                <c:pt idx="97">
                  <c:v>43609</c:v>
                </c:pt>
                <c:pt idx="98">
                  <c:v>43612</c:v>
                </c:pt>
                <c:pt idx="99">
                  <c:v>43613</c:v>
                </c:pt>
                <c:pt idx="100">
                  <c:v>43614</c:v>
                </c:pt>
                <c:pt idx="101">
                  <c:v>43615</c:v>
                </c:pt>
                <c:pt idx="102">
                  <c:v>43616</c:v>
                </c:pt>
                <c:pt idx="103">
                  <c:v>43619</c:v>
                </c:pt>
                <c:pt idx="104">
                  <c:v>43620</c:v>
                </c:pt>
                <c:pt idx="105">
                  <c:v>43621</c:v>
                </c:pt>
                <c:pt idx="106">
                  <c:v>43622</c:v>
                </c:pt>
                <c:pt idx="107">
                  <c:v>43626</c:v>
                </c:pt>
                <c:pt idx="108">
                  <c:v>43627</c:v>
                </c:pt>
                <c:pt idx="109">
                  <c:v>43628</c:v>
                </c:pt>
                <c:pt idx="110">
                  <c:v>43629</c:v>
                </c:pt>
                <c:pt idx="111">
                  <c:v>43630</c:v>
                </c:pt>
                <c:pt idx="112">
                  <c:v>43633</c:v>
                </c:pt>
                <c:pt idx="113">
                  <c:v>43634</c:v>
                </c:pt>
                <c:pt idx="114">
                  <c:v>43635</c:v>
                </c:pt>
                <c:pt idx="115">
                  <c:v>43636</c:v>
                </c:pt>
                <c:pt idx="116">
                  <c:v>43637</c:v>
                </c:pt>
                <c:pt idx="117">
                  <c:v>43640</c:v>
                </c:pt>
                <c:pt idx="118">
                  <c:v>43641</c:v>
                </c:pt>
                <c:pt idx="119">
                  <c:v>43642</c:v>
                </c:pt>
                <c:pt idx="120">
                  <c:v>43643</c:v>
                </c:pt>
                <c:pt idx="121">
                  <c:v>43644</c:v>
                </c:pt>
                <c:pt idx="122">
                  <c:v>43647</c:v>
                </c:pt>
                <c:pt idx="123">
                  <c:v>43648</c:v>
                </c:pt>
                <c:pt idx="124">
                  <c:v>43649</c:v>
                </c:pt>
                <c:pt idx="125">
                  <c:v>43650</c:v>
                </c:pt>
                <c:pt idx="126">
                  <c:v>43651</c:v>
                </c:pt>
                <c:pt idx="127">
                  <c:v>43654</c:v>
                </c:pt>
                <c:pt idx="128">
                  <c:v>43655</c:v>
                </c:pt>
                <c:pt idx="129">
                  <c:v>43656</c:v>
                </c:pt>
                <c:pt idx="130">
                  <c:v>43657</c:v>
                </c:pt>
                <c:pt idx="131">
                  <c:v>43658</c:v>
                </c:pt>
                <c:pt idx="132">
                  <c:v>43661</c:v>
                </c:pt>
                <c:pt idx="133">
                  <c:v>43662</c:v>
                </c:pt>
                <c:pt idx="134">
                  <c:v>43663</c:v>
                </c:pt>
                <c:pt idx="135">
                  <c:v>43664</c:v>
                </c:pt>
                <c:pt idx="136">
                  <c:v>43665</c:v>
                </c:pt>
                <c:pt idx="137">
                  <c:v>43668</c:v>
                </c:pt>
                <c:pt idx="138">
                  <c:v>43669</c:v>
                </c:pt>
                <c:pt idx="139">
                  <c:v>43670</c:v>
                </c:pt>
                <c:pt idx="140">
                  <c:v>43671</c:v>
                </c:pt>
                <c:pt idx="141">
                  <c:v>43672</c:v>
                </c:pt>
                <c:pt idx="142">
                  <c:v>43675</c:v>
                </c:pt>
                <c:pt idx="143">
                  <c:v>43676</c:v>
                </c:pt>
                <c:pt idx="144">
                  <c:v>43677</c:v>
                </c:pt>
                <c:pt idx="145">
                  <c:v>43678</c:v>
                </c:pt>
                <c:pt idx="146">
                  <c:v>43679</c:v>
                </c:pt>
                <c:pt idx="147">
                  <c:v>43682</c:v>
                </c:pt>
                <c:pt idx="148">
                  <c:v>43683</c:v>
                </c:pt>
                <c:pt idx="149">
                  <c:v>43684</c:v>
                </c:pt>
                <c:pt idx="150">
                  <c:v>43685</c:v>
                </c:pt>
                <c:pt idx="151">
                  <c:v>43686</c:v>
                </c:pt>
                <c:pt idx="152">
                  <c:v>43689</c:v>
                </c:pt>
                <c:pt idx="153">
                  <c:v>43690</c:v>
                </c:pt>
                <c:pt idx="154">
                  <c:v>43691</c:v>
                </c:pt>
                <c:pt idx="155">
                  <c:v>43692</c:v>
                </c:pt>
                <c:pt idx="156">
                  <c:v>43693</c:v>
                </c:pt>
                <c:pt idx="157">
                  <c:v>43696</c:v>
                </c:pt>
                <c:pt idx="158">
                  <c:v>43697</c:v>
                </c:pt>
                <c:pt idx="159">
                  <c:v>43698</c:v>
                </c:pt>
                <c:pt idx="160">
                  <c:v>43699</c:v>
                </c:pt>
                <c:pt idx="161">
                  <c:v>43700</c:v>
                </c:pt>
                <c:pt idx="162">
                  <c:v>43703</c:v>
                </c:pt>
                <c:pt idx="163">
                  <c:v>43704</c:v>
                </c:pt>
                <c:pt idx="164">
                  <c:v>43705</c:v>
                </c:pt>
                <c:pt idx="165">
                  <c:v>43706</c:v>
                </c:pt>
                <c:pt idx="166">
                  <c:v>43707</c:v>
                </c:pt>
                <c:pt idx="167">
                  <c:v>43710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43724</c:v>
                </c:pt>
                <c:pt idx="177">
                  <c:v>43725</c:v>
                </c:pt>
                <c:pt idx="178">
                  <c:v>43726</c:v>
                </c:pt>
                <c:pt idx="179">
                  <c:v>43727</c:v>
                </c:pt>
                <c:pt idx="180">
                  <c:v>43728</c:v>
                </c:pt>
                <c:pt idx="181">
                  <c:v>43731</c:v>
                </c:pt>
                <c:pt idx="182">
                  <c:v>43732</c:v>
                </c:pt>
                <c:pt idx="183">
                  <c:v>43733</c:v>
                </c:pt>
                <c:pt idx="184">
                  <c:v>43734</c:v>
                </c:pt>
                <c:pt idx="185">
                  <c:v>43735</c:v>
                </c:pt>
                <c:pt idx="186">
                  <c:v>43737</c:v>
                </c:pt>
                <c:pt idx="187">
                  <c:v>43738</c:v>
                </c:pt>
                <c:pt idx="188">
                  <c:v>43746</c:v>
                </c:pt>
                <c:pt idx="189">
                  <c:v>43747</c:v>
                </c:pt>
                <c:pt idx="190">
                  <c:v>43748</c:v>
                </c:pt>
                <c:pt idx="191">
                  <c:v>43749</c:v>
                </c:pt>
                <c:pt idx="192">
                  <c:v>43750</c:v>
                </c:pt>
                <c:pt idx="193">
                  <c:v>43752</c:v>
                </c:pt>
                <c:pt idx="194">
                  <c:v>43753</c:v>
                </c:pt>
                <c:pt idx="195">
                  <c:v>43754</c:v>
                </c:pt>
                <c:pt idx="196">
                  <c:v>43755</c:v>
                </c:pt>
                <c:pt idx="197">
                  <c:v>43756</c:v>
                </c:pt>
                <c:pt idx="198">
                  <c:v>43759</c:v>
                </c:pt>
                <c:pt idx="199">
                  <c:v>43760</c:v>
                </c:pt>
                <c:pt idx="200">
                  <c:v>43761</c:v>
                </c:pt>
                <c:pt idx="201">
                  <c:v>43762</c:v>
                </c:pt>
                <c:pt idx="202">
                  <c:v>43763</c:v>
                </c:pt>
                <c:pt idx="203">
                  <c:v>43766</c:v>
                </c:pt>
                <c:pt idx="204">
                  <c:v>43767</c:v>
                </c:pt>
                <c:pt idx="205">
                  <c:v>43768</c:v>
                </c:pt>
                <c:pt idx="206">
                  <c:v>43769</c:v>
                </c:pt>
                <c:pt idx="207">
                  <c:v>43770</c:v>
                </c:pt>
                <c:pt idx="208">
                  <c:v>43773</c:v>
                </c:pt>
                <c:pt idx="209">
                  <c:v>43774</c:v>
                </c:pt>
                <c:pt idx="210">
                  <c:v>43775</c:v>
                </c:pt>
                <c:pt idx="211">
                  <c:v>43776</c:v>
                </c:pt>
                <c:pt idx="212">
                  <c:v>43777</c:v>
                </c:pt>
                <c:pt idx="213">
                  <c:v>43780</c:v>
                </c:pt>
                <c:pt idx="214">
                  <c:v>43781</c:v>
                </c:pt>
                <c:pt idx="215">
                  <c:v>43782</c:v>
                </c:pt>
                <c:pt idx="216">
                  <c:v>43783</c:v>
                </c:pt>
                <c:pt idx="217">
                  <c:v>43784</c:v>
                </c:pt>
                <c:pt idx="218">
                  <c:v>43787</c:v>
                </c:pt>
                <c:pt idx="219">
                  <c:v>43788</c:v>
                </c:pt>
                <c:pt idx="220">
                  <c:v>43789</c:v>
                </c:pt>
                <c:pt idx="221">
                  <c:v>43790</c:v>
                </c:pt>
                <c:pt idx="222">
                  <c:v>43791</c:v>
                </c:pt>
                <c:pt idx="223">
                  <c:v>43794</c:v>
                </c:pt>
                <c:pt idx="224">
                  <c:v>43795</c:v>
                </c:pt>
                <c:pt idx="225">
                  <c:v>43796</c:v>
                </c:pt>
                <c:pt idx="226">
                  <c:v>43797</c:v>
                </c:pt>
                <c:pt idx="227">
                  <c:v>43798</c:v>
                </c:pt>
                <c:pt idx="228">
                  <c:v>43801</c:v>
                </c:pt>
                <c:pt idx="229">
                  <c:v>43802</c:v>
                </c:pt>
                <c:pt idx="230">
                  <c:v>43803</c:v>
                </c:pt>
                <c:pt idx="231">
                  <c:v>43804</c:v>
                </c:pt>
                <c:pt idx="232">
                  <c:v>43805</c:v>
                </c:pt>
                <c:pt idx="233">
                  <c:v>43808</c:v>
                </c:pt>
                <c:pt idx="234">
                  <c:v>43809</c:v>
                </c:pt>
                <c:pt idx="235">
                  <c:v>43810</c:v>
                </c:pt>
                <c:pt idx="236">
                  <c:v>43811</c:v>
                </c:pt>
                <c:pt idx="237">
                  <c:v>43812</c:v>
                </c:pt>
                <c:pt idx="238">
                  <c:v>43815</c:v>
                </c:pt>
                <c:pt idx="239">
                  <c:v>43816</c:v>
                </c:pt>
                <c:pt idx="240">
                  <c:v>43817</c:v>
                </c:pt>
                <c:pt idx="241">
                  <c:v>43818</c:v>
                </c:pt>
                <c:pt idx="242">
                  <c:v>43819</c:v>
                </c:pt>
                <c:pt idx="243">
                  <c:v>43822</c:v>
                </c:pt>
                <c:pt idx="244">
                  <c:v>43823</c:v>
                </c:pt>
                <c:pt idx="245">
                  <c:v>43824</c:v>
                </c:pt>
                <c:pt idx="246">
                  <c:v>43825</c:v>
                </c:pt>
                <c:pt idx="247">
                  <c:v>43826</c:v>
                </c:pt>
                <c:pt idx="248">
                  <c:v>43829</c:v>
                </c:pt>
                <c:pt idx="249">
                  <c:v>43830</c:v>
                </c:pt>
              </c:numCache>
            </c:numRef>
          </c:cat>
          <c:val>
            <c:numRef>
              <c:f>'[Microsoft PowerPoint 中的图表]Sheet1'!$H$2:$H$251</c:f>
              <c:numCache>
                <c:formatCode>General</c:formatCode>
                <c:ptCount val="250"/>
                <c:pt idx="0">
                  <c:v>3300</c:v>
                </c:pt>
                <c:pt idx="1">
                  <c:v>3280</c:v>
                </c:pt>
                <c:pt idx="2">
                  <c:v>3290</c:v>
                </c:pt>
                <c:pt idx="3">
                  <c:v>3360</c:v>
                </c:pt>
                <c:pt idx="4">
                  <c:v>3370</c:v>
                </c:pt>
                <c:pt idx="5">
                  <c:v>3400</c:v>
                </c:pt>
                <c:pt idx="6">
                  <c:v>3410</c:v>
                </c:pt>
                <c:pt idx="7">
                  <c:v>3420</c:v>
                </c:pt>
                <c:pt idx="8">
                  <c:v>3400</c:v>
                </c:pt>
                <c:pt idx="9">
                  <c:v>3380</c:v>
                </c:pt>
                <c:pt idx="10">
                  <c:v>3380</c:v>
                </c:pt>
                <c:pt idx="11">
                  <c:v>3380</c:v>
                </c:pt>
                <c:pt idx="12">
                  <c:v>3380</c:v>
                </c:pt>
                <c:pt idx="13">
                  <c:v>3400</c:v>
                </c:pt>
                <c:pt idx="14">
                  <c:v>3430</c:v>
                </c:pt>
                <c:pt idx="15">
                  <c:v>3400</c:v>
                </c:pt>
                <c:pt idx="16">
                  <c:v>3400</c:v>
                </c:pt>
                <c:pt idx="17">
                  <c:v>3430</c:v>
                </c:pt>
                <c:pt idx="18">
                  <c:v>3430</c:v>
                </c:pt>
                <c:pt idx="19">
                  <c:v>3430</c:v>
                </c:pt>
                <c:pt idx="20">
                  <c:v>3430</c:v>
                </c:pt>
                <c:pt idx="21">
                  <c:v>3430</c:v>
                </c:pt>
                <c:pt idx="22">
                  <c:v>3430</c:v>
                </c:pt>
                <c:pt idx="23">
                  <c:v>3430</c:v>
                </c:pt>
                <c:pt idx="24">
                  <c:v>3430</c:v>
                </c:pt>
                <c:pt idx="25">
                  <c:v>3510</c:v>
                </c:pt>
                <c:pt idx="26">
                  <c:v>3520</c:v>
                </c:pt>
                <c:pt idx="27">
                  <c:v>3480</c:v>
                </c:pt>
                <c:pt idx="28">
                  <c:v>3440</c:v>
                </c:pt>
                <c:pt idx="29">
                  <c:v>3390</c:v>
                </c:pt>
                <c:pt idx="30">
                  <c:v>3400</c:v>
                </c:pt>
                <c:pt idx="31">
                  <c:v>3400</c:v>
                </c:pt>
                <c:pt idx="32">
                  <c:v>3400</c:v>
                </c:pt>
                <c:pt idx="33">
                  <c:v>3390</c:v>
                </c:pt>
                <c:pt idx="34">
                  <c:v>3430</c:v>
                </c:pt>
                <c:pt idx="35">
                  <c:v>3450</c:v>
                </c:pt>
                <c:pt idx="36">
                  <c:v>3460</c:v>
                </c:pt>
                <c:pt idx="37">
                  <c:v>3470</c:v>
                </c:pt>
                <c:pt idx="38">
                  <c:v>3480</c:v>
                </c:pt>
                <c:pt idx="39">
                  <c:v>3480</c:v>
                </c:pt>
                <c:pt idx="40">
                  <c:v>3510</c:v>
                </c:pt>
                <c:pt idx="41">
                  <c:v>3500</c:v>
                </c:pt>
                <c:pt idx="42">
                  <c:v>3500</c:v>
                </c:pt>
                <c:pt idx="43">
                  <c:v>3500</c:v>
                </c:pt>
                <c:pt idx="44">
                  <c:v>3460</c:v>
                </c:pt>
                <c:pt idx="45">
                  <c:v>3430</c:v>
                </c:pt>
                <c:pt idx="46">
                  <c:v>3440</c:v>
                </c:pt>
                <c:pt idx="47">
                  <c:v>3470</c:v>
                </c:pt>
                <c:pt idx="48">
                  <c:v>3490</c:v>
                </c:pt>
                <c:pt idx="49">
                  <c:v>3500</c:v>
                </c:pt>
                <c:pt idx="50">
                  <c:v>3530</c:v>
                </c:pt>
                <c:pt idx="51">
                  <c:v>3540</c:v>
                </c:pt>
                <c:pt idx="52">
                  <c:v>3540</c:v>
                </c:pt>
                <c:pt idx="53">
                  <c:v>3460</c:v>
                </c:pt>
                <c:pt idx="54">
                  <c:v>3460</c:v>
                </c:pt>
                <c:pt idx="55">
                  <c:v>3460</c:v>
                </c:pt>
                <c:pt idx="56">
                  <c:v>3420</c:v>
                </c:pt>
                <c:pt idx="57">
                  <c:v>3430</c:v>
                </c:pt>
                <c:pt idx="58">
                  <c:v>3440</c:v>
                </c:pt>
                <c:pt idx="59">
                  <c:v>3440</c:v>
                </c:pt>
                <c:pt idx="60">
                  <c:v>3450</c:v>
                </c:pt>
                <c:pt idx="61">
                  <c:v>3450</c:v>
                </c:pt>
                <c:pt idx="62">
                  <c:v>3460</c:v>
                </c:pt>
                <c:pt idx="63">
                  <c:v>3450</c:v>
                </c:pt>
                <c:pt idx="64">
                  <c:v>3490</c:v>
                </c:pt>
                <c:pt idx="65">
                  <c:v>3550</c:v>
                </c:pt>
                <c:pt idx="66">
                  <c:v>3550</c:v>
                </c:pt>
                <c:pt idx="67">
                  <c:v>3550</c:v>
                </c:pt>
                <c:pt idx="68">
                  <c:v>3550</c:v>
                </c:pt>
                <c:pt idx="69">
                  <c:v>3580</c:v>
                </c:pt>
                <c:pt idx="70">
                  <c:v>3560</c:v>
                </c:pt>
                <c:pt idx="71">
                  <c:v>3540</c:v>
                </c:pt>
                <c:pt idx="72">
                  <c:v>3540</c:v>
                </c:pt>
                <c:pt idx="73">
                  <c:v>3510</c:v>
                </c:pt>
                <c:pt idx="74">
                  <c:v>3570</c:v>
                </c:pt>
                <c:pt idx="75">
                  <c:v>3530</c:v>
                </c:pt>
                <c:pt idx="76">
                  <c:v>3530</c:v>
                </c:pt>
                <c:pt idx="77">
                  <c:v>3530</c:v>
                </c:pt>
                <c:pt idx="78">
                  <c:v>3540</c:v>
                </c:pt>
                <c:pt idx="79">
                  <c:v>3560</c:v>
                </c:pt>
                <c:pt idx="80">
                  <c:v>3560</c:v>
                </c:pt>
                <c:pt idx="81">
                  <c:v>3570</c:v>
                </c:pt>
                <c:pt idx="82">
                  <c:v>3600</c:v>
                </c:pt>
                <c:pt idx="83">
                  <c:v>3580</c:v>
                </c:pt>
                <c:pt idx="84">
                  <c:v>3600</c:v>
                </c:pt>
                <c:pt idx="85">
                  <c:v>3580</c:v>
                </c:pt>
                <c:pt idx="86">
                  <c:v>3580</c:v>
                </c:pt>
                <c:pt idx="87">
                  <c:v>3580</c:v>
                </c:pt>
                <c:pt idx="88">
                  <c:v>3530</c:v>
                </c:pt>
                <c:pt idx="89">
                  <c:v>3530</c:v>
                </c:pt>
                <c:pt idx="90">
                  <c:v>3530</c:v>
                </c:pt>
                <c:pt idx="91">
                  <c:v>3550</c:v>
                </c:pt>
                <c:pt idx="92">
                  <c:v>3560</c:v>
                </c:pt>
                <c:pt idx="93">
                  <c:v>3560</c:v>
                </c:pt>
                <c:pt idx="94">
                  <c:v>3580</c:v>
                </c:pt>
                <c:pt idx="95">
                  <c:v>3600</c:v>
                </c:pt>
                <c:pt idx="96">
                  <c:v>3610</c:v>
                </c:pt>
                <c:pt idx="97">
                  <c:v>3590</c:v>
                </c:pt>
                <c:pt idx="98">
                  <c:v>3620</c:v>
                </c:pt>
                <c:pt idx="99">
                  <c:v>3620</c:v>
                </c:pt>
                <c:pt idx="100">
                  <c:v>3590</c:v>
                </c:pt>
                <c:pt idx="101">
                  <c:v>3600</c:v>
                </c:pt>
                <c:pt idx="102">
                  <c:v>3560</c:v>
                </c:pt>
                <c:pt idx="103">
                  <c:v>3550</c:v>
                </c:pt>
                <c:pt idx="104">
                  <c:v>3540</c:v>
                </c:pt>
                <c:pt idx="105">
                  <c:v>3550</c:v>
                </c:pt>
                <c:pt idx="106">
                  <c:v>3550</c:v>
                </c:pt>
                <c:pt idx="107">
                  <c:v>3480</c:v>
                </c:pt>
                <c:pt idx="108">
                  <c:v>3500</c:v>
                </c:pt>
                <c:pt idx="109">
                  <c:v>3500</c:v>
                </c:pt>
                <c:pt idx="110">
                  <c:v>3500</c:v>
                </c:pt>
                <c:pt idx="111">
                  <c:v>3510</c:v>
                </c:pt>
                <c:pt idx="112">
                  <c:v>3410</c:v>
                </c:pt>
                <c:pt idx="113">
                  <c:v>3420</c:v>
                </c:pt>
                <c:pt idx="114">
                  <c:v>3440</c:v>
                </c:pt>
                <c:pt idx="115">
                  <c:v>3460</c:v>
                </c:pt>
                <c:pt idx="116">
                  <c:v>3460</c:v>
                </c:pt>
                <c:pt idx="117">
                  <c:v>3560</c:v>
                </c:pt>
                <c:pt idx="118">
                  <c:v>3600</c:v>
                </c:pt>
                <c:pt idx="119">
                  <c:v>3600</c:v>
                </c:pt>
                <c:pt idx="120">
                  <c:v>3620</c:v>
                </c:pt>
                <c:pt idx="121">
                  <c:v>3620</c:v>
                </c:pt>
                <c:pt idx="122">
                  <c:v>3700</c:v>
                </c:pt>
                <c:pt idx="123">
                  <c:v>3700</c:v>
                </c:pt>
                <c:pt idx="124">
                  <c:v>3670</c:v>
                </c:pt>
                <c:pt idx="125">
                  <c:v>3660</c:v>
                </c:pt>
                <c:pt idx="126">
                  <c:v>3620</c:v>
                </c:pt>
                <c:pt idx="127">
                  <c:v>3610</c:v>
                </c:pt>
                <c:pt idx="128">
                  <c:v>3650</c:v>
                </c:pt>
                <c:pt idx="129">
                  <c:v>3650</c:v>
                </c:pt>
                <c:pt idx="130">
                  <c:v>3630</c:v>
                </c:pt>
                <c:pt idx="131">
                  <c:v>3640</c:v>
                </c:pt>
                <c:pt idx="132">
                  <c:v>3640</c:v>
                </c:pt>
                <c:pt idx="133">
                  <c:v>3640</c:v>
                </c:pt>
                <c:pt idx="134">
                  <c:v>3650</c:v>
                </c:pt>
                <c:pt idx="135">
                  <c:v>3650</c:v>
                </c:pt>
                <c:pt idx="136">
                  <c:v>3620</c:v>
                </c:pt>
                <c:pt idx="137">
                  <c:v>3660</c:v>
                </c:pt>
                <c:pt idx="138">
                  <c:v>3660</c:v>
                </c:pt>
                <c:pt idx="139">
                  <c:v>3640</c:v>
                </c:pt>
                <c:pt idx="140">
                  <c:v>3640</c:v>
                </c:pt>
                <c:pt idx="141">
                  <c:v>3650</c:v>
                </c:pt>
                <c:pt idx="142">
                  <c:v>3630</c:v>
                </c:pt>
                <c:pt idx="143">
                  <c:v>3640</c:v>
                </c:pt>
                <c:pt idx="144">
                  <c:v>3640</c:v>
                </c:pt>
                <c:pt idx="145">
                  <c:v>3620</c:v>
                </c:pt>
                <c:pt idx="146">
                  <c:v>3580</c:v>
                </c:pt>
                <c:pt idx="147">
                  <c:v>3560</c:v>
                </c:pt>
                <c:pt idx="148">
                  <c:v>3540</c:v>
                </c:pt>
                <c:pt idx="149">
                  <c:v>3560</c:v>
                </c:pt>
                <c:pt idx="150">
                  <c:v>3570</c:v>
                </c:pt>
                <c:pt idx="151">
                  <c:v>3500</c:v>
                </c:pt>
                <c:pt idx="152">
                  <c:v>3460</c:v>
                </c:pt>
                <c:pt idx="153">
                  <c:v>3470</c:v>
                </c:pt>
                <c:pt idx="154">
                  <c:v>3490</c:v>
                </c:pt>
                <c:pt idx="155">
                  <c:v>3470</c:v>
                </c:pt>
                <c:pt idx="156">
                  <c:v>3470</c:v>
                </c:pt>
                <c:pt idx="157">
                  <c:v>3430</c:v>
                </c:pt>
                <c:pt idx="158">
                  <c:v>3440</c:v>
                </c:pt>
                <c:pt idx="159">
                  <c:v>3400</c:v>
                </c:pt>
                <c:pt idx="160">
                  <c:v>3400</c:v>
                </c:pt>
                <c:pt idx="161">
                  <c:v>3420</c:v>
                </c:pt>
                <c:pt idx="162">
                  <c:v>3380</c:v>
                </c:pt>
                <c:pt idx="163">
                  <c:v>3350</c:v>
                </c:pt>
                <c:pt idx="164">
                  <c:v>3320</c:v>
                </c:pt>
                <c:pt idx="165">
                  <c:v>3340</c:v>
                </c:pt>
                <c:pt idx="166">
                  <c:v>3300</c:v>
                </c:pt>
                <c:pt idx="167">
                  <c:v>3330</c:v>
                </c:pt>
                <c:pt idx="168">
                  <c:v>3340</c:v>
                </c:pt>
                <c:pt idx="169">
                  <c:v>3360</c:v>
                </c:pt>
                <c:pt idx="170">
                  <c:v>3380</c:v>
                </c:pt>
                <c:pt idx="171">
                  <c:v>3360</c:v>
                </c:pt>
                <c:pt idx="172">
                  <c:v>3380</c:v>
                </c:pt>
                <c:pt idx="173">
                  <c:v>3390</c:v>
                </c:pt>
                <c:pt idx="174">
                  <c:v>3370</c:v>
                </c:pt>
                <c:pt idx="175">
                  <c:v>3370</c:v>
                </c:pt>
                <c:pt idx="176">
                  <c:v>3400</c:v>
                </c:pt>
                <c:pt idx="177">
                  <c:v>3400</c:v>
                </c:pt>
                <c:pt idx="178">
                  <c:v>3380</c:v>
                </c:pt>
                <c:pt idx="179">
                  <c:v>3370</c:v>
                </c:pt>
                <c:pt idx="180">
                  <c:v>3310</c:v>
                </c:pt>
                <c:pt idx="181">
                  <c:v>3330</c:v>
                </c:pt>
                <c:pt idx="182">
                  <c:v>3330</c:v>
                </c:pt>
                <c:pt idx="183">
                  <c:v>3340</c:v>
                </c:pt>
                <c:pt idx="184">
                  <c:v>3320</c:v>
                </c:pt>
                <c:pt idx="185">
                  <c:v>3320</c:v>
                </c:pt>
                <c:pt idx="186">
                  <c:v>3370</c:v>
                </c:pt>
                <c:pt idx="187">
                  <c:v>3380</c:v>
                </c:pt>
                <c:pt idx="188">
                  <c:v>3420</c:v>
                </c:pt>
                <c:pt idx="189">
                  <c:v>3380</c:v>
                </c:pt>
                <c:pt idx="190">
                  <c:v>3380</c:v>
                </c:pt>
                <c:pt idx="191">
                  <c:v>3380</c:v>
                </c:pt>
                <c:pt idx="192">
                  <c:v>3370</c:v>
                </c:pt>
                <c:pt idx="193">
                  <c:v>3400</c:v>
                </c:pt>
                <c:pt idx="194">
                  <c:v>3400</c:v>
                </c:pt>
                <c:pt idx="195">
                  <c:v>3390</c:v>
                </c:pt>
                <c:pt idx="196">
                  <c:v>3390</c:v>
                </c:pt>
                <c:pt idx="197">
                  <c:v>3350</c:v>
                </c:pt>
                <c:pt idx="198">
                  <c:v>3330</c:v>
                </c:pt>
                <c:pt idx="199">
                  <c:v>3320</c:v>
                </c:pt>
                <c:pt idx="200">
                  <c:v>3350</c:v>
                </c:pt>
                <c:pt idx="201">
                  <c:v>3350</c:v>
                </c:pt>
                <c:pt idx="202">
                  <c:v>3360</c:v>
                </c:pt>
                <c:pt idx="203">
                  <c:v>3350</c:v>
                </c:pt>
                <c:pt idx="204">
                  <c:v>3340</c:v>
                </c:pt>
                <c:pt idx="205">
                  <c:v>3350</c:v>
                </c:pt>
                <c:pt idx="206">
                  <c:v>3350</c:v>
                </c:pt>
                <c:pt idx="207">
                  <c:v>3350</c:v>
                </c:pt>
                <c:pt idx="208">
                  <c:v>3330</c:v>
                </c:pt>
                <c:pt idx="209">
                  <c:v>3340</c:v>
                </c:pt>
                <c:pt idx="210">
                  <c:v>3360</c:v>
                </c:pt>
                <c:pt idx="211">
                  <c:v>3350</c:v>
                </c:pt>
                <c:pt idx="212">
                  <c:v>3350</c:v>
                </c:pt>
                <c:pt idx="213">
                  <c:v>3310</c:v>
                </c:pt>
                <c:pt idx="214">
                  <c:v>3320</c:v>
                </c:pt>
                <c:pt idx="215">
                  <c:v>3360</c:v>
                </c:pt>
                <c:pt idx="216">
                  <c:v>3390</c:v>
                </c:pt>
                <c:pt idx="217">
                  <c:v>3410</c:v>
                </c:pt>
                <c:pt idx="218">
                  <c:v>3420</c:v>
                </c:pt>
                <c:pt idx="219">
                  <c:v>3430</c:v>
                </c:pt>
                <c:pt idx="220">
                  <c:v>3450</c:v>
                </c:pt>
                <c:pt idx="221">
                  <c:v>3450</c:v>
                </c:pt>
                <c:pt idx="222">
                  <c:v>3450</c:v>
                </c:pt>
                <c:pt idx="223">
                  <c:v>3470</c:v>
                </c:pt>
                <c:pt idx="224">
                  <c:v>3470</c:v>
                </c:pt>
                <c:pt idx="225">
                  <c:v>3470</c:v>
                </c:pt>
                <c:pt idx="226">
                  <c:v>3450</c:v>
                </c:pt>
                <c:pt idx="227">
                  <c:v>3460</c:v>
                </c:pt>
                <c:pt idx="228">
                  <c:v>3450</c:v>
                </c:pt>
                <c:pt idx="229">
                  <c:v>3460</c:v>
                </c:pt>
                <c:pt idx="230">
                  <c:v>3460</c:v>
                </c:pt>
                <c:pt idx="231">
                  <c:v>3460</c:v>
                </c:pt>
                <c:pt idx="232">
                  <c:v>3450</c:v>
                </c:pt>
                <c:pt idx="233">
                  <c:v>3440</c:v>
                </c:pt>
                <c:pt idx="234">
                  <c:v>3430</c:v>
                </c:pt>
                <c:pt idx="235">
                  <c:v>3420</c:v>
                </c:pt>
                <c:pt idx="236">
                  <c:v>3420</c:v>
                </c:pt>
                <c:pt idx="237">
                  <c:v>3370</c:v>
                </c:pt>
                <c:pt idx="238">
                  <c:v>3340</c:v>
                </c:pt>
                <c:pt idx="239">
                  <c:v>3340</c:v>
                </c:pt>
                <c:pt idx="240">
                  <c:v>3340</c:v>
                </c:pt>
                <c:pt idx="241">
                  <c:v>3340</c:v>
                </c:pt>
                <c:pt idx="242">
                  <c:v>3340</c:v>
                </c:pt>
                <c:pt idx="243">
                  <c:v>3320</c:v>
                </c:pt>
                <c:pt idx="244">
                  <c:v>3300</c:v>
                </c:pt>
                <c:pt idx="245">
                  <c:v>3310</c:v>
                </c:pt>
                <c:pt idx="246">
                  <c:v>3300</c:v>
                </c:pt>
                <c:pt idx="247">
                  <c:v>3320</c:v>
                </c:pt>
                <c:pt idx="248">
                  <c:v>3300</c:v>
                </c:pt>
                <c:pt idx="249">
                  <c:v>3300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B92-45C1-9EA2-90CFCF719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9873135"/>
        <c:axId val="2003631295"/>
      </c:lineChart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综合价格指数（右）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中的图表]Sheet1'!$A$2:$A$251</c:f>
              <c:numCache>
                <c:formatCode>yyyy\-mm\-dd</c:formatCode>
                <c:ptCount val="250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43499</c:v>
                </c:pt>
                <c:pt idx="25">
                  <c:v>43507</c:v>
                </c:pt>
                <c:pt idx="26">
                  <c:v>43508</c:v>
                </c:pt>
                <c:pt idx="27">
                  <c:v>43509</c:v>
                </c:pt>
                <c:pt idx="28">
                  <c:v>43510</c:v>
                </c:pt>
                <c:pt idx="29">
                  <c:v>43511</c:v>
                </c:pt>
                <c:pt idx="30">
                  <c:v>43514</c:v>
                </c:pt>
                <c:pt idx="31">
                  <c:v>43515</c:v>
                </c:pt>
                <c:pt idx="32">
                  <c:v>43516</c:v>
                </c:pt>
                <c:pt idx="33">
                  <c:v>43517</c:v>
                </c:pt>
                <c:pt idx="34">
                  <c:v>43518</c:v>
                </c:pt>
                <c:pt idx="35">
                  <c:v>43521</c:v>
                </c:pt>
                <c:pt idx="36">
                  <c:v>43522</c:v>
                </c:pt>
                <c:pt idx="37">
                  <c:v>43523</c:v>
                </c:pt>
                <c:pt idx="38">
                  <c:v>43524</c:v>
                </c:pt>
                <c:pt idx="39">
                  <c:v>43525</c:v>
                </c:pt>
                <c:pt idx="40">
                  <c:v>43528</c:v>
                </c:pt>
                <c:pt idx="41">
                  <c:v>43529</c:v>
                </c:pt>
                <c:pt idx="42">
                  <c:v>43530</c:v>
                </c:pt>
                <c:pt idx="43">
                  <c:v>43531</c:v>
                </c:pt>
                <c:pt idx="44">
                  <c:v>43532</c:v>
                </c:pt>
                <c:pt idx="45">
                  <c:v>43535</c:v>
                </c:pt>
                <c:pt idx="46">
                  <c:v>43536</c:v>
                </c:pt>
                <c:pt idx="47">
                  <c:v>43537</c:v>
                </c:pt>
                <c:pt idx="48">
                  <c:v>43538</c:v>
                </c:pt>
                <c:pt idx="49">
                  <c:v>43539</c:v>
                </c:pt>
                <c:pt idx="50">
                  <c:v>43542</c:v>
                </c:pt>
                <c:pt idx="51">
                  <c:v>43543</c:v>
                </c:pt>
                <c:pt idx="52">
                  <c:v>43544</c:v>
                </c:pt>
                <c:pt idx="53">
                  <c:v>43545</c:v>
                </c:pt>
                <c:pt idx="54">
                  <c:v>43546</c:v>
                </c:pt>
                <c:pt idx="55">
                  <c:v>43549</c:v>
                </c:pt>
                <c:pt idx="56">
                  <c:v>43550</c:v>
                </c:pt>
                <c:pt idx="57">
                  <c:v>43551</c:v>
                </c:pt>
                <c:pt idx="58">
                  <c:v>43552</c:v>
                </c:pt>
                <c:pt idx="59">
                  <c:v>43553</c:v>
                </c:pt>
                <c:pt idx="60">
                  <c:v>43556</c:v>
                </c:pt>
                <c:pt idx="61">
                  <c:v>43557</c:v>
                </c:pt>
                <c:pt idx="62">
                  <c:v>43558</c:v>
                </c:pt>
                <c:pt idx="63">
                  <c:v>43559</c:v>
                </c:pt>
                <c:pt idx="64">
                  <c:v>43563</c:v>
                </c:pt>
                <c:pt idx="65">
                  <c:v>43564</c:v>
                </c:pt>
                <c:pt idx="66">
                  <c:v>43565</c:v>
                </c:pt>
                <c:pt idx="67">
                  <c:v>43566</c:v>
                </c:pt>
                <c:pt idx="68">
                  <c:v>43567</c:v>
                </c:pt>
                <c:pt idx="69">
                  <c:v>43570</c:v>
                </c:pt>
                <c:pt idx="70">
                  <c:v>43571</c:v>
                </c:pt>
                <c:pt idx="71">
                  <c:v>43572</c:v>
                </c:pt>
                <c:pt idx="72">
                  <c:v>43573</c:v>
                </c:pt>
                <c:pt idx="73">
                  <c:v>43574</c:v>
                </c:pt>
                <c:pt idx="74">
                  <c:v>43577</c:v>
                </c:pt>
                <c:pt idx="75">
                  <c:v>43578</c:v>
                </c:pt>
                <c:pt idx="76">
                  <c:v>43579</c:v>
                </c:pt>
                <c:pt idx="77">
                  <c:v>43580</c:v>
                </c:pt>
                <c:pt idx="78">
                  <c:v>43581</c:v>
                </c:pt>
                <c:pt idx="79">
                  <c:v>43583</c:v>
                </c:pt>
                <c:pt idx="80">
                  <c:v>43584</c:v>
                </c:pt>
                <c:pt idx="81">
                  <c:v>43585</c:v>
                </c:pt>
                <c:pt idx="82">
                  <c:v>43590</c:v>
                </c:pt>
                <c:pt idx="83">
                  <c:v>43591</c:v>
                </c:pt>
                <c:pt idx="84">
                  <c:v>43592</c:v>
                </c:pt>
                <c:pt idx="85">
                  <c:v>43593</c:v>
                </c:pt>
                <c:pt idx="86">
                  <c:v>43594</c:v>
                </c:pt>
                <c:pt idx="87">
                  <c:v>43595</c:v>
                </c:pt>
                <c:pt idx="88">
                  <c:v>43598</c:v>
                </c:pt>
                <c:pt idx="89">
                  <c:v>43599</c:v>
                </c:pt>
                <c:pt idx="90">
                  <c:v>43600</c:v>
                </c:pt>
                <c:pt idx="91">
                  <c:v>43601</c:v>
                </c:pt>
                <c:pt idx="92">
                  <c:v>43602</c:v>
                </c:pt>
                <c:pt idx="93">
                  <c:v>43605</c:v>
                </c:pt>
                <c:pt idx="94">
                  <c:v>43606</c:v>
                </c:pt>
                <c:pt idx="95">
                  <c:v>43607</c:v>
                </c:pt>
                <c:pt idx="96">
                  <c:v>43608</c:v>
                </c:pt>
                <c:pt idx="97">
                  <c:v>43609</c:v>
                </c:pt>
                <c:pt idx="98">
                  <c:v>43612</c:v>
                </c:pt>
                <c:pt idx="99">
                  <c:v>43613</c:v>
                </c:pt>
                <c:pt idx="100">
                  <c:v>43614</c:v>
                </c:pt>
                <c:pt idx="101">
                  <c:v>43615</c:v>
                </c:pt>
                <c:pt idx="102">
                  <c:v>43616</c:v>
                </c:pt>
                <c:pt idx="103">
                  <c:v>43619</c:v>
                </c:pt>
                <c:pt idx="104">
                  <c:v>43620</c:v>
                </c:pt>
                <c:pt idx="105">
                  <c:v>43621</c:v>
                </c:pt>
                <c:pt idx="106">
                  <c:v>43622</c:v>
                </c:pt>
                <c:pt idx="107">
                  <c:v>43626</c:v>
                </c:pt>
                <c:pt idx="108">
                  <c:v>43627</c:v>
                </c:pt>
                <c:pt idx="109">
                  <c:v>43628</c:v>
                </c:pt>
                <c:pt idx="110">
                  <c:v>43629</c:v>
                </c:pt>
                <c:pt idx="111">
                  <c:v>43630</c:v>
                </c:pt>
                <c:pt idx="112">
                  <c:v>43633</c:v>
                </c:pt>
                <c:pt idx="113">
                  <c:v>43634</c:v>
                </c:pt>
                <c:pt idx="114">
                  <c:v>43635</c:v>
                </c:pt>
                <c:pt idx="115">
                  <c:v>43636</c:v>
                </c:pt>
                <c:pt idx="116">
                  <c:v>43637</c:v>
                </c:pt>
                <c:pt idx="117">
                  <c:v>43640</c:v>
                </c:pt>
                <c:pt idx="118">
                  <c:v>43641</c:v>
                </c:pt>
                <c:pt idx="119">
                  <c:v>43642</c:v>
                </c:pt>
                <c:pt idx="120">
                  <c:v>43643</c:v>
                </c:pt>
                <c:pt idx="121">
                  <c:v>43644</c:v>
                </c:pt>
                <c:pt idx="122">
                  <c:v>43647</c:v>
                </c:pt>
                <c:pt idx="123">
                  <c:v>43648</c:v>
                </c:pt>
                <c:pt idx="124">
                  <c:v>43649</c:v>
                </c:pt>
                <c:pt idx="125">
                  <c:v>43650</c:v>
                </c:pt>
                <c:pt idx="126">
                  <c:v>43651</c:v>
                </c:pt>
                <c:pt idx="127">
                  <c:v>43654</c:v>
                </c:pt>
                <c:pt idx="128">
                  <c:v>43655</c:v>
                </c:pt>
                <c:pt idx="129">
                  <c:v>43656</c:v>
                </c:pt>
                <c:pt idx="130">
                  <c:v>43657</c:v>
                </c:pt>
                <c:pt idx="131">
                  <c:v>43658</c:v>
                </c:pt>
                <c:pt idx="132">
                  <c:v>43661</c:v>
                </c:pt>
                <c:pt idx="133">
                  <c:v>43662</c:v>
                </c:pt>
                <c:pt idx="134">
                  <c:v>43663</c:v>
                </c:pt>
                <c:pt idx="135">
                  <c:v>43664</c:v>
                </c:pt>
                <c:pt idx="136">
                  <c:v>43665</c:v>
                </c:pt>
                <c:pt idx="137">
                  <c:v>43668</c:v>
                </c:pt>
                <c:pt idx="138">
                  <c:v>43669</c:v>
                </c:pt>
                <c:pt idx="139">
                  <c:v>43670</c:v>
                </c:pt>
                <c:pt idx="140">
                  <c:v>43671</c:v>
                </c:pt>
                <c:pt idx="141">
                  <c:v>43672</c:v>
                </c:pt>
                <c:pt idx="142">
                  <c:v>43675</c:v>
                </c:pt>
                <c:pt idx="143">
                  <c:v>43676</c:v>
                </c:pt>
                <c:pt idx="144">
                  <c:v>43677</c:v>
                </c:pt>
                <c:pt idx="145">
                  <c:v>43678</c:v>
                </c:pt>
                <c:pt idx="146">
                  <c:v>43679</c:v>
                </c:pt>
                <c:pt idx="147">
                  <c:v>43682</c:v>
                </c:pt>
                <c:pt idx="148">
                  <c:v>43683</c:v>
                </c:pt>
                <c:pt idx="149">
                  <c:v>43684</c:v>
                </c:pt>
                <c:pt idx="150">
                  <c:v>43685</c:v>
                </c:pt>
                <c:pt idx="151">
                  <c:v>43686</c:v>
                </c:pt>
                <c:pt idx="152">
                  <c:v>43689</c:v>
                </c:pt>
                <c:pt idx="153">
                  <c:v>43690</c:v>
                </c:pt>
                <c:pt idx="154">
                  <c:v>43691</c:v>
                </c:pt>
                <c:pt idx="155">
                  <c:v>43692</c:v>
                </c:pt>
                <c:pt idx="156">
                  <c:v>43693</c:v>
                </c:pt>
                <c:pt idx="157">
                  <c:v>43696</c:v>
                </c:pt>
                <c:pt idx="158">
                  <c:v>43697</c:v>
                </c:pt>
                <c:pt idx="159">
                  <c:v>43698</c:v>
                </c:pt>
                <c:pt idx="160">
                  <c:v>43699</c:v>
                </c:pt>
                <c:pt idx="161">
                  <c:v>43700</c:v>
                </c:pt>
                <c:pt idx="162">
                  <c:v>43703</c:v>
                </c:pt>
                <c:pt idx="163">
                  <c:v>43704</c:v>
                </c:pt>
                <c:pt idx="164">
                  <c:v>43705</c:v>
                </c:pt>
                <c:pt idx="165">
                  <c:v>43706</c:v>
                </c:pt>
                <c:pt idx="166">
                  <c:v>43707</c:v>
                </c:pt>
                <c:pt idx="167">
                  <c:v>43710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43724</c:v>
                </c:pt>
                <c:pt idx="177">
                  <c:v>43725</c:v>
                </c:pt>
                <c:pt idx="178">
                  <c:v>43726</c:v>
                </c:pt>
                <c:pt idx="179">
                  <c:v>43727</c:v>
                </c:pt>
                <c:pt idx="180">
                  <c:v>43728</c:v>
                </c:pt>
                <c:pt idx="181">
                  <c:v>43731</c:v>
                </c:pt>
                <c:pt idx="182">
                  <c:v>43732</c:v>
                </c:pt>
                <c:pt idx="183">
                  <c:v>43733</c:v>
                </c:pt>
                <c:pt idx="184">
                  <c:v>43734</c:v>
                </c:pt>
                <c:pt idx="185">
                  <c:v>43735</c:v>
                </c:pt>
                <c:pt idx="186">
                  <c:v>43737</c:v>
                </c:pt>
                <c:pt idx="187">
                  <c:v>43738</c:v>
                </c:pt>
                <c:pt idx="188">
                  <c:v>43746</c:v>
                </c:pt>
                <c:pt idx="189">
                  <c:v>43747</c:v>
                </c:pt>
                <c:pt idx="190">
                  <c:v>43748</c:v>
                </c:pt>
                <c:pt idx="191">
                  <c:v>43749</c:v>
                </c:pt>
                <c:pt idx="192">
                  <c:v>43750</c:v>
                </c:pt>
                <c:pt idx="193">
                  <c:v>43752</c:v>
                </c:pt>
                <c:pt idx="194">
                  <c:v>43753</c:v>
                </c:pt>
                <c:pt idx="195">
                  <c:v>43754</c:v>
                </c:pt>
                <c:pt idx="196">
                  <c:v>43755</c:v>
                </c:pt>
                <c:pt idx="197">
                  <c:v>43756</c:v>
                </c:pt>
                <c:pt idx="198">
                  <c:v>43759</c:v>
                </c:pt>
                <c:pt idx="199">
                  <c:v>43760</c:v>
                </c:pt>
                <c:pt idx="200">
                  <c:v>43761</c:v>
                </c:pt>
                <c:pt idx="201">
                  <c:v>43762</c:v>
                </c:pt>
                <c:pt idx="202">
                  <c:v>43763</c:v>
                </c:pt>
                <c:pt idx="203">
                  <c:v>43766</c:v>
                </c:pt>
                <c:pt idx="204">
                  <c:v>43767</c:v>
                </c:pt>
                <c:pt idx="205">
                  <c:v>43768</c:v>
                </c:pt>
                <c:pt idx="206">
                  <c:v>43769</c:v>
                </c:pt>
                <c:pt idx="207">
                  <c:v>43770</c:v>
                </c:pt>
                <c:pt idx="208">
                  <c:v>43773</c:v>
                </c:pt>
                <c:pt idx="209">
                  <c:v>43774</c:v>
                </c:pt>
                <c:pt idx="210">
                  <c:v>43775</c:v>
                </c:pt>
                <c:pt idx="211">
                  <c:v>43776</c:v>
                </c:pt>
                <c:pt idx="212">
                  <c:v>43777</c:v>
                </c:pt>
                <c:pt idx="213">
                  <c:v>43780</c:v>
                </c:pt>
                <c:pt idx="214">
                  <c:v>43781</c:v>
                </c:pt>
                <c:pt idx="215">
                  <c:v>43782</c:v>
                </c:pt>
                <c:pt idx="216">
                  <c:v>43783</c:v>
                </c:pt>
                <c:pt idx="217">
                  <c:v>43784</c:v>
                </c:pt>
                <c:pt idx="218">
                  <c:v>43787</c:v>
                </c:pt>
                <c:pt idx="219">
                  <c:v>43788</c:v>
                </c:pt>
                <c:pt idx="220">
                  <c:v>43789</c:v>
                </c:pt>
                <c:pt idx="221">
                  <c:v>43790</c:v>
                </c:pt>
                <c:pt idx="222">
                  <c:v>43791</c:v>
                </c:pt>
                <c:pt idx="223">
                  <c:v>43794</c:v>
                </c:pt>
                <c:pt idx="224">
                  <c:v>43795</c:v>
                </c:pt>
                <c:pt idx="225">
                  <c:v>43796</c:v>
                </c:pt>
                <c:pt idx="226">
                  <c:v>43797</c:v>
                </c:pt>
                <c:pt idx="227">
                  <c:v>43798</c:v>
                </c:pt>
                <c:pt idx="228">
                  <c:v>43801</c:v>
                </c:pt>
                <c:pt idx="229">
                  <c:v>43802</c:v>
                </c:pt>
                <c:pt idx="230">
                  <c:v>43803</c:v>
                </c:pt>
                <c:pt idx="231">
                  <c:v>43804</c:v>
                </c:pt>
                <c:pt idx="232">
                  <c:v>43805</c:v>
                </c:pt>
                <c:pt idx="233">
                  <c:v>43808</c:v>
                </c:pt>
                <c:pt idx="234">
                  <c:v>43809</c:v>
                </c:pt>
                <c:pt idx="235">
                  <c:v>43810</c:v>
                </c:pt>
                <c:pt idx="236">
                  <c:v>43811</c:v>
                </c:pt>
                <c:pt idx="237">
                  <c:v>43812</c:v>
                </c:pt>
                <c:pt idx="238">
                  <c:v>43815</c:v>
                </c:pt>
                <c:pt idx="239">
                  <c:v>43816</c:v>
                </c:pt>
                <c:pt idx="240">
                  <c:v>43817</c:v>
                </c:pt>
                <c:pt idx="241">
                  <c:v>43818</c:v>
                </c:pt>
                <c:pt idx="242">
                  <c:v>43819</c:v>
                </c:pt>
                <c:pt idx="243">
                  <c:v>43822</c:v>
                </c:pt>
                <c:pt idx="244">
                  <c:v>43823</c:v>
                </c:pt>
                <c:pt idx="245">
                  <c:v>43824</c:v>
                </c:pt>
                <c:pt idx="246">
                  <c:v>43825</c:v>
                </c:pt>
                <c:pt idx="247">
                  <c:v>43826</c:v>
                </c:pt>
                <c:pt idx="248">
                  <c:v>43829</c:v>
                </c:pt>
                <c:pt idx="249">
                  <c:v>43830</c:v>
                </c:pt>
              </c:numCache>
            </c:numRef>
          </c:cat>
          <c:val>
            <c:numRef>
              <c:f>'[Microsoft PowerPoint 中的图表]Sheet1'!$B$2:$B$251</c:f>
              <c:numCache>
                <c:formatCode>General</c:formatCode>
                <c:ptCount val="250"/>
                <c:pt idx="0">
                  <c:v>140.52000000000001</c:v>
                </c:pt>
                <c:pt idx="1">
                  <c:v>140.26</c:v>
                </c:pt>
                <c:pt idx="2">
                  <c:v>140.24</c:v>
                </c:pt>
                <c:pt idx="3">
                  <c:v>140.59</c:v>
                </c:pt>
                <c:pt idx="4">
                  <c:v>140.58000000000001</c:v>
                </c:pt>
                <c:pt idx="5">
                  <c:v>140.55000000000001</c:v>
                </c:pt>
                <c:pt idx="6">
                  <c:v>140.53</c:v>
                </c:pt>
                <c:pt idx="7">
                  <c:v>140.36000000000001</c:v>
                </c:pt>
                <c:pt idx="8">
                  <c:v>140.09</c:v>
                </c:pt>
                <c:pt idx="9">
                  <c:v>139.86000000000001</c:v>
                </c:pt>
                <c:pt idx="10">
                  <c:v>139.65</c:v>
                </c:pt>
                <c:pt idx="11">
                  <c:v>139.63</c:v>
                </c:pt>
                <c:pt idx="12">
                  <c:v>139.84</c:v>
                </c:pt>
                <c:pt idx="13">
                  <c:v>140.19</c:v>
                </c:pt>
                <c:pt idx="14">
                  <c:v>140.52000000000001</c:v>
                </c:pt>
                <c:pt idx="15">
                  <c:v>140.54</c:v>
                </c:pt>
                <c:pt idx="16">
                  <c:v>140.53</c:v>
                </c:pt>
                <c:pt idx="17">
                  <c:v>140.83000000000001</c:v>
                </c:pt>
                <c:pt idx="18">
                  <c:v>141.01</c:v>
                </c:pt>
                <c:pt idx="19">
                  <c:v>141.05000000000001</c:v>
                </c:pt>
                <c:pt idx="20">
                  <c:v>141.1</c:v>
                </c:pt>
                <c:pt idx="21">
                  <c:v>141.1</c:v>
                </c:pt>
                <c:pt idx="22">
                  <c:v>141.1</c:v>
                </c:pt>
                <c:pt idx="23">
                  <c:v>141.12</c:v>
                </c:pt>
                <c:pt idx="25">
                  <c:v>142.66999999999999</c:v>
                </c:pt>
                <c:pt idx="26">
                  <c:v>143.58000000000001</c:v>
                </c:pt>
                <c:pt idx="27">
                  <c:v>143.52000000000001</c:v>
                </c:pt>
                <c:pt idx="28">
                  <c:v>143.15</c:v>
                </c:pt>
                <c:pt idx="29">
                  <c:v>142.74</c:v>
                </c:pt>
                <c:pt idx="30">
                  <c:v>142.61000000000001</c:v>
                </c:pt>
                <c:pt idx="31">
                  <c:v>142.63999999999999</c:v>
                </c:pt>
                <c:pt idx="32">
                  <c:v>142.18</c:v>
                </c:pt>
                <c:pt idx="33">
                  <c:v>142.22</c:v>
                </c:pt>
                <c:pt idx="34">
                  <c:v>142.49</c:v>
                </c:pt>
                <c:pt idx="35">
                  <c:v>143.01</c:v>
                </c:pt>
                <c:pt idx="36">
                  <c:v>142.99</c:v>
                </c:pt>
                <c:pt idx="37">
                  <c:v>143.01</c:v>
                </c:pt>
                <c:pt idx="38">
                  <c:v>143.01</c:v>
                </c:pt>
                <c:pt idx="39">
                  <c:v>143.35</c:v>
                </c:pt>
                <c:pt idx="40">
                  <c:v>144.61000000000001</c:v>
                </c:pt>
                <c:pt idx="41">
                  <c:v>144.58000000000001</c:v>
                </c:pt>
                <c:pt idx="42">
                  <c:v>144.32</c:v>
                </c:pt>
                <c:pt idx="43">
                  <c:v>144.15</c:v>
                </c:pt>
                <c:pt idx="44">
                  <c:v>144.22</c:v>
                </c:pt>
                <c:pt idx="45">
                  <c:v>143.88</c:v>
                </c:pt>
                <c:pt idx="46">
                  <c:v>144.34</c:v>
                </c:pt>
                <c:pt idx="47">
                  <c:v>144.77000000000001</c:v>
                </c:pt>
                <c:pt idx="48">
                  <c:v>144.91</c:v>
                </c:pt>
                <c:pt idx="49">
                  <c:v>144.80000000000001</c:v>
                </c:pt>
                <c:pt idx="50">
                  <c:v>145.49</c:v>
                </c:pt>
                <c:pt idx="51">
                  <c:v>146.06</c:v>
                </c:pt>
                <c:pt idx="52">
                  <c:v>146.16999999999999</c:v>
                </c:pt>
                <c:pt idx="53">
                  <c:v>146.31</c:v>
                </c:pt>
                <c:pt idx="54">
                  <c:v>146.13</c:v>
                </c:pt>
                <c:pt idx="55">
                  <c:v>145.85</c:v>
                </c:pt>
                <c:pt idx="56">
                  <c:v>145.58000000000001</c:v>
                </c:pt>
                <c:pt idx="57">
                  <c:v>145.37</c:v>
                </c:pt>
                <c:pt idx="58">
                  <c:v>145.28</c:v>
                </c:pt>
                <c:pt idx="59">
                  <c:v>145.21</c:v>
                </c:pt>
                <c:pt idx="60">
                  <c:v>145.38999999999999</c:v>
                </c:pt>
                <c:pt idx="61">
                  <c:v>146.03</c:v>
                </c:pt>
                <c:pt idx="62">
                  <c:v>146.61000000000001</c:v>
                </c:pt>
                <c:pt idx="63">
                  <c:v>146.91</c:v>
                </c:pt>
                <c:pt idx="64">
                  <c:v>147.91999999999999</c:v>
                </c:pt>
                <c:pt idx="65">
                  <c:v>149.38</c:v>
                </c:pt>
                <c:pt idx="66">
                  <c:v>149.35</c:v>
                </c:pt>
                <c:pt idx="67">
                  <c:v>149.33000000000001</c:v>
                </c:pt>
                <c:pt idx="68">
                  <c:v>149.27000000000001</c:v>
                </c:pt>
                <c:pt idx="69">
                  <c:v>150.05000000000001</c:v>
                </c:pt>
                <c:pt idx="70">
                  <c:v>150.46</c:v>
                </c:pt>
                <c:pt idx="71">
                  <c:v>150.25</c:v>
                </c:pt>
                <c:pt idx="72">
                  <c:v>149.83000000000001</c:v>
                </c:pt>
                <c:pt idx="73">
                  <c:v>149.56</c:v>
                </c:pt>
                <c:pt idx="74">
                  <c:v>150.63999999999999</c:v>
                </c:pt>
                <c:pt idx="75">
                  <c:v>150.51</c:v>
                </c:pt>
                <c:pt idx="76">
                  <c:v>150.04</c:v>
                </c:pt>
                <c:pt idx="77">
                  <c:v>149.86000000000001</c:v>
                </c:pt>
                <c:pt idx="78">
                  <c:v>149.88</c:v>
                </c:pt>
                <c:pt idx="79">
                  <c:v>149.91999999999999</c:v>
                </c:pt>
                <c:pt idx="80">
                  <c:v>149.93</c:v>
                </c:pt>
                <c:pt idx="81">
                  <c:v>150.38999999999999</c:v>
                </c:pt>
                <c:pt idx="82">
                  <c:v>150.77000000000001</c:v>
                </c:pt>
                <c:pt idx="83">
                  <c:v>150.58000000000001</c:v>
                </c:pt>
                <c:pt idx="84">
                  <c:v>150.66999999999999</c:v>
                </c:pt>
                <c:pt idx="85">
                  <c:v>150.58000000000001</c:v>
                </c:pt>
                <c:pt idx="86">
                  <c:v>149.93</c:v>
                </c:pt>
                <c:pt idx="87">
                  <c:v>149.77000000000001</c:v>
                </c:pt>
                <c:pt idx="88">
                  <c:v>149.30000000000001</c:v>
                </c:pt>
                <c:pt idx="89">
                  <c:v>148.36000000000001</c:v>
                </c:pt>
                <c:pt idx="90">
                  <c:v>148.08000000000001</c:v>
                </c:pt>
                <c:pt idx="91">
                  <c:v>148.32</c:v>
                </c:pt>
                <c:pt idx="92">
                  <c:v>148.56</c:v>
                </c:pt>
                <c:pt idx="93">
                  <c:v>148.47</c:v>
                </c:pt>
                <c:pt idx="94">
                  <c:v>148.63999999999999</c:v>
                </c:pt>
                <c:pt idx="95">
                  <c:v>149.30000000000001</c:v>
                </c:pt>
                <c:pt idx="96">
                  <c:v>149.19999999999999</c:v>
                </c:pt>
                <c:pt idx="97">
                  <c:v>148.97</c:v>
                </c:pt>
                <c:pt idx="98">
                  <c:v>148.71</c:v>
                </c:pt>
                <c:pt idx="99">
                  <c:v>148.38999999999999</c:v>
                </c:pt>
                <c:pt idx="100">
                  <c:v>148.01</c:v>
                </c:pt>
                <c:pt idx="101">
                  <c:v>147.80000000000001</c:v>
                </c:pt>
                <c:pt idx="102">
                  <c:v>147.35</c:v>
                </c:pt>
                <c:pt idx="103">
                  <c:v>146.57</c:v>
                </c:pt>
                <c:pt idx="104">
                  <c:v>145.80000000000001</c:v>
                </c:pt>
                <c:pt idx="105">
                  <c:v>145.84</c:v>
                </c:pt>
                <c:pt idx="106">
                  <c:v>145.44999999999999</c:v>
                </c:pt>
                <c:pt idx="107">
                  <c:v>144.79</c:v>
                </c:pt>
                <c:pt idx="108">
                  <c:v>144.68</c:v>
                </c:pt>
                <c:pt idx="109">
                  <c:v>145.44999999999999</c:v>
                </c:pt>
                <c:pt idx="110">
                  <c:v>144.72999999999999</c:v>
                </c:pt>
                <c:pt idx="111">
                  <c:v>144.51</c:v>
                </c:pt>
                <c:pt idx="112">
                  <c:v>143.61000000000001</c:v>
                </c:pt>
                <c:pt idx="113">
                  <c:v>142.88999999999999</c:v>
                </c:pt>
                <c:pt idx="114">
                  <c:v>143.22</c:v>
                </c:pt>
                <c:pt idx="115">
                  <c:v>143.46</c:v>
                </c:pt>
                <c:pt idx="116">
                  <c:v>143.47</c:v>
                </c:pt>
                <c:pt idx="117">
                  <c:v>145.18</c:v>
                </c:pt>
                <c:pt idx="118">
                  <c:v>145.84</c:v>
                </c:pt>
                <c:pt idx="119">
                  <c:v>145.83000000000001</c:v>
                </c:pt>
                <c:pt idx="120">
                  <c:v>146.26</c:v>
                </c:pt>
                <c:pt idx="121">
                  <c:v>145.91999999999999</c:v>
                </c:pt>
                <c:pt idx="122">
                  <c:v>148.32</c:v>
                </c:pt>
                <c:pt idx="123">
                  <c:v>147.91</c:v>
                </c:pt>
                <c:pt idx="124">
                  <c:v>147.32</c:v>
                </c:pt>
                <c:pt idx="125">
                  <c:v>147.08000000000001</c:v>
                </c:pt>
                <c:pt idx="126">
                  <c:v>146.59</c:v>
                </c:pt>
                <c:pt idx="127">
                  <c:v>145.94999999999999</c:v>
                </c:pt>
                <c:pt idx="128">
                  <c:v>146.22</c:v>
                </c:pt>
                <c:pt idx="129">
                  <c:v>146.06</c:v>
                </c:pt>
                <c:pt idx="130">
                  <c:v>145.74</c:v>
                </c:pt>
                <c:pt idx="131">
                  <c:v>145.71</c:v>
                </c:pt>
                <c:pt idx="132">
                  <c:v>145.44999999999999</c:v>
                </c:pt>
                <c:pt idx="133">
                  <c:v>146.16</c:v>
                </c:pt>
                <c:pt idx="134">
                  <c:v>146.26</c:v>
                </c:pt>
                <c:pt idx="135">
                  <c:v>146.15</c:v>
                </c:pt>
                <c:pt idx="136">
                  <c:v>145.81</c:v>
                </c:pt>
                <c:pt idx="137">
                  <c:v>146.12</c:v>
                </c:pt>
                <c:pt idx="138">
                  <c:v>146.13999999999999</c:v>
                </c:pt>
                <c:pt idx="139">
                  <c:v>145.62</c:v>
                </c:pt>
                <c:pt idx="140">
                  <c:v>145.41999999999999</c:v>
                </c:pt>
                <c:pt idx="141">
                  <c:v>145.65</c:v>
                </c:pt>
                <c:pt idx="142">
                  <c:v>145.41999999999999</c:v>
                </c:pt>
                <c:pt idx="143">
                  <c:v>144.94</c:v>
                </c:pt>
                <c:pt idx="144">
                  <c:v>145.08000000000001</c:v>
                </c:pt>
                <c:pt idx="145">
                  <c:v>144.9</c:v>
                </c:pt>
                <c:pt idx="146">
                  <c:v>144.01</c:v>
                </c:pt>
                <c:pt idx="147">
                  <c:v>143.16</c:v>
                </c:pt>
                <c:pt idx="148">
                  <c:v>142.72999999999999</c:v>
                </c:pt>
                <c:pt idx="149">
                  <c:v>142.31</c:v>
                </c:pt>
                <c:pt idx="150">
                  <c:v>142.22999999999999</c:v>
                </c:pt>
                <c:pt idx="151">
                  <c:v>141.38</c:v>
                </c:pt>
                <c:pt idx="152">
                  <c:v>139.87</c:v>
                </c:pt>
                <c:pt idx="153">
                  <c:v>140.36000000000001</c:v>
                </c:pt>
                <c:pt idx="154">
                  <c:v>140.88999999999999</c:v>
                </c:pt>
                <c:pt idx="155">
                  <c:v>140.75</c:v>
                </c:pt>
                <c:pt idx="156">
                  <c:v>140.69</c:v>
                </c:pt>
                <c:pt idx="157">
                  <c:v>140.66</c:v>
                </c:pt>
                <c:pt idx="158">
                  <c:v>140.56</c:v>
                </c:pt>
                <c:pt idx="159">
                  <c:v>139.83000000000001</c:v>
                </c:pt>
                <c:pt idx="160">
                  <c:v>139.78</c:v>
                </c:pt>
                <c:pt idx="161">
                  <c:v>139.9</c:v>
                </c:pt>
                <c:pt idx="162">
                  <c:v>139.44999999999999</c:v>
                </c:pt>
                <c:pt idx="163">
                  <c:v>138.16</c:v>
                </c:pt>
                <c:pt idx="164">
                  <c:v>137.63</c:v>
                </c:pt>
                <c:pt idx="165">
                  <c:v>137.71</c:v>
                </c:pt>
                <c:pt idx="166">
                  <c:v>137.69999999999999</c:v>
                </c:pt>
                <c:pt idx="167">
                  <c:v>138.16</c:v>
                </c:pt>
                <c:pt idx="168">
                  <c:v>138.71</c:v>
                </c:pt>
                <c:pt idx="169">
                  <c:v>139.19</c:v>
                </c:pt>
                <c:pt idx="170">
                  <c:v>139.78</c:v>
                </c:pt>
                <c:pt idx="171">
                  <c:v>139.71</c:v>
                </c:pt>
                <c:pt idx="172">
                  <c:v>139.97999999999999</c:v>
                </c:pt>
                <c:pt idx="173">
                  <c:v>140.6</c:v>
                </c:pt>
                <c:pt idx="174">
                  <c:v>140.44</c:v>
                </c:pt>
                <c:pt idx="175">
                  <c:v>140.4</c:v>
                </c:pt>
                <c:pt idx="176">
                  <c:v>140.78</c:v>
                </c:pt>
                <c:pt idx="177">
                  <c:v>140.66</c:v>
                </c:pt>
                <c:pt idx="178">
                  <c:v>140.36000000000001</c:v>
                </c:pt>
                <c:pt idx="179">
                  <c:v>139.96</c:v>
                </c:pt>
                <c:pt idx="180">
                  <c:v>138.99</c:v>
                </c:pt>
                <c:pt idx="181">
                  <c:v>139.43</c:v>
                </c:pt>
                <c:pt idx="182">
                  <c:v>140.03</c:v>
                </c:pt>
                <c:pt idx="183">
                  <c:v>139.91</c:v>
                </c:pt>
                <c:pt idx="184">
                  <c:v>139.78</c:v>
                </c:pt>
                <c:pt idx="185">
                  <c:v>139.47</c:v>
                </c:pt>
                <c:pt idx="186">
                  <c:v>139.91999999999999</c:v>
                </c:pt>
                <c:pt idx="187">
                  <c:v>140.36000000000001</c:v>
                </c:pt>
                <c:pt idx="188">
                  <c:v>140.41999999999999</c:v>
                </c:pt>
                <c:pt idx="189">
                  <c:v>140.1</c:v>
                </c:pt>
                <c:pt idx="190">
                  <c:v>139.93</c:v>
                </c:pt>
                <c:pt idx="191">
                  <c:v>139.6</c:v>
                </c:pt>
                <c:pt idx="192">
                  <c:v>139.52000000000001</c:v>
                </c:pt>
                <c:pt idx="193">
                  <c:v>139.57</c:v>
                </c:pt>
                <c:pt idx="194">
                  <c:v>139.03</c:v>
                </c:pt>
                <c:pt idx="195">
                  <c:v>138.65</c:v>
                </c:pt>
                <c:pt idx="196">
                  <c:v>138.05000000000001</c:v>
                </c:pt>
                <c:pt idx="197">
                  <c:v>137.72</c:v>
                </c:pt>
                <c:pt idx="198">
                  <c:v>137.37</c:v>
                </c:pt>
                <c:pt idx="199">
                  <c:v>137.05000000000001</c:v>
                </c:pt>
                <c:pt idx="200">
                  <c:v>137.21</c:v>
                </c:pt>
                <c:pt idx="201">
                  <c:v>137.15</c:v>
                </c:pt>
                <c:pt idx="202">
                  <c:v>137.12</c:v>
                </c:pt>
                <c:pt idx="203">
                  <c:v>137.31</c:v>
                </c:pt>
                <c:pt idx="204">
                  <c:v>137.22</c:v>
                </c:pt>
                <c:pt idx="205">
                  <c:v>137.24</c:v>
                </c:pt>
                <c:pt idx="206">
                  <c:v>137.52000000000001</c:v>
                </c:pt>
                <c:pt idx="207">
                  <c:v>137.47999999999999</c:v>
                </c:pt>
                <c:pt idx="208">
                  <c:v>137.55000000000001</c:v>
                </c:pt>
                <c:pt idx="209">
                  <c:v>137.74</c:v>
                </c:pt>
                <c:pt idx="210">
                  <c:v>138.22999999999999</c:v>
                </c:pt>
                <c:pt idx="211">
                  <c:v>138.4</c:v>
                </c:pt>
                <c:pt idx="212">
                  <c:v>138.29</c:v>
                </c:pt>
                <c:pt idx="213">
                  <c:v>137.99</c:v>
                </c:pt>
                <c:pt idx="214">
                  <c:v>138.03</c:v>
                </c:pt>
                <c:pt idx="215">
                  <c:v>138.69</c:v>
                </c:pt>
                <c:pt idx="216">
                  <c:v>139.32</c:v>
                </c:pt>
                <c:pt idx="217">
                  <c:v>140.28</c:v>
                </c:pt>
                <c:pt idx="218">
                  <c:v>141.1</c:v>
                </c:pt>
                <c:pt idx="219">
                  <c:v>141.72</c:v>
                </c:pt>
                <c:pt idx="220">
                  <c:v>143.21</c:v>
                </c:pt>
                <c:pt idx="221">
                  <c:v>143.88</c:v>
                </c:pt>
                <c:pt idx="222">
                  <c:v>144.13</c:v>
                </c:pt>
                <c:pt idx="223">
                  <c:v>144.97</c:v>
                </c:pt>
                <c:pt idx="224">
                  <c:v>145.12</c:v>
                </c:pt>
                <c:pt idx="225">
                  <c:v>144.76</c:v>
                </c:pt>
                <c:pt idx="226">
                  <c:v>144.5</c:v>
                </c:pt>
                <c:pt idx="227">
                  <c:v>144.35</c:v>
                </c:pt>
                <c:pt idx="228">
                  <c:v>143.82</c:v>
                </c:pt>
                <c:pt idx="229">
                  <c:v>143.68</c:v>
                </c:pt>
                <c:pt idx="230">
                  <c:v>143.52000000000001</c:v>
                </c:pt>
                <c:pt idx="231">
                  <c:v>143.16</c:v>
                </c:pt>
                <c:pt idx="232">
                  <c:v>142.53</c:v>
                </c:pt>
                <c:pt idx="233">
                  <c:v>142.5</c:v>
                </c:pt>
                <c:pt idx="234">
                  <c:v>142.51</c:v>
                </c:pt>
                <c:pt idx="235">
                  <c:v>142.61000000000001</c:v>
                </c:pt>
                <c:pt idx="236">
                  <c:v>142.52000000000001</c:v>
                </c:pt>
                <c:pt idx="237">
                  <c:v>142.54</c:v>
                </c:pt>
                <c:pt idx="238">
                  <c:v>142.15</c:v>
                </c:pt>
                <c:pt idx="239">
                  <c:v>141.57</c:v>
                </c:pt>
                <c:pt idx="240">
                  <c:v>141.35</c:v>
                </c:pt>
                <c:pt idx="241">
                  <c:v>141.02000000000001</c:v>
                </c:pt>
                <c:pt idx="242">
                  <c:v>140.94999999999999</c:v>
                </c:pt>
                <c:pt idx="243">
                  <c:v>140.86000000000001</c:v>
                </c:pt>
                <c:pt idx="244">
                  <c:v>140.49</c:v>
                </c:pt>
                <c:pt idx="245">
                  <c:v>140</c:v>
                </c:pt>
                <c:pt idx="246">
                  <c:v>139.54</c:v>
                </c:pt>
                <c:pt idx="247">
                  <c:v>139.53</c:v>
                </c:pt>
                <c:pt idx="248">
                  <c:v>139.61000000000001</c:v>
                </c:pt>
                <c:pt idx="249">
                  <c:v>139.63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B92-45C1-9EA2-90CFCF719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6682367"/>
        <c:axId val="2003632543"/>
      </c:lineChart>
      <c:dateAx>
        <c:axId val="1129873135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03631295"/>
        <c:crosses val="autoZero"/>
        <c:auto val="1"/>
        <c:lblOffset val="100"/>
        <c:baseTimeUnit val="days"/>
      </c:dateAx>
      <c:valAx>
        <c:axId val="2003631295"/>
        <c:scaling>
          <c:orientation val="minMax"/>
          <c:min val="3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29873135"/>
        <c:crosses val="autoZero"/>
        <c:crossBetween val="between"/>
      </c:valAx>
      <c:valAx>
        <c:axId val="2003632543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26682367"/>
        <c:crosses val="max"/>
        <c:crossBetween val="between"/>
      </c:valAx>
      <c:dateAx>
        <c:axId val="226682367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2003632543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2567583324527493E-2"/>
          <c:y val="2.2597899953110427E-3"/>
          <c:w val="0.927432372179397"/>
          <c:h val="0.221396291489212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Sheet1!$B$1:$B$1</c:f>
              <c:strCache>
                <c:ptCount val="1"/>
                <c:pt idx="0">
                  <c:v>热轧毛利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Sheet1!$A$2:$A$1240</c:f>
              <c:numCache>
                <c:formatCode>yyyy\-mm\-dd</c:formatCode>
                <c:ptCount val="1239"/>
                <c:pt idx="0">
                  <c:v>42008</c:v>
                </c:pt>
                <c:pt idx="1">
                  <c:v>42009</c:v>
                </c:pt>
                <c:pt idx="2">
                  <c:v>42010</c:v>
                </c:pt>
                <c:pt idx="3">
                  <c:v>42011</c:v>
                </c:pt>
                <c:pt idx="4">
                  <c:v>42012</c:v>
                </c:pt>
                <c:pt idx="5">
                  <c:v>42013</c:v>
                </c:pt>
                <c:pt idx="6">
                  <c:v>42016</c:v>
                </c:pt>
                <c:pt idx="7">
                  <c:v>42017</c:v>
                </c:pt>
                <c:pt idx="8">
                  <c:v>42018</c:v>
                </c:pt>
                <c:pt idx="9">
                  <c:v>42019</c:v>
                </c:pt>
                <c:pt idx="10">
                  <c:v>42020</c:v>
                </c:pt>
                <c:pt idx="11">
                  <c:v>42023</c:v>
                </c:pt>
                <c:pt idx="12">
                  <c:v>42024</c:v>
                </c:pt>
                <c:pt idx="13">
                  <c:v>42025</c:v>
                </c:pt>
                <c:pt idx="14">
                  <c:v>42026</c:v>
                </c:pt>
                <c:pt idx="15">
                  <c:v>42027</c:v>
                </c:pt>
                <c:pt idx="16">
                  <c:v>42030</c:v>
                </c:pt>
                <c:pt idx="17">
                  <c:v>42031</c:v>
                </c:pt>
                <c:pt idx="18">
                  <c:v>42032</c:v>
                </c:pt>
                <c:pt idx="19">
                  <c:v>42033</c:v>
                </c:pt>
                <c:pt idx="20">
                  <c:v>42034</c:v>
                </c:pt>
                <c:pt idx="21">
                  <c:v>42037</c:v>
                </c:pt>
                <c:pt idx="22">
                  <c:v>42038</c:v>
                </c:pt>
                <c:pt idx="23">
                  <c:v>42039</c:v>
                </c:pt>
                <c:pt idx="24">
                  <c:v>42040</c:v>
                </c:pt>
                <c:pt idx="25">
                  <c:v>42041</c:v>
                </c:pt>
                <c:pt idx="26">
                  <c:v>42044</c:v>
                </c:pt>
                <c:pt idx="27">
                  <c:v>42045</c:v>
                </c:pt>
                <c:pt idx="28">
                  <c:v>42046</c:v>
                </c:pt>
                <c:pt idx="29">
                  <c:v>42047</c:v>
                </c:pt>
                <c:pt idx="30">
                  <c:v>42048</c:v>
                </c:pt>
                <c:pt idx="31">
                  <c:v>42050</c:v>
                </c:pt>
                <c:pt idx="32">
                  <c:v>42051</c:v>
                </c:pt>
                <c:pt idx="33">
                  <c:v>42060</c:v>
                </c:pt>
                <c:pt idx="34">
                  <c:v>42061</c:v>
                </c:pt>
                <c:pt idx="35">
                  <c:v>42062</c:v>
                </c:pt>
                <c:pt idx="36">
                  <c:v>42063</c:v>
                </c:pt>
                <c:pt idx="37">
                  <c:v>42066</c:v>
                </c:pt>
                <c:pt idx="38">
                  <c:v>42067</c:v>
                </c:pt>
                <c:pt idx="39">
                  <c:v>42068</c:v>
                </c:pt>
                <c:pt idx="40">
                  <c:v>42069</c:v>
                </c:pt>
                <c:pt idx="41">
                  <c:v>42073</c:v>
                </c:pt>
                <c:pt idx="42">
                  <c:v>42074</c:v>
                </c:pt>
                <c:pt idx="43">
                  <c:v>42075</c:v>
                </c:pt>
                <c:pt idx="44">
                  <c:v>42076</c:v>
                </c:pt>
                <c:pt idx="45">
                  <c:v>42080</c:v>
                </c:pt>
                <c:pt idx="46">
                  <c:v>42081</c:v>
                </c:pt>
                <c:pt idx="47">
                  <c:v>42082</c:v>
                </c:pt>
                <c:pt idx="48">
                  <c:v>42083</c:v>
                </c:pt>
                <c:pt idx="49">
                  <c:v>42086</c:v>
                </c:pt>
                <c:pt idx="50">
                  <c:v>42087</c:v>
                </c:pt>
                <c:pt idx="51">
                  <c:v>42088</c:v>
                </c:pt>
                <c:pt idx="52">
                  <c:v>42089</c:v>
                </c:pt>
                <c:pt idx="53">
                  <c:v>42090</c:v>
                </c:pt>
                <c:pt idx="54">
                  <c:v>42093</c:v>
                </c:pt>
                <c:pt idx="55">
                  <c:v>42094</c:v>
                </c:pt>
                <c:pt idx="56">
                  <c:v>42095</c:v>
                </c:pt>
                <c:pt idx="57">
                  <c:v>42096</c:v>
                </c:pt>
                <c:pt idx="58">
                  <c:v>42097</c:v>
                </c:pt>
                <c:pt idx="59">
                  <c:v>42101</c:v>
                </c:pt>
                <c:pt idx="60">
                  <c:v>42102</c:v>
                </c:pt>
                <c:pt idx="61">
                  <c:v>42103</c:v>
                </c:pt>
                <c:pt idx="62">
                  <c:v>42104</c:v>
                </c:pt>
                <c:pt idx="63">
                  <c:v>42107</c:v>
                </c:pt>
                <c:pt idx="64">
                  <c:v>42108</c:v>
                </c:pt>
                <c:pt idx="65">
                  <c:v>42109</c:v>
                </c:pt>
                <c:pt idx="66">
                  <c:v>42110</c:v>
                </c:pt>
                <c:pt idx="67">
                  <c:v>42111</c:v>
                </c:pt>
                <c:pt idx="68">
                  <c:v>42114</c:v>
                </c:pt>
                <c:pt idx="69">
                  <c:v>42115</c:v>
                </c:pt>
                <c:pt idx="70">
                  <c:v>42116</c:v>
                </c:pt>
                <c:pt idx="71">
                  <c:v>42117</c:v>
                </c:pt>
                <c:pt idx="72">
                  <c:v>42118</c:v>
                </c:pt>
                <c:pt idx="73">
                  <c:v>42121</c:v>
                </c:pt>
                <c:pt idx="74">
                  <c:v>42122</c:v>
                </c:pt>
                <c:pt idx="75">
                  <c:v>42123</c:v>
                </c:pt>
                <c:pt idx="76">
                  <c:v>42124</c:v>
                </c:pt>
                <c:pt idx="77">
                  <c:v>42128</c:v>
                </c:pt>
                <c:pt idx="78">
                  <c:v>42129</c:v>
                </c:pt>
                <c:pt idx="79">
                  <c:v>42130</c:v>
                </c:pt>
                <c:pt idx="80">
                  <c:v>42131</c:v>
                </c:pt>
                <c:pt idx="81">
                  <c:v>42132</c:v>
                </c:pt>
                <c:pt idx="82">
                  <c:v>42135</c:v>
                </c:pt>
                <c:pt idx="83">
                  <c:v>42136</c:v>
                </c:pt>
                <c:pt idx="84">
                  <c:v>42137</c:v>
                </c:pt>
                <c:pt idx="85">
                  <c:v>42138</c:v>
                </c:pt>
                <c:pt idx="86">
                  <c:v>42139</c:v>
                </c:pt>
                <c:pt idx="87">
                  <c:v>42142</c:v>
                </c:pt>
                <c:pt idx="88">
                  <c:v>42143</c:v>
                </c:pt>
                <c:pt idx="89">
                  <c:v>42144</c:v>
                </c:pt>
                <c:pt idx="90">
                  <c:v>42145</c:v>
                </c:pt>
                <c:pt idx="91">
                  <c:v>42146</c:v>
                </c:pt>
                <c:pt idx="92">
                  <c:v>42149</c:v>
                </c:pt>
                <c:pt idx="93">
                  <c:v>42150</c:v>
                </c:pt>
                <c:pt idx="94">
                  <c:v>42151</c:v>
                </c:pt>
                <c:pt idx="95">
                  <c:v>42152</c:v>
                </c:pt>
                <c:pt idx="96">
                  <c:v>42153</c:v>
                </c:pt>
                <c:pt idx="97">
                  <c:v>42156</c:v>
                </c:pt>
                <c:pt idx="98">
                  <c:v>42157</c:v>
                </c:pt>
                <c:pt idx="99">
                  <c:v>42158</c:v>
                </c:pt>
                <c:pt idx="100">
                  <c:v>42159</c:v>
                </c:pt>
                <c:pt idx="101">
                  <c:v>42160</c:v>
                </c:pt>
                <c:pt idx="102">
                  <c:v>42163</c:v>
                </c:pt>
                <c:pt idx="103">
                  <c:v>42164</c:v>
                </c:pt>
                <c:pt idx="104">
                  <c:v>42165</c:v>
                </c:pt>
                <c:pt idx="105">
                  <c:v>42166</c:v>
                </c:pt>
                <c:pt idx="106">
                  <c:v>42167</c:v>
                </c:pt>
                <c:pt idx="107">
                  <c:v>42170</c:v>
                </c:pt>
                <c:pt idx="108">
                  <c:v>42171</c:v>
                </c:pt>
                <c:pt idx="109">
                  <c:v>42172</c:v>
                </c:pt>
                <c:pt idx="110">
                  <c:v>42173</c:v>
                </c:pt>
                <c:pt idx="111">
                  <c:v>42174</c:v>
                </c:pt>
                <c:pt idx="112">
                  <c:v>42178</c:v>
                </c:pt>
                <c:pt idx="113">
                  <c:v>42179</c:v>
                </c:pt>
                <c:pt idx="114">
                  <c:v>42180</c:v>
                </c:pt>
                <c:pt idx="115">
                  <c:v>42181</c:v>
                </c:pt>
                <c:pt idx="116">
                  <c:v>42184</c:v>
                </c:pt>
                <c:pt idx="117">
                  <c:v>42185</c:v>
                </c:pt>
                <c:pt idx="118">
                  <c:v>42186</c:v>
                </c:pt>
                <c:pt idx="119">
                  <c:v>42187</c:v>
                </c:pt>
                <c:pt idx="120">
                  <c:v>42188</c:v>
                </c:pt>
                <c:pt idx="121">
                  <c:v>42191</c:v>
                </c:pt>
                <c:pt idx="122">
                  <c:v>42192</c:v>
                </c:pt>
                <c:pt idx="123">
                  <c:v>42193</c:v>
                </c:pt>
                <c:pt idx="124">
                  <c:v>42194</c:v>
                </c:pt>
                <c:pt idx="125">
                  <c:v>42195</c:v>
                </c:pt>
                <c:pt idx="126">
                  <c:v>42198</c:v>
                </c:pt>
                <c:pt idx="127">
                  <c:v>42199</c:v>
                </c:pt>
                <c:pt idx="128">
                  <c:v>42200</c:v>
                </c:pt>
                <c:pt idx="129">
                  <c:v>42201</c:v>
                </c:pt>
                <c:pt idx="130">
                  <c:v>42202</c:v>
                </c:pt>
                <c:pt idx="131">
                  <c:v>42205</c:v>
                </c:pt>
                <c:pt idx="132">
                  <c:v>42206</c:v>
                </c:pt>
                <c:pt idx="133">
                  <c:v>42207</c:v>
                </c:pt>
                <c:pt idx="134">
                  <c:v>42208</c:v>
                </c:pt>
                <c:pt idx="135">
                  <c:v>42209</c:v>
                </c:pt>
                <c:pt idx="136">
                  <c:v>42212</c:v>
                </c:pt>
                <c:pt idx="137">
                  <c:v>42213</c:v>
                </c:pt>
                <c:pt idx="138">
                  <c:v>42214</c:v>
                </c:pt>
                <c:pt idx="139">
                  <c:v>42215</c:v>
                </c:pt>
                <c:pt idx="140">
                  <c:v>42216</c:v>
                </c:pt>
                <c:pt idx="141">
                  <c:v>42219</c:v>
                </c:pt>
                <c:pt idx="142">
                  <c:v>42220</c:v>
                </c:pt>
                <c:pt idx="143">
                  <c:v>42221</c:v>
                </c:pt>
                <c:pt idx="144">
                  <c:v>42222</c:v>
                </c:pt>
                <c:pt idx="145">
                  <c:v>42223</c:v>
                </c:pt>
                <c:pt idx="146">
                  <c:v>42226</c:v>
                </c:pt>
                <c:pt idx="147">
                  <c:v>42227</c:v>
                </c:pt>
                <c:pt idx="148">
                  <c:v>42228</c:v>
                </c:pt>
                <c:pt idx="149">
                  <c:v>42229</c:v>
                </c:pt>
                <c:pt idx="150">
                  <c:v>42230</c:v>
                </c:pt>
                <c:pt idx="151">
                  <c:v>42233</c:v>
                </c:pt>
                <c:pt idx="152">
                  <c:v>42234</c:v>
                </c:pt>
                <c:pt idx="153">
                  <c:v>42235</c:v>
                </c:pt>
                <c:pt idx="154">
                  <c:v>42236</c:v>
                </c:pt>
                <c:pt idx="155">
                  <c:v>42237</c:v>
                </c:pt>
                <c:pt idx="156">
                  <c:v>42240</c:v>
                </c:pt>
                <c:pt idx="157">
                  <c:v>42241</c:v>
                </c:pt>
                <c:pt idx="158">
                  <c:v>42242</c:v>
                </c:pt>
                <c:pt idx="159">
                  <c:v>42243</c:v>
                </c:pt>
                <c:pt idx="160">
                  <c:v>42244</c:v>
                </c:pt>
                <c:pt idx="161">
                  <c:v>42247</c:v>
                </c:pt>
                <c:pt idx="162">
                  <c:v>42248</c:v>
                </c:pt>
                <c:pt idx="163">
                  <c:v>42249</c:v>
                </c:pt>
                <c:pt idx="164">
                  <c:v>42253</c:v>
                </c:pt>
                <c:pt idx="165">
                  <c:v>42254</c:v>
                </c:pt>
                <c:pt idx="166">
                  <c:v>42255</c:v>
                </c:pt>
                <c:pt idx="167">
                  <c:v>42256</c:v>
                </c:pt>
                <c:pt idx="168">
                  <c:v>42257</c:v>
                </c:pt>
                <c:pt idx="169">
                  <c:v>42258</c:v>
                </c:pt>
                <c:pt idx="170">
                  <c:v>42261</c:v>
                </c:pt>
                <c:pt idx="171">
                  <c:v>42262</c:v>
                </c:pt>
                <c:pt idx="172">
                  <c:v>42263</c:v>
                </c:pt>
                <c:pt idx="173">
                  <c:v>42264</c:v>
                </c:pt>
                <c:pt idx="174">
                  <c:v>42265</c:v>
                </c:pt>
                <c:pt idx="175">
                  <c:v>42268</c:v>
                </c:pt>
                <c:pt idx="176">
                  <c:v>42269</c:v>
                </c:pt>
                <c:pt idx="177">
                  <c:v>42270</c:v>
                </c:pt>
                <c:pt idx="178">
                  <c:v>42271</c:v>
                </c:pt>
                <c:pt idx="179">
                  <c:v>42272</c:v>
                </c:pt>
                <c:pt idx="180">
                  <c:v>42275</c:v>
                </c:pt>
                <c:pt idx="181">
                  <c:v>42276</c:v>
                </c:pt>
                <c:pt idx="182">
                  <c:v>42277</c:v>
                </c:pt>
                <c:pt idx="183">
                  <c:v>42285</c:v>
                </c:pt>
                <c:pt idx="184">
                  <c:v>42286</c:v>
                </c:pt>
                <c:pt idx="185">
                  <c:v>42287</c:v>
                </c:pt>
                <c:pt idx="186">
                  <c:v>42289</c:v>
                </c:pt>
                <c:pt idx="187">
                  <c:v>42290</c:v>
                </c:pt>
                <c:pt idx="188">
                  <c:v>42291</c:v>
                </c:pt>
                <c:pt idx="189">
                  <c:v>42292</c:v>
                </c:pt>
                <c:pt idx="190">
                  <c:v>42293</c:v>
                </c:pt>
                <c:pt idx="191">
                  <c:v>42296</c:v>
                </c:pt>
                <c:pt idx="192">
                  <c:v>42297</c:v>
                </c:pt>
                <c:pt idx="193">
                  <c:v>42298</c:v>
                </c:pt>
                <c:pt idx="194">
                  <c:v>42299</c:v>
                </c:pt>
                <c:pt idx="195">
                  <c:v>42300</c:v>
                </c:pt>
                <c:pt idx="196">
                  <c:v>42303</c:v>
                </c:pt>
                <c:pt idx="197">
                  <c:v>42304</c:v>
                </c:pt>
                <c:pt idx="198">
                  <c:v>42305</c:v>
                </c:pt>
                <c:pt idx="199">
                  <c:v>42306</c:v>
                </c:pt>
                <c:pt idx="200">
                  <c:v>42307</c:v>
                </c:pt>
                <c:pt idx="201">
                  <c:v>42310</c:v>
                </c:pt>
                <c:pt idx="202">
                  <c:v>42311</c:v>
                </c:pt>
                <c:pt idx="203">
                  <c:v>42312</c:v>
                </c:pt>
                <c:pt idx="204">
                  <c:v>42313</c:v>
                </c:pt>
                <c:pt idx="205">
                  <c:v>42314</c:v>
                </c:pt>
                <c:pt idx="206">
                  <c:v>42317</c:v>
                </c:pt>
                <c:pt idx="207">
                  <c:v>42318</c:v>
                </c:pt>
                <c:pt idx="208">
                  <c:v>42319</c:v>
                </c:pt>
                <c:pt idx="209">
                  <c:v>42320</c:v>
                </c:pt>
                <c:pt idx="210">
                  <c:v>42321</c:v>
                </c:pt>
                <c:pt idx="211">
                  <c:v>42324</c:v>
                </c:pt>
                <c:pt idx="212">
                  <c:v>42325</c:v>
                </c:pt>
                <c:pt idx="213">
                  <c:v>42326</c:v>
                </c:pt>
                <c:pt idx="214">
                  <c:v>42327</c:v>
                </c:pt>
                <c:pt idx="215">
                  <c:v>42328</c:v>
                </c:pt>
                <c:pt idx="216">
                  <c:v>42331</c:v>
                </c:pt>
                <c:pt idx="217">
                  <c:v>42332</c:v>
                </c:pt>
                <c:pt idx="218">
                  <c:v>42333</c:v>
                </c:pt>
                <c:pt idx="219">
                  <c:v>42334</c:v>
                </c:pt>
                <c:pt idx="220">
                  <c:v>42335</c:v>
                </c:pt>
                <c:pt idx="221">
                  <c:v>42338</c:v>
                </c:pt>
                <c:pt idx="222">
                  <c:v>42339</c:v>
                </c:pt>
                <c:pt idx="223">
                  <c:v>42340</c:v>
                </c:pt>
                <c:pt idx="224">
                  <c:v>42341</c:v>
                </c:pt>
                <c:pt idx="225">
                  <c:v>42342</c:v>
                </c:pt>
                <c:pt idx="226">
                  <c:v>42345</c:v>
                </c:pt>
                <c:pt idx="227">
                  <c:v>42346</c:v>
                </c:pt>
                <c:pt idx="228">
                  <c:v>42347</c:v>
                </c:pt>
                <c:pt idx="229">
                  <c:v>42348</c:v>
                </c:pt>
                <c:pt idx="230">
                  <c:v>42349</c:v>
                </c:pt>
                <c:pt idx="231">
                  <c:v>42352</c:v>
                </c:pt>
                <c:pt idx="232">
                  <c:v>42353</c:v>
                </c:pt>
                <c:pt idx="233">
                  <c:v>42354</c:v>
                </c:pt>
                <c:pt idx="234">
                  <c:v>42355</c:v>
                </c:pt>
                <c:pt idx="235">
                  <c:v>42356</c:v>
                </c:pt>
                <c:pt idx="236">
                  <c:v>42359</c:v>
                </c:pt>
                <c:pt idx="237">
                  <c:v>42360</c:v>
                </c:pt>
                <c:pt idx="238">
                  <c:v>42361</c:v>
                </c:pt>
                <c:pt idx="239">
                  <c:v>42362</c:v>
                </c:pt>
                <c:pt idx="240">
                  <c:v>42363</c:v>
                </c:pt>
                <c:pt idx="241">
                  <c:v>42366</c:v>
                </c:pt>
                <c:pt idx="242">
                  <c:v>42367</c:v>
                </c:pt>
                <c:pt idx="243">
                  <c:v>42368</c:v>
                </c:pt>
                <c:pt idx="244">
                  <c:v>42369</c:v>
                </c:pt>
                <c:pt idx="245">
                  <c:v>42373</c:v>
                </c:pt>
                <c:pt idx="246">
                  <c:v>42374</c:v>
                </c:pt>
                <c:pt idx="247">
                  <c:v>42375</c:v>
                </c:pt>
                <c:pt idx="248">
                  <c:v>42376</c:v>
                </c:pt>
                <c:pt idx="249">
                  <c:v>42377</c:v>
                </c:pt>
                <c:pt idx="250">
                  <c:v>42380</c:v>
                </c:pt>
                <c:pt idx="251">
                  <c:v>42381</c:v>
                </c:pt>
                <c:pt idx="252">
                  <c:v>42382</c:v>
                </c:pt>
                <c:pt idx="253">
                  <c:v>42383</c:v>
                </c:pt>
                <c:pt idx="254">
                  <c:v>42384</c:v>
                </c:pt>
                <c:pt idx="255">
                  <c:v>42387</c:v>
                </c:pt>
                <c:pt idx="256">
                  <c:v>42388</c:v>
                </c:pt>
                <c:pt idx="257">
                  <c:v>42389</c:v>
                </c:pt>
                <c:pt idx="258">
                  <c:v>42390</c:v>
                </c:pt>
                <c:pt idx="259">
                  <c:v>42391</c:v>
                </c:pt>
                <c:pt idx="260">
                  <c:v>42394</c:v>
                </c:pt>
                <c:pt idx="261">
                  <c:v>42395</c:v>
                </c:pt>
                <c:pt idx="262">
                  <c:v>42396</c:v>
                </c:pt>
                <c:pt idx="263">
                  <c:v>42397</c:v>
                </c:pt>
                <c:pt idx="264">
                  <c:v>42398</c:v>
                </c:pt>
                <c:pt idx="265">
                  <c:v>42401</c:v>
                </c:pt>
                <c:pt idx="266">
                  <c:v>42402</c:v>
                </c:pt>
                <c:pt idx="267">
                  <c:v>42403</c:v>
                </c:pt>
                <c:pt idx="268">
                  <c:v>42404</c:v>
                </c:pt>
                <c:pt idx="269">
                  <c:v>42405</c:v>
                </c:pt>
                <c:pt idx="270">
                  <c:v>42414</c:v>
                </c:pt>
                <c:pt idx="271">
                  <c:v>42415</c:v>
                </c:pt>
                <c:pt idx="272">
                  <c:v>42416</c:v>
                </c:pt>
                <c:pt idx="273">
                  <c:v>42417</c:v>
                </c:pt>
                <c:pt idx="274">
                  <c:v>42418</c:v>
                </c:pt>
                <c:pt idx="275">
                  <c:v>42419</c:v>
                </c:pt>
                <c:pt idx="276">
                  <c:v>42422</c:v>
                </c:pt>
                <c:pt idx="277">
                  <c:v>42423</c:v>
                </c:pt>
                <c:pt idx="278">
                  <c:v>42424</c:v>
                </c:pt>
                <c:pt idx="279">
                  <c:v>42425</c:v>
                </c:pt>
                <c:pt idx="280">
                  <c:v>42426</c:v>
                </c:pt>
                <c:pt idx="281">
                  <c:v>42429</c:v>
                </c:pt>
                <c:pt idx="282">
                  <c:v>42430</c:v>
                </c:pt>
                <c:pt idx="283">
                  <c:v>42431</c:v>
                </c:pt>
                <c:pt idx="284">
                  <c:v>42432</c:v>
                </c:pt>
                <c:pt idx="285">
                  <c:v>42433</c:v>
                </c:pt>
                <c:pt idx="286">
                  <c:v>42436</c:v>
                </c:pt>
                <c:pt idx="287">
                  <c:v>42437</c:v>
                </c:pt>
                <c:pt idx="288">
                  <c:v>42438</c:v>
                </c:pt>
                <c:pt idx="289">
                  <c:v>42439</c:v>
                </c:pt>
                <c:pt idx="290">
                  <c:v>42440</c:v>
                </c:pt>
                <c:pt idx="291">
                  <c:v>42443</c:v>
                </c:pt>
                <c:pt idx="292">
                  <c:v>42444</c:v>
                </c:pt>
                <c:pt idx="293">
                  <c:v>42445</c:v>
                </c:pt>
                <c:pt idx="294">
                  <c:v>42446</c:v>
                </c:pt>
                <c:pt idx="295">
                  <c:v>42447</c:v>
                </c:pt>
                <c:pt idx="296">
                  <c:v>42450</c:v>
                </c:pt>
                <c:pt idx="297">
                  <c:v>42451</c:v>
                </c:pt>
                <c:pt idx="298">
                  <c:v>42452</c:v>
                </c:pt>
                <c:pt idx="299">
                  <c:v>42453</c:v>
                </c:pt>
                <c:pt idx="300">
                  <c:v>42454</c:v>
                </c:pt>
                <c:pt idx="301">
                  <c:v>42457</c:v>
                </c:pt>
                <c:pt idx="302">
                  <c:v>42458</c:v>
                </c:pt>
                <c:pt idx="303">
                  <c:v>42459</c:v>
                </c:pt>
                <c:pt idx="304">
                  <c:v>42460</c:v>
                </c:pt>
                <c:pt idx="305">
                  <c:v>42461</c:v>
                </c:pt>
                <c:pt idx="306">
                  <c:v>42465</c:v>
                </c:pt>
                <c:pt idx="307">
                  <c:v>42466</c:v>
                </c:pt>
                <c:pt idx="308">
                  <c:v>42467</c:v>
                </c:pt>
                <c:pt idx="309">
                  <c:v>42468</c:v>
                </c:pt>
                <c:pt idx="310">
                  <c:v>42471</c:v>
                </c:pt>
                <c:pt idx="311">
                  <c:v>42472</c:v>
                </c:pt>
                <c:pt idx="312">
                  <c:v>42473</c:v>
                </c:pt>
                <c:pt idx="313">
                  <c:v>42474</c:v>
                </c:pt>
                <c:pt idx="314">
                  <c:v>42475</c:v>
                </c:pt>
                <c:pt idx="315">
                  <c:v>42478</c:v>
                </c:pt>
                <c:pt idx="316">
                  <c:v>42479</c:v>
                </c:pt>
                <c:pt idx="317">
                  <c:v>42480</c:v>
                </c:pt>
                <c:pt idx="318">
                  <c:v>42481</c:v>
                </c:pt>
                <c:pt idx="319">
                  <c:v>42482</c:v>
                </c:pt>
                <c:pt idx="320">
                  <c:v>42485</c:v>
                </c:pt>
                <c:pt idx="321">
                  <c:v>42486</c:v>
                </c:pt>
                <c:pt idx="322">
                  <c:v>42487</c:v>
                </c:pt>
                <c:pt idx="323">
                  <c:v>42488</c:v>
                </c:pt>
                <c:pt idx="324">
                  <c:v>42489</c:v>
                </c:pt>
                <c:pt idx="325">
                  <c:v>42493</c:v>
                </c:pt>
                <c:pt idx="326">
                  <c:v>42494</c:v>
                </c:pt>
                <c:pt idx="327">
                  <c:v>42495</c:v>
                </c:pt>
                <c:pt idx="328">
                  <c:v>42496</c:v>
                </c:pt>
                <c:pt idx="329">
                  <c:v>42499</c:v>
                </c:pt>
                <c:pt idx="330">
                  <c:v>42500</c:v>
                </c:pt>
                <c:pt idx="331">
                  <c:v>42501</c:v>
                </c:pt>
                <c:pt idx="332">
                  <c:v>42502</c:v>
                </c:pt>
                <c:pt idx="333">
                  <c:v>42503</c:v>
                </c:pt>
                <c:pt idx="334">
                  <c:v>42506</c:v>
                </c:pt>
                <c:pt idx="335">
                  <c:v>42507</c:v>
                </c:pt>
                <c:pt idx="336">
                  <c:v>42508</c:v>
                </c:pt>
                <c:pt idx="337">
                  <c:v>42509</c:v>
                </c:pt>
                <c:pt idx="338">
                  <c:v>42510</c:v>
                </c:pt>
                <c:pt idx="339">
                  <c:v>42513</c:v>
                </c:pt>
                <c:pt idx="340">
                  <c:v>42514</c:v>
                </c:pt>
                <c:pt idx="341">
                  <c:v>42515</c:v>
                </c:pt>
                <c:pt idx="342">
                  <c:v>42516</c:v>
                </c:pt>
                <c:pt idx="343">
                  <c:v>42517</c:v>
                </c:pt>
                <c:pt idx="344">
                  <c:v>42520</c:v>
                </c:pt>
                <c:pt idx="345">
                  <c:v>42521</c:v>
                </c:pt>
                <c:pt idx="346">
                  <c:v>42522</c:v>
                </c:pt>
                <c:pt idx="347">
                  <c:v>42523</c:v>
                </c:pt>
                <c:pt idx="348">
                  <c:v>42524</c:v>
                </c:pt>
                <c:pt idx="349">
                  <c:v>42527</c:v>
                </c:pt>
                <c:pt idx="350">
                  <c:v>42528</c:v>
                </c:pt>
                <c:pt idx="351">
                  <c:v>42529</c:v>
                </c:pt>
                <c:pt idx="352">
                  <c:v>42533</c:v>
                </c:pt>
                <c:pt idx="353">
                  <c:v>42534</c:v>
                </c:pt>
                <c:pt idx="354">
                  <c:v>42535</c:v>
                </c:pt>
                <c:pt idx="355">
                  <c:v>42536</c:v>
                </c:pt>
                <c:pt idx="356">
                  <c:v>42537</c:v>
                </c:pt>
                <c:pt idx="357">
                  <c:v>42538</c:v>
                </c:pt>
                <c:pt idx="358">
                  <c:v>42541</c:v>
                </c:pt>
                <c:pt idx="359">
                  <c:v>42542</c:v>
                </c:pt>
                <c:pt idx="360">
                  <c:v>42543</c:v>
                </c:pt>
                <c:pt idx="361">
                  <c:v>42544</c:v>
                </c:pt>
                <c:pt idx="362">
                  <c:v>42545</c:v>
                </c:pt>
                <c:pt idx="363">
                  <c:v>42548</c:v>
                </c:pt>
                <c:pt idx="364">
                  <c:v>42549</c:v>
                </c:pt>
                <c:pt idx="365">
                  <c:v>42550</c:v>
                </c:pt>
                <c:pt idx="366">
                  <c:v>42551</c:v>
                </c:pt>
                <c:pt idx="367">
                  <c:v>42552</c:v>
                </c:pt>
                <c:pt idx="368">
                  <c:v>42555</c:v>
                </c:pt>
                <c:pt idx="369">
                  <c:v>42556</c:v>
                </c:pt>
                <c:pt idx="370">
                  <c:v>42557</c:v>
                </c:pt>
                <c:pt idx="371">
                  <c:v>42558</c:v>
                </c:pt>
                <c:pt idx="372">
                  <c:v>42559</c:v>
                </c:pt>
                <c:pt idx="373">
                  <c:v>42562</c:v>
                </c:pt>
                <c:pt idx="374">
                  <c:v>42563</c:v>
                </c:pt>
                <c:pt idx="375">
                  <c:v>42564</c:v>
                </c:pt>
                <c:pt idx="376">
                  <c:v>42565</c:v>
                </c:pt>
                <c:pt idx="377">
                  <c:v>42566</c:v>
                </c:pt>
                <c:pt idx="378">
                  <c:v>42569</c:v>
                </c:pt>
                <c:pt idx="379">
                  <c:v>42570</c:v>
                </c:pt>
                <c:pt idx="380">
                  <c:v>42571</c:v>
                </c:pt>
                <c:pt idx="381">
                  <c:v>42572</c:v>
                </c:pt>
                <c:pt idx="382">
                  <c:v>42573</c:v>
                </c:pt>
                <c:pt idx="383">
                  <c:v>42576</c:v>
                </c:pt>
                <c:pt idx="384">
                  <c:v>42577</c:v>
                </c:pt>
                <c:pt idx="385">
                  <c:v>42578</c:v>
                </c:pt>
                <c:pt idx="386">
                  <c:v>42579</c:v>
                </c:pt>
                <c:pt idx="387">
                  <c:v>42580</c:v>
                </c:pt>
                <c:pt idx="388">
                  <c:v>42583</c:v>
                </c:pt>
                <c:pt idx="389">
                  <c:v>42584</c:v>
                </c:pt>
                <c:pt idx="390">
                  <c:v>42585</c:v>
                </c:pt>
                <c:pt idx="391">
                  <c:v>42586</c:v>
                </c:pt>
                <c:pt idx="392">
                  <c:v>42587</c:v>
                </c:pt>
                <c:pt idx="393">
                  <c:v>42590</c:v>
                </c:pt>
                <c:pt idx="394">
                  <c:v>42591</c:v>
                </c:pt>
                <c:pt idx="395">
                  <c:v>42592</c:v>
                </c:pt>
                <c:pt idx="396">
                  <c:v>42593</c:v>
                </c:pt>
                <c:pt idx="397">
                  <c:v>42594</c:v>
                </c:pt>
                <c:pt idx="398">
                  <c:v>42597</c:v>
                </c:pt>
                <c:pt idx="399">
                  <c:v>42598</c:v>
                </c:pt>
                <c:pt idx="400">
                  <c:v>42599</c:v>
                </c:pt>
                <c:pt idx="401">
                  <c:v>42600</c:v>
                </c:pt>
                <c:pt idx="402">
                  <c:v>42601</c:v>
                </c:pt>
                <c:pt idx="403">
                  <c:v>42604</c:v>
                </c:pt>
                <c:pt idx="404">
                  <c:v>42605</c:v>
                </c:pt>
                <c:pt idx="405">
                  <c:v>42606</c:v>
                </c:pt>
                <c:pt idx="406">
                  <c:v>42607</c:v>
                </c:pt>
                <c:pt idx="407">
                  <c:v>42608</c:v>
                </c:pt>
                <c:pt idx="408">
                  <c:v>42611</c:v>
                </c:pt>
                <c:pt idx="409">
                  <c:v>42612</c:v>
                </c:pt>
                <c:pt idx="410">
                  <c:v>42613</c:v>
                </c:pt>
                <c:pt idx="411">
                  <c:v>42614</c:v>
                </c:pt>
                <c:pt idx="412">
                  <c:v>42615</c:v>
                </c:pt>
                <c:pt idx="413">
                  <c:v>42618</c:v>
                </c:pt>
                <c:pt idx="414">
                  <c:v>42619</c:v>
                </c:pt>
                <c:pt idx="415">
                  <c:v>42620</c:v>
                </c:pt>
                <c:pt idx="416">
                  <c:v>42621</c:v>
                </c:pt>
                <c:pt idx="417">
                  <c:v>42622</c:v>
                </c:pt>
                <c:pt idx="418">
                  <c:v>42625</c:v>
                </c:pt>
                <c:pt idx="419">
                  <c:v>42626</c:v>
                </c:pt>
                <c:pt idx="420">
                  <c:v>42627</c:v>
                </c:pt>
                <c:pt idx="421">
                  <c:v>42631</c:v>
                </c:pt>
                <c:pt idx="422">
                  <c:v>42632</c:v>
                </c:pt>
                <c:pt idx="423">
                  <c:v>42633</c:v>
                </c:pt>
                <c:pt idx="424">
                  <c:v>42634</c:v>
                </c:pt>
                <c:pt idx="425">
                  <c:v>42635</c:v>
                </c:pt>
                <c:pt idx="426">
                  <c:v>42636</c:v>
                </c:pt>
                <c:pt idx="427">
                  <c:v>42639</c:v>
                </c:pt>
                <c:pt idx="428">
                  <c:v>42640</c:v>
                </c:pt>
                <c:pt idx="429">
                  <c:v>42641</c:v>
                </c:pt>
                <c:pt idx="430">
                  <c:v>42642</c:v>
                </c:pt>
                <c:pt idx="431">
                  <c:v>42643</c:v>
                </c:pt>
                <c:pt idx="432">
                  <c:v>42651</c:v>
                </c:pt>
                <c:pt idx="433">
                  <c:v>42652</c:v>
                </c:pt>
                <c:pt idx="434">
                  <c:v>42653</c:v>
                </c:pt>
                <c:pt idx="435">
                  <c:v>42654</c:v>
                </c:pt>
                <c:pt idx="436">
                  <c:v>42655</c:v>
                </c:pt>
                <c:pt idx="437">
                  <c:v>42656</c:v>
                </c:pt>
                <c:pt idx="438">
                  <c:v>42657</c:v>
                </c:pt>
                <c:pt idx="439">
                  <c:v>42660</c:v>
                </c:pt>
                <c:pt idx="440">
                  <c:v>42661</c:v>
                </c:pt>
                <c:pt idx="441">
                  <c:v>42662</c:v>
                </c:pt>
                <c:pt idx="442">
                  <c:v>42663</c:v>
                </c:pt>
                <c:pt idx="443">
                  <c:v>42664</c:v>
                </c:pt>
                <c:pt idx="444">
                  <c:v>42667</c:v>
                </c:pt>
                <c:pt idx="445">
                  <c:v>42668</c:v>
                </c:pt>
                <c:pt idx="446">
                  <c:v>42669</c:v>
                </c:pt>
                <c:pt idx="447">
                  <c:v>42670</c:v>
                </c:pt>
                <c:pt idx="448">
                  <c:v>42671</c:v>
                </c:pt>
                <c:pt idx="449">
                  <c:v>42674</c:v>
                </c:pt>
                <c:pt idx="450">
                  <c:v>42675</c:v>
                </c:pt>
                <c:pt idx="451">
                  <c:v>42676</c:v>
                </c:pt>
                <c:pt idx="452">
                  <c:v>42677</c:v>
                </c:pt>
                <c:pt idx="453">
                  <c:v>42678</c:v>
                </c:pt>
                <c:pt idx="454">
                  <c:v>42681</c:v>
                </c:pt>
                <c:pt idx="455">
                  <c:v>42682</c:v>
                </c:pt>
                <c:pt idx="456">
                  <c:v>42683</c:v>
                </c:pt>
                <c:pt idx="457">
                  <c:v>42684</c:v>
                </c:pt>
                <c:pt idx="458">
                  <c:v>42685</c:v>
                </c:pt>
                <c:pt idx="459">
                  <c:v>42688</c:v>
                </c:pt>
                <c:pt idx="460">
                  <c:v>42689</c:v>
                </c:pt>
                <c:pt idx="461">
                  <c:v>42690</c:v>
                </c:pt>
                <c:pt idx="462">
                  <c:v>42691</c:v>
                </c:pt>
                <c:pt idx="463">
                  <c:v>42692</c:v>
                </c:pt>
                <c:pt idx="464">
                  <c:v>42695</c:v>
                </c:pt>
                <c:pt idx="465">
                  <c:v>42696</c:v>
                </c:pt>
                <c:pt idx="466">
                  <c:v>42697</c:v>
                </c:pt>
                <c:pt idx="467">
                  <c:v>42698</c:v>
                </c:pt>
                <c:pt idx="468">
                  <c:v>42699</c:v>
                </c:pt>
                <c:pt idx="469">
                  <c:v>42702</c:v>
                </c:pt>
                <c:pt idx="470">
                  <c:v>42703</c:v>
                </c:pt>
                <c:pt idx="471">
                  <c:v>42704</c:v>
                </c:pt>
                <c:pt idx="472">
                  <c:v>42705</c:v>
                </c:pt>
                <c:pt idx="473">
                  <c:v>42706</c:v>
                </c:pt>
                <c:pt idx="474">
                  <c:v>42709</c:v>
                </c:pt>
                <c:pt idx="475">
                  <c:v>42710</c:v>
                </c:pt>
                <c:pt idx="476">
                  <c:v>42711</c:v>
                </c:pt>
                <c:pt idx="477">
                  <c:v>42712</c:v>
                </c:pt>
                <c:pt idx="478">
                  <c:v>42713</c:v>
                </c:pt>
                <c:pt idx="479">
                  <c:v>42716</c:v>
                </c:pt>
                <c:pt idx="480">
                  <c:v>42717</c:v>
                </c:pt>
                <c:pt idx="481">
                  <c:v>42718</c:v>
                </c:pt>
                <c:pt idx="482">
                  <c:v>42719</c:v>
                </c:pt>
                <c:pt idx="483">
                  <c:v>42720</c:v>
                </c:pt>
                <c:pt idx="484">
                  <c:v>42723</c:v>
                </c:pt>
                <c:pt idx="485">
                  <c:v>42724</c:v>
                </c:pt>
                <c:pt idx="486">
                  <c:v>42725</c:v>
                </c:pt>
                <c:pt idx="487">
                  <c:v>42726</c:v>
                </c:pt>
                <c:pt idx="488">
                  <c:v>42727</c:v>
                </c:pt>
                <c:pt idx="489">
                  <c:v>42730</c:v>
                </c:pt>
                <c:pt idx="490">
                  <c:v>42731</c:v>
                </c:pt>
                <c:pt idx="491">
                  <c:v>42732</c:v>
                </c:pt>
                <c:pt idx="492">
                  <c:v>42733</c:v>
                </c:pt>
                <c:pt idx="493">
                  <c:v>42734</c:v>
                </c:pt>
                <c:pt idx="494">
                  <c:v>42738</c:v>
                </c:pt>
                <c:pt idx="495">
                  <c:v>42739</c:v>
                </c:pt>
                <c:pt idx="496">
                  <c:v>42740</c:v>
                </c:pt>
                <c:pt idx="497">
                  <c:v>42741</c:v>
                </c:pt>
                <c:pt idx="498">
                  <c:v>42744</c:v>
                </c:pt>
                <c:pt idx="499">
                  <c:v>42745</c:v>
                </c:pt>
                <c:pt idx="500">
                  <c:v>42746</c:v>
                </c:pt>
                <c:pt idx="501">
                  <c:v>42747</c:v>
                </c:pt>
                <c:pt idx="502">
                  <c:v>42748</c:v>
                </c:pt>
                <c:pt idx="503">
                  <c:v>42751</c:v>
                </c:pt>
                <c:pt idx="504">
                  <c:v>42752</c:v>
                </c:pt>
                <c:pt idx="505">
                  <c:v>42753</c:v>
                </c:pt>
                <c:pt idx="506">
                  <c:v>42754</c:v>
                </c:pt>
                <c:pt idx="507">
                  <c:v>42755</c:v>
                </c:pt>
                <c:pt idx="508">
                  <c:v>42757</c:v>
                </c:pt>
                <c:pt idx="509">
                  <c:v>42758</c:v>
                </c:pt>
                <c:pt idx="510">
                  <c:v>42759</c:v>
                </c:pt>
                <c:pt idx="511">
                  <c:v>42760</c:v>
                </c:pt>
                <c:pt idx="512">
                  <c:v>42769</c:v>
                </c:pt>
                <c:pt idx="513">
                  <c:v>42770</c:v>
                </c:pt>
                <c:pt idx="514">
                  <c:v>42772</c:v>
                </c:pt>
                <c:pt idx="515">
                  <c:v>42773</c:v>
                </c:pt>
                <c:pt idx="516">
                  <c:v>42774</c:v>
                </c:pt>
                <c:pt idx="517">
                  <c:v>42775</c:v>
                </c:pt>
                <c:pt idx="518">
                  <c:v>42776</c:v>
                </c:pt>
                <c:pt idx="519">
                  <c:v>42779</c:v>
                </c:pt>
                <c:pt idx="520">
                  <c:v>42780</c:v>
                </c:pt>
                <c:pt idx="521">
                  <c:v>42781</c:v>
                </c:pt>
                <c:pt idx="522">
                  <c:v>42782</c:v>
                </c:pt>
                <c:pt idx="523">
                  <c:v>42783</c:v>
                </c:pt>
                <c:pt idx="524">
                  <c:v>42786</c:v>
                </c:pt>
                <c:pt idx="525">
                  <c:v>42787</c:v>
                </c:pt>
                <c:pt idx="526">
                  <c:v>42788</c:v>
                </c:pt>
                <c:pt idx="527">
                  <c:v>42789</c:v>
                </c:pt>
                <c:pt idx="528">
                  <c:v>42790</c:v>
                </c:pt>
                <c:pt idx="529">
                  <c:v>42793</c:v>
                </c:pt>
                <c:pt idx="530">
                  <c:v>42794</c:v>
                </c:pt>
                <c:pt idx="531">
                  <c:v>42795</c:v>
                </c:pt>
                <c:pt idx="532">
                  <c:v>42796</c:v>
                </c:pt>
                <c:pt idx="533">
                  <c:v>42797</c:v>
                </c:pt>
                <c:pt idx="534">
                  <c:v>42800</c:v>
                </c:pt>
                <c:pt idx="535">
                  <c:v>42801</c:v>
                </c:pt>
                <c:pt idx="536">
                  <c:v>42802</c:v>
                </c:pt>
                <c:pt idx="537">
                  <c:v>42803</c:v>
                </c:pt>
                <c:pt idx="538">
                  <c:v>42804</c:v>
                </c:pt>
                <c:pt idx="539">
                  <c:v>42807</c:v>
                </c:pt>
                <c:pt idx="540">
                  <c:v>42808</c:v>
                </c:pt>
                <c:pt idx="541">
                  <c:v>42809</c:v>
                </c:pt>
                <c:pt idx="542">
                  <c:v>42810</c:v>
                </c:pt>
                <c:pt idx="543">
                  <c:v>42811</c:v>
                </c:pt>
                <c:pt idx="544">
                  <c:v>42814</c:v>
                </c:pt>
                <c:pt idx="545">
                  <c:v>42815</c:v>
                </c:pt>
                <c:pt idx="546">
                  <c:v>42816</c:v>
                </c:pt>
                <c:pt idx="547">
                  <c:v>42817</c:v>
                </c:pt>
                <c:pt idx="548">
                  <c:v>42818</c:v>
                </c:pt>
                <c:pt idx="549">
                  <c:v>42821</c:v>
                </c:pt>
                <c:pt idx="550">
                  <c:v>42822</c:v>
                </c:pt>
                <c:pt idx="551">
                  <c:v>42823</c:v>
                </c:pt>
                <c:pt idx="552">
                  <c:v>42824</c:v>
                </c:pt>
                <c:pt idx="553">
                  <c:v>42825</c:v>
                </c:pt>
                <c:pt idx="554">
                  <c:v>42826</c:v>
                </c:pt>
                <c:pt idx="555">
                  <c:v>42830</c:v>
                </c:pt>
                <c:pt idx="556">
                  <c:v>42831</c:v>
                </c:pt>
                <c:pt idx="557">
                  <c:v>42832</c:v>
                </c:pt>
                <c:pt idx="558">
                  <c:v>42835</c:v>
                </c:pt>
                <c:pt idx="559">
                  <c:v>42836</c:v>
                </c:pt>
                <c:pt idx="560">
                  <c:v>42837</c:v>
                </c:pt>
                <c:pt idx="561">
                  <c:v>42838</c:v>
                </c:pt>
                <c:pt idx="562">
                  <c:v>42839</c:v>
                </c:pt>
                <c:pt idx="563">
                  <c:v>42842</c:v>
                </c:pt>
                <c:pt idx="564">
                  <c:v>42843</c:v>
                </c:pt>
                <c:pt idx="565">
                  <c:v>42844</c:v>
                </c:pt>
                <c:pt idx="566">
                  <c:v>42845</c:v>
                </c:pt>
                <c:pt idx="567">
                  <c:v>42846</c:v>
                </c:pt>
                <c:pt idx="568">
                  <c:v>42849</c:v>
                </c:pt>
                <c:pt idx="569">
                  <c:v>42850</c:v>
                </c:pt>
                <c:pt idx="570">
                  <c:v>42851</c:v>
                </c:pt>
                <c:pt idx="571">
                  <c:v>42852</c:v>
                </c:pt>
                <c:pt idx="572">
                  <c:v>42853</c:v>
                </c:pt>
                <c:pt idx="573">
                  <c:v>42857</c:v>
                </c:pt>
                <c:pt idx="574">
                  <c:v>42858</c:v>
                </c:pt>
                <c:pt idx="575">
                  <c:v>42859</c:v>
                </c:pt>
                <c:pt idx="576">
                  <c:v>42860</c:v>
                </c:pt>
                <c:pt idx="577">
                  <c:v>42863</c:v>
                </c:pt>
                <c:pt idx="578">
                  <c:v>42864</c:v>
                </c:pt>
                <c:pt idx="579">
                  <c:v>42865</c:v>
                </c:pt>
                <c:pt idx="580">
                  <c:v>42866</c:v>
                </c:pt>
                <c:pt idx="581">
                  <c:v>42867</c:v>
                </c:pt>
                <c:pt idx="582">
                  <c:v>42870</c:v>
                </c:pt>
                <c:pt idx="583">
                  <c:v>42871</c:v>
                </c:pt>
                <c:pt idx="584">
                  <c:v>42872</c:v>
                </c:pt>
                <c:pt idx="585">
                  <c:v>42873</c:v>
                </c:pt>
                <c:pt idx="586">
                  <c:v>42874</c:v>
                </c:pt>
                <c:pt idx="587">
                  <c:v>42877</c:v>
                </c:pt>
                <c:pt idx="588">
                  <c:v>42878</c:v>
                </c:pt>
                <c:pt idx="589">
                  <c:v>42879</c:v>
                </c:pt>
                <c:pt idx="590">
                  <c:v>42880</c:v>
                </c:pt>
                <c:pt idx="591">
                  <c:v>42881</c:v>
                </c:pt>
                <c:pt idx="592">
                  <c:v>42882</c:v>
                </c:pt>
                <c:pt idx="593">
                  <c:v>42886</c:v>
                </c:pt>
                <c:pt idx="594">
                  <c:v>42887</c:v>
                </c:pt>
                <c:pt idx="595">
                  <c:v>42888</c:v>
                </c:pt>
                <c:pt idx="596">
                  <c:v>42891</c:v>
                </c:pt>
                <c:pt idx="597">
                  <c:v>42892</c:v>
                </c:pt>
                <c:pt idx="598">
                  <c:v>42893</c:v>
                </c:pt>
                <c:pt idx="599">
                  <c:v>42894</c:v>
                </c:pt>
                <c:pt idx="600">
                  <c:v>42895</c:v>
                </c:pt>
                <c:pt idx="601">
                  <c:v>42898</c:v>
                </c:pt>
                <c:pt idx="602">
                  <c:v>42899</c:v>
                </c:pt>
                <c:pt idx="603">
                  <c:v>42900</c:v>
                </c:pt>
                <c:pt idx="604">
                  <c:v>42901</c:v>
                </c:pt>
                <c:pt idx="605">
                  <c:v>42902</c:v>
                </c:pt>
                <c:pt idx="606">
                  <c:v>42905</c:v>
                </c:pt>
                <c:pt idx="607">
                  <c:v>42906</c:v>
                </c:pt>
                <c:pt idx="608">
                  <c:v>42907</c:v>
                </c:pt>
                <c:pt idx="609">
                  <c:v>42908</c:v>
                </c:pt>
                <c:pt idx="610">
                  <c:v>42909</c:v>
                </c:pt>
                <c:pt idx="611">
                  <c:v>42912</c:v>
                </c:pt>
                <c:pt idx="612">
                  <c:v>42913</c:v>
                </c:pt>
                <c:pt idx="613">
                  <c:v>42914</c:v>
                </c:pt>
                <c:pt idx="614">
                  <c:v>42915</c:v>
                </c:pt>
                <c:pt idx="615">
                  <c:v>42916</c:v>
                </c:pt>
                <c:pt idx="616">
                  <c:v>42919</c:v>
                </c:pt>
                <c:pt idx="617">
                  <c:v>42920</c:v>
                </c:pt>
                <c:pt idx="618">
                  <c:v>42921</c:v>
                </c:pt>
                <c:pt idx="619">
                  <c:v>42922</c:v>
                </c:pt>
                <c:pt idx="620">
                  <c:v>42923</c:v>
                </c:pt>
                <c:pt idx="621">
                  <c:v>42926</c:v>
                </c:pt>
                <c:pt idx="622">
                  <c:v>42927</c:v>
                </c:pt>
                <c:pt idx="623">
                  <c:v>42928</c:v>
                </c:pt>
                <c:pt idx="624">
                  <c:v>42929</c:v>
                </c:pt>
                <c:pt idx="625">
                  <c:v>42930</c:v>
                </c:pt>
                <c:pt idx="626">
                  <c:v>42933</c:v>
                </c:pt>
                <c:pt idx="627">
                  <c:v>42934</c:v>
                </c:pt>
                <c:pt idx="628">
                  <c:v>42935</c:v>
                </c:pt>
                <c:pt idx="629">
                  <c:v>42936</c:v>
                </c:pt>
                <c:pt idx="630">
                  <c:v>42937</c:v>
                </c:pt>
                <c:pt idx="631">
                  <c:v>42940</c:v>
                </c:pt>
                <c:pt idx="632">
                  <c:v>42941</c:v>
                </c:pt>
                <c:pt idx="633">
                  <c:v>42942</c:v>
                </c:pt>
                <c:pt idx="634">
                  <c:v>42943</c:v>
                </c:pt>
                <c:pt idx="635">
                  <c:v>42944</c:v>
                </c:pt>
                <c:pt idx="636">
                  <c:v>42947</c:v>
                </c:pt>
                <c:pt idx="637">
                  <c:v>42948</c:v>
                </c:pt>
                <c:pt idx="638">
                  <c:v>42949</c:v>
                </c:pt>
                <c:pt idx="639">
                  <c:v>42950</c:v>
                </c:pt>
                <c:pt idx="640">
                  <c:v>42951</c:v>
                </c:pt>
                <c:pt idx="641">
                  <c:v>42954</c:v>
                </c:pt>
                <c:pt idx="642">
                  <c:v>42955</c:v>
                </c:pt>
                <c:pt idx="643">
                  <c:v>42956</c:v>
                </c:pt>
                <c:pt idx="644">
                  <c:v>42957</c:v>
                </c:pt>
                <c:pt idx="645">
                  <c:v>42958</c:v>
                </c:pt>
                <c:pt idx="646">
                  <c:v>42961</c:v>
                </c:pt>
                <c:pt idx="647">
                  <c:v>42962</c:v>
                </c:pt>
                <c:pt idx="648">
                  <c:v>42963</c:v>
                </c:pt>
                <c:pt idx="649">
                  <c:v>42964</c:v>
                </c:pt>
                <c:pt idx="650">
                  <c:v>42965</c:v>
                </c:pt>
                <c:pt idx="651">
                  <c:v>42968</c:v>
                </c:pt>
                <c:pt idx="652">
                  <c:v>42969</c:v>
                </c:pt>
                <c:pt idx="653">
                  <c:v>42970</c:v>
                </c:pt>
                <c:pt idx="654">
                  <c:v>42971</c:v>
                </c:pt>
                <c:pt idx="655">
                  <c:v>42972</c:v>
                </c:pt>
                <c:pt idx="656">
                  <c:v>42975</c:v>
                </c:pt>
                <c:pt idx="657">
                  <c:v>42976</c:v>
                </c:pt>
                <c:pt idx="658">
                  <c:v>42977</c:v>
                </c:pt>
                <c:pt idx="659">
                  <c:v>42978</c:v>
                </c:pt>
                <c:pt idx="660">
                  <c:v>42979</c:v>
                </c:pt>
                <c:pt idx="661">
                  <c:v>42982</c:v>
                </c:pt>
                <c:pt idx="662">
                  <c:v>42983</c:v>
                </c:pt>
                <c:pt idx="663">
                  <c:v>42984</c:v>
                </c:pt>
                <c:pt idx="664">
                  <c:v>42985</c:v>
                </c:pt>
                <c:pt idx="665">
                  <c:v>42986</c:v>
                </c:pt>
                <c:pt idx="666">
                  <c:v>42989</c:v>
                </c:pt>
                <c:pt idx="667">
                  <c:v>42990</c:v>
                </c:pt>
                <c:pt idx="668">
                  <c:v>42991</c:v>
                </c:pt>
                <c:pt idx="669">
                  <c:v>42992</c:v>
                </c:pt>
                <c:pt idx="670">
                  <c:v>42993</c:v>
                </c:pt>
                <c:pt idx="671">
                  <c:v>42996</c:v>
                </c:pt>
                <c:pt idx="672">
                  <c:v>42997</c:v>
                </c:pt>
                <c:pt idx="673">
                  <c:v>42998</c:v>
                </c:pt>
                <c:pt idx="674">
                  <c:v>42999</c:v>
                </c:pt>
                <c:pt idx="675">
                  <c:v>43000</c:v>
                </c:pt>
                <c:pt idx="676">
                  <c:v>43003</c:v>
                </c:pt>
                <c:pt idx="677">
                  <c:v>43004</c:v>
                </c:pt>
                <c:pt idx="678">
                  <c:v>43005</c:v>
                </c:pt>
                <c:pt idx="679">
                  <c:v>43006</c:v>
                </c:pt>
                <c:pt idx="680">
                  <c:v>43007</c:v>
                </c:pt>
                <c:pt idx="681">
                  <c:v>43008</c:v>
                </c:pt>
                <c:pt idx="682">
                  <c:v>43017</c:v>
                </c:pt>
                <c:pt idx="683">
                  <c:v>43018</c:v>
                </c:pt>
                <c:pt idx="684">
                  <c:v>43019</c:v>
                </c:pt>
                <c:pt idx="685">
                  <c:v>43020</c:v>
                </c:pt>
                <c:pt idx="686">
                  <c:v>43021</c:v>
                </c:pt>
                <c:pt idx="687">
                  <c:v>43024</c:v>
                </c:pt>
                <c:pt idx="688">
                  <c:v>43025</c:v>
                </c:pt>
                <c:pt idx="689">
                  <c:v>43026</c:v>
                </c:pt>
                <c:pt idx="690">
                  <c:v>43027</c:v>
                </c:pt>
                <c:pt idx="691">
                  <c:v>43028</c:v>
                </c:pt>
                <c:pt idx="692">
                  <c:v>43031</c:v>
                </c:pt>
                <c:pt idx="693">
                  <c:v>43032</c:v>
                </c:pt>
                <c:pt idx="694">
                  <c:v>43033</c:v>
                </c:pt>
                <c:pt idx="695">
                  <c:v>43034</c:v>
                </c:pt>
                <c:pt idx="696">
                  <c:v>43035</c:v>
                </c:pt>
                <c:pt idx="697">
                  <c:v>43038</c:v>
                </c:pt>
                <c:pt idx="698">
                  <c:v>43039</c:v>
                </c:pt>
                <c:pt idx="699">
                  <c:v>43040</c:v>
                </c:pt>
                <c:pt idx="700">
                  <c:v>43041</c:v>
                </c:pt>
                <c:pt idx="701">
                  <c:v>43042</c:v>
                </c:pt>
                <c:pt idx="702">
                  <c:v>43045</c:v>
                </c:pt>
                <c:pt idx="703">
                  <c:v>43046</c:v>
                </c:pt>
                <c:pt idx="704">
                  <c:v>43047</c:v>
                </c:pt>
                <c:pt idx="705">
                  <c:v>43048</c:v>
                </c:pt>
                <c:pt idx="706">
                  <c:v>43049</c:v>
                </c:pt>
                <c:pt idx="707">
                  <c:v>43052</c:v>
                </c:pt>
                <c:pt idx="708">
                  <c:v>43053</c:v>
                </c:pt>
                <c:pt idx="709">
                  <c:v>43054</c:v>
                </c:pt>
                <c:pt idx="710">
                  <c:v>43055</c:v>
                </c:pt>
                <c:pt idx="711">
                  <c:v>43056</c:v>
                </c:pt>
                <c:pt idx="712">
                  <c:v>43059</c:v>
                </c:pt>
                <c:pt idx="713">
                  <c:v>43060</c:v>
                </c:pt>
                <c:pt idx="714">
                  <c:v>43061</c:v>
                </c:pt>
                <c:pt idx="715">
                  <c:v>43062</c:v>
                </c:pt>
                <c:pt idx="716">
                  <c:v>43063</c:v>
                </c:pt>
                <c:pt idx="717">
                  <c:v>43066</c:v>
                </c:pt>
                <c:pt idx="718">
                  <c:v>43067</c:v>
                </c:pt>
                <c:pt idx="719">
                  <c:v>43068</c:v>
                </c:pt>
                <c:pt idx="720">
                  <c:v>43069</c:v>
                </c:pt>
                <c:pt idx="721">
                  <c:v>43070</c:v>
                </c:pt>
                <c:pt idx="722">
                  <c:v>43073</c:v>
                </c:pt>
                <c:pt idx="723">
                  <c:v>43074</c:v>
                </c:pt>
                <c:pt idx="724">
                  <c:v>43075</c:v>
                </c:pt>
                <c:pt idx="725">
                  <c:v>43076</c:v>
                </c:pt>
                <c:pt idx="726">
                  <c:v>43077</c:v>
                </c:pt>
                <c:pt idx="727">
                  <c:v>43080</c:v>
                </c:pt>
                <c:pt idx="728">
                  <c:v>43081</c:v>
                </c:pt>
                <c:pt idx="729">
                  <c:v>43082</c:v>
                </c:pt>
                <c:pt idx="730">
                  <c:v>43083</c:v>
                </c:pt>
                <c:pt idx="731">
                  <c:v>43084</c:v>
                </c:pt>
                <c:pt idx="732">
                  <c:v>43087</c:v>
                </c:pt>
                <c:pt idx="733">
                  <c:v>43088</c:v>
                </c:pt>
                <c:pt idx="734">
                  <c:v>43089</c:v>
                </c:pt>
                <c:pt idx="735">
                  <c:v>43090</c:v>
                </c:pt>
                <c:pt idx="736">
                  <c:v>43091</c:v>
                </c:pt>
                <c:pt idx="737">
                  <c:v>43094</c:v>
                </c:pt>
                <c:pt idx="738">
                  <c:v>43095</c:v>
                </c:pt>
                <c:pt idx="739">
                  <c:v>43096</c:v>
                </c:pt>
                <c:pt idx="740">
                  <c:v>43097</c:v>
                </c:pt>
                <c:pt idx="741">
                  <c:v>43098</c:v>
                </c:pt>
                <c:pt idx="742">
                  <c:v>43102</c:v>
                </c:pt>
                <c:pt idx="743">
                  <c:v>43103</c:v>
                </c:pt>
                <c:pt idx="744">
                  <c:v>43104</c:v>
                </c:pt>
                <c:pt idx="745">
                  <c:v>43105</c:v>
                </c:pt>
                <c:pt idx="746">
                  <c:v>43108</c:v>
                </c:pt>
                <c:pt idx="747">
                  <c:v>43109</c:v>
                </c:pt>
                <c:pt idx="748">
                  <c:v>43110</c:v>
                </c:pt>
                <c:pt idx="749">
                  <c:v>43111</c:v>
                </c:pt>
                <c:pt idx="750">
                  <c:v>43112</c:v>
                </c:pt>
                <c:pt idx="751">
                  <c:v>43115</c:v>
                </c:pt>
                <c:pt idx="752">
                  <c:v>43116</c:v>
                </c:pt>
                <c:pt idx="753">
                  <c:v>43117</c:v>
                </c:pt>
                <c:pt idx="754">
                  <c:v>43118</c:v>
                </c:pt>
                <c:pt idx="755">
                  <c:v>43119</c:v>
                </c:pt>
                <c:pt idx="756">
                  <c:v>43122</c:v>
                </c:pt>
                <c:pt idx="757">
                  <c:v>43123</c:v>
                </c:pt>
                <c:pt idx="758">
                  <c:v>43124</c:v>
                </c:pt>
                <c:pt idx="759">
                  <c:v>43125</c:v>
                </c:pt>
                <c:pt idx="760">
                  <c:v>43126</c:v>
                </c:pt>
                <c:pt idx="761">
                  <c:v>43129</c:v>
                </c:pt>
                <c:pt idx="762">
                  <c:v>43130</c:v>
                </c:pt>
                <c:pt idx="763">
                  <c:v>43131</c:v>
                </c:pt>
                <c:pt idx="764">
                  <c:v>43132</c:v>
                </c:pt>
                <c:pt idx="765">
                  <c:v>43133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43142</c:v>
                </c:pt>
                <c:pt idx="772">
                  <c:v>43143</c:v>
                </c:pt>
                <c:pt idx="773">
                  <c:v>43144</c:v>
                </c:pt>
                <c:pt idx="774">
                  <c:v>43145</c:v>
                </c:pt>
                <c:pt idx="775">
                  <c:v>43153</c:v>
                </c:pt>
                <c:pt idx="776">
                  <c:v>43154</c:v>
                </c:pt>
                <c:pt idx="777">
                  <c:v>43155</c:v>
                </c:pt>
                <c:pt idx="778">
                  <c:v>43157</c:v>
                </c:pt>
                <c:pt idx="779">
                  <c:v>43158</c:v>
                </c:pt>
                <c:pt idx="780">
                  <c:v>43159</c:v>
                </c:pt>
                <c:pt idx="781">
                  <c:v>43160</c:v>
                </c:pt>
                <c:pt idx="782">
                  <c:v>43161</c:v>
                </c:pt>
                <c:pt idx="783">
                  <c:v>43164</c:v>
                </c:pt>
                <c:pt idx="784">
                  <c:v>43165</c:v>
                </c:pt>
                <c:pt idx="785">
                  <c:v>43166</c:v>
                </c:pt>
                <c:pt idx="786">
                  <c:v>43167</c:v>
                </c:pt>
                <c:pt idx="787">
                  <c:v>43168</c:v>
                </c:pt>
                <c:pt idx="788">
                  <c:v>43171</c:v>
                </c:pt>
                <c:pt idx="789">
                  <c:v>43172</c:v>
                </c:pt>
                <c:pt idx="790">
                  <c:v>43173</c:v>
                </c:pt>
                <c:pt idx="791">
                  <c:v>43174</c:v>
                </c:pt>
                <c:pt idx="792">
                  <c:v>43175</c:v>
                </c:pt>
                <c:pt idx="793">
                  <c:v>43178</c:v>
                </c:pt>
                <c:pt idx="794">
                  <c:v>43179</c:v>
                </c:pt>
                <c:pt idx="795">
                  <c:v>43180</c:v>
                </c:pt>
                <c:pt idx="796">
                  <c:v>43181</c:v>
                </c:pt>
                <c:pt idx="797">
                  <c:v>43182</c:v>
                </c:pt>
                <c:pt idx="798">
                  <c:v>43185</c:v>
                </c:pt>
                <c:pt idx="799">
                  <c:v>43186</c:v>
                </c:pt>
                <c:pt idx="800">
                  <c:v>43187</c:v>
                </c:pt>
                <c:pt idx="801">
                  <c:v>43188</c:v>
                </c:pt>
                <c:pt idx="802">
                  <c:v>43189</c:v>
                </c:pt>
                <c:pt idx="803">
                  <c:v>43192</c:v>
                </c:pt>
                <c:pt idx="804">
                  <c:v>43193</c:v>
                </c:pt>
                <c:pt idx="805">
                  <c:v>43194</c:v>
                </c:pt>
                <c:pt idx="806">
                  <c:v>43198</c:v>
                </c:pt>
                <c:pt idx="807">
                  <c:v>43199</c:v>
                </c:pt>
                <c:pt idx="808">
                  <c:v>43200</c:v>
                </c:pt>
                <c:pt idx="809">
                  <c:v>43201</c:v>
                </c:pt>
                <c:pt idx="810">
                  <c:v>43202</c:v>
                </c:pt>
                <c:pt idx="811">
                  <c:v>43203</c:v>
                </c:pt>
                <c:pt idx="812">
                  <c:v>43206</c:v>
                </c:pt>
                <c:pt idx="813">
                  <c:v>43207</c:v>
                </c:pt>
                <c:pt idx="814">
                  <c:v>43208</c:v>
                </c:pt>
                <c:pt idx="815">
                  <c:v>43209</c:v>
                </c:pt>
                <c:pt idx="816">
                  <c:v>43210</c:v>
                </c:pt>
                <c:pt idx="817">
                  <c:v>43213</c:v>
                </c:pt>
                <c:pt idx="818">
                  <c:v>43214</c:v>
                </c:pt>
                <c:pt idx="819">
                  <c:v>43215</c:v>
                </c:pt>
                <c:pt idx="820">
                  <c:v>43216</c:v>
                </c:pt>
                <c:pt idx="821">
                  <c:v>43217</c:v>
                </c:pt>
                <c:pt idx="822">
                  <c:v>43218</c:v>
                </c:pt>
                <c:pt idx="823">
                  <c:v>43222</c:v>
                </c:pt>
                <c:pt idx="824">
                  <c:v>43223</c:v>
                </c:pt>
                <c:pt idx="825">
                  <c:v>43224</c:v>
                </c:pt>
                <c:pt idx="826">
                  <c:v>43227</c:v>
                </c:pt>
                <c:pt idx="827">
                  <c:v>43228</c:v>
                </c:pt>
                <c:pt idx="828">
                  <c:v>43229</c:v>
                </c:pt>
                <c:pt idx="829">
                  <c:v>43230</c:v>
                </c:pt>
                <c:pt idx="830">
                  <c:v>43231</c:v>
                </c:pt>
                <c:pt idx="831">
                  <c:v>43234</c:v>
                </c:pt>
                <c:pt idx="832">
                  <c:v>43235</c:v>
                </c:pt>
                <c:pt idx="833">
                  <c:v>43236</c:v>
                </c:pt>
                <c:pt idx="834">
                  <c:v>43237</c:v>
                </c:pt>
                <c:pt idx="835">
                  <c:v>43238</c:v>
                </c:pt>
                <c:pt idx="836">
                  <c:v>43241</c:v>
                </c:pt>
                <c:pt idx="837">
                  <c:v>43242</c:v>
                </c:pt>
                <c:pt idx="838">
                  <c:v>43243</c:v>
                </c:pt>
                <c:pt idx="839">
                  <c:v>43244</c:v>
                </c:pt>
                <c:pt idx="840">
                  <c:v>43245</c:v>
                </c:pt>
                <c:pt idx="841">
                  <c:v>43248</c:v>
                </c:pt>
                <c:pt idx="842">
                  <c:v>43249</c:v>
                </c:pt>
                <c:pt idx="843">
                  <c:v>43250</c:v>
                </c:pt>
                <c:pt idx="844">
                  <c:v>43251</c:v>
                </c:pt>
                <c:pt idx="845">
                  <c:v>43252</c:v>
                </c:pt>
                <c:pt idx="846">
                  <c:v>43255</c:v>
                </c:pt>
                <c:pt idx="847">
                  <c:v>43256</c:v>
                </c:pt>
                <c:pt idx="848">
                  <c:v>43257</c:v>
                </c:pt>
                <c:pt idx="849">
                  <c:v>43258</c:v>
                </c:pt>
                <c:pt idx="850">
                  <c:v>43259</c:v>
                </c:pt>
                <c:pt idx="851">
                  <c:v>43262</c:v>
                </c:pt>
                <c:pt idx="852">
                  <c:v>43263</c:v>
                </c:pt>
                <c:pt idx="853">
                  <c:v>43264</c:v>
                </c:pt>
                <c:pt idx="854">
                  <c:v>43265</c:v>
                </c:pt>
                <c:pt idx="855">
                  <c:v>43266</c:v>
                </c:pt>
                <c:pt idx="856">
                  <c:v>43270</c:v>
                </c:pt>
                <c:pt idx="857">
                  <c:v>43271</c:v>
                </c:pt>
                <c:pt idx="858">
                  <c:v>43272</c:v>
                </c:pt>
                <c:pt idx="859">
                  <c:v>43273</c:v>
                </c:pt>
                <c:pt idx="860">
                  <c:v>43276</c:v>
                </c:pt>
                <c:pt idx="861">
                  <c:v>43277</c:v>
                </c:pt>
                <c:pt idx="862">
                  <c:v>43278</c:v>
                </c:pt>
                <c:pt idx="863">
                  <c:v>43279</c:v>
                </c:pt>
                <c:pt idx="864">
                  <c:v>43280</c:v>
                </c:pt>
                <c:pt idx="865">
                  <c:v>43283</c:v>
                </c:pt>
                <c:pt idx="866">
                  <c:v>43284</c:v>
                </c:pt>
                <c:pt idx="867">
                  <c:v>43285</c:v>
                </c:pt>
                <c:pt idx="868">
                  <c:v>43286</c:v>
                </c:pt>
                <c:pt idx="869">
                  <c:v>43287</c:v>
                </c:pt>
                <c:pt idx="870">
                  <c:v>43290</c:v>
                </c:pt>
                <c:pt idx="871">
                  <c:v>43291</c:v>
                </c:pt>
                <c:pt idx="872">
                  <c:v>43292</c:v>
                </c:pt>
                <c:pt idx="873">
                  <c:v>43293</c:v>
                </c:pt>
                <c:pt idx="874">
                  <c:v>43294</c:v>
                </c:pt>
                <c:pt idx="875">
                  <c:v>43297</c:v>
                </c:pt>
                <c:pt idx="876">
                  <c:v>43298</c:v>
                </c:pt>
                <c:pt idx="877">
                  <c:v>43299</c:v>
                </c:pt>
                <c:pt idx="878">
                  <c:v>43300</c:v>
                </c:pt>
                <c:pt idx="879">
                  <c:v>43304</c:v>
                </c:pt>
                <c:pt idx="880">
                  <c:v>43305</c:v>
                </c:pt>
                <c:pt idx="881">
                  <c:v>43306</c:v>
                </c:pt>
                <c:pt idx="882">
                  <c:v>43307</c:v>
                </c:pt>
                <c:pt idx="883">
                  <c:v>43308</c:v>
                </c:pt>
                <c:pt idx="884">
                  <c:v>43311</c:v>
                </c:pt>
                <c:pt idx="885">
                  <c:v>43312</c:v>
                </c:pt>
                <c:pt idx="886">
                  <c:v>43313</c:v>
                </c:pt>
                <c:pt idx="887">
                  <c:v>43314</c:v>
                </c:pt>
                <c:pt idx="888">
                  <c:v>43315</c:v>
                </c:pt>
                <c:pt idx="889">
                  <c:v>43318</c:v>
                </c:pt>
                <c:pt idx="890">
                  <c:v>43319</c:v>
                </c:pt>
                <c:pt idx="891">
                  <c:v>43320</c:v>
                </c:pt>
                <c:pt idx="892">
                  <c:v>43321</c:v>
                </c:pt>
                <c:pt idx="893">
                  <c:v>43322</c:v>
                </c:pt>
                <c:pt idx="894">
                  <c:v>43325</c:v>
                </c:pt>
                <c:pt idx="895">
                  <c:v>43326</c:v>
                </c:pt>
                <c:pt idx="896">
                  <c:v>43327</c:v>
                </c:pt>
                <c:pt idx="897">
                  <c:v>43328</c:v>
                </c:pt>
                <c:pt idx="898">
                  <c:v>43329</c:v>
                </c:pt>
                <c:pt idx="899">
                  <c:v>43332</c:v>
                </c:pt>
                <c:pt idx="900">
                  <c:v>43333</c:v>
                </c:pt>
                <c:pt idx="901">
                  <c:v>43334</c:v>
                </c:pt>
                <c:pt idx="902">
                  <c:v>43335</c:v>
                </c:pt>
                <c:pt idx="903">
                  <c:v>43336</c:v>
                </c:pt>
                <c:pt idx="904">
                  <c:v>43339</c:v>
                </c:pt>
                <c:pt idx="905">
                  <c:v>43340</c:v>
                </c:pt>
                <c:pt idx="906">
                  <c:v>43341</c:v>
                </c:pt>
                <c:pt idx="907">
                  <c:v>43342</c:v>
                </c:pt>
                <c:pt idx="908">
                  <c:v>43343</c:v>
                </c:pt>
                <c:pt idx="909">
                  <c:v>43346</c:v>
                </c:pt>
                <c:pt idx="910">
                  <c:v>43347</c:v>
                </c:pt>
                <c:pt idx="911">
                  <c:v>43348</c:v>
                </c:pt>
                <c:pt idx="912">
                  <c:v>43349</c:v>
                </c:pt>
                <c:pt idx="913">
                  <c:v>43350</c:v>
                </c:pt>
                <c:pt idx="914">
                  <c:v>43353</c:v>
                </c:pt>
                <c:pt idx="915">
                  <c:v>43354</c:v>
                </c:pt>
                <c:pt idx="916">
                  <c:v>43355</c:v>
                </c:pt>
                <c:pt idx="917">
                  <c:v>43356</c:v>
                </c:pt>
                <c:pt idx="918">
                  <c:v>43357</c:v>
                </c:pt>
                <c:pt idx="919">
                  <c:v>43360</c:v>
                </c:pt>
                <c:pt idx="920">
                  <c:v>43361</c:v>
                </c:pt>
                <c:pt idx="921">
                  <c:v>43362</c:v>
                </c:pt>
                <c:pt idx="922">
                  <c:v>43363</c:v>
                </c:pt>
                <c:pt idx="923">
                  <c:v>43364</c:v>
                </c:pt>
                <c:pt idx="924">
                  <c:v>43368</c:v>
                </c:pt>
                <c:pt idx="925">
                  <c:v>43369</c:v>
                </c:pt>
                <c:pt idx="926">
                  <c:v>43370</c:v>
                </c:pt>
                <c:pt idx="927">
                  <c:v>43371</c:v>
                </c:pt>
                <c:pt idx="928">
                  <c:v>43372</c:v>
                </c:pt>
                <c:pt idx="929">
                  <c:v>43373</c:v>
                </c:pt>
                <c:pt idx="930">
                  <c:v>43381</c:v>
                </c:pt>
                <c:pt idx="931">
                  <c:v>43382</c:v>
                </c:pt>
                <c:pt idx="932">
                  <c:v>43383</c:v>
                </c:pt>
                <c:pt idx="933">
                  <c:v>43384</c:v>
                </c:pt>
                <c:pt idx="934">
                  <c:v>43385</c:v>
                </c:pt>
                <c:pt idx="935">
                  <c:v>43388</c:v>
                </c:pt>
                <c:pt idx="936">
                  <c:v>43389</c:v>
                </c:pt>
                <c:pt idx="937">
                  <c:v>43390</c:v>
                </c:pt>
                <c:pt idx="938">
                  <c:v>43391</c:v>
                </c:pt>
                <c:pt idx="939">
                  <c:v>43392</c:v>
                </c:pt>
                <c:pt idx="940">
                  <c:v>43395</c:v>
                </c:pt>
                <c:pt idx="941">
                  <c:v>43396</c:v>
                </c:pt>
                <c:pt idx="942">
                  <c:v>43397</c:v>
                </c:pt>
                <c:pt idx="943">
                  <c:v>43398</c:v>
                </c:pt>
                <c:pt idx="944">
                  <c:v>43399</c:v>
                </c:pt>
                <c:pt idx="945">
                  <c:v>43402</c:v>
                </c:pt>
                <c:pt idx="946">
                  <c:v>43403</c:v>
                </c:pt>
                <c:pt idx="947">
                  <c:v>43404</c:v>
                </c:pt>
                <c:pt idx="948">
                  <c:v>43405</c:v>
                </c:pt>
                <c:pt idx="949">
                  <c:v>43406</c:v>
                </c:pt>
                <c:pt idx="950">
                  <c:v>43409</c:v>
                </c:pt>
                <c:pt idx="951">
                  <c:v>43410</c:v>
                </c:pt>
                <c:pt idx="952">
                  <c:v>43411</c:v>
                </c:pt>
                <c:pt idx="953">
                  <c:v>43412</c:v>
                </c:pt>
                <c:pt idx="954">
                  <c:v>43413</c:v>
                </c:pt>
                <c:pt idx="955">
                  <c:v>43416</c:v>
                </c:pt>
                <c:pt idx="956">
                  <c:v>43417</c:v>
                </c:pt>
                <c:pt idx="957">
                  <c:v>43418</c:v>
                </c:pt>
                <c:pt idx="958">
                  <c:v>43419</c:v>
                </c:pt>
                <c:pt idx="959">
                  <c:v>43420</c:v>
                </c:pt>
                <c:pt idx="960">
                  <c:v>43423</c:v>
                </c:pt>
                <c:pt idx="961">
                  <c:v>43424</c:v>
                </c:pt>
                <c:pt idx="962">
                  <c:v>43425</c:v>
                </c:pt>
                <c:pt idx="963">
                  <c:v>43426</c:v>
                </c:pt>
                <c:pt idx="964">
                  <c:v>43427</c:v>
                </c:pt>
                <c:pt idx="965">
                  <c:v>43430</c:v>
                </c:pt>
                <c:pt idx="966">
                  <c:v>43431</c:v>
                </c:pt>
                <c:pt idx="967">
                  <c:v>43432</c:v>
                </c:pt>
                <c:pt idx="968">
                  <c:v>43433</c:v>
                </c:pt>
                <c:pt idx="969">
                  <c:v>43434</c:v>
                </c:pt>
                <c:pt idx="970">
                  <c:v>43437</c:v>
                </c:pt>
                <c:pt idx="971">
                  <c:v>43438</c:v>
                </c:pt>
                <c:pt idx="972">
                  <c:v>43439</c:v>
                </c:pt>
                <c:pt idx="973">
                  <c:v>43440</c:v>
                </c:pt>
                <c:pt idx="974">
                  <c:v>43441</c:v>
                </c:pt>
                <c:pt idx="975">
                  <c:v>43444</c:v>
                </c:pt>
                <c:pt idx="976">
                  <c:v>43445</c:v>
                </c:pt>
                <c:pt idx="977">
                  <c:v>43446</c:v>
                </c:pt>
                <c:pt idx="978">
                  <c:v>43447</c:v>
                </c:pt>
                <c:pt idx="979">
                  <c:v>43448</c:v>
                </c:pt>
                <c:pt idx="980">
                  <c:v>43451</c:v>
                </c:pt>
                <c:pt idx="981">
                  <c:v>43452</c:v>
                </c:pt>
                <c:pt idx="982">
                  <c:v>43453</c:v>
                </c:pt>
                <c:pt idx="983">
                  <c:v>43454</c:v>
                </c:pt>
                <c:pt idx="984">
                  <c:v>43455</c:v>
                </c:pt>
                <c:pt idx="985">
                  <c:v>43458</c:v>
                </c:pt>
                <c:pt idx="986">
                  <c:v>43459</c:v>
                </c:pt>
                <c:pt idx="987">
                  <c:v>43460</c:v>
                </c:pt>
                <c:pt idx="988">
                  <c:v>43461</c:v>
                </c:pt>
                <c:pt idx="989">
                  <c:v>43462</c:v>
                </c:pt>
                <c:pt idx="990">
                  <c:v>43463</c:v>
                </c:pt>
                <c:pt idx="991">
                  <c:v>43467</c:v>
                </c:pt>
                <c:pt idx="992">
                  <c:v>43468</c:v>
                </c:pt>
                <c:pt idx="993">
                  <c:v>43469</c:v>
                </c:pt>
                <c:pt idx="994">
                  <c:v>43472</c:v>
                </c:pt>
                <c:pt idx="995">
                  <c:v>43473</c:v>
                </c:pt>
                <c:pt idx="996">
                  <c:v>43474</c:v>
                </c:pt>
                <c:pt idx="997">
                  <c:v>43475</c:v>
                </c:pt>
                <c:pt idx="998">
                  <c:v>43476</c:v>
                </c:pt>
                <c:pt idx="999">
                  <c:v>43479</c:v>
                </c:pt>
                <c:pt idx="1000">
                  <c:v>43480</c:v>
                </c:pt>
                <c:pt idx="1001">
                  <c:v>43481</c:v>
                </c:pt>
                <c:pt idx="1002">
                  <c:v>43482</c:v>
                </c:pt>
                <c:pt idx="1003">
                  <c:v>43483</c:v>
                </c:pt>
                <c:pt idx="1004">
                  <c:v>43486</c:v>
                </c:pt>
                <c:pt idx="1005">
                  <c:v>43487</c:v>
                </c:pt>
                <c:pt idx="1006">
                  <c:v>43488</c:v>
                </c:pt>
                <c:pt idx="1007">
                  <c:v>43489</c:v>
                </c:pt>
                <c:pt idx="1008">
                  <c:v>43490</c:v>
                </c:pt>
                <c:pt idx="1009">
                  <c:v>43493</c:v>
                </c:pt>
                <c:pt idx="1010">
                  <c:v>43494</c:v>
                </c:pt>
                <c:pt idx="1011">
                  <c:v>43495</c:v>
                </c:pt>
                <c:pt idx="1012">
                  <c:v>43496</c:v>
                </c:pt>
                <c:pt idx="1013">
                  <c:v>43497</c:v>
                </c:pt>
                <c:pt idx="1014">
                  <c:v>43498</c:v>
                </c:pt>
                <c:pt idx="1015">
                  <c:v>43507</c:v>
                </c:pt>
                <c:pt idx="1016">
                  <c:v>43508</c:v>
                </c:pt>
                <c:pt idx="1017">
                  <c:v>43509</c:v>
                </c:pt>
                <c:pt idx="1018">
                  <c:v>43510</c:v>
                </c:pt>
                <c:pt idx="1019">
                  <c:v>43511</c:v>
                </c:pt>
                <c:pt idx="1020">
                  <c:v>43514</c:v>
                </c:pt>
                <c:pt idx="1021">
                  <c:v>43515</c:v>
                </c:pt>
                <c:pt idx="1022">
                  <c:v>43516</c:v>
                </c:pt>
                <c:pt idx="1023">
                  <c:v>43517</c:v>
                </c:pt>
                <c:pt idx="1024">
                  <c:v>43518</c:v>
                </c:pt>
                <c:pt idx="1025">
                  <c:v>43521</c:v>
                </c:pt>
                <c:pt idx="1026">
                  <c:v>43522</c:v>
                </c:pt>
                <c:pt idx="1027">
                  <c:v>43523</c:v>
                </c:pt>
                <c:pt idx="1028">
                  <c:v>43524</c:v>
                </c:pt>
                <c:pt idx="1029">
                  <c:v>43525</c:v>
                </c:pt>
                <c:pt idx="1030">
                  <c:v>43528</c:v>
                </c:pt>
                <c:pt idx="1031">
                  <c:v>43529</c:v>
                </c:pt>
                <c:pt idx="1032">
                  <c:v>43530</c:v>
                </c:pt>
                <c:pt idx="1033">
                  <c:v>43531</c:v>
                </c:pt>
                <c:pt idx="1034">
                  <c:v>43532</c:v>
                </c:pt>
                <c:pt idx="1035">
                  <c:v>43535</c:v>
                </c:pt>
                <c:pt idx="1036">
                  <c:v>43536</c:v>
                </c:pt>
                <c:pt idx="1037">
                  <c:v>43537</c:v>
                </c:pt>
                <c:pt idx="1038">
                  <c:v>43538</c:v>
                </c:pt>
                <c:pt idx="1039">
                  <c:v>43539</c:v>
                </c:pt>
                <c:pt idx="1040">
                  <c:v>43542</c:v>
                </c:pt>
                <c:pt idx="1041">
                  <c:v>43543</c:v>
                </c:pt>
                <c:pt idx="1042">
                  <c:v>43544</c:v>
                </c:pt>
                <c:pt idx="1043">
                  <c:v>43545</c:v>
                </c:pt>
                <c:pt idx="1044">
                  <c:v>43546</c:v>
                </c:pt>
                <c:pt idx="1045">
                  <c:v>43549</c:v>
                </c:pt>
                <c:pt idx="1046">
                  <c:v>43550</c:v>
                </c:pt>
                <c:pt idx="1047">
                  <c:v>43551</c:v>
                </c:pt>
                <c:pt idx="1048">
                  <c:v>43552</c:v>
                </c:pt>
                <c:pt idx="1049">
                  <c:v>43553</c:v>
                </c:pt>
                <c:pt idx="1050">
                  <c:v>43556</c:v>
                </c:pt>
                <c:pt idx="1051">
                  <c:v>43557</c:v>
                </c:pt>
                <c:pt idx="1052">
                  <c:v>43558</c:v>
                </c:pt>
                <c:pt idx="1053">
                  <c:v>43559</c:v>
                </c:pt>
                <c:pt idx="1054">
                  <c:v>43563</c:v>
                </c:pt>
                <c:pt idx="1055">
                  <c:v>43564</c:v>
                </c:pt>
                <c:pt idx="1056">
                  <c:v>43565</c:v>
                </c:pt>
                <c:pt idx="1057">
                  <c:v>43567</c:v>
                </c:pt>
                <c:pt idx="1058">
                  <c:v>43570</c:v>
                </c:pt>
                <c:pt idx="1059">
                  <c:v>43571</c:v>
                </c:pt>
                <c:pt idx="1060">
                  <c:v>43572</c:v>
                </c:pt>
                <c:pt idx="1061">
                  <c:v>43573</c:v>
                </c:pt>
                <c:pt idx="1062">
                  <c:v>43574</c:v>
                </c:pt>
                <c:pt idx="1063">
                  <c:v>43577</c:v>
                </c:pt>
                <c:pt idx="1064">
                  <c:v>43578</c:v>
                </c:pt>
                <c:pt idx="1065">
                  <c:v>43579</c:v>
                </c:pt>
                <c:pt idx="1066">
                  <c:v>43580</c:v>
                </c:pt>
                <c:pt idx="1067">
                  <c:v>43581</c:v>
                </c:pt>
                <c:pt idx="1068">
                  <c:v>43583</c:v>
                </c:pt>
                <c:pt idx="1069">
                  <c:v>43584</c:v>
                </c:pt>
                <c:pt idx="1070">
                  <c:v>43585</c:v>
                </c:pt>
                <c:pt idx="1071">
                  <c:v>43590</c:v>
                </c:pt>
                <c:pt idx="1072">
                  <c:v>43591</c:v>
                </c:pt>
                <c:pt idx="1073">
                  <c:v>43592</c:v>
                </c:pt>
                <c:pt idx="1074">
                  <c:v>43593</c:v>
                </c:pt>
                <c:pt idx="1075">
                  <c:v>43594</c:v>
                </c:pt>
                <c:pt idx="1076">
                  <c:v>43595</c:v>
                </c:pt>
                <c:pt idx="1077">
                  <c:v>43598</c:v>
                </c:pt>
                <c:pt idx="1078">
                  <c:v>43599</c:v>
                </c:pt>
                <c:pt idx="1079">
                  <c:v>43600</c:v>
                </c:pt>
                <c:pt idx="1080">
                  <c:v>43601</c:v>
                </c:pt>
                <c:pt idx="1081">
                  <c:v>43602</c:v>
                </c:pt>
                <c:pt idx="1082">
                  <c:v>43605</c:v>
                </c:pt>
                <c:pt idx="1083">
                  <c:v>43606</c:v>
                </c:pt>
                <c:pt idx="1084">
                  <c:v>43607</c:v>
                </c:pt>
                <c:pt idx="1085">
                  <c:v>43608</c:v>
                </c:pt>
                <c:pt idx="1086">
                  <c:v>43609</c:v>
                </c:pt>
                <c:pt idx="1087">
                  <c:v>43612</c:v>
                </c:pt>
                <c:pt idx="1088">
                  <c:v>43613</c:v>
                </c:pt>
                <c:pt idx="1089">
                  <c:v>43614</c:v>
                </c:pt>
                <c:pt idx="1090">
                  <c:v>43615</c:v>
                </c:pt>
                <c:pt idx="1091">
                  <c:v>43616</c:v>
                </c:pt>
                <c:pt idx="1092">
                  <c:v>43619</c:v>
                </c:pt>
                <c:pt idx="1093">
                  <c:v>43620</c:v>
                </c:pt>
                <c:pt idx="1094">
                  <c:v>43621</c:v>
                </c:pt>
                <c:pt idx="1095">
                  <c:v>43622</c:v>
                </c:pt>
                <c:pt idx="1096">
                  <c:v>43626</c:v>
                </c:pt>
                <c:pt idx="1097">
                  <c:v>43627</c:v>
                </c:pt>
                <c:pt idx="1098">
                  <c:v>43628</c:v>
                </c:pt>
                <c:pt idx="1099">
                  <c:v>43629</c:v>
                </c:pt>
                <c:pt idx="1100">
                  <c:v>43630</c:v>
                </c:pt>
                <c:pt idx="1101">
                  <c:v>43633</c:v>
                </c:pt>
                <c:pt idx="1102">
                  <c:v>43634</c:v>
                </c:pt>
                <c:pt idx="1103">
                  <c:v>43635</c:v>
                </c:pt>
                <c:pt idx="1104">
                  <c:v>43636</c:v>
                </c:pt>
                <c:pt idx="1105">
                  <c:v>43637</c:v>
                </c:pt>
                <c:pt idx="1106">
                  <c:v>43640</c:v>
                </c:pt>
                <c:pt idx="1107">
                  <c:v>43641</c:v>
                </c:pt>
                <c:pt idx="1108">
                  <c:v>43642</c:v>
                </c:pt>
                <c:pt idx="1109">
                  <c:v>43643</c:v>
                </c:pt>
                <c:pt idx="1110">
                  <c:v>43644</c:v>
                </c:pt>
                <c:pt idx="1111">
                  <c:v>43647</c:v>
                </c:pt>
                <c:pt idx="1112">
                  <c:v>43648</c:v>
                </c:pt>
                <c:pt idx="1113">
                  <c:v>43649</c:v>
                </c:pt>
                <c:pt idx="1114">
                  <c:v>43650</c:v>
                </c:pt>
                <c:pt idx="1115">
                  <c:v>43651</c:v>
                </c:pt>
                <c:pt idx="1116">
                  <c:v>43654</c:v>
                </c:pt>
                <c:pt idx="1117">
                  <c:v>43655</c:v>
                </c:pt>
                <c:pt idx="1118">
                  <c:v>43656</c:v>
                </c:pt>
                <c:pt idx="1119">
                  <c:v>43657</c:v>
                </c:pt>
                <c:pt idx="1120">
                  <c:v>43658</c:v>
                </c:pt>
                <c:pt idx="1121">
                  <c:v>43661</c:v>
                </c:pt>
                <c:pt idx="1122">
                  <c:v>43662</c:v>
                </c:pt>
                <c:pt idx="1123">
                  <c:v>43663</c:v>
                </c:pt>
                <c:pt idx="1124">
                  <c:v>43664</c:v>
                </c:pt>
                <c:pt idx="1125">
                  <c:v>43665</c:v>
                </c:pt>
                <c:pt idx="1126">
                  <c:v>43668</c:v>
                </c:pt>
                <c:pt idx="1127">
                  <c:v>43669</c:v>
                </c:pt>
                <c:pt idx="1128">
                  <c:v>43670</c:v>
                </c:pt>
                <c:pt idx="1129">
                  <c:v>43671</c:v>
                </c:pt>
                <c:pt idx="1130">
                  <c:v>43672</c:v>
                </c:pt>
                <c:pt idx="1131">
                  <c:v>43675</c:v>
                </c:pt>
                <c:pt idx="1132">
                  <c:v>43676</c:v>
                </c:pt>
                <c:pt idx="1133">
                  <c:v>43677</c:v>
                </c:pt>
                <c:pt idx="1134">
                  <c:v>43678</c:v>
                </c:pt>
                <c:pt idx="1135">
                  <c:v>43679</c:v>
                </c:pt>
                <c:pt idx="1136">
                  <c:v>43682</c:v>
                </c:pt>
                <c:pt idx="1137">
                  <c:v>43683</c:v>
                </c:pt>
                <c:pt idx="1138">
                  <c:v>43684</c:v>
                </c:pt>
                <c:pt idx="1139">
                  <c:v>43685</c:v>
                </c:pt>
                <c:pt idx="1140">
                  <c:v>43686</c:v>
                </c:pt>
                <c:pt idx="1141">
                  <c:v>43689</c:v>
                </c:pt>
                <c:pt idx="1142">
                  <c:v>43690</c:v>
                </c:pt>
                <c:pt idx="1143">
                  <c:v>43691</c:v>
                </c:pt>
                <c:pt idx="1144">
                  <c:v>43692</c:v>
                </c:pt>
                <c:pt idx="1145">
                  <c:v>43693</c:v>
                </c:pt>
                <c:pt idx="1146">
                  <c:v>43696</c:v>
                </c:pt>
                <c:pt idx="1147">
                  <c:v>43697</c:v>
                </c:pt>
                <c:pt idx="1148">
                  <c:v>43698</c:v>
                </c:pt>
                <c:pt idx="1149">
                  <c:v>43699</c:v>
                </c:pt>
                <c:pt idx="1150">
                  <c:v>43700</c:v>
                </c:pt>
                <c:pt idx="1151">
                  <c:v>43703</c:v>
                </c:pt>
                <c:pt idx="1152">
                  <c:v>43704</c:v>
                </c:pt>
                <c:pt idx="1153">
                  <c:v>43705</c:v>
                </c:pt>
                <c:pt idx="1154">
                  <c:v>43706</c:v>
                </c:pt>
                <c:pt idx="1155">
                  <c:v>43707</c:v>
                </c:pt>
                <c:pt idx="1156">
                  <c:v>43710</c:v>
                </c:pt>
                <c:pt idx="1157">
                  <c:v>43711</c:v>
                </c:pt>
                <c:pt idx="1158">
                  <c:v>43712</c:v>
                </c:pt>
                <c:pt idx="1159">
                  <c:v>43713</c:v>
                </c:pt>
                <c:pt idx="1160">
                  <c:v>43714</c:v>
                </c:pt>
                <c:pt idx="1161">
                  <c:v>43717</c:v>
                </c:pt>
                <c:pt idx="1162">
                  <c:v>43718</c:v>
                </c:pt>
                <c:pt idx="1163">
                  <c:v>43719</c:v>
                </c:pt>
                <c:pt idx="1164">
                  <c:v>43720</c:v>
                </c:pt>
                <c:pt idx="1165">
                  <c:v>43724</c:v>
                </c:pt>
                <c:pt idx="1166">
                  <c:v>43725</c:v>
                </c:pt>
                <c:pt idx="1167">
                  <c:v>43726</c:v>
                </c:pt>
                <c:pt idx="1168">
                  <c:v>43727</c:v>
                </c:pt>
                <c:pt idx="1169">
                  <c:v>43728</c:v>
                </c:pt>
                <c:pt idx="1170">
                  <c:v>43731</c:v>
                </c:pt>
                <c:pt idx="1171">
                  <c:v>43732</c:v>
                </c:pt>
                <c:pt idx="1172">
                  <c:v>43733</c:v>
                </c:pt>
                <c:pt idx="1173">
                  <c:v>43734</c:v>
                </c:pt>
                <c:pt idx="1174">
                  <c:v>43735</c:v>
                </c:pt>
                <c:pt idx="1175">
                  <c:v>43737</c:v>
                </c:pt>
                <c:pt idx="1176">
                  <c:v>43738</c:v>
                </c:pt>
                <c:pt idx="1177">
                  <c:v>43746</c:v>
                </c:pt>
                <c:pt idx="1178">
                  <c:v>43747</c:v>
                </c:pt>
                <c:pt idx="1179">
                  <c:v>43748</c:v>
                </c:pt>
                <c:pt idx="1180">
                  <c:v>43749</c:v>
                </c:pt>
                <c:pt idx="1181">
                  <c:v>43750</c:v>
                </c:pt>
                <c:pt idx="1182">
                  <c:v>43752</c:v>
                </c:pt>
                <c:pt idx="1183">
                  <c:v>43753</c:v>
                </c:pt>
                <c:pt idx="1184">
                  <c:v>43754</c:v>
                </c:pt>
                <c:pt idx="1185">
                  <c:v>43755</c:v>
                </c:pt>
                <c:pt idx="1186">
                  <c:v>43756</c:v>
                </c:pt>
                <c:pt idx="1187">
                  <c:v>43759</c:v>
                </c:pt>
                <c:pt idx="1188">
                  <c:v>43760</c:v>
                </c:pt>
                <c:pt idx="1189">
                  <c:v>43761</c:v>
                </c:pt>
                <c:pt idx="1190">
                  <c:v>43762</c:v>
                </c:pt>
                <c:pt idx="1191">
                  <c:v>43763</c:v>
                </c:pt>
                <c:pt idx="1192">
                  <c:v>43766</c:v>
                </c:pt>
                <c:pt idx="1193">
                  <c:v>43767</c:v>
                </c:pt>
                <c:pt idx="1194">
                  <c:v>43768</c:v>
                </c:pt>
                <c:pt idx="1195">
                  <c:v>43769</c:v>
                </c:pt>
                <c:pt idx="1196">
                  <c:v>43770</c:v>
                </c:pt>
                <c:pt idx="1197">
                  <c:v>43773</c:v>
                </c:pt>
                <c:pt idx="1198">
                  <c:v>43774</c:v>
                </c:pt>
                <c:pt idx="1199">
                  <c:v>43775</c:v>
                </c:pt>
                <c:pt idx="1200">
                  <c:v>43776</c:v>
                </c:pt>
                <c:pt idx="1201">
                  <c:v>43777</c:v>
                </c:pt>
                <c:pt idx="1202">
                  <c:v>43780</c:v>
                </c:pt>
                <c:pt idx="1203">
                  <c:v>43781</c:v>
                </c:pt>
                <c:pt idx="1204">
                  <c:v>43782</c:v>
                </c:pt>
                <c:pt idx="1205">
                  <c:v>43783</c:v>
                </c:pt>
                <c:pt idx="1206">
                  <c:v>43784</c:v>
                </c:pt>
                <c:pt idx="1207">
                  <c:v>43787</c:v>
                </c:pt>
                <c:pt idx="1208">
                  <c:v>43788</c:v>
                </c:pt>
                <c:pt idx="1209">
                  <c:v>43789</c:v>
                </c:pt>
                <c:pt idx="1210">
                  <c:v>43790</c:v>
                </c:pt>
                <c:pt idx="1211">
                  <c:v>43791</c:v>
                </c:pt>
                <c:pt idx="1212">
                  <c:v>43794</c:v>
                </c:pt>
                <c:pt idx="1213">
                  <c:v>43795</c:v>
                </c:pt>
                <c:pt idx="1214">
                  <c:v>43796</c:v>
                </c:pt>
                <c:pt idx="1215">
                  <c:v>43797</c:v>
                </c:pt>
                <c:pt idx="1216">
                  <c:v>43798</c:v>
                </c:pt>
                <c:pt idx="1217">
                  <c:v>43801</c:v>
                </c:pt>
                <c:pt idx="1218">
                  <c:v>43802</c:v>
                </c:pt>
                <c:pt idx="1219">
                  <c:v>43803</c:v>
                </c:pt>
                <c:pt idx="1220">
                  <c:v>43804</c:v>
                </c:pt>
                <c:pt idx="1221">
                  <c:v>43805</c:v>
                </c:pt>
                <c:pt idx="1222">
                  <c:v>43808</c:v>
                </c:pt>
                <c:pt idx="1223">
                  <c:v>43809</c:v>
                </c:pt>
                <c:pt idx="1224">
                  <c:v>43810</c:v>
                </c:pt>
                <c:pt idx="1225">
                  <c:v>43811</c:v>
                </c:pt>
                <c:pt idx="1226">
                  <c:v>43812</c:v>
                </c:pt>
                <c:pt idx="1227">
                  <c:v>43815</c:v>
                </c:pt>
                <c:pt idx="1228">
                  <c:v>43816</c:v>
                </c:pt>
                <c:pt idx="1229">
                  <c:v>43817</c:v>
                </c:pt>
                <c:pt idx="1230">
                  <c:v>43818</c:v>
                </c:pt>
                <c:pt idx="1231">
                  <c:v>43819</c:v>
                </c:pt>
                <c:pt idx="1232">
                  <c:v>43822</c:v>
                </c:pt>
                <c:pt idx="1233">
                  <c:v>43823</c:v>
                </c:pt>
                <c:pt idx="1234">
                  <c:v>43824</c:v>
                </c:pt>
                <c:pt idx="1235">
                  <c:v>43825</c:v>
                </c:pt>
                <c:pt idx="1236">
                  <c:v>43826</c:v>
                </c:pt>
                <c:pt idx="1237">
                  <c:v>43829</c:v>
                </c:pt>
                <c:pt idx="1238">
                  <c:v>43830</c:v>
                </c:pt>
              </c:numCache>
            </c:numRef>
          </c:cat>
          <c:val>
            <c:numRef>
              <c:f>Sheet1!$B$2:$B$1240</c:f>
              <c:numCache>
                <c:formatCode>General</c:formatCode>
                <c:ptCount val="1239"/>
                <c:pt idx="0">
                  <c:v>617.96799999999996</c:v>
                </c:pt>
                <c:pt idx="1">
                  <c:v>609.54600000000005</c:v>
                </c:pt>
                <c:pt idx="2">
                  <c:v>606.76599999999996</c:v>
                </c:pt>
                <c:pt idx="3">
                  <c:v>594.952</c:v>
                </c:pt>
                <c:pt idx="4">
                  <c:v>579.69200000000001</c:v>
                </c:pt>
                <c:pt idx="5">
                  <c:v>565.49199999999996</c:v>
                </c:pt>
                <c:pt idx="6">
                  <c:v>531.40599999999995</c:v>
                </c:pt>
                <c:pt idx="7">
                  <c:v>501.39420000000001</c:v>
                </c:pt>
                <c:pt idx="8">
                  <c:v>478.05599999999998</c:v>
                </c:pt>
                <c:pt idx="9">
                  <c:v>460.71199999999999</c:v>
                </c:pt>
                <c:pt idx="10">
                  <c:v>446.892</c:v>
                </c:pt>
                <c:pt idx="11">
                  <c:v>433.702</c:v>
                </c:pt>
                <c:pt idx="12">
                  <c:v>424.7722</c:v>
                </c:pt>
                <c:pt idx="13">
                  <c:v>405.702</c:v>
                </c:pt>
                <c:pt idx="14">
                  <c:v>382.60199999999998</c:v>
                </c:pt>
                <c:pt idx="15">
                  <c:v>368.07</c:v>
                </c:pt>
                <c:pt idx="16">
                  <c:v>347.31200000000001</c:v>
                </c:pt>
                <c:pt idx="17">
                  <c:v>320.76799999999997</c:v>
                </c:pt>
                <c:pt idx="18">
                  <c:v>307.88</c:v>
                </c:pt>
                <c:pt idx="19">
                  <c:v>308.08</c:v>
                </c:pt>
                <c:pt idx="20">
                  <c:v>307.54000000000002</c:v>
                </c:pt>
                <c:pt idx="21">
                  <c:v>302.59399999999999</c:v>
                </c:pt>
                <c:pt idx="22">
                  <c:v>291.97399999999999</c:v>
                </c:pt>
                <c:pt idx="23">
                  <c:v>282.99400000000003</c:v>
                </c:pt>
                <c:pt idx="24">
                  <c:v>275.88400000000001</c:v>
                </c:pt>
                <c:pt idx="25">
                  <c:v>272.84379999999999</c:v>
                </c:pt>
                <c:pt idx="26">
                  <c:v>265.93400000000003</c:v>
                </c:pt>
                <c:pt idx="27">
                  <c:v>266.91800000000001</c:v>
                </c:pt>
                <c:pt idx="28">
                  <c:v>266.75599999999997</c:v>
                </c:pt>
                <c:pt idx="29">
                  <c:v>268.358</c:v>
                </c:pt>
                <c:pt idx="30">
                  <c:v>267.08780000000002</c:v>
                </c:pt>
                <c:pt idx="31">
                  <c:v>267.08780000000002</c:v>
                </c:pt>
                <c:pt idx="32">
                  <c:v>268.93779999999998</c:v>
                </c:pt>
                <c:pt idx="33">
                  <c:v>269.20800000000003</c:v>
                </c:pt>
                <c:pt idx="34">
                  <c:v>270.42779999999999</c:v>
                </c:pt>
                <c:pt idx="35">
                  <c:v>270.238</c:v>
                </c:pt>
                <c:pt idx="36">
                  <c:v>270.15800000000002</c:v>
                </c:pt>
                <c:pt idx="37">
                  <c:v>259.66800000000001</c:v>
                </c:pt>
                <c:pt idx="38">
                  <c:v>255.80799999999999</c:v>
                </c:pt>
                <c:pt idx="39">
                  <c:v>254.464</c:v>
                </c:pt>
                <c:pt idx="40">
                  <c:v>249.57</c:v>
                </c:pt>
                <c:pt idx="41">
                  <c:v>231.06</c:v>
                </c:pt>
                <c:pt idx="42">
                  <c:v>224.72200000000001</c:v>
                </c:pt>
                <c:pt idx="43">
                  <c:v>213.7242</c:v>
                </c:pt>
                <c:pt idx="44">
                  <c:v>219.166</c:v>
                </c:pt>
                <c:pt idx="45">
                  <c:v>247.38800000000001</c:v>
                </c:pt>
                <c:pt idx="46">
                  <c:v>252.94800000000001</c:v>
                </c:pt>
                <c:pt idx="47">
                  <c:v>247.858</c:v>
                </c:pt>
                <c:pt idx="48">
                  <c:v>243.178</c:v>
                </c:pt>
                <c:pt idx="49">
                  <c:v>271.09019999999998</c:v>
                </c:pt>
                <c:pt idx="50">
                  <c:v>305.02</c:v>
                </c:pt>
                <c:pt idx="51">
                  <c:v>339.62400000000002</c:v>
                </c:pt>
                <c:pt idx="52">
                  <c:v>333.39400000000001</c:v>
                </c:pt>
                <c:pt idx="53">
                  <c:v>324.19400000000002</c:v>
                </c:pt>
                <c:pt idx="54">
                  <c:v>326.08199999999999</c:v>
                </c:pt>
                <c:pt idx="55">
                  <c:v>334.108</c:v>
                </c:pt>
                <c:pt idx="56">
                  <c:v>339.18380000000002</c:v>
                </c:pt>
                <c:pt idx="57">
                  <c:v>331.41800000000001</c:v>
                </c:pt>
                <c:pt idx="58">
                  <c:v>340.82799999999997</c:v>
                </c:pt>
                <c:pt idx="59">
                  <c:v>332.07400000000001</c:v>
                </c:pt>
                <c:pt idx="60">
                  <c:v>317.96420000000001</c:v>
                </c:pt>
                <c:pt idx="61">
                  <c:v>308.93400000000003</c:v>
                </c:pt>
                <c:pt idx="62">
                  <c:v>305.75</c:v>
                </c:pt>
                <c:pt idx="63">
                  <c:v>303.26</c:v>
                </c:pt>
                <c:pt idx="64">
                  <c:v>315.93</c:v>
                </c:pt>
                <c:pt idx="65">
                  <c:v>315.7842</c:v>
                </c:pt>
                <c:pt idx="66">
                  <c:v>308.42399999999998</c:v>
                </c:pt>
                <c:pt idx="67">
                  <c:v>305.87200000000001</c:v>
                </c:pt>
                <c:pt idx="68">
                  <c:v>300.642</c:v>
                </c:pt>
                <c:pt idx="69">
                  <c:v>296.92200000000003</c:v>
                </c:pt>
                <c:pt idx="70">
                  <c:v>307.30579999999998</c:v>
                </c:pt>
                <c:pt idx="71">
                  <c:v>303.52600000000001</c:v>
                </c:pt>
                <c:pt idx="72">
                  <c:v>313.464</c:v>
                </c:pt>
                <c:pt idx="73">
                  <c:v>324.28199999999998</c:v>
                </c:pt>
                <c:pt idx="74">
                  <c:v>305.85199999999998</c:v>
                </c:pt>
                <c:pt idx="75">
                  <c:v>312.02</c:v>
                </c:pt>
                <c:pt idx="76">
                  <c:v>319.04579999999999</c:v>
                </c:pt>
                <c:pt idx="77">
                  <c:v>325.67</c:v>
                </c:pt>
                <c:pt idx="78">
                  <c:v>328.72800000000001</c:v>
                </c:pt>
                <c:pt idx="79">
                  <c:v>321.04599999999999</c:v>
                </c:pt>
                <c:pt idx="80">
                  <c:v>311.44</c:v>
                </c:pt>
                <c:pt idx="81">
                  <c:v>299.35000000000002</c:v>
                </c:pt>
                <c:pt idx="82">
                  <c:v>290.31400000000002</c:v>
                </c:pt>
                <c:pt idx="83">
                  <c:v>281.84800000000001</c:v>
                </c:pt>
                <c:pt idx="84">
                  <c:v>269.99400000000003</c:v>
                </c:pt>
                <c:pt idx="85">
                  <c:v>254.49780000000001</c:v>
                </c:pt>
                <c:pt idx="86">
                  <c:v>247.35</c:v>
                </c:pt>
                <c:pt idx="87">
                  <c:v>245.81</c:v>
                </c:pt>
                <c:pt idx="88">
                  <c:v>239.15600000000001</c:v>
                </c:pt>
                <c:pt idx="89">
                  <c:v>232.07</c:v>
                </c:pt>
                <c:pt idx="90">
                  <c:v>231.376</c:v>
                </c:pt>
                <c:pt idx="91">
                  <c:v>228.726</c:v>
                </c:pt>
                <c:pt idx="92">
                  <c:v>224.006</c:v>
                </c:pt>
                <c:pt idx="93">
                  <c:v>222.53</c:v>
                </c:pt>
                <c:pt idx="94">
                  <c:v>208.36199999999999</c:v>
                </c:pt>
                <c:pt idx="95">
                  <c:v>204.85</c:v>
                </c:pt>
                <c:pt idx="96">
                  <c:v>204.08600000000001</c:v>
                </c:pt>
                <c:pt idx="97">
                  <c:v>200.58600000000001</c:v>
                </c:pt>
                <c:pt idx="98">
                  <c:v>193.41200000000001</c:v>
                </c:pt>
                <c:pt idx="99">
                  <c:v>181.56200000000001</c:v>
                </c:pt>
                <c:pt idx="100">
                  <c:v>172.33199999999999</c:v>
                </c:pt>
                <c:pt idx="101">
                  <c:v>163.95599999999999</c:v>
                </c:pt>
                <c:pt idx="102">
                  <c:v>157.566</c:v>
                </c:pt>
                <c:pt idx="103">
                  <c:v>153.286</c:v>
                </c:pt>
                <c:pt idx="104">
                  <c:v>144.49600000000001</c:v>
                </c:pt>
                <c:pt idx="105">
                  <c:v>134.57400000000001</c:v>
                </c:pt>
                <c:pt idx="106">
                  <c:v>125.164</c:v>
                </c:pt>
                <c:pt idx="107">
                  <c:v>106.78400000000001</c:v>
                </c:pt>
                <c:pt idx="108">
                  <c:v>89.284000000000006</c:v>
                </c:pt>
                <c:pt idx="109">
                  <c:v>71.658000000000001</c:v>
                </c:pt>
                <c:pt idx="110">
                  <c:v>63.332000000000001</c:v>
                </c:pt>
                <c:pt idx="111">
                  <c:v>64.438000000000002</c:v>
                </c:pt>
                <c:pt idx="112">
                  <c:v>69.040000000000006</c:v>
                </c:pt>
                <c:pt idx="113">
                  <c:v>60.8598</c:v>
                </c:pt>
                <c:pt idx="114">
                  <c:v>49.16</c:v>
                </c:pt>
                <c:pt idx="115">
                  <c:v>33.979999999999997</c:v>
                </c:pt>
                <c:pt idx="116">
                  <c:v>24.67</c:v>
                </c:pt>
                <c:pt idx="117">
                  <c:v>-0.72199999999999998</c:v>
                </c:pt>
                <c:pt idx="118">
                  <c:v>-8.2579999999999991</c:v>
                </c:pt>
                <c:pt idx="119">
                  <c:v>-23.93</c:v>
                </c:pt>
                <c:pt idx="120">
                  <c:v>-35.950000000000003</c:v>
                </c:pt>
                <c:pt idx="121">
                  <c:v>-63.021999999999998</c:v>
                </c:pt>
                <c:pt idx="122">
                  <c:v>-81.373999999999995</c:v>
                </c:pt>
                <c:pt idx="123">
                  <c:v>-102.40600000000001</c:v>
                </c:pt>
                <c:pt idx="124">
                  <c:v>-91.516000000000005</c:v>
                </c:pt>
                <c:pt idx="125">
                  <c:v>-64.134</c:v>
                </c:pt>
                <c:pt idx="126">
                  <c:v>-47.806199999999997</c:v>
                </c:pt>
                <c:pt idx="127">
                  <c:v>-55.944000000000003</c:v>
                </c:pt>
                <c:pt idx="128">
                  <c:v>-68.183999999999997</c:v>
                </c:pt>
                <c:pt idx="129">
                  <c:v>-85.760199999999998</c:v>
                </c:pt>
                <c:pt idx="130">
                  <c:v>-85.577799999999996</c:v>
                </c:pt>
                <c:pt idx="131">
                  <c:v>-52.503999999999998</c:v>
                </c:pt>
                <c:pt idx="132">
                  <c:v>-50.648000000000003</c:v>
                </c:pt>
                <c:pt idx="133">
                  <c:v>-71.518000000000001</c:v>
                </c:pt>
                <c:pt idx="134">
                  <c:v>-80.367999999999995</c:v>
                </c:pt>
                <c:pt idx="135">
                  <c:v>-78.718000000000004</c:v>
                </c:pt>
                <c:pt idx="136">
                  <c:v>-65.558000000000007</c:v>
                </c:pt>
                <c:pt idx="137">
                  <c:v>-66.287999999999997</c:v>
                </c:pt>
                <c:pt idx="138">
                  <c:v>-73.748000000000005</c:v>
                </c:pt>
                <c:pt idx="139">
                  <c:v>-70.1982</c:v>
                </c:pt>
                <c:pt idx="140">
                  <c:v>-72.561999999999998</c:v>
                </c:pt>
                <c:pt idx="141">
                  <c:v>-60.991999999999997</c:v>
                </c:pt>
                <c:pt idx="142">
                  <c:v>-53.422199999999997</c:v>
                </c:pt>
                <c:pt idx="143">
                  <c:v>-38.99</c:v>
                </c:pt>
                <c:pt idx="144">
                  <c:v>-34.631999999999998</c:v>
                </c:pt>
                <c:pt idx="145">
                  <c:v>-34.601999999999997</c:v>
                </c:pt>
                <c:pt idx="146">
                  <c:v>-39.692</c:v>
                </c:pt>
                <c:pt idx="147">
                  <c:v>-43.601999999999997</c:v>
                </c:pt>
                <c:pt idx="148">
                  <c:v>-47.542000000000002</c:v>
                </c:pt>
                <c:pt idx="149">
                  <c:v>-43.122</c:v>
                </c:pt>
                <c:pt idx="150">
                  <c:v>-42.451999999999998</c:v>
                </c:pt>
                <c:pt idx="151">
                  <c:v>-40.793999999999997</c:v>
                </c:pt>
                <c:pt idx="152">
                  <c:v>-42.134</c:v>
                </c:pt>
                <c:pt idx="153">
                  <c:v>-50.423999999999999</c:v>
                </c:pt>
                <c:pt idx="154">
                  <c:v>-55.3</c:v>
                </c:pt>
                <c:pt idx="155">
                  <c:v>-58.795999999999999</c:v>
                </c:pt>
                <c:pt idx="156">
                  <c:v>-77.218000000000004</c:v>
                </c:pt>
                <c:pt idx="157">
                  <c:v>-73.914199999999994</c:v>
                </c:pt>
                <c:pt idx="158">
                  <c:v>-73.298000000000002</c:v>
                </c:pt>
                <c:pt idx="159">
                  <c:v>-75.124200000000002</c:v>
                </c:pt>
                <c:pt idx="160">
                  <c:v>-70.563999999999993</c:v>
                </c:pt>
                <c:pt idx="161">
                  <c:v>-72.218000000000004</c:v>
                </c:pt>
                <c:pt idx="162">
                  <c:v>-83.498000000000005</c:v>
                </c:pt>
                <c:pt idx="163">
                  <c:v>-88.168000000000006</c:v>
                </c:pt>
                <c:pt idx="164">
                  <c:v>-92.218000000000004</c:v>
                </c:pt>
                <c:pt idx="165">
                  <c:v>-101.84</c:v>
                </c:pt>
                <c:pt idx="166">
                  <c:v>-106.97</c:v>
                </c:pt>
                <c:pt idx="167">
                  <c:v>-108.824</c:v>
                </c:pt>
                <c:pt idx="168">
                  <c:v>-120.514</c:v>
                </c:pt>
                <c:pt idx="169">
                  <c:v>-122</c:v>
                </c:pt>
                <c:pt idx="170">
                  <c:v>-125.72</c:v>
                </c:pt>
                <c:pt idx="171">
                  <c:v>-127.55</c:v>
                </c:pt>
                <c:pt idx="172">
                  <c:v>-127.45399999999999</c:v>
                </c:pt>
                <c:pt idx="173">
                  <c:v>-131.69399999999999</c:v>
                </c:pt>
                <c:pt idx="174">
                  <c:v>-133.024</c:v>
                </c:pt>
                <c:pt idx="175">
                  <c:v>-139.26400000000001</c:v>
                </c:pt>
                <c:pt idx="176">
                  <c:v>-140.874</c:v>
                </c:pt>
                <c:pt idx="177">
                  <c:v>-141.73400000000001</c:v>
                </c:pt>
                <c:pt idx="178">
                  <c:v>-136.62799999999999</c:v>
                </c:pt>
                <c:pt idx="179">
                  <c:v>-136.15199999999999</c:v>
                </c:pt>
                <c:pt idx="180">
                  <c:v>-142.232</c:v>
                </c:pt>
                <c:pt idx="181">
                  <c:v>-146.12200000000001</c:v>
                </c:pt>
                <c:pt idx="182">
                  <c:v>-147.346</c:v>
                </c:pt>
                <c:pt idx="183">
                  <c:v>-149.11605</c:v>
                </c:pt>
                <c:pt idx="184">
                  <c:v>-147.16405</c:v>
                </c:pt>
                <c:pt idx="185">
                  <c:v>-145.56905</c:v>
                </c:pt>
                <c:pt idx="186">
                  <c:v>-145.12905000000001</c:v>
                </c:pt>
                <c:pt idx="187">
                  <c:v>-146.17904999999999</c:v>
                </c:pt>
                <c:pt idx="188">
                  <c:v>-147.82905</c:v>
                </c:pt>
                <c:pt idx="189">
                  <c:v>-151.05705</c:v>
                </c:pt>
                <c:pt idx="190">
                  <c:v>-153.45705000000001</c:v>
                </c:pt>
                <c:pt idx="191">
                  <c:v>-154.29505</c:v>
                </c:pt>
                <c:pt idx="192">
                  <c:v>-158.637</c:v>
                </c:pt>
                <c:pt idx="193">
                  <c:v>-161.79900000000001</c:v>
                </c:pt>
                <c:pt idx="194">
                  <c:v>-161.82900000000001</c:v>
                </c:pt>
                <c:pt idx="195">
                  <c:v>-164.839</c:v>
                </c:pt>
                <c:pt idx="196">
                  <c:v>-166.76499999999999</c:v>
                </c:pt>
                <c:pt idx="197">
                  <c:v>-166.45099999999999</c:v>
                </c:pt>
                <c:pt idx="198">
                  <c:v>-161.80099999999999</c:v>
                </c:pt>
                <c:pt idx="199">
                  <c:v>-165.59299999999999</c:v>
                </c:pt>
                <c:pt idx="200">
                  <c:v>-163.411</c:v>
                </c:pt>
                <c:pt idx="201">
                  <c:v>-166.42599999999999</c:v>
                </c:pt>
                <c:pt idx="202">
                  <c:v>-173.21600000000001</c:v>
                </c:pt>
                <c:pt idx="203">
                  <c:v>-169.62100000000001</c:v>
                </c:pt>
                <c:pt idx="204">
                  <c:v>-168.45</c:v>
                </c:pt>
                <c:pt idx="205">
                  <c:v>-167.548</c:v>
                </c:pt>
                <c:pt idx="206">
                  <c:v>-170.911</c:v>
                </c:pt>
                <c:pt idx="207">
                  <c:v>-170.76499999999999</c:v>
                </c:pt>
                <c:pt idx="208">
                  <c:v>-175.285</c:v>
                </c:pt>
                <c:pt idx="209">
                  <c:v>-180.94499999999999</c:v>
                </c:pt>
                <c:pt idx="210">
                  <c:v>-184.69499999999999</c:v>
                </c:pt>
                <c:pt idx="211">
                  <c:v>-183.095</c:v>
                </c:pt>
                <c:pt idx="212">
                  <c:v>-181.48500000000001</c:v>
                </c:pt>
                <c:pt idx="213">
                  <c:v>-167.22300000000001</c:v>
                </c:pt>
                <c:pt idx="214">
                  <c:v>-163.16900000000001</c:v>
                </c:pt>
                <c:pt idx="215">
                  <c:v>-155.94900000000001</c:v>
                </c:pt>
                <c:pt idx="216">
                  <c:v>-153.94300000000001</c:v>
                </c:pt>
                <c:pt idx="217">
                  <c:v>-150.80099999999999</c:v>
                </c:pt>
                <c:pt idx="218">
                  <c:v>-141.887</c:v>
                </c:pt>
                <c:pt idx="219">
                  <c:v>-136.92500000000001</c:v>
                </c:pt>
                <c:pt idx="220">
                  <c:v>-137.881</c:v>
                </c:pt>
                <c:pt idx="221">
                  <c:v>-138.45699999999999</c:v>
                </c:pt>
                <c:pt idx="222">
                  <c:v>-135.25399999999999</c:v>
                </c:pt>
                <c:pt idx="223">
                  <c:v>-124.65600000000001</c:v>
                </c:pt>
                <c:pt idx="224">
                  <c:v>-115.15</c:v>
                </c:pt>
                <c:pt idx="225">
                  <c:v>-110.19499999999999</c:v>
                </c:pt>
                <c:pt idx="226">
                  <c:v>-102.495</c:v>
                </c:pt>
                <c:pt idx="227">
                  <c:v>-102.471</c:v>
                </c:pt>
                <c:pt idx="228">
                  <c:v>-90.558999999999997</c:v>
                </c:pt>
                <c:pt idx="229">
                  <c:v>-89.551000000000002</c:v>
                </c:pt>
                <c:pt idx="230">
                  <c:v>-85.040999999999997</c:v>
                </c:pt>
                <c:pt idx="231">
                  <c:v>-81.153999999999996</c:v>
                </c:pt>
                <c:pt idx="232">
                  <c:v>-65.463999999999999</c:v>
                </c:pt>
                <c:pt idx="233">
                  <c:v>-61.417999999999999</c:v>
                </c:pt>
                <c:pt idx="234">
                  <c:v>-48.231999999999999</c:v>
                </c:pt>
                <c:pt idx="235">
                  <c:v>-38.512</c:v>
                </c:pt>
                <c:pt idx="236">
                  <c:v>-17.321999999999999</c:v>
                </c:pt>
                <c:pt idx="237">
                  <c:v>1.9279999999999999</c:v>
                </c:pt>
                <c:pt idx="238">
                  <c:v>11.052</c:v>
                </c:pt>
                <c:pt idx="239">
                  <c:v>16.251999999999999</c:v>
                </c:pt>
                <c:pt idx="240">
                  <c:v>15.554</c:v>
                </c:pt>
                <c:pt idx="241">
                  <c:v>22.288</c:v>
                </c:pt>
                <c:pt idx="242">
                  <c:v>29.872</c:v>
                </c:pt>
                <c:pt idx="243">
                  <c:v>40.286000000000001</c:v>
                </c:pt>
                <c:pt idx="244">
                  <c:v>49.936</c:v>
                </c:pt>
                <c:pt idx="245">
                  <c:v>87.968000000000004</c:v>
                </c:pt>
                <c:pt idx="246">
                  <c:v>93.613</c:v>
                </c:pt>
                <c:pt idx="247">
                  <c:v>87.362949999999998</c:v>
                </c:pt>
                <c:pt idx="248">
                  <c:v>78.051000000000002</c:v>
                </c:pt>
                <c:pt idx="249">
                  <c:v>65.599000000000004</c:v>
                </c:pt>
                <c:pt idx="250">
                  <c:v>49.747</c:v>
                </c:pt>
                <c:pt idx="251">
                  <c:v>40.543999999999997</c:v>
                </c:pt>
                <c:pt idx="252">
                  <c:v>28.239000000000001</c:v>
                </c:pt>
                <c:pt idx="253">
                  <c:v>31.347999999999999</c:v>
                </c:pt>
                <c:pt idx="254">
                  <c:v>45.808999999999997</c:v>
                </c:pt>
                <c:pt idx="255">
                  <c:v>63.24</c:v>
                </c:pt>
                <c:pt idx="256">
                  <c:v>71.058000000000007</c:v>
                </c:pt>
                <c:pt idx="257">
                  <c:v>70.915999999999997</c:v>
                </c:pt>
                <c:pt idx="258">
                  <c:v>67.730999999999995</c:v>
                </c:pt>
                <c:pt idx="259">
                  <c:v>69.370999999999995</c:v>
                </c:pt>
                <c:pt idx="260">
                  <c:v>70.198999999999998</c:v>
                </c:pt>
                <c:pt idx="261">
                  <c:v>69.188999999999993</c:v>
                </c:pt>
                <c:pt idx="262">
                  <c:v>69.888999999999996</c:v>
                </c:pt>
                <c:pt idx="263">
                  <c:v>71.228999999999999</c:v>
                </c:pt>
                <c:pt idx="264">
                  <c:v>69.863</c:v>
                </c:pt>
                <c:pt idx="265">
                  <c:v>70.242999999999995</c:v>
                </c:pt>
                <c:pt idx="266">
                  <c:v>70.198999999999998</c:v>
                </c:pt>
                <c:pt idx="267">
                  <c:v>69.819000000000003</c:v>
                </c:pt>
                <c:pt idx="268">
                  <c:v>69.819000000000003</c:v>
                </c:pt>
                <c:pt idx="269">
                  <c:v>62.343000000000004</c:v>
                </c:pt>
                <c:pt idx="270">
                  <c:v>63.082999999999998</c:v>
                </c:pt>
                <c:pt idx="271">
                  <c:v>68.278000000000006</c:v>
                </c:pt>
                <c:pt idx="272">
                  <c:v>71.245999999999995</c:v>
                </c:pt>
                <c:pt idx="273">
                  <c:v>75.201999999999998</c:v>
                </c:pt>
                <c:pt idx="274">
                  <c:v>77.215999999999994</c:v>
                </c:pt>
                <c:pt idx="275">
                  <c:v>83.876999999999995</c:v>
                </c:pt>
                <c:pt idx="276">
                  <c:v>116.06175</c:v>
                </c:pt>
                <c:pt idx="277">
                  <c:v>123.2782</c:v>
                </c:pt>
                <c:pt idx="278">
                  <c:v>121.5578</c:v>
                </c:pt>
                <c:pt idx="279">
                  <c:v>124.13</c:v>
                </c:pt>
                <c:pt idx="280">
                  <c:v>119.608</c:v>
                </c:pt>
                <c:pt idx="281">
                  <c:v>123.624</c:v>
                </c:pt>
                <c:pt idx="282">
                  <c:v>139.452</c:v>
                </c:pt>
                <c:pt idx="283">
                  <c:v>159.22800000000001</c:v>
                </c:pt>
                <c:pt idx="284">
                  <c:v>185.22300000000001</c:v>
                </c:pt>
                <c:pt idx="285">
                  <c:v>198.08</c:v>
                </c:pt>
                <c:pt idx="286">
                  <c:v>487.09179999999998</c:v>
                </c:pt>
                <c:pt idx="287">
                  <c:v>463.13780000000003</c:v>
                </c:pt>
                <c:pt idx="288">
                  <c:v>357.57100000000003</c:v>
                </c:pt>
                <c:pt idx="289">
                  <c:v>363.274</c:v>
                </c:pt>
                <c:pt idx="290">
                  <c:v>349.74400000000003</c:v>
                </c:pt>
                <c:pt idx="291">
                  <c:v>292.63200000000001</c:v>
                </c:pt>
                <c:pt idx="292">
                  <c:v>259.55</c:v>
                </c:pt>
                <c:pt idx="293">
                  <c:v>246.55799999999999</c:v>
                </c:pt>
                <c:pt idx="294">
                  <c:v>264.64999999999998</c:v>
                </c:pt>
                <c:pt idx="295">
                  <c:v>320.02199999999999</c:v>
                </c:pt>
                <c:pt idx="296">
                  <c:v>359.60599999999999</c:v>
                </c:pt>
                <c:pt idx="297">
                  <c:v>368.25599999999997</c:v>
                </c:pt>
                <c:pt idx="298">
                  <c:v>381.86799999999999</c:v>
                </c:pt>
                <c:pt idx="299">
                  <c:v>373.17500000000001</c:v>
                </c:pt>
                <c:pt idx="300">
                  <c:v>370.43599999999998</c:v>
                </c:pt>
                <c:pt idx="301">
                  <c:v>418.06</c:v>
                </c:pt>
                <c:pt idx="302">
                  <c:v>418.81700000000001</c:v>
                </c:pt>
                <c:pt idx="303">
                  <c:v>419.05700000000002</c:v>
                </c:pt>
                <c:pt idx="304">
                  <c:v>417.40199999999999</c:v>
                </c:pt>
                <c:pt idx="305">
                  <c:v>439.14600000000002</c:v>
                </c:pt>
                <c:pt idx="306">
                  <c:v>501.416</c:v>
                </c:pt>
                <c:pt idx="307">
                  <c:v>520.24699999999996</c:v>
                </c:pt>
                <c:pt idx="308">
                  <c:v>530.54100000000005</c:v>
                </c:pt>
                <c:pt idx="309">
                  <c:v>553.077</c:v>
                </c:pt>
                <c:pt idx="310">
                  <c:v>665.03300000000002</c:v>
                </c:pt>
                <c:pt idx="311">
                  <c:v>702.45799999999997</c:v>
                </c:pt>
                <c:pt idx="312">
                  <c:v>720.73400000000004</c:v>
                </c:pt>
                <c:pt idx="313">
                  <c:v>702.22500000000002</c:v>
                </c:pt>
                <c:pt idx="314">
                  <c:v>687.92</c:v>
                </c:pt>
                <c:pt idx="315">
                  <c:v>738.1</c:v>
                </c:pt>
                <c:pt idx="316">
                  <c:v>804.78399999999999</c:v>
                </c:pt>
                <c:pt idx="317">
                  <c:v>897.178</c:v>
                </c:pt>
                <c:pt idx="318">
                  <c:v>965.00400000000002</c:v>
                </c:pt>
                <c:pt idx="319">
                  <c:v>921.92100000000005</c:v>
                </c:pt>
                <c:pt idx="320">
                  <c:v>880.55894999999998</c:v>
                </c:pt>
                <c:pt idx="321">
                  <c:v>844.73199999999997</c:v>
                </c:pt>
                <c:pt idx="322">
                  <c:v>767.96500000000003</c:v>
                </c:pt>
                <c:pt idx="323">
                  <c:v>793.90599999999995</c:v>
                </c:pt>
                <c:pt idx="324">
                  <c:v>826.83</c:v>
                </c:pt>
                <c:pt idx="325">
                  <c:v>778.32299999999998</c:v>
                </c:pt>
                <c:pt idx="326">
                  <c:v>714.30499999999995</c:v>
                </c:pt>
                <c:pt idx="327">
                  <c:v>679.98500000000001</c:v>
                </c:pt>
                <c:pt idx="328">
                  <c:v>605.53099999999995</c:v>
                </c:pt>
                <c:pt idx="329">
                  <c:v>491.56079999999997</c:v>
                </c:pt>
                <c:pt idx="330">
                  <c:v>413.72199999999998</c:v>
                </c:pt>
                <c:pt idx="331">
                  <c:v>459.40699999999998</c:v>
                </c:pt>
                <c:pt idx="332">
                  <c:v>468.71699999999998</c:v>
                </c:pt>
                <c:pt idx="333">
                  <c:v>396.74299999999999</c:v>
                </c:pt>
                <c:pt idx="334">
                  <c:v>412.57400000000001</c:v>
                </c:pt>
                <c:pt idx="335">
                  <c:v>420.66199999999998</c:v>
                </c:pt>
                <c:pt idx="336">
                  <c:v>430.30399999999997</c:v>
                </c:pt>
                <c:pt idx="337">
                  <c:v>411.77199999999999</c:v>
                </c:pt>
                <c:pt idx="338">
                  <c:v>398.38400000000001</c:v>
                </c:pt>
                <c:pt idx="339">
                  <c:v>355.81400000000002</c:v>
                </c:pt>
                <c:pt idx="340">
                  <c:v>339.03</c:v>
                </c:pt>
                <c:pt idx="341">
                  <c:v>347.81299999999999</c:v>
                </c:pt>
                <c:pt idx="342">
                  <c:v>336.04300000000001</c:v>
                </c:pt>
                <c:pt idx="343">
                  <c:v>346.72300000000001</c:v>
                </c:pt>
                <c:pt idx="344">
                  <c:v>363.81700000000001</c:v>
                </c:pt>
                <c:pt idx="345">
                  <c:v>374.5752</c:v>
                </c:pt>
                <c:pt idx="346">
                  <c:v>372.35500000000002</c:v>
                </c:pt>
                <c:pt idx="347">
                  <c:v>374.935</c:v>
                </c:pt>
                <c:pt idx="348">
                  <c:v>372.42500000000001</c:v>
                </c:pt>
                <c:pt idx="349">
                  <c:v>363.59699999999998</c:v>
                </c:pt>
                <c:pt idx="350">
                  <c:v>379.61900000000003</c:v>
                </c:pt>
                <c:pt idx="351">
                  <c:v>373.20080000000002</c:v>
                </c:pt>
                <c:pt idx="352">
                  <c:v>426.17599999999999</c:v>
                </c:pt>
                <c:pt idx="353">
                  <c:v>447.524</c:v>
                </c:pt>
                <c:pt idx="354">
                  <c:v>453.536</c:v>
                </c:pt>
                <c:pt idx="355">
                  <c:v>447.79199999999997</c:v>
                </c:pt>
                <c:pt idx="356">
                  <c:v>441.15280000000001</c:v>
                </c:pt>
                <c:pt idx="357">
                  <c:v>425.33100000000002</c:v>
                </c:pt>
                <c:pt idx="358">
                  <c:v>412.63099999999997</c:v>
                </c:pt>
                <c:pt idx="359">
                  <c:v>407.10399999999998</c:v>
                </c:pt>
                <c:pt idx="360">
                  <c:v>411.31700000000001</c:v>
                </c:pt>
                <c:pt idx="361">
                  <c:v>407.35700000000003</c:v>
                </c:pt>
                <c:pt idx="362">
                  <c:v>397.76400000000001</c:v>
                </c:pt>
                <c:pt idx="363">
                  <c:v>406.13900000000001</c:v>
                </c:pt>
                <c:pt idx="364">
                  <c:v>417.11399999999998</c:v>
                </c:pt>
                <c:pt idx="365">
                  <c:v>420.07380000000001</c:v>
                </c:pt>
                <c:pt idx="366">
                  <c:v>402.04399999999998</c:v>
                </c:pt>
                <c:pt idx="367">
                  <c:v>402.1</c:v>
                </c:pt>
                <c:pt idx="368">
                  <c:v>444.31400000000002</c:v>
                </c:pt>
                <c:pt idx="369">
                  <c:v>432.88200000000001</c:v>
                </c:pt>
                <c:pt idx="370">
                  <c:v>422.08199999999999</c:v>
                </c:pt>
                <c:pt idx="371">
                  <c:v>434.27820000000003</c:v>
                </c:pt>
                <c:pt idx="372">
                  <c:v>440.334</c:v>
                </c:pt>
                <c:pt idx="373">
                  <c:v>441.62799999999999</c:v>
                </c:pt>
                <c:pt idx="374">
                  <c:v>468.858</c:v>
                </c:pt>
                <c:pt idx="375">
                  <c:v>519.57780000000002</c:v>
                </c:pt>
                <c:pt idx="376">
                  <c:v>484.07600000000002</c:v>
                </c:pt>
                <c:pt idx="377">
                  <c:v>477.976</c:v>
                </c:pt>
                <c:pt idx="378">
                  <c:v>461.26600000000002</c:v>
                </c:pt>
                <c:pt idx="379">
                  <c:v>427.82799999999997</c:v>
                </c:pt>
                <c:pt idx="380">
                  <c:v>423.20400000000001</c:v>
                </c:pt>
                <c:pt idx="381">
                  <c:v>443.57799999999997</c:v>
                </c:pt>
                <c:pt idx="382">
                  <c:v>449.66199999999998</c:v>
                </c:pt>
                <c:pt idx="383">
                  <c:v>444.20400000000001</c:v>
                </c:pt>
                <c:pt idx="384">
                  <c:v>449.06200000000001</c:v>
                </c:pt>
                <c:pt idx="385">
                  <c:v>467.08</c:v>
                </c:pt>
                <c:pt idx="386">
                  <c:v>475.22980000000001</c:v>
                </c:pt>
                <c:pt idx="387">
                  <c:v>458.38600000000002</c:v>
                </c:pt>
                <c:pt idx="388">
                  <c:v>465.18200000000002</c:v>
                </c:pt>
                <c:pt idx="389">
                  <c:v>468.80599999999998</c:v>
                </c:pt>
                <c:pt idx="390">
                  <c:v>462.47199999999998</c:v>
                </c:pt>
                <c:pt idx="391">
                  <c:v>455.52</c:v>
                </c:pt>
                <c:pt idx="392">
                  <c:v>452.19799999999998</c:v>
                </c:pt>
                <c:pt idx="393">
                  <c:v>473.88600000000002</c:v>
                </c:pt>
                <c:pt idx="394">
                  <c:v>468.50580000000002</c:v>
                </c:pt>
                <c:pt idx="395">
                  <c:v>457.52199999999999</c:v>
                </c:pt>
                <c:pt idx="396">
                  <c:v>452.54</c:v>
                </c:pt>
                <c:pt idx="397">
                  <c:v>467.4</c:v>
                </c:pt>
                <c:pt idx="398">
                  <c:v>475.18020000000001</c:v>
                </c:pt>
                <c:pt idx="399">
                  <c:v>514.68200000000002</c:v>
                </c:pt>
                <c:pt idx="400">
                  <c:v>532.86</c:v>
                </c:pt>
                <c:pt idx="401">
                  <c:v>521.41999999999996</c:v>
                </c:pt>
                <c:pt idx="402">
                  <c:v>503.38400000000001</c:v>
                </c:pt>
                <c:pt idx="403">
                  <c:v>520.33799999999997</c:v>
                </c:pt>
                <c:pt idx="404">
                  <c:v>535.678</c:v>
                </c:pt>
                <c:pt idx="405">
                  <c:v>548.29399999999998</c:v>
                </c:pt>
                <c:pt idx="406">
                  <c:v>555.61199999999997</c:v>
                </c:pt>
                <c:pt idx="407">
                  <c:v>551.98199999999997</c:v>
                </c:pt>
                <c:pt idx="408">
                  <c:v>531.39200000000005</c:v>
                </c:pt>
                <c:pt idx="409">
                  <c:v>525.75400000000002</c:v>
                </c:pt>
                <c:pt idx="410">
                  <c:v>506.60599999999999</c:v>
                </c:pt>
                <c:pt idx="411">
                  <c:v>458.51600000000002</c:v>
                </c:pt>
                <c:pt idx="412">
                  <c:v>457.30599999999998</c:v>
                </c:pt>
                <c:pt idx="413">
                  <c:v>463.452</c:v>
                </c:pt>
                <c:pt idx="414">
                  <c:v>452.22</c:v>
                </c:pt>
                <c:pt idx="415">
                  <c:v>421.16379999999998</c:v>
                </c:pt>
                <c:pt idx="416">
                  <c:v>404.17399999999998</c:v>
                </c:pt>
                <c:pt idx="417">
                  <c:v>402.47399999999999</c:v>
                </c:pt>
                <c:pt idx="418">
                  <c:v>386.37</c:v>
                </c:pt>
                <c:pt idx="419">
                  <c:v>371.71980000000002</c:v>
                </c:pt>
                <c:pt idx="420">
                  <c:v>354.81</c:v>
                </c:pt>
                <c:pt idx="421">
                  <c:v>352.90179999999998</c:v>
                </c:pt>
                <c:pt idx="422">
                  <c:v>326.36200000000002</c:v>
                </c:pt>
                <c:pt idx="423">
                  <c:v>324.33800000000002</c:v>
                </c:pt>
                <c:pt idx="424">
                  <c:v>325.42</c:v>
                </c:pt>
                <c:pt idx="425">
                  <c:v>322.13</c:v>
                </c:pt>
                <c:pt idx="426">
                  <c:v>316.7</c:v>
                </c:pt>
                <c:pt idx="427">
                  <c:v>331.798</c:v>
                </c:pt>
                <c:pt idx="428">
                  <c:v>320.69380000000001</c:v>
                </c:pt>
                <c:pt idx="429">
                  <c:v>311.62</c:v>
                </c:pt>
                <c:pt idx="430">
                  <c:v>315.22579999999999</c:v>
                </c:pt>
                <c:pt idx="431">
                  <c:v>311.35599999999999</c:v>
                </c:pt>
                <c:pt idx="432">
                  <c:v>292.13</c:v>
                </c:pt>
                <c:pt idx="433">
                  <c:v>290.2</c:v>
                </c:pt>
                <c:pt idx="434">
                  <c:v>288.7</c:v>
                </c:pt>
                <c:pt idx="435">
                  <c:v>309.70800000000003</c:v>
                </c:pt>
                <c:pt idx="436">
                  <c:v>315.988</c:v>
                </c:pt>
                <c:pt idx="437">
                  <c:v>306.05399999999997</c:v>
                </c:pt>
                <c:pt idx="438">
                  <c:v>308.44600000000003</c:v>
                </c:pt>
                <c:pt idx="439">
                  <c:v>336.85599999999999</c:v>
                </c:pt>
                <c:pt idx="440">
                  <c:v>332.99599999999998</c:v>
                </c:pt>
                <c:pt idx="441">
                  <c:v>342.16419999999999</c:v>
                </c:pt>
                <c:pt idx="442">
                  <c:v>340.13600000000002</c:v>
                </c:pt>
                <c:pt idx="443">
                  <c:v>314.36</c:v>
                </c:pt>
                <c:pt idx="444">
                  <c:v>310.78800000000001</c:v>
                </c:pt>
                <c:pt idx="445">
                  <c:v>328.096</c:v>
                </c:pt>
                <c:pt idx="446">
                  <c:v>321.56420000000003</c:v>
                </c:pt>
                <c:pt idx="447">
                  <c:v>308.00599999999997</c:v>
                </c:pt>
                <c:pt idx="448">
                  <c:v>299.60199999999998</c:v>
                </c:pt>
                <c:pt idx="449">
                  <c:v>331.10199999999998</c:v>
                </c:pt>
                <c:pt idx="450">
                  <c:v>358.584</c:v>
                </c:pt>
                <c:pt idx="451">
                  <c:v>407.40600000000001</c:v>
                </c:pt>
                <c:pt idx="452">
                  <c:v>412.64800000000002</c:v>
                </c:pt>
                <c:pt idx="453">
                  <c:v>429.92200000000003</c:v>
                </c:pt>
                <c:pt idx="454">
                  <c:v>493.7518</c:v>
                </c:pt>
                <c:pt idx="455">
                  <c:v>520.40200000000004</c:v>
                </c:pt>
                <c:pt idx="456">
                  <c:v>520.73199999999997</c:v>
                </c:pt>
                <c:pt idx="457">
                  <c:v>508.56200000000001</c:v>
                </c:pt>
                <c:pt idx="458">
                  <c:v>481.14800000000002</c:v>
                </c:pt>
                <c:pt idx="459">
                  <c:v>463.45</c:v>
                </c:pt>
                <c:pt idx="460">
                  <c:v>393.61</c:v>
                </c:pt>
                <c:pt idx="461">
                  <c:v>334.21600000000001</c:v>
                </c:pt>
                <c:pt idx="462">
                  <c:v>289.96800000000002</c:v>
                </c:pt>
                <c:pt idx="463">
                  <c:v>297.87400000000002</c:v>
                </c:pt>
                <c:pt idx="464">
                  <c:v>300.43599999999998</c:v>
                </c:pt>
                <c:pt idx="465">
                  <c:v>369.23599999999999</c:v>
                </c:pt>
                <c:pt idx="466">
                  <c:v>412.988</c:v>
                </c:pt>
                <c:pt idx="467">
                  <c:v>417.56599999999997</c:v>
                </c:pt>
                <c:pt idx="468">
                  <c:v>437.64800000000002</c:v>
                </c:pt>
                <c:pt idx="469">
                  <c:v>577.64400000000001</c:v>
                </c:pt>
                <c:pt idx="470">
                  <c:v>562.04</c:v>
                </c:pt>
                <c:pt idx="471">
                  <c:v>484.46</c:v>
                </c:pt>
                <c:pt idx="472">
                  <c:v>533.83199999999999</c:v>
                </c:pt>
                <c:pt idx="473">
                  <c:v>567.77</c:v>
                </c:pt>
                <c:pt idx="474">
                  <c:v>569.94000000000005</c:v>
                </c:pt>
                <c:pt idx="475">
                  <c:v>622.97199999999998</c:v>
                </c:pt>
                <c:pt idx="476">
                  <c:v>698.79200000000003</c:v>
                </c:pt>
                <c:pt idx="477">
                  <c:v>696.43200000000002</c:v>
                </c:pt>
                <c:pt idx="478">
                  <c:v>693.27599999999995</c:v>
                </c:pt>
                <c:pt idx="479">
                  <c:v>896.95600000000002</c:v>
                </c:pt>
                <c:pt idx="480">
                  <c:v>892.25199999999995</c:v>
                </c:pt>
                <c:pt idx="481">
                  <c:v>864.57600000000002</c:v>
                </c:pt>
                <c:pt idx="482">
                  <c:v>869.10599999999999</c:v>
                </c:pt>
                <c:pt idx="483">
                  <c:v>883.39599999999996</c:v>
                </c:pt>
                <c:pt idx="484">
                  <c:v>869.17</c:v>
                </c:pt>
                <c:pt idx="485">
                  <c:v>850.69799999999998</c:v>
                </c:pt>
                <c:pt idx="486">
                  <c:v>852.202</c:v>
                </c:pt>
                <c:pt idx="487">
                  <c:v>844.48400000000004</c:v>
                </c:pt>
                <c:pt idx="488">
                  <c:v>817.3</c:v>
                </c:pt>
                <c:pt idx="489">
                  <c:v>737.31200000000001</c:v>
                </c:pt>
                <c:pt idx="490">
                  <c:v>718.072</c:v>
                </c:pt>
                <c:pt idx="491">
                  <c:v>768.93200000000002</c:v>
                </c:pt>
                <c:pt idx="492">
                  <c:v>781.16800000000001</c:v>
                </c:pt>
                <c:pt idx="493">
                  <c:v>760.66399999999999</c:v>
                </c:pt>
                <c:pt idx="494">
                  <c:v>792.44799999999998</c:v>
                </c:pt>
                <c:pt idx="495">
                  <c:v>780.01199999999994</c:v>
                </c:pt>
                <c:pt idx="496">
                  <c:v>789.44</c:v>
                </c:pt>
                <c:pt idx="497">
                  <c:v>772.93</c:v>
                </c:pt>
                <c:pt idx="498">
                  <c:v>759.452</c:v>
                </c:pt>
                <c:pt idx="499">
                  <c:v>792.97799999999995</c:v>
                </c:pt>
                <c:pt idx="500">
                  <c:v>800.87</c:v>
                </c:pt>
                <c:pt idx="501">
                  <c:v>797.24</c:v>
                </c:pt>
                <c:pt idx="502">
                  <c:v>768.20399999999995</c:v>
                </c:pt>
                <c:pt idx="503">
                  <c:v>783.73400000000004</c:v>
                </c:pt>
                <c:pt idx="504">
                  <c:v>767.01599999999996</c:v>
                </c:pt>
                <c:pt idx="505">
                  <c:v>753.67</c:v>
                </c:pt>
                <c:pt idx="506">
                  <c:v>760.81</c:v>
                </c:pt>
                <c:pt idx="507">
                  <c:v>767.82799999999997</c:v>
                </c:pt>
                <c:pt idx="508">
                  <c:v>770.94200000000001</c:v>
                </c:pt>
                <c:pt idx="509">
                  <c:v>771.60199999999998</c:v>
                </c:pt>
                <c:pt idx="510">
                  <c:v>773.38199999999995</c:v>
                </c:pt>
                <c:pt idx="511">
                  <c:v>762.27200000000005</c:v>
                </c:pt>
                <c:pt idx="512">
                  <c:v>777.01199999999994</c:v>
                </c:pt>
                <c:pt idx="513">
                  <c:v>780.25599999999997</c:v>
                </c:pt>
                <c:pt idx="514">
                  <c:v>761.66600000000005</c:v>
                </c:pt>
                <c:pt idx="515">
                  <c:v>763.26</c:v>
                </c:pt>
                <c:pt idx="516">
                  <c:v>785.13</c:v>
                </c:pt>
                <c:pt idx="517">
                  <c:v>785.98599999999999</c:v>
                </c:pt>
                <c:pt idx="518">
                  <c:v>790.46</c:v>
                </c:pt>
                <c:pt idx="519">
                  <c:v>859.404</c:v>
                </c:pt>
                <c:pt idx="520">
                  <c:v>836.23199999999997</c:v>
                </c:pt>
                <c:pt idx="521">
                  <c:v>840.06600000000003</c:v>
                </c:pt>
                <c:pt idx="522">
                  <c:v>834.54</c:v>
                </c:pt>
                <c:pt idx="523">
                  <c:v>846.822</c:v>
                </c:pt>
                <c:pt idx="524">
                  <c:v>878.16200000000003</c:v>
                </c:pt>
                <c:pt idx="525">
                  <c:v>885.22400000000005</c:v>
                </c:pt>
                <c:pt idx="526">
                  <c:v>856.81200000000001</c:v>
                </c:pt>
                <c:pt idx="527">
                  <c:v>841.79399999999998</c:v>
                </c:pt>
                <c:pt idx="528">
                  <c:v>796.83</c:v>
                </c:pt>
                <c:pt idx="529">
                  <c:v>882.77</c:v>
                </c:pt>
                <c:pt idx="530">
                  <c:v>865.03599999999994</c:v>
                </c:pt>
                <c:pt idx="531">
                  <c:v>843.45600000000002</c:v>
                </c:pt>
                <c:pt idx="532">
                  <c:v>839.476</c:v>
                </c:pt>
                <c:pt idx="533">
                  <c:v>801.82600000000002</c:v>
                </c:pt>
                <c:pt idx="534">
                  <c:v>789.76599999999996</c:v>
                </c:pt>
                <c:pt idx="535">
                  <c:v>778.36800000000005</c:v>
                </c:pt>
                <c:pt idx="536">
                  <c:v>762.02800000000002</c:v>
                </c:pt>
                <c:pt idx="537">
                  <c:v>710.49800000000005</c:v>
                </c:pt>
                <c:pt idx="538">
                  <c:v>720.58799999999997</c:v>
                </c:pt>
                <c:pt idx="539">
                  <c:v>723.95799999999997</c:v>
                </c:pt>
                <c:pt idx="540">
                  <c:v>739.58</c:v>
                </c:pt>
                <c:pt idx="541">
                  <c:v>750.72799999999995</c:v>
                </c:pt>
                <c:pt idx="542">
                  <c:v>718.18799999999999</c:v>
                </c:pt>
                <c:pt idx="543">
                  <c:v>704.52800000000002</c:v>
                </c:pt>
                <c:pt idx="544">
                  <c:v>695.76199999999994</c:v>
                </c:pt>
                <c:pt idx="545">
                  <c:v>654.41399999999999</c:v>
                </c:pt>
                <c:pt idx="546">
                  <c:v>605.24400000000003</c:v>
                </c:pt>
                <c:pt idx="547">
                  <c:v>581.74800000000005</c:v>
                </c:pt>
                <c:pt idx="548">
                  <c:v>567.22</c:v>
                </c:pt>
                <c:pt idx="549">
                  <c:v>476.18599999999998</c:v>
                </c:pt>
                <c:pt idx="550">
                  <c:v>469.49400000000003</c:v>
                </c:pt>
                <c:pt idx="551">
                  <c:v>503.25599999999997</c:v>
                </c:pt>
                <c:pt idx="552">
                  <c:v>496.096</c:v>
                </c:pt>
                <c:pt idx="553">
                  <c:v>476.738</c:v>
                </c:pt>
                <c:pt idx="554">
                  <c:v>470.92</c:v>
                </c:pt>
                <c:pt idx="555">
                  <c:v>463.48599999999999</c:v>
                </c:pt>
                <c:pt idx="556">
                  <c:v>426.608</c:v>
                </c:pt>
                <c:pt idx="557">
                  <c:v>358.19200000000001</c:v>
                </c:pt>
                <c:pt idx="558">
                  <c:v>321.916</c:v>
                </c:pt>
                <c:pt idx="559">
                  <c:v>294.68599999999998</c:v>
                </c:pt>
                <c:pt idx="560">
                  <c:v>205.32</c:v>
                </c:pt>
                <c:pt idx="561">
                  <c:v>203.244</c:v>
                </c:pt>
                <c:pt idx="562">
                  <c:v>255.37</c:v>
                </c:pt>
                <c:pt idx="563">
                  <c:v>228.994</c:v>
                </c:pt>
                <c:pt idx="564">
                  <c:v>203.78200000000001</c:v>
                </c:pt>
                <c:pt idx="565">
                  <c:v>192.12</c:v>
                </c:pt>
                <c:pt idx="566">
                  <c:v>202.22800000000001</c:v>
                </c:pt>
                <c:pt idx="567">
                  <c:v>250.16200000000001</c:v>
                </c:pt>
                <c:pt idx="568">
                  <c:v>215.59</c:v>
                </c:pt>
                <c:pt idx="569">
                  <c:v>228.87799999999999</c:v>
                </c:pt>
                <c:pt idx="570">
                  <c:v>285.61399999999998</c:v>
                </c:pt>
                <c:pt idx="571">
                  <c:v>301.358</c:v>
                </c:pt>
                <c:pt idx="572">
                  <c:v>346.61399999999998</c:v>
                </c:pt>
                <c:pt idx="573">
                  <c:v>427.89800000000002</c:v>
                </c:pt>
                <c:pt idx="574">
                  <c:v>392.71600000000001</c:v>
                </c:pt>
                <c:pt idx="575">
                  <c:v>308.04199999999997</c:v>
                </c:pt>
                <c:pt idx="576">
                  <c:v>280.69799999999998</c:v>
                </c:pt>
                <c:pt idx="577">
                  <c:v>338.572</c:v>
                </c:pt>
                <c:pt idx="578">
                  <c:v>337.44799999999998</c:v>
                </c:pt>
                <c:pt idx="579">
                  <c:v>363.20800000000003</c:v>
                </c:pt>
                <c:pt idx="580">
                  <c:v>355.904</c:v>
                </c:pt>
                <c:pt idx="581">
                  <c:v>370.97800000000001</c:v>
                </c:pt>
                <c:pt idx="582">
                  <c:v>400.84</c:v>
                </c:pt>
                <c:pt idx="583">
                  <c:v>412.7</c:v>
                </c:pt>
                <c:pt idx="584">
                  <c:v>463.35</c:v>
                </c:pt>
                <c:pt idx="585">
                  <c:v>470.25400000000002</c:v>
                </c:pt>
                <c:pt idx="586">
                  <c:v>522.04399999999998</c:v>
                </c:pt>
                <c:pt idx="587">
                  <c:v>610.89400000000001</c:v>
                </c:pt>
                <c:pt idx="588">
                  <c:v>607.33000000000004</c:v>
                </c:pt>
                <c:pt idx="589">
                  <c:v>586.67600000000004</c:v>
                </c:pt>
                <c:pt idx="590">
                  <c:v>589.61599999999999</c:v>
                </c:pt>
                <c:pt idx="591">
                  <c:v>581.92999999999995</c:v>
                </c:pt>
                <c:pt idx="592">
                  <c:v>591.35</c:v>
                </c:pt>
                <c:pt idx="593">
                  <c:v>613.04999999999995</c:v>
                </c:pt>
                <c:pt idx="594">
                  <c:v>609.24</c:v>
                </c:pt>
                <c:pt idx="595">
                  <c:v>605.44600000000003</c:v>
                </c:pt>
                <c:pt idx="596">
                  <c:v>600.09</c:v>
                </c:pt>
                <c:pt idx="597">
                  <c:v>582.12199999999996</c:v>
                </c:pt>
                <c:pt idx="598">
                  <c:v>597.76199999999994</c:v>
                </c:pt>
                <c:pt idx="599">
                  <c:v>629.38800000000003</c:v>
                </c:pt>
                <c:pt idx="600">
                  <c:v>671.15200000000004</c:v>
                </c:pt>
                <c:pt idx="601">
                  <c:v>726.322</c:v>
                </c:pt>
                <c:pt idx="602">
                  <c:v>738.21199999999999</c:v>
                </c:pt>
                <c:pt idx="603">
                  <c:v>723.27800000000002</c:v>
                </c:pt>
                <c:pt idx="604">
                  <c:v>759.58799999999997</c:v>
                </c:pt>
                <c:pt idx="605">
                  <c:v>802.21799999999996</c:v>
                </c:pt>
                <c:pt idx="606">
                  <c:v>821.41800000000001</c:v>
                </c:pt>
                <c:pt idx="607">
                  <c:v>840.91800000000001</c:v>
                </c:pt>
                <c:pt idx="608">
                  <c:v>834.53800000000001</c:v>
                </c:pt>
                <c:pt idx="609">
                  <c:v>842.024</c:v>
                </c:pt>
                <c:pt idx="610">
                  <c:v>842.11800000000005</c:v>
                </c:pt>
                <c:pt idx="611">
                  <c:v>857.048</c:v>
                </c:pt>
                <c:pt idx="612">
                  <c:v>883.30799999999999</c:v>
                </c:pt>
                <c:pt idx="613">
                  <c:v>930.54600000000005</c:v>
                </c:pt>
                <c:pt idx="614">
                  <c:v>947.952</c:v>
                </c:pt>
                <c:pt idx="615">
                  <c:v>921.61400000000003</c:v>
                </c:pt>
                <c:pt idx="616">
                  <c:v>945.93</c:v>
                </c:pt>
                <c:pt idx="617">
                  <c:v>953.846</c:v>
                </c:pt>
                <c:pt idx="618">
                  <c:v>963.13199999999995</c:v>
                </c:pt>
                <c:pt idx="619">
                  <c:v>954.072</c:v>
                </c:pt>
                <c:pt idx="620">
                  <c:v>934.73400000000004</c:v>
                </c:pt>
                <c:pt idx="621">
                  <c:v>948.99400000000003</c:v>
                </c:pt>
                <c:pt idx="622">
                  <c:v>984.80200000000002</c:v>
                </c:pt>
                <c:pt idx="623">
                  <c:v>1018.792</c:v>
                </c:pt>
                <c:pt idx="624">
                  <c:v>1033.8119999999999</c:v>
                </c:pt>
                <c:pt idx="625">
                  <c:v>1027.1199999999999</c:v>
                </c:pt>
                <c:pt idx="626">
                  <c:v>1066.5060000000001</c:v>
                </c:pt>
                <c:pt idx="627">
                  <c:v>1070.182</c:v>
                </c:pt>
                <c:pt idx="628">
                  <c:v>1047.164</c:v>
                </c:pt>
                <c:pt idx="629">
                  <c:v>1033.7280000000001</c:v>
                </c:pt>
                <c:pt idx="630">
                  <c:v>1003.188</c:v>
                </c:pt>
                <c:pt idx="631">
                  <c:v>988.14200000000005</c:v>
                </c:pt>
                <c:pt idx="632">
                  <c:v>996.26800000000003</c:v>
                </c:pt>
                <c:pt idx="633">
                  <c:v>1021.808</c:v>
                </c:pt>
                <c:pt idx="634">
                  <c:v>1017.148</c:v>
                </c:pt>
                <c:pt idx="635">
                  <c:v>1014.818</c:v>
                </c:pt>
                <c:pt idx="636">
                  <c:v>1069.078</c:v>
                </c:pt>
                <c:pt idx="637">
                  <c:v>1050.932</c:v>
                </c:pt>
                <c:pt idx="638">
                  <c:v>1048.922</c:v>
                </c:pt>
                <c:pt idx="639">
                  <c:v>1057.136</c:v>
                </c:pt>
                <c:pt idx="640">
                  <c:v>1086.95</c:v>
                </c:pt>
                <c:pt idx="641">
                  <c:v>1249.626</c:v>
                </c:pt>
                <c:pt idx="642">
                  <c:v>1237.5820000000001</c:v>
                </c:pt>
                <c:pt idx="643">
                  <c:v>1208.8420000000001</c:v>
                </c:pt>
                <c:pt idx="644">
                  <c:v>1232.278</c:v>
                </c:pt>
                <c:pt idx="645">
                  <c:v>1227.0540000000001</c:v>
                </c:pt>
                <c:pt idx="646">
                  <c:v>1195.1479999999999</c:v>
                </c:pt>
                <c:pt idx="647">
                  <c:v>1133.4639999999999</c:v>
                </c:pt>
                <c:pt idx="648">
                  <c:v>1134.864</c:v>
                </c:pt>
                <c:pt idx="649">
                  <c:v>1155.492</c:v>
                </c:pt>
                <c:pt idx="650">
                  <c:v>1152.8520000000001</c:v>
                </c:pt>
                <c:pt idx="651">
                  <c:v>1205.778</c:v>
                </c:pt>
                <c:pt idx="652">
                  <c:v>1196.79</c:v>
                </c:pt>
                <c:pt idx="653">
                  <c:v>1131.4259999999999</c:v>
                </c:pt>
                <c:pt idx="654">
                  <c:v>1140.654</c:v>
                </c:pt>
                <c:pt idx="655">
                  <c:v>1192.7660000000001</c:v>
                </c:pt>
                <c:pt idx="656">
                  <c:v>1148.2460000000001</c:v>
                </c:pt>
                <c:pt idx="657">
                  <c:v>1152.3499999999999</c:v>
                </c:pt>
                <c:pt idx="658">
                  <c:v>1135.538</c:v>
                </c:pt>
                <c:pt idx="659">
                  <c:v>1126.82</c:v>
                </c:pt>
                <c:pt idx="660">
                  <c:v>1193.7360000000001</c:v>
                </c:pt>
                <c:pt idx="661">
                  <c:v>1303.796</c:v>
                </c:pt>
                <c:pt idx="662">
                  <c:v>1303.0840000000001</c:v>
                </c:pt>
                <c:pt idx="663">
                  <c:v>1272.2660000000001</c:v>
                </c:pt>
                <c:pt idx="664">
                  <c:v>1250.902</c:v>
                </c:pt>
                <c:pt idx="665">
                  <c:v>1251.5419999999999</c:v>
                </c:pt>
                <c:pt idx="666">
                  <c:v>1223.4359999999999</c:v>
                </c:pt>
                <c:pt idx="667">
                  <c:v>1225.056</c:v>
                </c:pt>
                <c:pt idx="668">
                  <c:v>1197.6120000000001</c:v>
                </c:pt>
                <c:pt idx="669">
                  <c:v>1184.306</c:v>
                </c:pt>
                <c:pt idx="670">
                  <c:v>1174.8520000000001</c:v>
                </c:pt>
                <c:pt idx="671">
                  <c:v>1168.1500000000001</c:v>
                </c:pt>
                <c:pt idx="672">
                  <c:v>1165.9079999999999</c:v>
                </c:pt>
                <c:pt idx="673">
                  <c:v>1144.7719999999999</c:v>
                </c:pt>
                <c:pt idx="674">
                  <c:v>1134.134</c:v>
                </c:pt>
                <c:pt idx="675">
                  <c:v>1072.7860000000001</c:v>
                </c:pt>
                <c:pt idx="676">
                  <c:v>1052.596</c:v>
                </c:pt>
                <c:pt idx="677">
                  <c:v>1075.9739999999999</c:v>
                </c:pt>
                <c:pt idx="678">
                  <c:v>1105.114</c:v>
                </c:pt>
                <c:pt idx="679">
                  <c:v>1111.2619999999999</c:v>
                </c:pt>
                <c:pt idx="680">
                  <c:v>1118.7380000000001</c:v>
                </c:pt>
                <c:pt idx="681">
                  <c:v>1131.4559999999999</c:v>
                </c:pt>
                <c:pt idx="682">
                  <c:v>1272.9359999999999</c:v>
                </c:pt>
                <c:pt idx="683">
                  <c:v>1228.162</c:v>
                </c:pt>
                <c:pt idx="684">
                  <c:v>1217.3019999999999</c:v>
                </c:pt>
                <c:pt idx="685">
                  <c:v>1228.702</c:v>
                </c:pt>
                <c:pt idx="686">
                  <c:v>1291.7280000000001</c:v>
                </c:pt>
                <c:pt idx="687">
                  <c:v>1364.82</c:v>
                </c:pt>
                <c:pt idx="688">
                  <c:v>1351.664</c:v>
                </c:pt>
                <c:pt idx="689">
                  <c:v>1343.184</c:v>
                </c:pt>
                <c:pt idx="690">
                  <c:v>1298.6179999999999</c:v>
                </c:pt>
                <c:pt idx="691">
                  <c:v>1350.338</c:v>
                </c:pt>
                <c:pt idx="692">
                  <c:v>1391.8440000000001</c:v>
                </c:pt>
                <c:pt idx="693">
                  <c:v>1412.654</c:v>
                </c:pt>
                <c:pt idx="694">
                  <c:v>1411.136</c:v>
                </c:pt>
                <c:pt idx="695">
                  <c:v>1412.9059999999999</c:v>
                </c:pt>
                <c:pt idx="696">
                  <c:v>1377.8019999999999</c:v>
                </c:pt>
                <c:pt idx="697">
                  <c:v>1376.002</c:v>
                </c:pt>
                <c:pt idx="698">
                  <c:v>1394.9179999999999</c:v>
                </c:pt>
                <c:pt idx="699">
                  <c:v>1393.998</c:v>
                </c:pt>
                <c:pt idx="700">
                  <c:v>1400.558</c:v>
                </c:pt>
                <c:pt idx="701">
                  <c:v>1406.806</c:v>
                </c:pt>
                <c:pt idx="702">
                  <c:v>1457.7619999999999</c:v>
                </c:pt>
                <c:pt idx="703">
                  <c:v>1461.306</c:v>
                </c:pt>
                <c:pt idx="704">
                  <c:v>1450.028</c:v>
                </c:pt>
                <c:pt idx="705">
                  <c:v>1471.6179999999999</c:v>
                </c:pt>
                <c:pt idx="706">
                  <c:v>1473.6780000000001</c:v>
                </c:pt>
                <c:pt idx="707">
                  <c:v>1516.184</c:v>
                </c:pt>
                <c:pt idx="708">
                  <c:v>1525.3979999999999</c:v>
                </c:pt>
                <c:pt idx="709">
                  <c:v>1507.088</c:v>
                </c:pt>
                <c:pt idx="710">
                  <c:v>1524.5740000000001</c:v>
                </c:pt>
                <c:pt idx="711">
                  <c:v>1513.0840000000001</c:v>
                </c:pt>
                <c:pt idx="712">
                  <c:v>1535.684</c:v>
                </c:pt>
                <c:pt idx="713">
                  <c:v>1555.538</c:v>
                </c:pt>
                <c:pt idx="714">
                  <c:v>1556.518</c:v>
                </c:pt>
                <c:pt idx="715">
                  <c:v>1552.4179999999999</c:v>
                </c:pt>
                <c:pt idx="716">
                  <c:v>1534.5</c:v>
                </c:pt>
                <c:pt idx="717">
                  <c:v>1554.452</c:v>
                </c:pt>
                <c:pt idx="718">
                  <c:v>1546.232</c:v>
                </c:pt>
                <c:pt idx="719">
                  <c:v>1565.7380000000001</c:v>
                </c:pt>
                <c:pt idx="720">
                  <c:v>1619.1220000000001</c:v>
                </c:pt>
                <c:pt idx="721">
                  <c:v>1614.6559999999999</c:v>
                </c:pt>
                <c:pt idx="722">
                  <c:v>1674.34</c:v>
                </c:pt>
                <c:pt idx="723">
                  <c:v>1668.7719999999999</c:v>
                </c:pt>
                <c:pt idx="724">
                  <c:v>1634.1880000000001</c:v>
                </c:pt>
                <c:pt idx="725">
                  <c:v>1587.62</c:v>
                </c:pt>
                <c:pt idx="726">
                  <c:v>1584.6579999999999</c:v>
                </c:pt>
                <c:pt idx="727">
                  <c:v>1618.0440000000001</c:v>
                </c:pt>
                <c:pt idx="728">
                  <c:v>1615.902</c:v>
                </c:pt>
                <c:pt idx="729">
                  <c:v>1561.182</c:v>
                </c:pt>
                <c:pt idx="730">
                  <c:v>1528.4380000000001</c:v>
                </c:pt>
                <c:pt idx="731">
                  <c:v>1522.508</c:v>
                </c:pt>
                <c:pt idx="732">
                  <c:v>1507.886</c:v>
                </c:pt>
                <c:pt idx="733">
                  <c:v>1458.8019999999999</c:v>
                </c:pt>
                <c:pt idx="734">
                  <c:v>1432.0719999999999</c:v>
                </c:pt>
                <c:pt idx="735">
                  <c:v>1423.652</c:v>
                </c:pt>
                <c:pt idx="736">
                  <c:v>1434.932</c:v>
                </c:pt>
                <c:pt idx="737">
                  <c:v>1357.692</c:v>
                </c:pt>
                <c:pt idx="738">
                  <c:v>1321.53</c:v>
                </c:pt>
                <c:pt idx="739">
                  <c:v>1318.0640000000001</c:v>
                </c:pt>
                <c:pt idx="740">
                  <c:v>1310.414</c:v>
                </c:pt>
                <c:pt idx="741">
                  <c:v>1298.2860000000001</c:v>
                </c:pt>
                <c:pt idx="742">
                  <c:v>1298.5360000000001</c:v>
                </c:pt>
                <c:pt idx="743">
                  <c:v>1278.538</c:v>
                </c:pt>
                <c:pt idx="744">
                  <c:v>1256.492</c:v>
                </c:pt>
                <c:pt idx="745">
                  <c:v>1226.752</c:v>
                </c:pt>
                <c:pt idx="746">
                  <c:v>1192.79</c:v>
                </c:pt>
                <c:pt idx="747">
                  <c:v>1185.7159999999999</c:v>
                </c:pt>
                <c:pt idx="748">
                  <c:v>1172.6179999999999</c:v>
                </c:pt>
                <c:pt idx="749">
                  <c:v>1133.308</c:v>
                </c:pt>
                <c:pt idx="750">
                  <c:v>1087.8620000000001</c:v>
                </c:pt>
                <c:pt idx="751">
                  <c:v>1051.7760000000001</c:v>
                </c:pt>
                <c:pt idx="752">
                  <c:v>1068.796</c:v>
                </c:pt>
                <c:pt idx="753">
                  <c:v>1065.6500000000001</c:v>
                </c:pt>
                <c:pt idx="754">
                  <c:v>1067.1859999999999</c:v>
                </c:pt>
                <c:pt idx="755">
                  <c:v>1076.902</c:v>
                </c:pt>
                <c:pt idx="756">
                  <c:v>1134.3040000000001</c:v>
                </c:pt>
                <c:pt idx="757">
                  <c:v>1116.6500000000001</c:v>
                </c:pt>
                <c:pt idx="758">
                  <c:v>1130.7260000000001</c:v>
                </c:pt>
                <c:pt idx="759">
                  <c:v>1138.4000000000001</c:v>
                </c:pt>
                <c:pt idx="760">
                  <c:v>1150.5119999999999</c:v>
                </c:pt>
                <c:pt idx="761">
                  <c:v>1166.2739999999999</c:v>
                </c:pt>
                <c:pt idx="762">
                  <c:v>1166.694</c:v>
                </c:pt>
                <c:pt idx="763">
                  <c:v>1160.2660000000001</c:v>
                </c:pt>
                <c:pt idx="764">
                  <c:v>1168.424</c:v>
                </c:pt>
                <c:pt idx="765">
                  <c:v>1182.3679999999999</c:v>
                </c:pt>
                <c:pt idx="766">
                  <c:v>1195.008</c:v>
                </c:pt>
                <c:pt idx="767">
                  <c:v>1198.124</c:v>
                </c:pt>
                <c:pt idx="768">
                  <c:v>1206.114</c:v>
                </c:pt>
                <c:pt idx="769">
                  <c:v>1205.2840000000001</c:v>
                </c:pt>
                <c:pt idx="770">
                  <c:v>1207.914</c:v>
                </c:pt>
                <c:pt idx="771">
                  <c:v>1206.5820000000001</c:v>
                </c:pt>
                <c:pt idx="772">
                  <c:v>1206.5820000000001</c:v>
                </c:pt>
                <c:pt idx="773">
                  <c:v>1206.5820000000001</c:v>
                </c:pt>
                <c:pt idx="774">
                  <c:v>1206.5820000000001</c:v>
                </c:pt>
                <c:pt idx="775">
                  <c:v>1212.8720000000001</c:v>
                </c:pt>
                <c:pt idx="776">
                  <c:v>1210.8820000000001</c:v>
                </c:pt>
                <c:pt idx="777">
                  <c:v>1218.498</c:v>
                </c:pt>
                <c:pt idx="778">
                  <c:v>1281.704</c:v>
                </c:pt>
                <c:pt idx="779">
                  <c:v>1276.19</c:v>
                </c:pt>
                <c:pt idx="780">
                  <c:v>1271.6859999999999</c:v>
                </c:pt>
                <c:pt idx="781">
                  <c:v>1278.902</c:v>
                </c:pt>
                <c:pt idx="782">
                  <c:v>1269.442</c:v>
                </c:pt>
                <c:pt idx="783">
                  <c:v>1238.2339999999999</c:v>
                </c:pt>
                <c:pt idx="784">
                  <c:v>1227.19</c:v>
                </c:pt>
                <c:pt idx="785">
                  <c:v>1213.114</c:v>
                </c:pt>
                <c:pt idx="786">
                  <c:v>1172.326</c:v>
                </c:pt>
                <c:pt idx="787">
                  <c:v>1129.0840000000001</c:v>
                </c:pt>
                <c:pt idx="788">
                  <c:v>1138.6859999999999</c:v>
                </c:pt>
                <c:pt idx="789">
                  <c:v>1141.93</c:v>
                </c:pt>
                <c:pt idx="790">
                  <c:v>1124.3499999999999</c:v>
                </c:pt>
                <c:pt idx="791">
                  <c:v>1137.692</c:v>
                </c:pt>
                <c:pt idx="792">
                  <c:v>1159.0139999999999</c:v>
                </c:pt>
                <c:pt idx="793">
                  <c:v>1140.5920000000001</c:v>
                </c:pt>
                <c:pt idx="794">
                  <c:v>1154.508</c:v>
                </c:pt>
                <c:pt idx="795">
                  <c:v>1149.096</c:v>
                </c:pt>
                <c:pt idx="796">
                  <c:v>1139.136</c:v>
                </c:pt>
                <c:pt idx="797">
                  <c:v>1027.2660000000001</c:v>
                </c:pt>
                <c:pt idx="798">
                  <c:v>1019.672</c:v>
                </c:pt>
                <c:pt idx="799">
                  <c:v>1053.732</c:v>
                </c:pt>
                <c:pt idx="800">
                  <c:v>1071.7080000000001</c:v>
                </c:pt>
                <c:pt idx="801">
                  <c:v>1065.81</c:v>
                </c:pt>
                <c:pt idx="802">
                  <c:v>1088.4159999999999</c:v>
                </c:pt>
                <c:pt idx="803">
                  <c:v>1168.556</c:v>
                </c:pt>
                <c:pt idx="804">
                  <c:v>1165.2919999999999</c:v>
                </c:pt>
                <c:pt idx="805">
                  <c:v>1157.1179999999999</c:v>
                </c:pt>
                <c:pt idx="806">
                  <c:v>1175.8699999999999</c:v>
                </c:pt>
                <c:pt idx="807">
                  <c:v>1181.5360000000001</c:v>
                </c:pt>
                <c:pt idx="808">
                  <c:v>1212.47</c:v>
                </c:pt>
                <c:pt idx="809">
                  <c:v>1216.0940000000001</c:v>
                </c:pt>
                <c:pt idx="810">
                  <c:v>1206.6479999999999</c:v>
                </c:pt>
                <c:pt idx="811">
                  <c:v>1228.0640000000001</c:v>
                </c:pt>
                <c:pt idx="812">
                  <c:v>1240.364</c:v>
                </c:pt>
                <c:pt idx="813">
                  <c:v>1246.53</c:v>
                </c:pt>
                <c:pt idx="814">
                  <c:v>1282.732</c:v>
                </c:pt>
                <c:pt idx="815">
                  <c:v>1304.722</c:v>
                </c:pt>
                <c:pt idx="816">
                  <c:v>1297.252</c:v>
                </c:pt>
                <c:pt idx="817">
                  <c:v>1340.0740000000001</c:v>
                </c:pt>
                <c:pt idx="818">
                  <c:v>1355.818</c:v>
                </c:pt>
                <c:pt idx="819">
                  <c:v>1355.652</c:v>
                </c:pt>
                <c:pt idx="820">
                  <c:v>1351.8520000000001</c:v>
                </c:pt>
                <c:pt idx="821">
                  <c:v>1361.7260000000001</c:v>
                </c:pt>
                <c:pt idx="822">
                  <c:v>1369.8520000000001</c:v>
                </c:pt>
                <c:pt idx="823">
                  <c:v>1431.6420000000001</c:v>
                </c:pt>
                <c:pt idx="824">
                  <c:v>1432.432</c:v>
                </c:pt>
                <c:pt idx="825">
                  <c:v>1413.184</c:v>
                </c:pt>
                <c:pt idx="826">
                  <c:v>1414.252</c:v>
                </c:pt>
                <c:pt idx="827">
                  <c:v>1416.952</c:v>
                </c:pt>
                <c:pt idx="828">
                  <c:v>1381.6220000000001</c:v>
                </c:pt>
                <c:pt idx="829">
                  <c:v>1372.104</c:v>
                </c:pt>
                <c:pt idx="830">
                  <c:v>1392.29</c:v>
                </c:pt>
                <c:pt idx="831">
                  <c:v>1405.306</c:v>
                </c:pt>
                <c:pt idx="832">
                  <c:v>1410.4259999999999</c:v>
                </c:pt>
                <c:pt idx="833">
                  <c:v>1403.836</c:v>
                </c:pt>
                <c:pt idx="834">
                  <c:v>1409.1579999999999</c:v>
                </c:pt>
                <c:pt idx="835">
                  <c:v>1392.316</c:v>
                </c:pt>
                <c:pt idx="836">
                  <c:v>1388.7239999999999</c:v>
                </c:pt>
                <c:pt idx="837">
                  <c:v>1380.9559999999999</c:v>
                </c:pt>
                <c:pt idx="838">
                  <c:v>1354.1179999999999</c:v>
                </c:pt>
                <c:pt idx="839">
                  <c:v>1338.854</c:v>
                </c:pt>
                <c:pt idx="840">
                  <c:v>1348.828</c:v>
                </c:pt>
                <c:pt idx="841">
                  <c:v>1348.2439999999999</c:v>
                </c:pt>
                <c:pt idx="842">
                  <c:v>1360.672</c:v>
                </c:pt>
                <c:pt idx="843">
                  <c:v>1363.2159999999999</c:v>
                </c:pt>
                <c:pt idx="844">
                  <c:v>1358.242</c:v>
                </c:pt>
                <c:pt idx="845">
                  <c:v>1364.376</c:v>
                </c:pt>
                <c:pt idx="846">
                  <c:v>1356.57</c:v>
                </c:pt>
                <c:pt idx="847">
                  <c:v>1349.68</c:v>
                </c:pt>
                <c:pt idx="848">
                  <c:v>1347.586</c:v>
                </c:pt>
                <c:pt idx="849">
                  <c:v>1361.7360000000001</c:v>
                </c:pt>
                <c:pt idx="850">
                  <c:v>1317.758</c:v>
                </c:pt>
                <c:pt idx="851">
                  <c:v>1304.8620000000001</c:v>
                </c:pt>
                <c:pt idx="852">
                  <c:v>1312.0519999999999</c:v>
                </c:pt>
                <c:pt idx="853">
                  <c:v>1314.4259999999999</c:v>
                </c:pt>
                <c:pt idx="854">
                  <c:v>1322.326</c:v>
                </c:pt>
                <c:pt idx="855">
                  <c:v>1316.258</c:v>
                </c:pt>
                <c:pt idx="856">
                  <c:v>1269.77</c:v>
                </c:pt>
                <c:pt idx="857">
                  <c:v>1272</c:v>
                </c:pt>
                <c:pt idx="858">
                  <c:v>1276.1020000000001</c:v>
                </c:pt>
                <c:pt idx="859">
                  <c:v>1259.1420000000001</c:v>
                </c:pt>
                <c:pt idx="860">
                  <c:v>1242.556</c:v>
                </c:pt>
                <c:pt idx="861">
                  <c:v>1218.7360000000001</c:v>
                </c:pt>
                <c:pt idx="862">
                  <c:v>1212.6759999999999</c:v>
                </c:pt>
                <c:pt idx="863">
                  <c:v>1218.116</c:v>
                </c:pt>
                <c:pt idx="864">
                  <c:v>1223.9839999999999</c:v>
                </c:pt>
                <c:pt idx="865">
                  <c:v>1216.212</c:v>
                </c:pt>
                <c:pt idx="866">
                  <c:v>1197.9359999999999</c:v>
                </c:pt>
                <c:pt idx="867">
                  <c:v>1196.566</c:v>
                </c:pt>
                <c:pt idx="868">
                  <c:v>1185.136</c:v>
                </c:pt>
                <c:pt idx="869">
                  <c:v>1172.1559999999999</c:v>
                </c:pt>
                <c:pt idx="870">
                  <c:v>1187.0820000000001</c:v>
                </c:pt>
                <c:pt idx="871">
                  <c:v>1212.1099999999999</c:v>
                </c:pt>
                <c:pt idx="872">
                  <c:v>1215.0119999999999</c:v>
                </c:pt>
                <c:pt idx="873">
                  <c:v>1235.6500000000001</c:v>
                </c:pt>
                <c:pt idx="874">
                  <c:v>1249.44</c:v>
                </c:pt>
                <c:pt idx="875">
                  <c:v>1249.944</c:v>
                </c:pt>
                <c:pt idx="876">
                  <c:v>1253.7239999999999</c:v>
                </c:pt>
                <c:pt idx="877">
                  <c:v>1252.432</c:v>
                </c:pt>
                <c:pt idx="878">
                  <c:v>1281.912</c:v>
                </c:pt>
                <c:pt idx="879">
                  <c:v>1282.77</c:v>
                </c:pt>
                <c:pt idx="880">
                  <c:v>1291.6880000000001</c:v>
                </c:pt>
                <c:pt idx="881">
                  <c:v>1292.028</c:v>
                </c:pt>
                <c:pt idx="882">
                  <c:v>1283.3119999999999</c:v>
                </c:pt>
                <c:pt idx="883">
                  <c:v>1309.066</c:v>
                </c:pt>
                <c:pt idx="884">
                  <c:v>1322.03</c:v>
                </c:pt>
                <c:pt idx="885">
                  <c:v>1326.42</c:v>
                </c:pt>
                <c:pt idx="886">
                  <c:v>1347.07</c:v>
                </c:pt>
                <c:pt idx="887">
                  <c:v>1337.7059999999999</c:v>
                </c:pt>
                <c:pt idx="888">
                  <c:v>1336.6120000000001</c:v>
                </c:pt>
                <c:pt idx="889">
                  <c:v>1306.5740000000001</c:v>
                </c:pt>
                <c:pt idx="890">
                  <c:v>1310.84</c:v>
                </c:pt>
                <c:pt idx="891">
                  <c:v>1302.482</c:v>
                </c:pt>
                <c:pt idx="892">
                  <c:v>1273.8040000000001</c:v>
                </c:pt>
                <c:pt idx="893">
                  <c:v>1265.4939999999999</c:v>
                </c:pt>
                <c:pt idx="894">
                  <c:v>1285.046</c:v>
                </c:pt>
                <c:pt idx="895">
                  <c:v>1252.2260000000001</c:v>
                </c:pt>
                <c:pt idx="896">
                  <c:v>1242.8399999999999</c:v>
                </c:pt>
                <c:pt idx="897">
                  <c:v>1236.6220000000001</c:v>
                </c:pt>
                <c:pt idx="898">
                  <c:v>1231.0219999999999</c:v>
                </c:pt>
                <c:pt idx="899">
                  <c:v>1289.8399999999999</c:v>
                </c:pt>
                <c:pt idx="900">
                  <c:v>1289.6020000000001</c:v>
                </c:pt>
                <c:pt idx="901">
                  <c:v>1275.2239999999999</c:v>
                </c:pt>
                <c:pt idx="902">
                  <c:v>1257.046</c:v>
                </c:pt>
                <c:pt idx="903">
                  <c:v>1231.018</c:v>
                </c:pt>
                <c:pt idx="904">
                  <c:v>1227.6600000000001</c:v>
                </c:pt>
                <c:pt idx="905">
                  <c:v>1186.134</c:v>
                </c:pt>
                <c:pt idx="906">
                  <c:v>1170.374</c:v>
                </c:pt>
                <c:pt idx="907">
                  <c:v>1151.2739999999999</c:v>
                </c:pt>
                <c:pt idx="908">
                  <c:v>1130.52</c:v>
                </c:pt>
                <c:pt idx="909">
                  <c:v>1115.646</c:v>
                </c:pt>
                <c:pt idx="910">
                  <c:v>1116.346</c:v>
                </c:pt>
                <c:pt idx="911">
                  <c:v>1113.432</c:v>
                </c:pt>
                <c:pt idx="912">
                  <c:v>1100.3119999999999</c:v>
                </c:pt>
                <c:pt idx="913">
                  <c:v>1104.8340000000001</c:v>
                </c:pt>
                <c:pt idx="914">
                  <c:v>1107.9359999999999</c:v>
                </c:pt>
                <c:pt idx="915">
                  <c:v>1083.6679999999999</c:v>
                </c:pt>
                <c:pt idx="916">
                  <c:v>1052.42</c:v>
                </c:pt>
                <c:pt idx="917">
                  <c:v>1063.056</c:v>
                </c:pt>
                <c:pt idx="918">
                  <c:v>1064.8019999999999</c:v>
                </c:pt>
                <c:pt idx="919">
                  <c:v>1078.74</c:v>
                </c:pt>
                <c:pt idx="920">
                  <c:v>1094.18</c:v>
                </c:pt>
                <c:pt idx="921">
                  <c:v>1089.9659999999999</c:v>
                </c:pt>
                <c:pt idx="922">
                  <c:v>1073.4860000000001</c:v>
                </c:pt>
                <c:pt idx="923">
                  <c:v>1071.9259999999999</c:v>
                </c:pt>
                <c:pt idx="924">
                  <c:v>1085.1420000000001</c:v>
                </c:pt>
                <c:pt idx="925">
                  <c:v>1063.5319999999999</c:v>
                </c:pt>
                <c:pt idx="926">
                  <c:v>1060.384</c:v>
                </c:pt>
                <c:pt idx="927">
                  <c:v>1029.06</c:v>
                </c:pt>
                <c:pt idx="928">
                  <c:v>1020.51</c:v>
                </c:pt>
                <c:pt idx="929">
                  <c:v>1031.71</c:v>
                </c:pt>
                <c:pt idx="930">
                  <c:v>1050.67</c:v>
                </c:pt>
                <c:pt idx="931">
                  <c:v>1061.8140000000001</c:v>
                </c:pt>
                <c:pt idx="932">
                  <c:v>1053.8240000000001</c:v>
                </c:pt>
                <c:pt idx="933">
                  <c:v>1040.376</c:v>
                </c:pt>
                <c:pt idx="934">
                  <c:v>1034.32</c:v>
                </c:pt>
                <c:pt idx="935">
                  <c:v>1027.76</c:v>
                </c:pt>
                <c:pt idx="936">
                  <c:v>1028.298</c:v>
                </c:pt>
                <c:pt idx="937">
                  <c:v>1020.15</c:v>
                </c:pt>
                <c:pt idx="938">
                  <c:v>994.05</c:v>
                </c:pt>
                <c:pt idx="939">
                  <c:v>975.93799999999999</c:v>
                </c:pt>
                <c:pt idx="940">
                  <c:v>970.83399999999995</c:v>
                </c:pt>
                <c:pt idx="941">
                  <c:v>965.96400000000006</c:v>
                </c:pt>
                <c:pt idx="942">
                  <c:v>946.69</c:v>
                </c:pt>
                <c:pt idx="943">
                  <c:v>923.87400000000002</c:v>
                </c:pt>
                <c:pt idx="944">
                  <c:v>916.64800000000002</c:v>
                </c:pt>
                <c:pt idx="945">
                  <c:v>888.75800000000004</c:v>
                </c:pt>
                <c:pt idx="946">
                  <c:v>879.29200000000003</c:v>
                </c:pt>
                <c:pt idx="947">
                  <c:v>858.654</c:v>
                </c:pt>
                <c:pt idx="948">
                  <c:v>828.94399999999996</c:v>
                </c:pt>
                <c:pt idx="949">
                  <c:v>808.54</c:v>
                </c:pt>
                <c:pt idx="950">
                  <c:v>771.87400000000002</c:v>
                </c:pt>
                <c:pt idx="951">
                  <c:v>754.92</c:v>
                </c:pt>
                <c:pt idx="952">
                  <c:v>725.25</c:v>
                </c:pt>
                <c:pt idx="953">
                  <c:v>688.96</c:v>
                </c:pt>
                <c:pt idx="954">
                  <c:v>672.23199999999997</c:v>
                </c:pt>
                <c:pt idx="955">
                  <c:v>602.50400000000002</c:v>
                </c:pt>
                <c:pt idx="956">
                  <c:v>578.53</c:v>
                </c:pt>
                <c:pt idx="957">
                  <c:v>564.05600000000004</c:v>
                </c:pt>
                <c:pt idx="958">
                  <c:v>561.17600000000004</c:v>
                </c:pt>
                <c:pt idx="959">
                  <c:v>563.45000000000005</c:v>
                </c:pt>
                <c:pt idx="960">
                  <c:v>530.55600000000004</c:v>
                </c:pt>
                <c:pt idx="961">
                  <c:v>507.036</c:v>
                </c:pt>
                <c:pt idx="962">
                  <c:v>489.59399999999999</c:v>
                </c:pt>
                <c:pt idx="963">
                  <c:v>488.51400000000001</c:v>
                </c:pt>
                <c:pt idx="964">
                  <c:v>494.28199999999998</c:v>
                </c:pt>
                <c:pt idx="965">
                  <c:v>444.64600000000002</c:v>
                </c:pt>
                <c:pt idx="966">
                  <c:v>445.81599999999997</c:v>
                </c:pt>
                <c:pt idx="967">
                  <c:v>422.77800000000002</c:v>
                </c:pt>
                <c:pt idx="968">
                  <c:v>471.94799999999998</c:v>
                </c:pt>
                <c:pt idx="969">
                  <c:v>489.988</c:v>
                </c:pt>
                <c:pt idx="970">
                  <c:v>644.46799999999996</c:v>
                </c:pt>
                <c:pt idx="971">
                  <c:v>622.48199999999997</c:v>
                </c:pt>
                <c:pt idx="972">
                  <c:v>649.26199999999994</c:v>
                </c:pt>
                <c:pt idx="973">
                  <c:v>655.45</c:v>
                </c:pt>
                <c:pt idx="974">
                  <c:v>644.476</c:v>
                </c:pt>
                <c:pt idx="975">
                  <c:v>643.03599999999994</c:v>
                </c:pt>
                <c:pt idx="976">
                  <c:v>628.29200000000003</c:v>
                </c:pt>
                <c:pt idx="977">
                  <c:v>646.08799999999997</c:v>
                </c:pt>
                <c:pt idx="978">
                  <c:v>656.94200000000001</c:v>
                </c:pt>
                <c:pt idx="979">
                  <c:v>671.18399999999997</c:v>
                </c:pt>
                <c:pt idx="980">
                  <c:v>689.50599999999997</c:v>
                </c:pt>
                <c:pt idx="981">
                  <c:v>675.99599999999998</c:v>
                </c:pt>
                <c:pt idx="982">
                  <c:v>682.03399999999999</c:v>
                </c:pt>
                <c:pt idx="983">
                  <c:v>675.67399999999998</c:v>
                </c:pt>
                <c:pt idx="984">
                  <c:v>682.67</c:v>
                </c:pt>
                <c:pt idx="985">
                  <c:v>671.93200000000002</c:v>
                </c:pt>
                <c:pt idx="986">
                  <c:v>652.85599999999999</c:v>
                </c:pt>
                <c:pt idx="987">
                  <c:v>656.60599999999999</c:v>
                </c:pt>
                <c:pt idx="988">
                  <c:v>652.99599999999998</c:v>
                </c:pt>
                <c:pt idx="989">
                  <c:v>643.64</c:v>
                </c:pt>
                <c:pt idx="990">
                  <c:v>641.76</c:v>
                </c:pt>
                <c:pt idx="991">
                  <c:v>627.15</c:v>
                </c:pt>
                <c:pt idx="992">
                  <c:v>621.99599999999998</c:v>
                </c:pt>
                <c:pt idx="993">
                  <c:v>614.02</c:v>
                </c:pt>
                <c:pt idx="994">
                  <c:v>648.58399999999995</c:v>
                </c:pt>
                <c:pt idx="995">
                  <c:v>651.40200000000004</c:v>
                </c:pt>
                <c:pt idx="996">
                  <c:v>674.61</c:v>
                </c:pt>
                <c:pt idx="997">
                  <c:v>674.84799999999996</c:v>
                </c:pt>
                <c:pt idx="998">
                  <c:v>670.93799999999999</c:v>
                </c:pt>
                <c:pt idx="999">
                  <c:v>664.17399999999998</c:v>
                </c:pt>
                <c:pt idx="1000">
                  <c:v>646.57600000000002</c:v>
                </c:pt>
                <c:pt idx="1001">
                  <c:v>634.39400000000001</c:v>
                </c:pt>
                <c:pt idx="1002">
                  <c:v>632.18600000000004</c:v>
                </c:pt>
                <c:pt idx="1003">
                  <c:v>641.80999999999995</c:v>
                </c:pt>
                <c:pt idx="1004">
                  <c:v>642.05999999999995</c:v>
                </c:pt>
                <c:pt idx="1005">
                  <c:v>662.98400000000004</c:v>
                </c:pt>
                <c:pt idx="1006">
                  <c:v>663.06</c:v>
                </c:pt>
                <c:pt idx="1007">
                  <c:v>665.66600000000005</c:v>
                </c:pt>
                <c:pt idx="1008">
                  <c:v>679.50400000000002</c:v>
                </c:pt>
                <c:pt idx="1009">
                  <c:v>675.09799999999996</c:v>
                </c:pt>
                <c:pt idx="1010">
                  <c:v>660.19600000000003</c:v>
                </c:pt>
                <c:pt idx="1011">
                  <c:v>648.86400000000003</c:v>
                </c:pt>
                <c:pt idx="1012">
                  <c:v>623.41</c:v>
                </c:pt>
                <c:pt idx="1013">
                  <c:v>618.71400000000006</c:v>
                </c:pt>
                <c:pt idx="1014">
                  <c:v>598.06600000000003</c:v>
                </c:pt>
                <c:pt idx="1015">
                  <c:v>617.64599999999996</c:v>
                </c:pt>
                <c:pt idx="1016">
                  <c:v>614.37800000000004</c:v>
                </c:pt>
                <c:pt idx="1017">
                  <c:v>611.28599999999994</c:v>
                </c:pt>
                <c:pt idx="1018">
                  <c:v>602.49199999999996</c:v>
                </c:pt>
                <c:pt idx="1019">
                  <c:v>578.69799999999998</c:v>
                </c:pt>
                <c:pt idx="1020">
                  <c:v>546.05399999999997</c:v>
                </c:pt>
                <c:pt idx="1021">
                  <c:v>562.77800000000002</c:v>
                </c:pt>
                <c:pt idx="1022">
                  <c:v>541.01599999999996</c:v>
                </c:pt>
                <c:pt idx="1023">
                  <c:v>559.92999999999995</c:v>
                </c:pt>
                <c:pt idx="1024">
                  <c:v>570.87800000000004</c:v>
                </c:pt>
                <c:pt idx="1025">
                  <c:v>595.226</c:v>
                </c:pt>
                <c:pt idx="1026">
                  <c:v>602.09400000000005</c:v>
                </c:pt>
                <c:pt idx="1027">
                  <c:v>618.37199999999996</c:v>
                </c:pt>
                <c:pt idx="1028">
                  <c:v>621.58199999999999</c:v>
                </c:pt>
                <c:pt idx="1029">
                  <c:v>622.59799999999996</c:v>
                </c:pt>
                <c:pt idx="1030">
                  <c:v>650.25</c:v>
                </c:pt>
                <c:pt idx="1031">
                  <c:v>654.85199999999998</c:v>
                </c:pt>
                <c:pt idx="1032">
                  <c:v>642.28</c:v>
                </c:pt>
                <c:pt idx="1033">
                  <c:v>640.70399999999995</c:v>
                </c:pt>
                <c:pt idx="1034">
                  <c:v>628.63400000000001</c:v>
                </c:pt>
                <c:pt idx="1035">
                  <c:v>622.39400000000001</c:v>
                </c:pt>
                <c:pt idx="1036">
                  <c:v>663.17200000000003</c:v>
                </c:pt>
                <c:pt idx="1037">
                  <c:v>666.42200000000003</c:v>
                </c:pt>
                <c:pt idx="1038">
                  <c:v>668.95600000000002</c:v>
                </c:pt>
                <c:pt idx="1039">
                  <c:v>662.06399999999996</c:v>
                </c:pt>
                <c:pt idx="1040">
                  <c:v>703.32799999999997</c:v>
                </c:pt>
                <c:pt idx="1041">
                  <c:v>714.8</c:v>
                </c:pt>
                <c:pt idx="1042">
                  <c:v>730.84400000000005</c:v>
                </c:pt>
                <c:pt idx="1043">
                  <c:v>762.19799999999998</c:v>
                </c:pt>
                <c:pt idx="1044">
                  <c:v>770.03399999999999</c:v>
                </c:pt>
                <c:pt idx="1045">
                  <c:v>773.99</c:v>
                </c:pt>
                <c:pt idx="1046">
                  <c:v>786.19200000000001</c:v>
                </c:pt>
                <c:pt idx="1047">
                  <c:v>784.24</c:v>
                </c:pt>
                <c:pt idx="1048">
                  <c:v>780.178</c:v>
                </c:pt>
                <c:pt idx="1049">
                  <c:v>780.16800000000001</c:v>
                </c:pt>
                <c:pt idx="1050">
                  <c:v>785.22400000000005</c:v>
                </c:pt>
                <c:pt idx="1051">
                  <c:v>801.53</c:v>
                </c:pt>
                <c:pt idx="1052">
                  <c:v>818.50800000000004</c:v>
                </c:pt>
                <c:pt idx="1053">
                  <c:v>815.80399999999997</c:v>
                </c:pt>
                <c:pt idx="1054">
                  <c:v>841.12</c:v>
                </c:pt>
                <c:pt idx="1055">
                  <c:v>853.16200000000003</c:v>
                </c:pt>
                <c:pt idx="1056">
                  <c:v>845.05799999999999</c:v>
                </c:pt>
                <c:pt idx="1057">
                  <c:v>848.32600000000002</c:v>
                </c:pt>
                <c:pt idx="1058">
                  <c:v>866.44399999999996</c:v>
                </c:pt>
                <c:pt idx="1059">
                  <c:v>873.73400000000004</c:v>
                </c:pt>
                <c:pt idx="1060">
                  <c:v>877.68200000000002</c:v>
                </c:pt>
                <c:pt idx="1061">
                  <c:v>867.75400000000002</c:v>
                </c:pt>
                <c:pt idx="1062">
                  <c:v>859.67399999999998</c:v>
                </c:pt>
                <c:pt idx="1063">
                  <c:v>887.94799999999998</c:v>
                </c:pt>
                <c:pt idx="1064">
                  <c:v>879.52800000000002</c:v>
                </c:pt>
                <c:pt idx="1065">
                  <c:v>865.07</c:v>
                </c:pt>
                <c:pt idx="1066">
                  <c:v>864.41600000000005</c:v>
                </c:pt>
                <c:pt idx="1067">
                  <c:v>841.18200000000002</c:v>
                </c:pt>
                <c:pt idx="1068">
                  <c:v>845.49800000000005</c:v>
                </c:pt>
                <c:pt idx="1069">
                  <c:v>843.02599999999995</c:v>
                </c:pt>
                <c:pt idx="1070">
                  <c:v>857.56600000000003</c:v>
                </c:pt>
                <c:pt idx="1071">
                  <c:v>866.15800000000002</c:v>
                </c:pt>
                <c:pt idx="1072">
                  <c:v>848.98800000000006</c:v>
                </c:pt>
                <c:pt idx="1073">
                  <c:v>851.452</c:v>
                </c:pt>
                <c:pt idx="1074">
                  <c:v>832.69600000000003</c:v>
                </c:pt>
                <c:pt idx="1075">
                  <c:v>819.03399999999999</c:v>
                </c:pt>
                <c:pt idx="1076">
                  <c:v>793.20399999999995</c:v>
                </c:pt>
                <c:pt idx="1077">
                  <c:v>762.49599999999998</c:v>
                </c:pt>
                <c:pt idx="1078">
                  <c:v>735.04600000000005</c:v>
                </c:pt>
                <c:pt idx="1079">
                  <c:v>730.38599999999997</c:v>
                </c:pt>
                <c:pt idx="1080">
                  <c:v>731.11199999999997</c:v>
                </c:pt>
                <c:pt idx="1081">
                  <c:v>710.56600000000003</c:v>
                </c:pt>
                <c:pt idx="1082">
                  <c:v>683.02800000000002</c:v>
                </c:pt>
                <c:pt idx="1083">
                  <c:v>664.80399999999997</c:v>
                </c:pt>
                <c:pt idx="1084">
                  <c:v>645.904</c:v>
                </c:pt>
                <c:pt idx="1085">
                  <c:v>622.846</c:v>
                </c:pt>
                <c:pt idx="1086">
                  <c:v>613.71</c:v>
                </c:pt>
                <c:pt idx="1087">
                  <c:v>575.66800000000001</c:v>
                </c:pt>
                <c:pt idx="1088">
                  <c:v>543.21199999999999</c:v>
                </c:pt>
                <c:pt idx="1089">
                  <c:v>543.29600000000005</c:v>
                </c:pt>
                <c:pt idx="1090">
                  <c:v>540.33199999999999</c:v>
                </c:pt>
                <c:pt idx="1091">
                  <c:v>530.62</c:v>
                </c:pt>
                <c:pt idx="1092">
                  <c:v>505.92399999999998</c:v>
                </c:pt>
                <c:pt idx="1093">
                  <c:v>487.25200000000001</c:v>
                </c:pt>
                <c:pt idx="1094">
                  <c:v>476.00200000000001</c:v>
                </c:pt>
                <c:pt idx="1095">
                  <c:v>454.49200000000002</c:v>
                </c:pt>
                <c:pt idx="1096">
                  <c:v>444.096</c:v>
                </c:pt>
                <c:pt idx="1097">
                  <c:v>428.45</c:v>
                </c:pt>
                <c:pt idx="1098">
                  <c:v>414.05200000000002</c:v>
                </c:pt>
                <c:pt idx="1099">
                  <c:v>396.02600000000001</c:v>
                </c:pt>
                <c:pt idx="1100">
                  <c:v>377.35199999999998</c:v>
                </c:pt>
                <c:pt idx="1101">
                  <c:v>333.63200000000001</c:v>
                </c:pt>
                <c:pt idx="1102">
                  <c:v>313.27600000000001</c:v>
                </c:pt>
                <c:pt idx="1103">
                  <c:v>300.06200000000001</c:v>
                </c:pt>
                <c:pt idx="1104">
                  <c:v>312.24400000000003</c:v>
                </c:pt>
                <c:pt idx="1105">
                  <c:v>317.44799999999998</c:v>
                </c:pt>
                <c:pt idx="1106">
                  <c:v>397.24200000000002</c:v>
                </c:pt>
                <c:pt idx="1107">
                  <c:v>425.488</c:v>
                </c:pt>
                <c:pt idx="1108">
                  <c:v>417.91</c:v>
                </c:pt>
                <c:pt idx="1109">
                  <c:v>435.68400000000003</c:v>
                </c:pt>
                <c:pt idx="1110">
                  <c:v>426.72</c:v>
                </c:pt>
                <c:pt idx="1111">
                  <c:v>512.63400000000001</c:v>
                </c:pt>
                <c:pt idx="1112">
                  <c:v>450.87400000000002</c:v>
                </c:pt>
                <c:pt idx="1113">
                  <c:v>413.90199999999999</c:v>
                </c:pt>
                <c:pt idx="1114">
                  <c:v>420.48</c:v>
                </c:pt>
                <c:pt idx="1115">
                  <c:v>421.83199999999999</c:v>
                </c:pt>
                <c:pt idx="1116">
                  <c:v>432.36200000000002</c:v>
                </c:pt>
                <c:pt idx="1117">
                  <c:v>439.46600000000001</c:v>
                </c:pt>
                <c:pt idx="1118">
                  <c:v>431.678</c:v>
                </c:pt>
                <c:pt idx="1119">
                  <c:v>413.19600000000003</c:v>
                </c:pt>
                <c:pt idx="1120">
                  <c:v>411.81</c:v>
                </c:pt>
                <c:pt idx="1121">
                  <c:v>407.63400000000001</c:v>
                </c:pt>
                <c:pt idx="1122">
                  <c:v>413.12799999999999</c:v>
                </c:pt>
                <c:pt idx="1123">
                  <c:v>422.02199999999999</c:v>
                </c:pt>
                <c:pt idx="1124">
                  <c:v>402.21800000000002</c:v>
                </c:pt>
                <c:pt idx="1125">
                  <c:v>394.01</c:v>
                </c:pt>
                <c:pt idx="1126">
                  <c:v>394.82</c:v>
                </c:pt>
                <c:pt idx="1127">
                  <c:v>398.154</c:v>
                </c:pt>
                <c:pt idx="1128">
                  <c:v>381.93200000000002</c:v>
                </c:pt>
                <c:pt idx="1129">
                  <c:v>383.48200000000003</c:v>
                </c:pt>
                <c:pt idx="1130">
                  <c:v>384.66800000000001</c:v>
                </c:pt>
                <c:pt idx="1131">
                  <c:v>359.56799999999998</c:v>
                </c:pt>
                <c:pt idx="1132">
                  <c:v>347.35</c:v>
                </c:pt>
                <c:pt idx="1133">
                  <c:v>352.65199999999999</c:v>
                </c:pt>
                <c:pt idx="1134">
                  <c:v>349.26600000000002</c:v>
                </c:pt>
                <c:pt idx="1135">
                  <c:v>329.76400000000001</c:v>
                </c:pt>
                <c:pt idx="1136">
                  <c:v>335.14</c:v>
                </c:pt>
                <c:pt idx="1137">
                  <c:v>351.04399999999998</c:v>
                </c:pt>
                <c:pt idx="1138">
                  <c:v>375.6</c:v>
                </c:pt>
                <c:pt idx="1139">
                  <c:v>393.80599999999998</c:v>
                </c:pt>
                <c:pt idx="1140">
                  <c:v>360.96600000000001</c:v>
                </c:pt>
                <c:pt idx="1141">
                  <c:v>416.3</c:v>
                </c:pt>
                <c:pt idx="1142">
                  <c:v>460.01799999999997</c:v>
                </c:pt>
                <c:pt idx="1143">
                  <c:v>440.87799999999999</c:v>
                </c:pt>
                <c:pt idx="1144">
                  <c:v>431.916</c:v>
                </c:pt>
                <c:pt idx="1145">
                  <c:v>434.678</c:v>
                </c:pt>
                <c:pt idx="1146">
                  <c:v>439.86</c:v>
                </c:pt>
                <c:pt idx="1147">
                  <c:v>420.86799999999999</c:v>
                </c:pt>
                <c:pt idx="1148">
                  <c:v>433.05599999999998</c:v>
                </c:pt>
                <c:pt idx="1149">
                  <c:v>440.49799999999999</c:v>
                </c:pt>
                <c:pt idx="1150">
                  <c:v>448.86</c:v>
                </c:pt>
                <c:pt idx="1151">
                  <c:v>456.39400000000001</c:v>
                </c:pt>
                <c:pt idx="1152">
                  <c:v>426.43599999999998</c:v>
                </c:pt>
                <c:pt idx="1153">
                  <c:v>428.28199999999998</c:v>
                </c:pt>
                <c:pt idx="1154">
                  <c:v>436.8</c:v>
                </c:pt>
                <c:pt idx="1155">
                  <c:v>444.65800000000002</c:v>
                </c:pt>
                <c:pt idx="1156">
                  <c:v>472.07600000000002</c:v>
                </c:pt>
                <c:pt idx="1157">
                  <c:v>493.30200000000002</c:v>
                </c:pt>
                <c:pt idx="1158">
                  <c:v>506.988</c:v>
                </c:pt>
                <c:pt idx="1159">
                  <c:v>508.16199999999998</c:v>
                </c:pt>
                <c:pt idx="1160">
                  <c:v>497.88</c:v>
                </c:pt>
                <c:pt idx="1161">
                  <c:v>514.57000000000005</c:v>
                </c:pt>
                <c:pt idx="1162">
                  <c:v>519.73599999999999</c:v>
                </c:pt>
                <c:pt idx="1163">
                  <c:v>518.34199999999998</c:v>
                </c:pt>
                <c:pt idx="1164">
                  <c:v>513.49199999999996</c:v>
                </c:pt>
                <c:pt idx="1165">
                  <c:v>522.05799999999999</c:v>
                </c:pt>
                <c:pt idx="1166">
                  <c:v>502.21800000000002</c:v>
                </c:pt>
                <c:pt idx="1167">
                  <c:v>495.428</c:v>
                </c:pt>
                <c:pt idx="1168">
                  <c:v>482.58199999999999</c:v>
                </c:pt>
                <c:pt idx="1169">
                  <c:v>455.63799999999998</c:v>
                </c:pt>
                <c:pt idx="1170">
                  <c:v>484.93599999999998</c:v>
                </c:pt>
                <c:pt idx="1171">
                  <c:v>500.06799999999998</c:v>
                </c:pt>
                <c:pt idx="1172">
                  <c:v>491.65</c:v>
                </c:pt>
                <c:pt idx="1173">
                  <c:v>476.59800000000001</c:v>
                </c:pt>
                <c:pt idx="1174">
                  <c:v>457.55799999999999</c:v>
                </c:pt>
                <c:pt idx="1175">
                  <c:v>463.66</c:v>
                </c:pt>
                <c:pt idx="1176">
                  <c:v>468.67399999999998</c:v>
                </c:pt>
                <c:pt idx="1177">
                  <c:v>467.35199999999998</c:v>
                </c:pt>
                <c:pt idx="1178">
                  <c:v>445.37</c:v>
                </c:pt>
                <c:pt idx="1179">
                  <c:v>459.43200000000002</c:v>
                </c:pt>
                <c:pt idx="1180">
                  <c:v>443.71800000000002</c:v>
                </c:pt>
                <c:pt idx="1181">
                  <c:v>450.08</c:v>
                </c:pt>
                <c:pt idx="1182">
                  <c:v>450.95</c:v>
                </c:pt>
                <c:pt idx="1183">
                  <c:v>432.62200000000001</c:v>
                </c:pt>
                <c:pt idx="1184">
                  <c:v>423.52800000000002</c:v>
                </c:pt>
                <c:pt idx="1185">
                  <c:v>411.29199999999997</c:v>
                </c:pt>
                <c:pt idx="1186">
                  <c:v>412.68799999999999</c:v>
                </c:pt>
                <c:pt idx="1187">
                  <c:v>423.142</c:v>
                </c:pt>
                <c:pt idx="1188">
                  <c:v>421.25799999999998</c:v>
                </c:pt>
                <c:pt idx="1189">
                  <c:v>427.53399999999999</c:v>
                </c:pt>
                <c:pt idx="1190">
                  <c:v>435.73399999999998</c:v>
                </c:pt>
                <c:pt idx="1191">
                  <c:v>433.03800000000001</c:v>
                </c:pt>
                <c:pt idx="1192">
                  <c:v>433.548</c:v>
                </c:pt>
                <c:pt idx="1193">
                  <c:v>446.89800000000002</c:v>
                </c:pt>
                <c:pt idx="1194">
                  <c:v>453.13400000000001</c:v>
                </c:pt>
                <c:pt idx="1195">
                  <c:v>463.11399999999998</c:v>
                </c:pt>
                <c:pt idx="1196">
                  <c:v>463.36599999999999</c:v>
                </c:pt>
                <c:pt idx="1197">
                  <c:v>473.59800000000001</c:v>
                </c:pt>
                <c:pt idx="1198">
                  <c:v>493.72</c:v>
                </c:pt>
                <c:pt idx="1199">
                  <c:v>523.35599999999999</c:v>
                </c:pt>
                <c:pt idx="1200">
                  <c:v>527.14200000000005</c:v>
                </c:pt>
                <c:pt idx="1201">
                  <c:v>532.23800000000006</c:v>
                </c:pt>
                <c:pt idx="1202">
                  <c:v>534.85799999999995</c:v>
                </c:pt>
                <c:pt idx="1203">
                  <c:v>549.822</c:v>
                </c:pt>
                <c:pt idx="1204">
                  <c:v>572.08199999999999</c:v>
                </c:pt>
                <c:pt idx="1205">
                  <c:v>602.53200000000004</c:v>
                </c:pt>
                <c:pt idx="1206">
                  <c:v>620.75800000000004</c:v>
                </c:pt>
                <c:pt idx="1207">
                  <c:v>626.14400000000001</c:v>
                </c:pt>
                <c:pt idx="1208">
                  <c:v>634.49800000000005</c:v>
                </c:pt>
                <c:pt idx="1209">
                  <c:v>674.2</c:v>
                </c:pt>
                <c:pt idx="1210">
                  <c:v>681.91800000000001</c:v>
                </c:pt>
                <c:pt idx="1211">
                  <c:v>682.86</c:v>
                </c:pt>
                <c:pt idx="1212">
                  <c:v>700.59</c:v>
                </c:pt>
                <c:pt idx="1213">
                  <c:v>697.48599999999999</c:v>
                </c:pt>
                <c:pt idx="1214">
                  <c:v>687.63199999999995</c:v>
                </c:pt>
                <c:pt idx="1215">
                  <c:v>684.19</c:v>
                </c:pt>
                <c:pt idx="1216">
                  <c:v>686.99400000000003</c:v>
                </c:pt>
                <c:pt idx="1217">
                  <c:v>696.14200000000005</c:v>
                </c:pt>
                <c:pt idx="1218">
                  <c:v>700.29200000000003</c:v>
                </c:pt>
                <c:pt idx="1219">
                  <c:v>698.09199999999998</c:v>
                </c:pt>
                <c:pt idx="1220">
                  <c:v>697.84400000000005</c:v>
                </c:pt>
                <c:pt idx="1221">
                  <c:v>704.32799999999997</c:v>
                </c:pt>
                <c:pt idx="1222">
                  <c:v>722.62400000000002</c:v>
                </c:pt>
                <c:pt idx="1223">
                  <c:v>718.92399999999998</c:v>
                </c:pt>
                <c:pt idx="1224">
                  <c:v>750.48599999999999</c:v>
                </c:pt>
                <c:pt idx="1225">
                  <c:v>742.32799999999997</c:v>
                </c:pt>
                <c:pt idx="1226">
                  <c:v>741.46799999999996</c:v>
                </c:pt>
                <c:pt idx="1227">
                  <c:v>746.73</c:v>
                </c:pt>
                <c:pt idx="1228">
                  <c:v>739.61199999999997</c:v>
                </c:pt>
                <c:pt idx="1229">
                  <c:v>743.14800000000002</c:v>
                </c:pt>
                <c:pt idx="1230">
                  <c:v>743.928</c:v>
                </c:pt>
                <c:pt idx="1231">
                  <c:v>735.61</c:v>
                </c:pt>
                <c:pt idx="1232">
                  <c:v>737.57799999999997</c:v>
                </c:pt>
                <c:pt idx="1233">
                  <c:v>742.55799999999999</c:v>
                </c:pt>
                <c:pt idx="1234">
                  <c:v>742.23400000000004</c:v>
                </c:pt>
                <c:pt idx="1235">
                  <c:v>724.404</c:v>
                </c:pt>
                <c:pt idx="1236">
                  <c:v>727.80200000000002</c:v>
                </c:pt>
                <c:pt idx="1237">
                  <c:v>731.96400000000006</c:v>
                </c:pt>
                <c:pt idx="1238">
                  <c:v>730.74400000000003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60-4986-A8CC-9ACFB9F2C466}"/>
            </c:ext>
          </c:extLst>
        </c:ser>
        <c:ser>
          <c:idx val="1"/>
          <c:order val="1"/>
          <c:tx>
            <c:strRef>
              <c:f>Sheet1!$C$1:$C$1</c:f>
              <c:strCache>
                <c:ptCount val="1"/>
                <c:pt idx="0">
                  <c:v>冷轧毛利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Sheet1!$A$2:$A$1240</c:f>
              <c:numCache>
                <c:formatCode>yyyy\-mm\-dd</c:formatCode>
                <c:ptCount val="1239"/>
                <c:pt idx="0">
                  <c:v>42008</c:v>
                </c:pt>
                <c:pt idx="1">
                  <c:v>42009</c:v>
                </c:pt>
                <c:pt idx="2">
                  <c:v>42010</c:v>
                </c:pt>
                <c:pt idx="3">
                  <c:v>42011</c:v>
                </c:pt>
                <c:pt idx="4">
                  <c:v>42012</c:v>
                </c:pt>
                <c:pt idx="5">
                  <c:v>42013</c:v>
                </c:pt>
                <c:pt idx="6">
                  <c:v>42016</c:v>
                </c:pt>
                <c:pt idx="7">
                  <c:v>42017</c:v>
                </c:pt>
                <c:pt idx="8">
                  <c:v>42018</c:v>
                </c:pt>
                <c:pt idx="9">
                  <c:v>42019</c:v>
                </c:pt>
                <c:pt idx="10">
                  <c:v>42020</c:v>
                </c:pt>
                <c:pt idx="11">
                  <c:v>42023</c:v>
                </c:pt>
                <c:pt idx="12">
                  <c:v>42024</c:v>
                </c:pt>
                <c:pt idx="13">
                  <c:v>42025</c:v>
                </c:pt>
                <c:pt idx="14">
                  <c:v>42026</c:v>
                </c:pt>
                <c:pt idx="15">
                  <c:v>42027</c:v>
                </c:pt>
                <c:pt idx="16">
                  <c:v>42030</c:v>
                </c:pt>
                <c:pt idx="17">
                  <c:v>42031</c:v>
                </c:pt>
                <c:pt idx="18">
                  <c:v>42032</c:v>
                </c:pt>
                <c:pt idx="19">
                  <c:v>42033</c:v>
                </c:pt>
                <c:pt idx="20">
                  <c:v>42034</c:v>
                </c:pt>
                <c:pt idx="21">
                  <c:v>42037</c:v>
                </c:pt>
                <c:pt idx="22">
                  <c:v>42038</c:v>
                </c:pt>
                <c:pt idx="23">
                  <c:v>42039</c:v>
                </c:pt>
                <c:pt idx="24">
                  <c:v>42040</c:v>
                </c:pt>
                <c:pt idx="25">
                  <c:v>42041</c:v>
                </c:pt>
                <c:pt idx="26">
                  <c:v>42044</c:v>
                </c:pt>
                <c:pt idx="27">
                  <c:v>42045</c:v>
                </c:pt>
                <c:pt idx="28">
                  <c:v>42046</c:v>
                </c:pt>
                <c:pt idx="29">
                  <c:v>42047</c:v>
                </c:pt>
                <c:pt idx="30">
                  <c:v>42048</c:v>
                </c:pt>
                <c:pt idx="31">
                  <c:v>42050</c:v>
                </c:pt>
                <c:pt idx="32">
                  <c:v>42051</c:v>
                </c:pt>
                <c:pt idx="33">
                  <c:v>42060</c:v>
                </c:pt>
                <c:pt idx="34">
                  <c:v>42061</c:v>
                </c:pt>
                <c:pt idx="35">
                  <c:v>42062</c:v>
                </c:pt>
                <c:pt idx="36">
                  <c:v>42063</c:v>
                </c:pt>
                <c:pt idx="37">
                  <c:v>42066</c:v>
                </c:pt>
                <c:pt idx="38">
                  <c:v>42067</c:v>
                </c:pt>
                <c:pt idx="39">
                  <c:v>42068</c:v>
                </c:pt>
                <c:pt idx="40">
                  <c:v>42069</c:v>
                </c:pt>
                <c:pt idx="41">
                  <c:v>42073</c:v>
                </c:pt>
                <c:pt idx="42">
                  <c:v>42074</c:v>
                </c:pt>
                <c:pt idx="43">
                  <c:v>42075</c:v>
                </c:pt>
                <c:pt idx="44">
                  <c:v>42076</c:v>
                </c:pt>
                <c:pt idx="45">
                  <c:v>42080</c:v>
                </c:pt>
                <c:pt idx="46">
                  <c:v>42081</c:v>
                </c:pt>
                <c:pt idx="47">
                  <c:v>42082</c:v>
                </c:pt>
                <c:pt idx="48">
                  <c:v>42083</c:v>
                </c:pt>
                <c:pt idx="49">
                  <c:v>42086</c:v>
                </c:pt>
                <c:pt idx="50">
                  <c:v>42087</c:v>
                </c:pt>
                <c:pt idx="51">
                  <c:v>42088</c:v>
                </c:pt>
                <c:pt idx="52">
                  <c:v>42089</c:v>
                </c:pt>
                <c:pt idx="53">
                  <c:v>42090</c:v>
                </c:pt>
                <c:pt idx="54">
                  <c:v>42093</c:v>
                </c:pt>
                <c:pt idx="55">
                  <c:v>42094</c:v>
                </c:pt>
                <c:pt idx="56">
                  <c:v>42095</c:v>
                </c:pt>
                <c:pt idx="57">
                  <c:v>42096</c:v>
                </c:pt>
                <c:pt idx="58">
                  <c:v>42097</c:v>
                </c:pt>
                <c:pt idx="59">
                  <c:v>42101</c:v>
                </c:pt>
                <c:pt idx="60">
                  <c:v>42102</c:v>
                </c:pt>
                <c:pt idx="61">
                  <c:v>42103</c:v>
                </c:pt>
                <c:pt idx="62">
                  <c:v>42104</c:v>
                </c:pt>
                <c:pt idx="63">
                  <c:v>42107</c:v>
                </c:pt>
                <c:pt idx="64">
                  <c:v>42108</c:v>
                </c:pt>
                <c:pt idx="65">
                  <c:v>42109</c:v>
                </c:pt>
                <c:pt idx="66">
                  <c:v>42110</c:v>
                </c:pt>
                <c:pt idx="67">
                  <c:v>42111</c:v>
                </c:pt>
                <c:pt idx="68">
                  <c:v>42114</c:v>
                </c:pt>
                <c:pt idx="69">
                  <c:v>42115</c:v>
                </c:pt>
                <c:pt idx="70">
                  <c:v>42116</c:v>
                </c:pt>
                <c:pt idx="71">
                  <c:v>42117</c:v>
                </c:pt>
                <c:pt idx="72">
                  <c:v>42118</c:v>
                </c:pt>
                <c:pt idx="73">
                  <c:v>42121</c:v>
                </c:pt>
                <c:pt idx="74">
                  <c:v>42122</c:v>
                </c:pt>
                <c:pt idx="75">
                  <c:v>42123</c:v>
                </c:pt>
                <c:pt idx="76">
                  <c:v>42124</c:v>
                </c:pt>
                <c:pt idx="77">
                  <c:v>42128</c:v>
                </c:pt>
                <c:pt idx="78">
                  <c:v>42129</c:v>
                </c:pt>
                <c:pt idx="79">
                  <c:v>42130</c:v>
                </c:pt>
                <c:pt idx="80">
                  <c:v>42131</c:v>
                </c:pt>
                <c:pt idx="81">
                  <c:v>42132</c:v>
                </c:pt>
                <c:pt idx="82">
                  <c:v>42135</c:v>
                </c:pt>
                <c:pt idx="83">
                  <c:v>42136</c:v>
                </c:pt>
                <c:pt idx="84">
                  <c:v>42137</c:v>
                </c:pt>
                <c:pt idx="85">
                  <c:v>42138</c:v>
                </c:pt>
                <c:pt idx="86">
                  <c:v>42139</c:v>
                </c:pt>
                <c:pt idx="87">
                  <c:v>42142</c:v>
                </c:pt>
                <c:pt idx="88">
                  <c:v>42143</c:v>
                </c:pt>
                <c:pt idx="89">
                  <c:v>42144</c:v>
                </c:pt>
                <c:pt idx="90">
                  <c:v>42145</c:v>
                </c:pt>
                <c:pt idx="91">
                  <c:v>42146</c:v>
                </c:pt>
                <c:pt idx="92">
                  <c:v>42149</c:v>
                </c:pt>
                <c:pt idx="93">
                  <c:v>42150</c:v>
                </c:pt>
                <c:pt idx="94">
                  <c:v>42151</c:v>
                </c:pt>
                <c:pt idx="95">
                  <c:v>42152</c:v>
                </c:pt>
                <c:pt idx="96">
                  <c:v>42153</c:v>
                </c:pt>
                <c:pt idx="97">
                  <c:v>42156</c:v>
                </c:pt>
                <c:pt idx="98">
                  <c:v>42157</c:v>
                </c:pt>
                <c:pt idx="99">
                  <c:v>42158</c:v>
                </c:pt>
                <c:pt idx="100">
                  <c:v>42159</c:v>
                </c:pt>
                <c:pt idx="101">
                  <c:v>42160</c:v>
                </c:pt>
                <c:pt idx="102">
                  <c:v>42163</c:v>
                </c:pt>
                <c:pt idx="103">
                  <c:v>42164</c:v>
                </c:pt>
                <c:pt idx="104">
                  <c:v>42165</c:v>
                </c:pt>
                <c:pt idx="105">
                  <c:v>42166</c:v>
                </c:pt>
                <c:pt idx="106">
                  <c:v>42167</c:v>
                </c:pt>
                <c:pt idx="107">
                  <c:v>42170</c:v>
                </c:pt>
                <c:pt idx="108">
                  <c:v>42171</c:v>
                </c:pt>
                <c:pt idx="109">
                  <c:v>42172</c:v>
                </c:pt>
                <c:pt idx="110">
                  <c:v>42173</c:v>
                </c:pt>
                <c:pt idx="111">
                  <c:v>42174</c:v>
                </c:pt>
                <c:pt idx="112">
                  <c:v>42178</c:v>
                </c:pt>
                <c:pt idx="113">
                  <c:v>42179</c:v>
                </c:pt>
                <c:pt idx="114">
                  <c:v>42180</c:v>
                </c:pt>
                <c:pt idx="115">
                  <c:v>42181</c:v>
                </c:pt>
                <c:pt idx="116">
                  <c:v>42184</c:v>
                </c:pt>
                <c:pt idx="117">
                  <c:v>42185</c:v>
                </c:pt>
                <c:pt idx="118">
                  <c:v>42186</c:v>
                </c:pt>
                <c:pt idx="119">
                  <c:v>42187</c:v>
                </c:pt>
                <c:pt idx="120">
                  <c:v>42188</c:v>
                </c:pt>
                <c:pt idx="121">
                  <c:v>42191</c:v>
                </c:pt>
                <c:pt idx="122">
                  <c:v>42192</c:v>
                </c:pt>
                <c:pt idx="123">
                  <c:v>42193</c:v>
                </c:pt>
                <c:pt idx="124">
                  <c:v>42194</c:v>
                </c:pt>
                <c:pt idx="125">
                  <c:v>42195</c:v>
                </c:pt>
                <c:pt idx="126">
                  <c:v>42198</c:v>
                </c:pt>
                <c:pt idx="127">
                  <c:v>42199</c:v>
                </c:pt>
                <c:pt idx="128">
                  <c:v>42200</c:v>
                </c:pt>
                <c:pt idx="129">
                  <c:v>42201</c:v>
                </c:pt>
                <c:pt idx="130">
                  <c:v>42202</c:v>
                </c:pt>
                <c:pt idx="131">
                  <c:v>42205</c:v>
                </c:pt>
                <c:pt idx="132">
                  <c:v>42206</c:v>
                </c:pt>
                <c:pt idx="133">
                  <c:v>42207</c:v>
                </c:pt>
                <c:pt idx="134">
                  <c:v>42208</c:v>
                </c:pt>
                <c:pt idx="135">
                  <c:v>42209</c:v>
                </c:pt>
                <c:pt idx="136">
                  <c:v>42212</c:v>
                </c:pt>
                <c:pt idx="137">
                  <c:v>42213</c:v>
                </c:pt>
                <c:pt idx="138">
                  <c:v>42214</c:v>
                </c:pt>
                <c:pt idx="139">
                  <c:v>42215</c:v>
                </c:pt>
                <c:pt idx="140">
                  <c:v>42216</c:v>
                </c:pt>
                <c:pt idx="141">
                  <c:v>42219</c:v>
                </c:pt>
                <c:pt idx="142">
                  <c:v>42220</c:v>
                </c:pt>
                <c:pt idx="143">
                  <c:v>42221</c:v>
                </c:pt>
                <c:pt idx="144">
                  <c:v>42222</c:v>
                </c:pt>
                <c:pt idx="145">
                  <c:v>42223</c:v>
                </c:pt>
                <c:pt idx="146">
                  <c:v>42226</c:v>
                </c:pt>
                <c:pt idx="147">
                  <c:v>42227</c:v>
                </c:pt>
                <c:pt idx="148">
                  <c:v>42228</c:v>
                </c:pt>
                <c:pt idx="149">
                  <c:v>42229</c:v>
                </c:pt>
                <c:pt idx="150">
                  <c:v>42230</c:v>
                </c:pt>
                <c:pt idx="151">
                  <c:v>42233</c:v>
                </c:pt>
                <c:pt idx="152">
                  <c:v>42234</c:v>
                </c:pt>
                <c:pt idx="153">
                  <c:v>42235</c:v>
                </c:pt>
                <c:pt idx="154">
                  <c:v>42236</c:v>
                </c:pt>
                <c:pt idx="155">
                  <c:v>42237</c:v>
                </c:pt>
                <c:pt idx="156">
                  <c:v>42240</c:v>
                </c:pt>
                <c:pt idx="157">
                  <c:v>42241</c:v>
                </c:pt>
                <c:pt idx="158">
                  <c:v>42242</c:v>
                </c:pt>
                <c:pt idx="159">
                  <c:v>42243</c:v>
                </c:pt>
                <c:pt idx="160">
                  <c:v>42244</c:v>
                </c:pt>
                <c:pt idx="161">
                  <c:v>42247</c:v>
                </c:pt>
                <c:pt idx="162">
                  <c:v>42248</c:v>
                </c:pt>
                <c:pt idx="163">
                  <c:v>42249</c:v>
                </c:pt>
                <c:pt idx="164">
                  <c:v>42253</c:v>
                </c:pt>
                <c:pt idx="165">
                  <c:v>42254</c:v>
                </c:pt>
                <c:pt idx="166">
                  <c:v>42255</c:v>
                </c:pt>
                <c:pt idx="167">
                  <c:v>42256</c:v>
                </c:pt>
                <c:pt idx="168">
                  <c:v>42257</c:v>
                </c:pt>
                <c:pt idx="169">
                  <c:v>42258</c:v>
                </c:pt>
                <c:pt idx="170">
                  <c:v>42261</c:v>
                </c:pt>
                <c:pt idx="171">
                  <c:v>42262</c:v>
                </c:pt>
                <c:pt idx="172">
                  <c:v>42263</c:v>
                </c:pt>
                <c:pt idx="173">
                  <c:v>42264</c:v>
                </c:pt>
                <c:pt idx="174">
                  <c:v>42265</c:v>
                </c:pt>
                <c:pt idx="175">
                  <c:v>42268</c:v>
                </c:pt>
                <c:pt idx="176">
                  <c:v>42269</c:v>
                </c:pt>
                <c:pt idx="177">
                  <c:v>42270</c:v>
                </c:pt>
                <c:pt idx="178">
                  <c:v>42271</c:v>
                </c:pt>
                <c:pt idx="179">
                  <c:v>42272</c:v>
                </c:pt>
                <c:pt idx="180">
                  <c:v>42275</c:v>
                </c:pt>
                <c:pt idx="181">
                  <c:v>42276</c:v>
                </c:pt>
                <c:pt idx="182">
                  <c:v>42277</c:v>
                </c:pt>
                <c:pt idx="183">
                  <c:v>42285</c:v>
                </c:pt>
                <c:pt idx="184">
                  <c:v>42286</c:v>
                </c:pt>
                <c:pt idx="185">
                  <c:v>42287</c:v>
                </c:pt>
                <c:pt idx="186">
                  <c:v>42289</c:v>
                </c:pt>
                <c:pt idx="187">
                  <c:v>42290</c:v>
                </c:pt>
                <c:pt idx="188">
                  <c:v>42291</c:v>
                </c:pt>
                <c:pt idx="189">
                  <c:v>42292</c:v>
                </c:pt>
                <c:pt idx="190">
                  <c:v>42293</c:v>
                </c:pt>
                <c:pt idx="191">
                  <c:v>42296</c:v>
                </c:pt>
                <c:pt idx="192">
                  <c:v>42297</c:v>
                </c:pt>
                <c:pt idx="193">
                  <c:v>42298</c:v>
                </c:pt>
                <c:pt idx="194">
                  <c:v>42299</c:v>
                </c:pt>
                <c:pt idx="195">
                  <c:v>42300</c:v>
                </c:pt>
                <c:pt idx="196">
                  <c:v>42303</c:v>
                </c:pt>
                <c:pt idx="197">
                  <c:v>42304</c:v>
                </c:pt>
                <c:pt idx="198">
                  <c:v>42305</c:v>
                </c:pt>
                <c:pt idx="199">
                  <c:v>42306</c:v>
                </c:pt>
                <c:pt idx="200">
                  <c:v>42307</c:v>
                </c:pt>
                <c:pt idx="201">
                  <c:v>42310</c:v>
                </c:pt>
                <c:pt idx="202">
                  <c:v>42311</c:v>
                </c:pt>
                <c:pt idx="203">
                  <c:v>42312</c:v>
                </c:pt>
                <c:pt idx="204">
                  <c:v>42313</c:v>
                </c:pt>
                <c:pt idx="205">
                  <c:v>42314</c:v>
                </c:pt>
                <c:pt idx="206">
                  <c:v>42317</c:v>
                </c:pt>
                <c:pt idx="207">
                  <c:v>42318</c:v>
                </c:pt>
                <c:pt idx="208">
                  <c:v>42319</c:v>
                </c:pt>
                <c:pt idx="209">
                  <c:v>42320</c:v>
                </c:pt>
                <c:pt idx="210">
                  <c:v>42321</c:v>
                </c:pt>
                <c:pt idx="211">
                  <c:v>42324</c:v>
                </c:pt>
                <c:pt idx="212">
                  <c:v>42325</c:v>
                </c:pt>
                <c:pt idx="213">
                  <c:v>42326</c:v>
                </c:pt>
                <c:pt idx="214">
                  <c:v>42327</c:v>
                </c:pt>
                <c:pt idx="215">
                  <c:v>42328</c:v>
                </c:pt>
                <c:pt idx="216">
                  <c:v>42331</c:v>
                </c:pt>
                <c:pt idx="217">
                  <c:v>42332</c:v>
                </c:pt>
                <c:pt idx="218">
                  <c:v>42333</c:v>
                </c:pt>
                <c:pt idx="219">
                  <c:v>42334</c:v>
                </c:pt>
                <c:pt idx="220">
                  <c:v>42335</c:v>
                </c:pt>
                <c:pt idx="221">
                  <c:v>42338</c:v>
                </c:pt>
                <c:pt idx="222">
                  <c:v>42339</c:v>
                </c:pt>
                <c:pt idx="223">
                  <c:v>42340</c:v>
                </c:pt>
                <c:pt idx="224">
                  <c:v>42341</c:v>
                </c:pt>
                <c:pt idx="225">
                  <c:v>42342</c:v>
                </c:pt>
                <c:pt idx="226">
                  <c:v>42345</c:v>
                </c:pt>
                <c:pt idx="227">
                  <c:v>42346</c:v>
                </c:pt>
                <c:pt idx="228">
                  <c:v>42347</c:v>
                </c:pt>
                <c:pt idx="229">
                  <c:v>42348</c:v>
                </c:pt>
                <c:pt idx="230">
                  <c:v>42349</c:v>
                </c:pt>
                <c:pt idx="231">
                  <c:v>42352</c:v>
                </c:pt>
                <c:pt idx="232">
                  <c:v>42353</c:v>
                </c:pt>
                <c:pt idx="233">
                  <c:v>42354</c:v>
                </c:pt>
                <c:pt idx="234">
                  <c:v>42355</c:v>
                </c:pt>
                <c:pt idx="235">
                  <c:v>42356</c:v>
                </c:pt>
                <c:pt idx="236">
                  <c:v>42359</c:v>
                </c:pt>
                <c:pt idx="237">
                  <c:v>42360</c:v>
                </c:pt>
                <c:pt idx="238">
                  <c:v>42361</c:v>
                </c:pt>
                <c:pt idx="239">
                  <c:v>42362</c:v>
                </c:pt>
                <c:pt idx="240">
                  <c:v>42363</c:v>
                </c:pt>
                <c:pt idx="241">
                  <c:v>42366</c:v>
                </c:pt>
                <c:pt idx="242">
                  <c:v>42367</c:v>
                </c:pt>
                <c:pt idx="243">
                  <c:v>42368</c:v>
                </c:pt>
                <c:pt idx="244">
                  <c:v>42369</c:v>
                </c:pt>
                <c:pt idx="245">
                  <c:v>42373</c:v>
                </c:pt>
                <c:pt idx="246">
                  <c:v>42374</c:v>
                </c:pt>
                <c:pt idx="247">
                  <c:v>42375</c:v>
                </c:pt>
                <c:pt idx="248">
                  <c:v>42376</c:v>
                </c:pt>
                <c:pt idx="249">
                  <c:v>42377</c:v>
                </c:pt>
                <c:pt idx="250">
                  <c:v>42380</c:v>
                </c:pt>
                <c:pt idx="251">
                  <c:v>42381</c:v>
                </c:pt>
                <c:pt idx="252">
                  <c:v>42382</c:v>
                </c:pt>
                <c:pt idx="253">
                  <c:v>42383</c:v>
                </c:pt>
                <c:pt idx="254">
                  <c:v>42384</c:v>
                </c:pt>
                <c:pt idx="255">
                  <c:v>42387</c:v>
                </c:pt>
                <c:pt idx="256">
                  <c:v>42388</c:v>
                </c:pt>
                <c:pt idx="257">
                  <c:v>42389</c:v>
                </c:pt>
                <c:pt idx="258">
                  <c:v>42390</c:v>
                </c:pt>
                <c:pt idx="259">
                  <c:v>42391</c:v>
                </c:pt>
                <c:pt idx="260">
                  <c:v>42394</c:v>
                </c:pt>
                <c:pt idx="261">
                  <c:v>42395</c:v>
                </c:pt>
                <c:pt idx="262">
                  <c:v>42396</c:v>
                </c:pt>
                <c:pt idx="263">
                  <c:v>42397</c:v>
                </c:pt>
                <c:pt idx="264">
                  <c:v>42398</c:v>
                </c:pt>
                <c:pt idx="265">
                  <c:v>42401</c:v>
                </c:pt>
                <c:pt idx="266">
                  <c:v>42402</c:v>
                </c:pt>
                <c:pt idx="267">
                  <c:v>42403</c:v>
                </c:pt>
                <c:pt idx="268">
                  <c:v>42404</c:v>
                </c:pt>
                <c:pt idx="269">
                  <c:v>42405</c:v>
                </c:pt>
                <c:pt idx="270">
                  <c:v>42414</c:v>
                </c:pt>
                <c:pt idx="271">
                  <c:v>42415</c:v>
                </c:pt>
                <c:pt idx="272">
                  <c:v>42416</c:v>
                </c:pt>
                <c:pt idx="273">
                  <c:v>42417</c:v>
                </c:pt>
                <c:pt idx="274">
                  <c:v>42418</c:v>
                </c:pt>
                <c:pt idx="275">
                  <c:v>42419</c:v>
                </c:pt>
                <c:pt idx="276">
                  <c:v>42422</c:v>
                </c:pt>
                <c:pt idx="277">
                  <c:v>42423</c:v>
                </c:pt>
                <c:pt idx="278">
                  <c:v>42424</c:v>
                </c:pt>
                <c:pt idx="279">
                  <c:v>42425</c:v>
                </c:pt>
                <c:pt idx="280">
                  <c:v>42426</c:v>
                </c:pt>
                <c:pt idx="281">
                  <c:v>42429</c:v>
                </c:pt>
                <c:pt idx="282">
                  <c:v>42430</c:v>
                </c:pt>
                <c:pt idx="283">
                  <c:v>42431</c:v>
                </c:pt>
                <c:pt idx="284">
                  <c:v>42432</c:v>
                </c:pt>
                <c:pt idx="285">
                  <c:v>42433</c:v>
                </c:pt>
                <c:pt idx="286">
                  <c:v>42436</c:v>
                </c:pt>
                <c:pt idx="287">
                  <c:v>42437</c:v>
                </c:pt>
                <c:pt idx="288">
                  <c:v>42438</c:v>
                </c:pt>
                <c:pt idx="289">
                  <c:v>42439</c:v>
                </c:pt>
                <c:pt idx="290">
                  <c:v>42440</c:v>
                </c:pt>
                <c:pt idx="291">
                  <c:v>42443</c:v>
                </c:pt>
                <c:pt idx="292">
                  <c:v>42444</c:v>
                </c:pt>
                <c:pt idx="293">
                  <c:v>42445</c:v>
                </c:pt>
                <c:pt idx="294">
                  <c:v>42446</c:v>
                </c:pt>
                <c:pt idx="295">
                  <c:v>42447</c:v>
                </c:pt>
                <c:pt idx="296">
                  <c:v>42450</c:v>
                </c:pt>
                <c:pt idx="297">
                  <c:v>42451</c:v>
                </c:pt>
                <c:pt idx="298">
                  <c:v>42452</c:v>
                </c:pt>
                <c:pt idx="299">
                  <c:v>42453</c:v>
                </c:pt>
                <c:pt idx="300">
                  <c:v>42454</c:v>
                </c:pt>
                <c:pt idx="301">
                  <c:v>42457</c:v>
                </c:pt>
                <c:pt idx="302">
                  <c:v>42458</c:v>
                </c:pt>
                <c:pt idx="303">
                  <c:v>42459</c:v>
                </c:pt>
                <c:pt idx="304">
                  <c:v>42460</c:v>
                </c:pt>
                <c:pt idx="305">
                  <c:v>42461</c:v>
                </c:pt>
                <c:pt idx="306">
                  <c:v>42465</c:v>
                </c:pt>
                <c:pt idx="307">
                  <c:v>42466</c:v>
                </c:pt>
                <c:pt idx="308">
                  <c:v>42467</c:v>
                </c:pt>
                <c:pt idx="309">
                  <c:v>42468</c:v>
                </c:pt>
                <c:pt idx="310">
                  <c:v>42471</c:v>
                </c:pt>
                <c:pt idx="311">
                  <c:v>42472</c:v>
                </c:pt>
                <c:pt idx="312">
                  <c:v>42473</c:v>
                </c:pt>
                <c:pt idx="313">
                  <c:v>42474</c:v>
                </c:pt>
                <c:pt idx="314">
                  <c:v>42475</c:v>
                </c:pt>
                <c:pt idx="315">
                  <c:v>42478</c:v>
                </c:pt>
                <c:pt idx="316">
                  <c:v>42479</c:v>
                </c:pt>
                <c:pt idx="317">
                  <c:v>42480</c:v>
                </c:pt>
                <c:pt idx="318">
                  <c:v>42481</c:v>
                </c:pt>
                <c:pt idx="319">
                  <c:v>42482</c:v>
                </c:pt>
                <c:pt idx="320">
                  <c:v>42485</c:v>
                </c:pt>
                <c:pt idx="321">
                  <c:v>42486</c:v>
                </c:pt>
                <c:pt idx="322">
                  <c:v>42487</c:v>
                </c:pt>
                <c:pt idx="323">
                  <c:v>42488</c:v>
                </c:pt>
                <c:pt idx="324">
                  <c:v>42489</c:v>
                </c:pt>
                <c:pt idx="325">
                  <c:v>42493</c:v>
                </c:pt>
                <c:pt idx="326">
                  <c:v>42494</c:v>
                </c:pt>
                <c:pt idx="327">
                  <c:v>42495</c:v>
                </c:pt>
                <c:pt idx="328">
                  <c:v>42496</c:v>
                </c:pt>
                <c:pt idx="329">
                  <c:v>42499</c:v>
                </c:pt>
                <c:pt idx="330">
                  <c:v>42500</c:v>
                </c:pt>
                <c:pt idx="331">
                  <c:v>42501</c:v>
                </c:pt>
                <c:pt idx="332">
                  <c:v>42502</c:v>
                </c:pt>
                <c:pt idx="333">
                  <c:v>42503</c:v>
                </c:pt>
                <c:pt idx="334">
                  <c:v>42506</c:v>
                </c:pt>
                <c:pt idx="335">
                  <c:v>42507</c:v>
                </c:pt>
                <c:pt idx="336">
                  <c:v>42508</c:v>
                </c:pt>
                <c:pt idx="337">
                  <c:v>42509</c:v>
                </c:pt>
                <c:pt idx="338">
                  <c:v>42510</c:v>
                </c:pt>
                <c:pt idx="339">
                  <c:v>42513</c:v>
                </c:pt>
                <c:pt idx="340">
                  <c:v>42514</c:v>
                </c:pt>
                <c:pt idx="341">
                  <c:v>42515</c:v>
                </c:pt>
                <c:pt idx="342">
                  <c:v>42516</c:v>
                </c:pt>
                <c:pt idx="343">
                  <c:v>42517</c:v>
                </c:pt>
                <c:pt idx="344">
                  <c:v>42520</c:v>
                </c:pt>
                <c:pt idx="345">
                  <c:v>42521</c:v>
                </c:pt>
                <c:pt idx="346">
                  <c:v>42522</c:v>
                </c:pt>
                <c:pt idx="347">
                  <c:v>42523</c:v>
                </c:pt>
                <c:pt idx="348">
                  <c:v>42524</c:v>
                </c:pt>
                <c:pt idx="349">
                  <c:v>42527</c:v>
                </c:pt>
                <c:pt idx="350">
                  <c:v>42528</c:v>
                </c:pt>
                <c:pt idx="351">
                  <c:v>42529</c:v>
                </c:pt>
                <c:pt idx="352">
                  <c:v>42533</c:v>
                </c:pt>
                <c:pt idx="353">
                  <c:v>42534</c:v>
                </c:pt>
                <c:pt idx="354">
                  <c:v>42535</c:v>
                </c:pt>
                <c:pt idx="355">
                  <c:v>42536</c:v>
                </c:pt>
                <c:pt idx="356">
                  <c:v>42537</c:v>
                </c:pt>
                <c:pt idx="357">
                  <c:v>42538</c:v>
                </c:pt>
                <c:pt idx="358">
                  <c:v>42541</c:v>
                </c:pt>
                <c:pt idx="359">
                  <c:v>42542</c:v>
                </c:pt>
                <c:pt idx="360">
                  <c:v>42543</c:v>
                </c:pt>
                <c:pt idx="361">
                  <c:v>42544</c:v>
                </c:pt>
                <c:pt idx="362">
                  <c:v>42545</c:v>
                </c:pt>
                <c:pt idx="363">
                  <c:v>42548</c:v>
                </c:pt>
                <c:pt idx="364">
                  <c:v>42549</c:v>
                </c:pt>
                <c:pt idx="365">
                  <c:v>42550</c:v>
                </c:pt>
                <c:pt idx="366">
                  <c:v>42551</c:v>
                </c:pt>
                <c:pt idx="367">
                  <c:v>42552</c:v>
                </c:pt>
                <c:pt idx="368">
                  <c:v>42555</c:v>
                </c:pt>
                <c:pt idx="369">
                  <c:v>42556</c:v>
                </c:pt>
                <c:pt idx="370">
                  <c:v>42557</c:v>
                </c:pt>
                <c:pt idx="371">
                  <c:v>42558</c:v>
                </c:pt>
                <c:pt idx="372">
                  <c:v>42559</c:v>
                </c:pt>
                <c:pt idx="373">
                  <c:v>42562</c:v>
                </c:pt>
                <c:pt idx="374">
                  <c:v>42563</c:v>
                </c:pt>
                <c:pt idx="375">
                  <c:v>42564</c:v>
                </c:pt>
                <c:pt idx="376">
                  <c:v>42565</c:v>
                </c:pt>
                <c:pt idx="377">
                  <c:v>42566</c:v>
                </c:pt>
                <c:pt idx="378">
                  <c:v>42569</c:v>
                </c:pt>
                <c:pt idx="379">
                  <c:v>42570</c:v>
                </c:pt>
                <c:pt idx="380">
                  <c:v>42571</c:v>
                </c:pt>
                <c:pt idx="381">
                  <c:v>42572</c:v>
                </c:pt>
                <c:pt idx="382">
                  <c:v>42573</c:v>
                </c:pt>
                <c:pt idx="383">
                  <c:v>42576</c:v>
                </c:pt>
                <c:pt idx="384">
                  <c:v>42577</c:v>
                </c:pt>
                <c:pt idx="385">
                  <c:v>42578</c:v>
                </c:pt>
                <c:pt idx="386">
                  <c:v>42579</c:v>
                </c:pt>
                <c:pt idx="387">
                  <c:v>42580</c:v>
                </c:pt>
                <c:pt idx="388">
                  <c:v>42583</c:v>
                </c:pt>
                <c:pt idx="389">
                  <c:v>42584</c:v>
                </c:pt>
                <c:pt idx="390">
                  <c:v>42585</c:v>
                </c:pt>
                <c:pt idx="391">
                  <c:v>42586</c:v>
                </c:pt>
                <c:pt idx="392">
                  <c:v>42587</c:v>
                </c:pt>
                <c:pt idx="393">
                  <c:v>42590</c:v>
                </c:pt>
                <c:pt idx="394">
                  <c:v>42591</c:v>
                </c:pt>
                <c:pt idx="395">
                  <c:v>42592</c:v>
                </c:pt>
                <c:pt idx="396">
                  <c:v>42593</c:v>
                </c:pt>
                <c:pt idx="397">
                  <c:v>42594</c:v>
                </c:pt>
                <c:pt idx="398">
                  <c:v>42597</c:v>
                </c:pt>
                <c:pt idx="399">
                  <c:v>42598</c:v>
                </c:pt>
                <c:pt idx="400">
                  <c:v>42599</c:v>
                </c:pt>
                <c:pt idx="401">
                  <c:v>42600</c:v>
                </c:pt>
                <c:pt idx="402">
                  <c:v>42601</c:v>
                </c:pt>
                <c:pt idx="403">
                  <c:v>42604</c:v>
                </c:pt>
                <c:pt idx="404">
                  <c:v>42605</c:v>
                </c:pt>
                <c:pt idx="405">
                  <c:v>42606</c:v>
                </c:pt>
                <c:pt idx="406">
                  <c:v>42607</c:v>
                </c:pt>
                <c:pt idx="407">
                  <c:v>42608</c:v>
                </c:pt>
                <c:pt idx="408">
                  <c:v>42611</c:v>
                </c:pt>
                <c:pt idx="409">
                  <c:v>42612</c:v>
                </c:pt>
                <c:pt idx="410">
                  <c:v>42613</c:v>
                </c:pt>
                <c:pt idx="411">
                  <c:v>42614</c:v>
                </c:pt>
                <c:pt idx="412">
                  <c:v>42615</c:v>
                </c:pt>
                <c:pt idx="413">
                  <c:v>42618</c:v>
                </c:pt>
                <c:pt idx="414">
                  <c:v>42619</c:v>
                </c:pt>
                <c:pt idx="415">
                  <c:v>42620</c:v>
                </c:pt>
                <c:pt idx="416">
                  <c:v>42621</c:v>
                </c:pt>
                <c:pt idx="417">
                  <c:v>42622</c:v>
                </c:pt>
                <c:pt idx="418">
                  <c:v>42625</c:v>
                </c:pt>
                <c:pt idx="419">
                  <c:v>42626</c:v>
                </c:pt>
                <c:pt idx="420">
                  <c:v>42627</c:v>
                </c:pt>
                <c:pt idx="421">
                  <c:v>42631</c:v>
                </c:pt>
                <c:pt idx="422">
                  <c:v>42632</c:v>
                </c:pt>
                <c:pt idx="423">
                  <c:v>42633</c:v>
                </c:pt>
                <c:pt idx="424">
                  <c:v>42634</c:v>
                </c:pt>
                <c:pt idx="425">
                  <c:v>42635</c:v>
                </c:pt>
                <c:pt idx="426">
                  <c:v>42636</c:v>
                </c:pt>
                <c:pt idx="427">
                  <c:v>42639</c:v>
                </c:pt>
                <c:pt idx="428">
                  <c:v>42640</c:v>
                </c:pt>
                <c:pt idx="429">
                  <c:v>42641</c:v>
                </c:pt>
                <c:pt idx="430">
                  <c:v>42642</c:v>
                </c:pt>
                <c:pt idx="431">
                  <c:v>42643</c:v>
                </c:pt>
                <c:pt idx="432">
                  <c:v>42651</c:v>
                </c:pt>
                <c:pt idx="433">
                  <c:v>42652</c:v>
                </c:pt>
                <c:pt idx="434">
                  <c:v>42653</c:v>
                </c:pt>
                <c:pt idx="435">
                  <c:v>42654</c:v>
                </c:pt>
                <c:pt idx="436">
                  <c:v>42655</c:v>
                </c:pt>
                <c:pt idx="437">
                  <c:v>42656</c:v>
                </c:pt>
                <c:pt idx="438">
                  <c:v>42657</c:v>
                </c:pt>
                <c:pt idx="439">
                  <c:v>42660</c:v>
                </c:pt>
                <c:pt idx="440">
                  <c:v>42661</c:v>
                </c:pt>
                <c:pt idx="441">
                  <c:v>42662</c:v>
                </c:pt>
                <c:pt idx="442">
                  <c:v>42663</c:v>
                </c:pt>
                <c:pt idx="443">
                  <c:v>42664</c:v>
                </c:pt>
                <c:pt idx="444">
                  <c:v>42667</c:v>
                </c:pt>
                <c:pt idx="445">
                  <c:v>42668</c:v>
                </c:pt>
                <c:pt idx="446">
                  <c:v>42669</c:v>
                </c:pt>
                <c:pt idx="447">
                  <c:v>42670</c:v>
                </c:pt>
                <c:pt idx="448">
                  <c:v>42671</c:v>
                </c:pt>
                <c:pt idx="449">
                  <c:v>42674</c:v>
                </c:pt>
                <c:pt idx="450">
                  <c:v>42675</c:v>
                </c:pt>
                <c:pt idx="451">
                  <c:v>42676</c:v>
                </c:pt>
                <c:pt idx="452">
                  <c:v>42677</c:v>
                </c:pt>
                <c:pt idx="453">
                  <c:v>42678</c:v>
                </c:pt>
                <c:pt idx="454">
                  <c:v>42681</c:v>
                </c:pt>
                <c:pt idx="455">
                  <c:v>42682</c:v>
                </c:pt>
                <c:pt idx="456">
                  <c:v>42683</c:v>
                </c:pt>
                <c:pt idx="457">
                  <c:v>42684</c:v>
                </c:pt>
                <c:pt idx="458">
                  <c:v>42685</c:v>
                </c:pt>
                <c:pt idx="459">
                  <c:v>42688</c:v>
                </c:pt>
                <c:pt idx="460">
                  <c:v>42689</c:v>
                </c:pt>
                <c:pt idx="461">
                  <c:v>42690</c:v>
                </c:pt>
                <c:pt idx="462">
                  <c:v>42691</c:v>
                </c:pt>
                <c:pt idx="463">
                  <c:v>42692</c:v>
                </c:pt>
                <c:pt idx="464">
                  <c:v>42695</c:v>
                </c:pt>
                <c:pt idx="465">
                  <c:v>42696</c:v>
                </c:pt>
                <c:pt idx="466">
                  <c:v>42697</c:v>
                </c:pt>
                <c:pt idx="467">
                  <c:v>42698</c:v>
                </c:pt>
                <c:pt idx="468">
                  <c:v>42699</c:v>
                </c:pt>
                <c:pt idx="469">
                  <c:v>42702</c:v>
                </c:pt>
                <c:pt idx="470">
                  <c:v>42703</c:v>
                </c:pt>
                <c:pt idx="471">
                  <c:v>42704</c:v>
                </c:pt>
                <c:pt idx="472">
                  <c:v>42705</c:v>
                </c:pt>
                <c:pt idx="473">
                  <c:v>42706</c:v>
                </c:pt>
                <c:pt idx="474">
                  <c:v>42709</c:v>
                </c:pt>
                <c:pt idx="475">
                  <c:v>42710</c:v>
                </c:pt>
                <c:pt idx="476">
                  <c:v>42711</c:v>
                </c:pt>
                <c:pt idx="477">
                  <c:v>42712</c:v>
                </c:pt>
                <c:pt idx="478">
                  <c:v>42713</c:v>
                </c:pt>
                <c:pt idx="479">
                  <c:v>42716</c:v>
                </c:pt>
                <c:pt idx="480">
                  <c:v>42717</c:v>
                </c:pt>
                <c:pt idx="481">
                  <c:v>42718</c:v>
                </c:pt>
                <c:pt idx="482">
                  <c:v>42719</c:v>
                </c:pt>
                <c:pt idx="483">
                  <c:v>42720</c:v>
                </c:pt>
                <c:pt idx="484">
                  <c:v>42723</c:v>
                </c:pt>
                <c:pt idx="485">
                  <c:v>42724</c:v>
                </c:pt>
                <c:pt idx="486">
                  <c:v>42725</c:v>
                </c:pt>
                <c:pt idx="487">
                  <c:v>42726</c:v>
                </c:pt>
                <c:pt idx="488">
                  <c:v>42727</c:v>
                </c:pt>
                <c:pt idx="489">
                  <c:v>42730</c:v>
                </c:pt>
                <c:pt idx="490">
                  <c:v>42731</c:v>
                </c:pt>
                <c:pt idx="491">
                  <c:v>42732</c:v>
                </c:pt>
                <c:pt idx="492">
                  <c:v>42733</c:v>
                </c:pt>
                <c:pt idx="493">
                  <c:v>42734</c:v>
                </c:pt>
                <c:pt idx="494">
                  <c:v>42738</c:v>
                </c:pt>
                <c:pt idx="495">
                  <c:v>42739</c:v>
                </c:pt>
                <c:pt idx="496">
                  <c:v>42740</c:v>
                </c:pt>
                <c:pt idx="497">
                  <c:v>42741</c:v>
                </c:pt>
                <c:pt idx="498">
                  <c:v>42744</c:v>
                </c:pt>
                <c:pt idx="499">
                  <c:v>42745</c:v>
                </c:pt>
                <c:pt idx="500">
                  <c:v>42746</c:v>
                </c:pt>
                <c:pt idx="501">
                  <c:v>42747</c:v>
                </c:pt>
                <c:pt idx="502">
                  <c:v>42748</c:v>
                </c:pt>
                <c:pt idx="503">
                  <c:v>42751</c:v>
                </c:pt>
                <c:pt idx="504">
                  <c:v>42752</c:v>
                </c:pt>
                <c:pt idx="505">
                  <c:v>42753</c:v>
                </c:pt>
                <c:pt idx="506">
                  <c:v>42754</c:v>
                </c:pt>
                <c:pt idx="507">
                  <c:v>42755</c:v>
                </c:pt>
                <c:pt idx="508">
                  <c:v>42757</c:v>
                </c:pt>
                <c:pt idx="509">
                  <c:v>42758</c:v>
                </c:pt>
                <c:pt idx="510">
                  <c:v>42759</c:v>
                </c:pt>
                <c:pt idx="511">
                  <c:v>42760</c:v>
                </c:pt>
                <c:pt idx="512">
                  <c:v>42769</c:v>
                </c:pt>
                <c:pt idx="513">
                  <c:v>42770</c:v>
                </c:pt>
                <c:pt idx="514">
                  <c:v>42772</c:v>
                </c:pt>
                <c:pt idx="515">
                  <c:v>42773</c:v>
                </c:pt>
                <c:pt idx="516">
                  <c:v>42774</c:v>
                </c:pt>
                <c:pt idx="517">
                  <c:v>42775</c:v>
                </c:pt>
                <c:pt idx="518">
                  <c:v>42776</c:v>
                </c:pt>
                <c:pt idx="519">
                  <c:v>42779</c:v>
                </c:pt>
                <c:pt idx="520">
                  <c:v>42780</c:v>
                </c:pt>
                <c:pt idx="521">
                  <c:v>42781</c:v>
                </c:pt>
                <c:pt idx="522">
                  <c:v>42782</c:v>
                </c:pt>
                <c:pt idx="523">
                  <c:v>42783</c:v>
                </c:pt>
                <c:pt idx="524">
                  <c:v>42786</c:v>
                </c:pt>
                <c:pt idx="525">
                  <c:v>42787</c:v>
                </c:pt>
                <c:pt idx="526">
                  <c:v>42788</c:v>
                </c:pt>
                <c:pt idx="527">
                  <c:v>42789</c:v>
                </c:pt>
                <c:pt idx="528">
                  <c:v>42790</c:v>
                </c:pt>
                <c:pt idx="529">
                  <c:v>42793</c:v>
                </c:pt>
                <c:pt idx="530">
                  <c:v>42794</c:v>
                </c:pt>
                <c:pt idx="531">
                  <c:v>42795</c:v>
                </c:pt>
                <c:pt idx="532">
                  <c:v>42796</c:v>
                </c:pt>
                <c:pt idx="533">
                  <c:v>42797</c:v>
                </c:pt>
                <c:pt idx="534">
                  <c:v>42800</c:v>
                </c:pt>
                <c:pt idx="535">
                  <c:v>42801</c:v>
                </c:pt>
                <c:pt idx="536">
                  <c:v>42802</c:v>
                </c:pt>
                <c:pt idx="537">
                  <c:v>42803</c:v>
                </c:pt>
                <c:pt idx="538">
                  <c:v>42804</c:v>
                </c:pt>
                <c:pt idx="539">
                  <c:v>42807</c:v>
                </c:pt>
                <c:pt idx="540">
                  <c:v>42808</c:v>
                </c:pt>
                <c:pt idx="541">
                  <c:v>42809</c:v>
                </c:pt>
                <c:pt idx="542">
                  <c:v>42810</c:v>
                </c:pt>
                <c:pt idx="543">
                  <c:v>42811</c:v>
                </c:pt>
                <c:pt idx="544">
                  <c:v>42814</c:v>
                </c:pt>
                <c:pt idx="545">
                  <c:v>42815</c:v>
                </c:pt>
                <c:pt idx="546">
                  <c:v>42816</c:v>
                </c:pt>
                <c:pt idx="547">
                  <c:v>42817</c:v>
                </c:pt>
                <c:pt idx="548">
                  <c:v>42818</c:v>
                </c:pt>
                <c:pt idx="549">
                  <c:v>42821</c:v>
                </c:pt>
                <c:pt idx="550">
                  <c:v>42822</c:v>
                </c:pt>
                <c:pt idx="551">
                  <c:v>42823</c:v>
                </c:pt>
                <c:pt idx="552">
                  <c:v>42824</c:v>
                </c:pt>
                <c:pt idx="553">
                  <c:v>42825</c:v>
                </c:pt>
                <c:pt idx="554">
                  <c:v>42826</c:v>
                </c:pt>
                <c:pt idx="555">
                  <c:v>42830</c:v>
                </c:pt>
                <c:pt idx="556">
                  <c:v>42831</c:v>
                </c:pt>
                <c:pt idx="557">
                  <c:v>42832</c:v>
                </c:pt>
                <c:pt idx="558">
                  <c:v>42835</c:v>
                </c:pt>
                <c:pt idx="559">
                  <c:v>42836</c:v>
                </c:pt>
                <c:pt idx="560">
                  <c:v>42837</c:v>
                </c:pt>
                <c:pt idx="561">
                  <c:v>42838</c:v>
                </c:pt>
                <c:pt idx="562">
                  <c:v>42839</c:v>
                </c:pt>
                <c:pt idx="563">
                  <c:v>42842</c:v>
                </c:pt>
                <c:pt idx="564">
                  <c:v>42843</c:v>
                </c:pt>
                <c:pt idx="565">
                  <c:v>42844</c:v>
                </c:pt>
                <c:pt idx="566">
                  <c:v>42845</c:v>
                </c:pt>
                <c:pt idx="567">
                  <c:v>42846</c:v>
                </c:pt>
                <c:pt idx="568">
                  <c:v>42849</c:v>
                </c:pt>
                <c:pt idx="569">
                  <c:v>42850</c:v>
                </c:pt>
                <c:pt idx="570">
                  <c:v>42851</c:v>
                </c:pt>
                <c:pt idx="571">
                  <c:v>42852</c:v>
                </c:pt>
                <c:pt idx="572">
                  <c:v>42853</c:v>
                </c:pt>
                <c:pt idx="573">
                  <c:v>42857</c:v>
                </c:pt>
                <c:pt idx="574">
                  <c:v>42858</c:v>
                </c:pt>
                <c:pt idx="575">
                  <c:v>42859</c:v>
                </c:pt>
                <c:pt idx="576">
                  <c:v>42860</c:v>
                </c:pt>
                <c:pt idx="577">
                  <c:v>42863</c:v>
                </c:pt>
                <c:pt idx="578">
                  <c:v>42864</c:v>
                </c:pt>
                <c:pt idx="579">
                  <c:v>42865</c:v>
                </c:pt>
                <c:pt idx="580">
                  <c:v>42866</c:v>
                </c:pt>
                <c:pt idx="581">
                  <c:v>42867</c:v>
                </c:pt>
                <c:pt idx="582">
                  <c:v>42870</c:v>
                </c:pt>
                <c:pt idx="583">
                  <c:v>42871</c:v>
                </c:pt>
                <c:pt idx="584">
                  <c:v>42872</c:v>
                </c:pt>
                <c:pt idx="585">
                  <c:v>42873</c:v>
                </c:pt>
                <c:pt idx="586">
                  <c:v>42874</c:v>
                </c:pt>
                <c:pt idx="587">
                  <c:v>42877</c:v>
                </c:pt>
                <c:pt idx="588">
                  <c:v>42878</c:v>
                </c:pt>
                <c:pt idx="589">
                  <c:v>42879</c:v>
                </c:pt>
                <c:pt idx="590">
                  <c:v>42880</c:v>
                </c:pt>
                <c:pt idx="591">
                  <c:v>42881</c:v>
                </c:pt>
                <c:pt idx="592">
                  <c:v>42882</c:v>
                </c:pt>
                <c:pt idx="593">
                  <c:v>42886</c:v>
                </c:pt>
                <c:pt idx="594">
                  <c:v>42887</c:v>
                </c:pt>
                <c:pt idx="595">
                  <c:v>42888</c:v>
                </c:pt>
                <c:pt idx="596">
                  <c:v>42891</c:v>
                </c:pt>
                <c:pt idx="597">
                  <c:v>42892</c:v>
                </c:pt>
                <c:pt idx="598">
                  <c:v>42893</c:v>
                </c:pt>
                <c:pt idx="599">
                  <c:v>42894</c:v>
                </c:pt>
                <c:pt idx="600">
                  <c:v>42895</c:v>
                </c:pt>
                <c:pt idx="601">
                  <c:v>42898</c:v>
                </c:pt>
                <c:pt idx="602">
                  <c:v>42899</c:v>
                </c:pt>
                <c:pt idx="603">
                  <c:v>42900</c:v>
                </c:pt>
                <c:pt idx="604">
                  <c:v>42901</c:v>
                </c:pt>
                <c:pt idx="605">
                  <c:v>42902</c:v>
                </c:pt>
                <c:pt idx="606">
                  <c:v>42905</c:v>
                </c:pt>
                <c:pt idx="607">
                  <c:v>42906</c:v>
                </c:pt>
                <c:pt idx="608">
                  <c:v>42907</c:v>
                </c:pt>
                <c:pt idx="609">
                  <c:v>42908</c:v>
                </c:pt>
                <c:pt idx="610">
                  <c:v>42909</c:v>
                </c:pt>
                <c:pt idx="611">
                  <c:v>42912</c:v>
                </c:pt>
                <c:pt idx="612">
                  <c:v>42913</c:v>
                </c:pt>
                <c:pt idx="613">
                  <c:v>42914</c:v>
                </c:pt>
                <c:pt idx="614">
                  <c:v>42915</c:v>
                </c:pt>
                <c:pt idx="615">
                  <c:v>42916</c:v>
                </c:pt>
                <c:pt idx="616">
                  <c:v>42919</c:v>
                </c:pt>
                <c:pt idx="617">
                  <c:v>42920</c:v>
                </c:pt>
                <c:pt idx="618">
                  <c:v>42921</c:v>
                </c:pt>
                <c:pt idx="619">
                  <c:v>42922</c:v>
                </c:pt>
                <c:pt idx="620">
                  <c:v>42923</c:v>
                </c:pt>
                <c:pt idx="621">
                  <c:v>42926</c:v>
                </c:pt>
                <c:pt idx="622">
                  <c:v>42927</c:v>
                </c:pt>
                <c:pt idx="623">
                  <c:v>42928</c:v>
                </c:pt>
                <c:pt idx="624">
                  <c:v>42929</c:v>
                </c:pt>
                <c:pt idx="625">
                  <c:v>42930</c:v>
                </c:pt>
                <c:pt idx="626">
                  <c:v>42933</c:v>
                </c:pt>
                <c:pt idx="627">
                  <c:v>42934</c:v>
                </c:pt>
                <c:pt idx="628">
                  <c:v>42935</c:v>
                </c:pt>
                <c:pt idx="629">
                  <c:v>42936</c:v>
                </c:pt>
                <c:pt idx="630">
                  <c:v>42937</c:v>
                </c:pt>
                <c:pt idx="631">
                  <c:v>42940</c:v>
                </c:pt>
                <c:pt idx="632">
                  <c:v>42941</c:v>
                </c:pt>
                <c:pt idx="633">
                  <c:v>42942</c:v>
                </c:pt>
                <c:pt idx="634">
                  <c:v>42943</c:v>
                </c:pt>
                <c:pt idx="635">
                  <c:v>42944</c:v>
                </c:pt>
                <c:pt idx="636">
                  <c:v>42947</c:v>
                </c:pt>
                <c:pt idx="637">
                  <c:v>42948</c:v>
                </c:pt>
                <c:pt idx="638">
                  <c:v>42949</c:v>
                </c:pt>
                <c:pt idx="639">
                  <c:v>42950</c:v>
                </c:pt>
                <c:pt idx="640">
                  <c:v>42951</c:v>
                </c:pt>
                <c:pt idx="641">
                  <c:v>42954</c:v>
                </c:pt>
                <c:pt idx="642">
                  <c:v>42955</c:v>
                </c:pt>
                <c:pt idx="643">
                  <c:v>42956</c:v>
                </c:pt>
                <c:pt idx="644">
                  <c:v>42957</c:v>
                </c:pt>
                <c:pt idx="645">
                  <c:v>42958</c:v>
                </c:pt>
                <c:pt idx="646">
                  <c:v>42961</c:v>
                </c:pt>
                <c:pt idx="647">
                  <c:v>42962</c:v>
                </c:pt>
                <c:pt idx="648">
                  <c:v>42963</c:v>
                </c:pt>
                <c:pt idx="649">
                  <c:v>42964</c:v>
                </c:pt>
                <c:pt idx="650">
                  <c:v>42965</c:v>
                </c:pt>
                <c:pt idx="651">
                  <c:v>42968</c:v>
                </c:pt>
                <c:pt idx="652">
                  <c:v>42969</c:v>
                </c:pt>
                <c:pt idx="653">
                  <c:v>42970</c:v>
                </c:pt>
                <c:pt idx="654">
                  <c:v>42971</c:v>
                </c:pt>
                <c:pt idx="655">
                  <c:v>42972</c:v>
                </c:pt>
                <c:pt idx="656">
                  <c:v>42975</c:v>
                </c:pt>
                <c:pt idx="657">
                  <c:v>42976</c:v>
                </c:pt>
                <c:pt idx="658">
                  <c:v>42977</c:v>
                </c:pt>
                <c:pt idx="659">
                  <c:v>42978</c:v>
                </c:pt>
                <c:pt idx="660">
                  <c:v>42979</c:v>
                </c:pt>
                <c:pt idx="661">
                  <c:v>42982</c:v>
                </c:pt>
                <c:pt idx="662">
                  <c:v>42983</c:v>
                </c:pt>
                <c:pt idx="663">
                  <c:v>42984</c:v>
                </c:pt>
                <c:pt idx="664">
                  <c:v>42985</c:v>
                </c:pt>
                <c:pt idx="665">
                  <c:v>42986</c:v>
                </c:pt>
                <c:pt idx="666">
                  <c:v>42989</c:v>
                </c:pt>
                <c:pt idx="667">
                  <c:v>42990</c:v>
                </c:pt>
                <c:pt idx="668">
                  <c:v>42991</c:v>
                </c:pt>
                <c:pt idx="669">
                  <c:v>42992</c:v>
                </c:pt>
                <c:pt idx="670">
                  <c:v>42993</c:v>
                </c:pt>
                <c:pt idx="671">
                  <c:v>42996</c:v>
                </c:pt>
                <c:pt idx="672">
                  <c:v>42997</c:v>
                </c:pt>
                <c:pt idx="673">
                  <c:v>42998</c:v>
                </c:pt>
                <c:pt idx="674">
                  <c:v>42999</c:v>
                </c:pt>
                <c:pt idx="675">
                  <c:v>43000</c:v>
                </c:pt>
                <c:pt idx="676">
                  <c:v>43003</c:v>
                </c:pt>
                <c:pt idx="677">
                  <c:v>43004</c:v>
                </c:pt>
                <c:pt idx="678">
                  <c:v>43005</c:v>
                </c:pt>
                <c:pt idx="679">
                  <c:v>43006</c:v>
                </c:pt>
                <c:pt idx="680">
                  <c:v>43007</c:v>
                </c:pt>
                <c:pt idx="681">
                  <c:v>43008</c:v>
                </c:pt>
                <c:pt idx="682">
                  <c:v>43017</c:v>
                </c:pt>
                <c:pt idx="683">
                  <c:v>43018</c:v>
                </c:pt>
                <c:pt idx="684">
                  <c:v>43019</c:v>
                </c:pt>
                <c:pt idx="685">
                  <c:v>43020</c:v>
                </c:pt>
                <c:pt idx="686">
                  <c:v>43021</c:v>
                </c:pt>
                <c:pt idx="687">
                  <c:v>43024</c:v>
                </c:pt>
                <c:pt idx="688">
                  <c:v>43025</c:v>
                </c:pt>
                <c:pt idx="689">
                  <c:v>43026</c:v>
                </c:pt>
                <c:pt idx="690">
                  <c:v>43027</c:v>
                </c:pt>
                <c:pt idx="691">
                  <c:v>43028</c:v>
                </c:pt>
                <c:pt idx="692">
                  <c:v>43031</c:v>
                </c:pt>
                <c:pt idx="693">
                  <c:v>43032</c:v>
                </c:pt>
                <c:pt idx="694">
                  <c:v>43033</c:v>
                </c:pt>
                <c:pt idx="695">
                  <c:v>43034</c:v>
                </c:pt>
                <c:pt idx="696">
                  <c:v>43035</c:v>
                </c:pt>
                <c:pt idx="697">
                  <c:v>43038</c:v>
                </c:pt>
                <c:pt idx="698">
                  <c:v>43039</c:v>
                </c:pt>
                <c:pt idx="699">
                  <c:v>43040</c:v>
                </c:pt>
                <c:pt idx="700">
                  <c:v>43041</c:v>
                </c:pt>
                <c:pt idx="701">
                  <c:v>43042</c:v>
                </c:pt>
                <c:pt idx="702">
                  <c:v>43045</c:v>
                </c:pt>
                <c:pt idx="703">
                  <c:v>43046</c:v>
                </c:pt>
                <c:pt idx="704">
                  <c:v>43047</c:v>
                </c:pt>
                <c:pt idx="705">
                  <c:v>43048</c:v>
                </c:pt>
                <c:pt idx="706">
                  <c:v>43049</c:v>
                </c:pt>
                <c:pt idx="707">
                  <c:v>43052</c:v>
                </c:pt>
                <c:pt idx="708">
                  <c:v>43053</c:v>
                </c:pt>
                <c:pt idx="709">
                  <c:v>43054</c:v>
                </c:pt>
                <c:pt idx="710">
                  <c:v>43055</c:v>
                </c:pt>
                <c:pt idx="711">
                  <c:v>43056</c:v>
                </c:pt>
                <c:pt idx="712">
                  <c:v>43059</c:v>
                </c:pt>
                <c:pt idx="713">
                  <c:v>43060</c:v>
                </c:pt>
                <c:pt idx="714">
                  <c:v>43061</c:v>
                </c:pt>
                <c:pt idx="715">
                  <c:v>43062</c:v>
                </c:pt>
                <c:pt idx="716">
                  <c:v>43063</c:v>
                </c:pt>
                <c:pt idx="717">
                  <c:v>43066</c:v>
                </c:pt>
                <c:pt idx="718">
                  <c:v>43067</c:v>
                </c:pt>
                <c:pt idx="719">
                  <c:v>43068</c:v>
                </c:pt>
                <c:pt idx="720">
                  <c:v>43069</c:v>
                </c:pt>
                <c:pt idx="721">
                  <c:v>43070</c:v>
                </c:pt>
                <c:pt idx="722">
                  <c:v>43073</c:v>
                </c:pt>
                <c:pt idx="723">
                  <c:v>43074</c:v>
                </c:pt>
                <c:pt idx="724">
                  <c:v>43075</c:v>
                </c:pt>
                <c:pt idx="725">
                  <c:v>43076</c:v>
                </c:pt>
                <c:pt idx="726">
                  <c:v>43077</c:v>
                </c:pt>
                <c:pt idx="727">
                  <c:v>43080</c:v>
                </c:pt>
                <c:pt idx="728">
                  <c:v>43081</c:v>
                </c:pt>
                <c:pt idx="729">
                  <c:v>43082</c:v>
                </c:pt>
                <c:pt idx="730">
                  <c:v>43083</c:v>
                </c:pt>
                <c:pt idx="731">
                  <c:v>43084</c:v>
                </c:pt>
                <c:pt idx="732">
                  <c:v>43087</c:v>
                </c:pt>
                <c:pt idx="733">
                  <c:v>43088</c:v>
                </c:pt>
                <c:pt idx="734">
                  <c:v>43089</c:v>
                </c:pt>
                <c:pt idx="735">
                  <c:v>43090</c:v>
                </c:pt>
                <c:pt idx="736">
                  <c:v>43091</c:v>
                </c:pt>
                <c:pt idx="737">
                  <c:v>43094</c:v>
                </c:pt>
                <c:pt idx="738">
                  <c:v>43095</c:v>
                </c:pt>
                <c:pt idx="739">
                  <c:v>43096</c:v>
                </c:pt>
                <c:pt idx="740">
                  <c:v>43097</c:v>
                </c:pt>
                <c:pt idx="741">
                  <c:v>43098</c:v>
                </c:pt>
                <c:pt idx="742">
                  <c:v>43102</c:v>
                </c:pt>
                <c:pt idx="743">
                  <c:v>43103</c:v>
                </c:pt>
                <c:pt idx="744">
                  <c:v>43104</c:v>
                </c:pt>
                <c:pt idx="745">
                  <c:v>43105</c:v>
                </c:pt>
                <c:pt idx="746">
                  <c:v>43108</c:v>
                </c:pt>
                <c:pt idx="747">
                  <c:v>43109</c:v>
                </c:pt>
                <c:pt idx="748">
                  <c:v>43110</c:v>
                </c:pt>
                <c:pt idx="749">
                  <c:v>43111</c:v>
                </c:pt>
                <c:pt idx="750">
                  <c:v>43112</c:v>
                </c:pt>
                <c:pt idx="751">
                  <c:v>43115</c:v>
                </c:pt>
                <c:pt idx="752">
                  <c:v>43116</c:v>
                </c:pt>
                <c:pt idx="753">
                  <c:v>43117</c:v>
                </c:pt>
                <c:pt idx="754">
                  <c:v>43118</c:v>
                </c:pt>
                <c:pt idx="755">
                  <c:v>43119</c:v>
                </c:pt>
                <c:pt idx="756">
                  <c:v>43122</c:v>
                </c:pt>
                <c:pt idx="757">
                  <c:v>43123</c:v>
                </c:pt>
                <c:pt idx="758">
                  <c:v>43124</c:v>
                </c:pt>
                <c:pt idx="759">
                  <c:v>43125</c:v>
                </c:pt>
                <c:pt idx="760">
                  <c:v>43126</c:v>
                </c:pt>
                <c:pt idx="761">
                  <c:v>43129</c:v>
                </c:pt>
                <c:pt idx="762">
                  <c:v>43130</c:v>
                </c:pt>
                <c:pt idx="763">
                  <c:v>43131</c:v>
                </c:pt>
                <c:pt idx="764">
                  <c:v>43132</c:v>
                </c:pt>
                <c:pt idx="765">
                  <c:v>43133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43142</c:v>
                </c:pt>
                <c:pt idx="772">
                  <c:v>43143</c:v>
                </c:pt>
                <c:pt idx="773">
                  <c:v>43144</c:v>
                </c:pt>
                <c:pt idx="774">
                  <c:v>43145</c:v>
                </c:pt>
                <c:pt idx="775">
                  <c:v>43153</c:v>
                </c:pt>
                <c:pt idx="776">
                  <c:v>43154</c:v>
                </c:pt>
                <c:pt idx="777">
                  <c:v>43155</c:v>
                </c:pt>
                <c:pt idx="778">
                  <c:v>43157</c:v>
                </c:pt>
                <c:pt idx="779">
                  <c:v>43158</c:v>
                </c:pt>
                <c:pt idx="780">
                  <c:v>43159</c:v>
                </c:pt>
                <c:pt idx="781">
                  <c:v>43160</c:v>
                </c:pt>
                <c:pt idx="782">
                  <c:v>43161</c:v>
                </c:pt>
                <c:pt idx="783">
                  <c:v>43164</c:v>
                </c:pt>
                <c:pt idx="784">
                  <c:v>43165</c:v>
                </c:pt>
                <c:pt idx="785">
                  <c:v>43166</c:v>
                </c:pt>
                <c:pt idx="786">
                  <c:v>43167</c:v>
                </c:pt>
                <c:pt idx="787">
                  <c:v>43168</c:v>
                </c:pt>
                <c:pt idx="788">
                  <c:v>43171</c:v>
                </c:pt>
                <c:pt idx="789">
                  <c:v>43172</c:v>
                </c:pt>
                <c:pt idx="790">
                  <c:v>43173</c:v>
                </c:pt>
                <c:pt idx="791">
                  <c:v>43174</c:v>
                </c:pt>
                <c:pt idx="792">
                  <c:v>43175</c:v>
                </c:pt>
                <c:pt idx="793">
                  <c:v>43178</c:v>
                </c:pt>
                <c:pt idx="794">
                  <c:v>43179</c:v>
                </c:pt>
                <c:pt idx="795">
                  <c:v>43180</c:v>
                </c:pt>
                <c:pt idx="796">
                  <c:v>43181</c:v>
                </c:pt>
                <c:pt idx="797">
                  <c:v>43182</c:v>
                </c:pt>
                <c:pt idx="798">
                  <c:v>43185</c:v>
                </c:pt>
                <c:pt idx="799">
                  <c:v>43186</c:v>
                </c:pt>
                <c:pt idx="800">
                  <c:v>43187</c:v>
                </c:pt>
                <c:pt idx="801">
                  <c:v>43188</c:v>
                </c:pt>
                <c:pt idx="802">
                  <c:v>43189</c:v>
                </c:pt>
                <c:pt idx="803">
                  <c:v>43192</c:v>
                </c:pt>
                <c:pt idx="804">
                  <c:v>43193</c:v>
                </c:pt>
                <c:pt idx="805">
                  <c:v>43194</c:v>
                </c:pt>
                <c:pt idx="806">
                  <c:v>43198</c:v>
                </c:pt>
                <c:pt idx="807">
                  <c:v>43199</c:v>
                </c:pt>
                <c:pt idx="808">
                  <c:v>43200</c:v>
                </c:pt>
                <c:pt idx="809">
                  <c:v>43201</c:v>
                </c:pt>
                <c:pt idx="810">
                  <c:v>43202</c:v>
                </c:pt>
                <c:pt idx="811">
                  <c:v>43203</c:v>
                </c:pt>
                <c:pt idx="812">
                  <c:v>43206</c:v>
                </c:pt>
                <c:pt idx="813">
                  <c:v>43207</c:v>
                </c:pt>
                <c:pt idx="814">
                  <c:v>43208</c:v>
                </c:pt>
                <c:pt idx="815">
                  <c:v>43209</c:v>
                </c:pt>
                <c:pt idx="816">
                  <c:v>43210</c:v>
                </c:pt>
                <c:pt idx="817">
                  <c:v>43213</c:v>
                </c:pt>
                <c:pt idx="818">
                  <c:v>43214</c:v>
                </c:pt>
                <c:pt idx="819">
                  <c:v>43215</c:v>
                </c:pt>
                <c:pt idx="820">
                  <c:v>43216</c:v>
                </c:pt>
                <c:pt idx="821">
                  <c:v>43217</c:v>
                </c:pt>
                <c:pt idx="822">
                  <c:v>43218</c:v>
                </c:pt>
                <c:pt idx="823">
                  <c:v>43222</c:v>
                </c:pt>
                <c:pt idx="824">
                  <c:v>43223</c:v>
                </c:pt>
                <c:pt idx="825">
                  <c:v>43224</c:v>
                </c:pt>
                <c:pt idx="826">
                  <c:v>43227</c:v>
                </c:pt>
                <c:pt idx="827">
                  <c:v>43228</c:v>
                </c:pt>
                <c:pt idx="828">
                  <c:v>43229</c:v>
                </c:pt>
                <c:pt idx="829">
                  <c:v>43230</c:v>
                </c:pt>
                <c:pt idx="830">
                  <c:v>43231</c:v>
                </c:pt>
                <c:pt idx="831">
                  <c:v>43234</c:v>
                </c:pt>
                <c:pt idx="832">
                  <c:v>43235</c:v>
                </c:pt>
                <c:pt idx="833">
                  <c:v>43236</c:v>
                </c:pt>
                <c:pt idx="834">
                  <c:v>43237</c:v>
                </c:pt>
                <c:pt idx="835">
                  <c:v>43238</c:v>
                </c:pt>
                <c:pt idx="836">
                  <c:v>43241</c:v>
                </c:pt>
                <c:pt idx="837">
                  <c:v>43242</c:v>
                </c:pt>
                <c:pt idx="838">
                  <c:v>43243</c:v>
                </c:pt>
                <c:pt idx="839">
                  <c:v>43244</c:v>
                </c:pt>
                <c:pt idx="840">
                  <c:v>43245</c:v>
                </c:pt>
                <c:pt idx="841">
                  <c:v>43248</c:v>
                </c:pt>
                <c:pt idx="842">
                  <c:v>43249</c:v>
                </c:pt>
                <c:pt idx="843">
                  <c:v>43250</c:v>
                </c:pt>
                <c:pt idx="844">
                  <c:v>43251</c:v>
                </c:pt>
                <c:pt idx="845">
                  <c:v>43252</c:v>
                </c:pt>
                <c:pt idx="846">
                  <c:v>43255</c:v>
                </c:pt>
                <c:pt idx="847">
                  <c:v>43256</c:v>
                </c:pt>
                <c:pt idx="848">
                  <c:v>43257</c:v>
                </c:pt>
                <c:pt idx="849">
                  <c:v>43258</c:v>
                </c:pt>
                <c:pt idx="850">
                  <c:v>43259</c:v>
                </c:pt>
                <c:pt idx="851">
                  <c:v>43262</c:v>
                </c:pt>
                <c:pt idx="852">
                  <c:v>43263</c:v>
                </c:pt>
                <c:pt idx="853">
                  <c:v>43264</c:v>
                </c:pt>
                <c:pt idx="854">
                  <c:v>43265</c:v>
                </c:pt>
                <c:pt idx="855">
                  <c:v>43266</c:v>
                </c:pt>
                <c:pt idx="856">
                  <c:v>43270</c:v>
                </c:pt>
                <c:pt idx="857">
                  <c:v>43271</c:v>
                </c:pt>
                <c:pt idx="858">
                  <c:v>43272</c:v>
                </c:pt>
                <c:pt idx="859">
                  <c:v>43273</c:v>
                </c:pt>
                <c:pt idx="860">
                  <c:v>43276</c:v>
                </c:pt>
                <c:pt idx="861">
                  <c:v>43277</c:v>
                </c:pt>
                <c:pt idx="862">
                  <c:v>43278</c:v>
                </c:pt>
                <c:pt idx="863">
                  <c:v>43279</c:v>
                </c:pt>
                <c:pt idx="864">
                  <c:v>43280</c:v>
                </c:pt>
                <c:pt idx="865">
                  <c:v>43283</c:v>
                </c:pt>
                <c:pt idx="866">
                  <c:v>43284</c:v>
                </c:pt>
                <c:pt idx="867">
                  <c:v>43285</c:v>
                </c:pt>
                <c:pt idx="868">
                  <c:v>43286</c:v>
                </c:pt>
                <c:pt idx="869">
                  <c:v>43287</c:v>
                </c:pt>
                <c:pt idx="870">
                  <c:v>43290</c:v>
                </c:pt>
                <c:pt idx="871">
                  <c:v>43291</c:v>
                </c:pt>
                <c:pt idx="872">
                  <c:v>43292</c:v>
                </c:pt>
                <c:pt idx="873">
                  <c:v>43293</c:v>
                </c:pt>
                <c:pt idx="874">
                  <c:v>43294</c:v>
                </c:pt>
                <c:pt idx="875">
                  <c:v>43297</c:v>
                </c:pt>
                <c:pt idx="876">
                  <c:v>43298</c:v>
                </c:pt>
                <c:pt idx="877">
                  <c:v>43299</c:v>
                </c:pt>
                <c:pt idx="878">
                  <c:v>43300</c:v>
                </c:pt>
                <c:pt idx="879">
                  <c:v>43304</c:v>
                </c:pt>
                <c:pt idx="880">
                  <c:v>43305</c:v>
                </c:pt>
                <c:pt idx="881">
                  <c:v>43306</c:v>
                </c:pt>
                <c:pt idx="882">
                  <c:v>43307</c:v>
                </c:pt>
                <c:pt idx="883">
                  <c:v>43308</c:v>
                </c:pt>
                <c:pt idx="884">
                  <c:v>43311</c:v>
                </c:pt>
                <c:pt idx="885">
                  <c:v>43312</c:v>
                </c:pt>
                <c:pt idx="886">
                  <c:v>43313</c:v>
                </c:pt>
                <c:pt idx="887">
                  <c:v>43314</c:v>
                </c:pt>
                <c:pt idx="888">
                  <c:v>43315</c:v>
                </c:pt>
                <c:pt idx="889">
                  <c:v>43318</c:v>
                </c:pt>
                <c:pt idx="890">
                  <c:v>43319</c:v>
                </c:pt>
                <c:pt idx="891">
                  <c:v>43320</c:v>
                </c:pt>
                <c:pt idx="892">
                  <c:v>43321</c:v>
                </c:pt>
                <c:pt idx="893">
                  <c:v>43322</c:v>
                </c:pt>
                <c:pt idx="894">
                  <c:v>43325</c:v>
                </c:pt>
                <c:pt idx="895">
                  <c:v>43326</c:v>
                </c:pt>
                <c:pt idx="896">
                  <c:v>43327</c:v>
                </c:pt>
                <c:pt idx="897">
                  <c:v>43328</c:v>
                </c:pt>
                <c:pt idx="898">
                  <c:v>43329</c:v>
                </c:pt>
                <c:pt idx="899">
                  <c:v>43332</c:v>
                </c:pt>
                <c:pt idx="900">
                  <c:v>43333</c:v>
                </c:pt>
                <c:pt idx="901">
                  <c:v>43334</c:v>
                </c:pt>
                <c:pt idx="902">
                  <c:v>43335</c:v>
                </c:pt>
                <c:pt idx="903">
                  <c:v>43336</c:v>
                </c:pt>
                <c:pt idx="904">
                  <c:v>43339</c:v>
                </c:pt>
                <c:pt idx="905">
                  <c:v>43340</c:v>
                </c:pt>
                <c:pt idx="906">
                  <c:v>43341</c:v>
                </c:pt>
                <c:pt idx="907">
                  <c:v>43342</c:v>
                </c:pt>
                <c:pt idx="908">
                  <c:v>43343</c:v>
                </c:pt>
                <c:pt idx="909">
                  <c:v>43346</c:v>
                </c:pt>
                <c:pt idx="910">
                  <c:v>43347</c:v>
                </c:pt>
                <c:pt idx="911">
                  <c:v>43348</c:v>
                </c:pt>
                <c:pt idx="912">
                  <c:v>43349</c:v>
                </c:pt>
                <c:pt idx="913">
                  <c:v>43350</c:v>
                </c:pt>
                <c:pt idx="914">
                  <c:v>43353</c:v>
                </c:pt>
                <c:pt idx="915">
                  <c:v>43354</c:v>
                </c:pt>
                <c:pt idx="916">
                  <c:v>43355</c:v>
                </c:pt>
                <c:pt idx="917">
                  <c:v>43356</c:v>
                </c:pt>
                <c:pt idx="918">
                  <c:v>43357</c:v>
                </c:pt>
                <c:pt idx="919">
                  <c:v>43360</c:v>
                </c:pt>
                <c:pt idx="920">
                  <c:v>43361</c:v>
                </c:pt>
                <c:pt idx="921">
                  <c:v>43362</c:v>
                </c:pt>
                <c:pt idx="922">
                  <c:v>43363</c:v>
                </c:pt>
                <c:pt idx="923">
                  <c:v>43364</c:v>
                </c:pt>
                <c:pt idx="924">
                  <c:v>43368</c:v>
                </c:pt>
                <c:pt idx="925">
                  <c:v>43369</c:v>
                </c:pt>
                <c:pt idx="926">
                  <c:v>43370</c:v>
                </c:pt>
                <c:pt idx="927">
                  <c:v>43371</c:v>
                </c:pt>
                <c:pt idx="928">
                  <c:v>43372</c:v>
                </c:pt>
                <c:pt idx="929">
                  <c:v>43373</c:v>
                </c:pt>
                <c:pt idx="930">
                  <c:v>43381</c:v>
                </c:pt>
                <c:pt idx="931">
                  <c:v>43382</c:v>
                </c:pt>
                <c:pt idx="932">
                  <c:v>43383</c:v>
                </c:pt>
                <c:pt idx="933">
                  <c:v>43384</c:v>
                </c:pt>
                <c:pt idx="934">
                  <c:v>43385</c:v>
                </c:pt>
                <c:pt idx="935">
                  <c:v>43388</c:v>
                </c:pt>
                <c:pt idx="936">
                  <c:v>43389</c:v>
                </c:pt>
                <c:pt idx="937">
                  <c:v>43390</c:v>
                </c:pt>
                <c:pt idx="938">
                  <c:v>43391</c:v>
                </c:pt>
                <c:pt idx="939">
                  <c:v>43392</c:v>
                </c:pt>
                <c:pt idx="940">
                  <c:v>43395</c:v>
                </c:pt>
                <c:pt idx="941">
                  <c:v>43396</c:v>
                </c:pt>
                <c:pt idx="942">
                  <c:v>43397</c:v>
                </c:pt>
                <c:pt idx="943">
                  <c:v>43398</c:v>
                </c:pt>
                <c:pt idx="944">
                  <c:v>43399</c:v>
                </c:pt>
                <c:pt idx="945">
                  <c:v>43402</c:v>
                </c:pt>
                <c:pt idx="946">
                  <c:v>43403</c:v>
                </c:pt>
                <c:pt idx="947">
                  <c:v>43404</c:v>
                </c:pt>
                <c:pt idx="948">
                  <c:v>43405</c:v>
                </c:pt>
                <c:pt idx="949">
                  <c:v>43406</c:v>
                </c:pt>
                <c:pt idx="950">
                  <c:v>43409</c:v>
                </c:pt>
                <c:pt idx="951">
                  <c:v>43410</c:v>
                </c:pt>
                <c:pt idx="952">
                  <c:v>43411</c:v>
                </c:pt>
                <c:pt idx="953">
                  <c:v>43412</c:v>
                </c:pt>
                <c:pt idx="954">
                  <c:v>43413</c:v>
                </c:pt>
                <c:pt idx="955">
                  <c:v>43416</c:v>
                </c:pt>
                <c:pt idx="956">
                  <c:v>43417</c:v>
                </c:pt>
                <c:pt idx="957">
                  <c:v>43418</c:v>
                </c:pt>
                <c:pt idx="958">
                  <c:v>43419</c:v>
                </c:pt>
                <c:pt idx="959">
                  <c:v>43420</c:v>
                </c:pt>
                <c:pt idx="960">
                  <c:v>43423</c:v>
                </c:pt>
                <c:pt idx="961">
                  <c:v>43424</c:v>
                </c:pt>
                <c:pt idx="962">
                  <c:v>43425</c:v>
                </c:pt>
                <c:pt idx="963">
                  <c:v>43426</c:v>
                </c:pt>
                <c:pt idx="964">
                  <c:v>43427</c:v>
                </c:pt>
                <c:pt idx="965">
                  <c:v>43430</c:v>
                </c:pt>
                <c:pt idx="966">
                  <c:v>43431</c:v>
                </c:pt>
                <c:pt idx="967">
                  <c:v>43432</c:v>
                </c:pt>
                <c:pt idx="968">
                  <c:v>43433</c:v>
                </c:pt>
                <c:pt idx="969">
                  <c:v>43434</c:v>
                </c:pt>
                <c:pt idx="970">
                  <c:v>43437</c:v>
                </c:pt>
                <c:pt idx="971">
                  <c:v>43438</c:v>
                </c:pt>
                <c:pt idx="972">
                  <c:v>43439</c:v>
                </c:pt>
                <c:pt idx="973">
                  <c:v>43440</c:v>
                </c:pt>
                <c:pt idx="974">
                  <c:v>43441</c:v>
                </c:pt>
                <c:pt idx="975">
                  <c:v>43444</c:v>
                </c:pt>
                <c:pt idx="976">
                  <c:v>43445</c:v>
                </c:pt>
                <c:pt idx="977">
                  <c:v>43446</c:v>
                </c:pt>
                <c:pt idx="978">
                  <c:v>43447</c:v>
                </c:pt>
                <c:pt idx="979">
                  <c:v>43448</c:v>
                </c:pt>
                <c:pt idx="980">
                  <c:v>43451</c:v>
                </c:pt>
                <c:pt idx="981">
                  <c:v>43452</c:v>
                </c:pt>
                <c:pt idx="982">
                  <c:v>43453</c:v>
                </c:pt>
                <c:pt idx="983">
                  <c:v>43454</c:v>
                </c:pt>
                <c:pt idx="984">
                  <c:v>43455</c:v>
                </c:pt>
                <c:pt idx="985">
                  <c:v>43458</c:v>
                </c:pt>
                <c:pt idx="986">
                  <c:v>43459</c:v>
                </c:pt>
                <c:pt idx="987">
                  <c:v>43460</c:v>
                </c:pt>
                <c:pt idx="988">
                  <c:v>43461</c:v>
                </c:pt>
                <c:pt idx="989">
                  <c:v>43462</c:v>
                </c:pt>
                <c:pt idx="990">
                  <c:v>43463</c:v>
                </c:pt>
                <c:pt idx="991">
                  <c:v>43467</c:v>
                </c:pt>
                <c:pt idx="992">
                  <c:v>43468</c:v>
                </c:pt>
                <c:pt idx="993">
                  <c:v>43469</c:v>
                </c:pt>
                <c:pt idx="994">
                  <c:v>43472</c:v>
                </c:pt>
                <c:pt idx="995">
                  <c:v>43473</c:v>
                </c:pt>
                <c:pt idx="996">
                  <c:v>43474</c:v>
                </c:pt>
                <c:pt idx="997">
                  <c:v>43475</c:v>
                </c:pt>
                <c:pt idx="998">
                  <c:v>43476</c:v>
                </c:pt>
                <c:pt idx="999">
                  <c:v>43479</c:v>
                </c:pt>
                <c:pt idx="1000">
                  <c:v>43480</c:v>
                </c:pt>
                <c:pt idx="1001">
                  <c:v>43481</c:v>
                </c:pt>
                <c:pt idx="1002">
                  <c:v>43482</c:v>
                </c:pt>
                <c:pt idx="1003">
                  <c:v>43483</c:v>
                </c:pt>
                <c:pt idx="1004">
                  <c:v>43486</c:v>
                </c:pt>
                <c:pt idx="1005">
                  <c:v>43487</c:v>
                </c:pt>
                <c:pt idx="1006">
                  <c:v>43488</c:v>
                </c:pt>
                <c:pt idx="1007">
                  <c:v>43489</c:v>
                </c:pt>
                <c:pt idx="1008">
                  <c:v>43490</c:v>
                </c:pt>
                <c:pt idx="1009">
                  <c:v>43493</c:v>
                </c:pt>
                <c:pt idx="1010">
                  <c:v>43494</c:v>
                </c:pt>
                <c:pt idx="1011">
                  <c:v>43495</c:v>
                </c:pt>
                <c:pt idx="1012">
                  <c:v>43496</c:v>
                </c:pt>
                <c:pt idx="1013">
                  <c:v>43497</c:v>
                </c:pt>
                <c:pt idx="1014">
                  <c:v>43498</c:v>
                </c:pt>
                <c:pt idx="1015">
                  <c:v>43507</c:v>
                </c:pt>
                <c:pt idx="1016">
                  <c:v>43508</c:v>
                </c:pt>
                <c:pt idx="1017">
                  <c:v>43509</c:v>
                </c:pt>
                <c:pt idx="1018">
                  <c:v>43510</c:v>
                </c:pt>
                <c:pt idx="1019">
                  <c:v>43511</c:v>
                </c:pt>
                <c:pt idx="1020">
                  <c:v>43514</c:v>
                </c:pt>
                <c:pt idx="1021">
                  <c:v>43515</c:v>
                </c:pt>
                <c:pt idx="1022">
                  <c:v>43516</c:v>
                </c:pt>
                <c:pt idx="1023">
                  <c:v>43517</c:v>
                </c:pt>
                <c:pt idx="1024">
                  <c:v>43518</c:v>
                </c:pt>
                <c:pt idx="1025">
                  <c:v>43521</c:v>
                </c:pt>
                <c:pt idx="1026">
                  <c:v>43522</c:v>
                </c:pt>
                <c:pt idx="1027">
                  <c:v>43523</c:v>
                </c:pt>
                <c:pt idx="1028">
                  <c:v>43524</c:v>
                </c:pt>
                <c:pt idx="1029">
                  <c:v>43525</c:v>
                </c:pt>
                <c:pt idx="1030">
                  <c:v>43528</c:v>
                </c:pt>
                <c:pt idx="1031">
                  <c:v>43529</c:v>
                </c:pt>
                <c:pt idx="1032">
                  <c:v>43530</c:v>
                </c:pt>
                <c:pt idx="1033">
                  <c:v>43531</c:v>
                </c:pt>
                <c:pt idx="1034">
                  <c:v>43532</c:v>
                </c:pt>
                <c:pt idx="1035">
                  <c:v>43535</c:v>
                </c:pt>
                <c:pt idx="1036">
                  <c:v>43536</c:v>
                </c:pt>
                <c:pt idx="1037">
                  <c:v>43537</c:v>
                </c:pt>
                <c:pt idx="1038">
                  <c:v>43538</c:v>
                </c:pt>
                <c:pt idx="1039">
                  <c:v>43539</c:v>
                </c:pt>
                <c:pt idx="1040">
                  <c:v>43542</c:v>
                </c:pt>
                <c:pt idx="1041">
                  <c:v>43543</c:v>
                </c:pt>
                <c:pt idx="1042">
                  <c:v>43544</c:v>
                </c:pt>
                <c:pt idx="1043">
                  <c:v>43545</c:v>
                </c:pt>
                <c:pt idx="1044">
                  <c:v>43546</c:v>
                </c:pt>
                <c:pt idx="1045">
                  <c:v>43549</c:v>
                </c:pt>
                <c:pt idx="1046">
                  <c:v>43550</c:v>
                </c:pt>
                <c:pt idx="1047">
                  <c:v>43551</c:v>
                </c:pt>
                <c:pt idx="1048">
                  <c:v>43552</c:v>
                </c:pt>
                <c:pt idx="1049">
                  <c:v>43553</c:v>
                </c:pt>
                <c:pt idx="1050">
                  <c:v>43556</c:v>
                </c:pt>
                <c:pt idx="1051">
                  <c:v>43557</c:v>
                </c:pt>
                <c:pt idx="1052">
                  <c:v>43558</c:v>
                </c:pt>
                <c:pt idx="1053">
                  <c:v>43559</c:v>
                </c:pt>
                <c:pt idx="1054">
                  <c:v>43563</c:v>
                </c:pt>
                <c:pt idx="1055">
                  <c:v>43564</c:v>
                </c:pt>
                <c:pt idx="1056">
                  <c:v>43565</c:v>
                </c:pt>
                <c:pt idx="1057">
                  <c:v>43567</c:v>
                </c:pt>
                <c:pt idx="1058">
                  <c:v>43570</c:v>
                </c:pt>
                <c:pt idx="1059">
                  <c:v>43571</c:v>
                </c:pt>
                <c:pt idx="1060">
                  <c:v>43572</c:v>
                </c:pt>
                <c:pt idx="1061">
                  <c:v>43573</c:v>
                </c:pt>
                <c:pt idx="1062">
                  <c:v>43574</c:v>
                </c:pt>
                <c:pt idx="1063">
                  <c:v>43577</c:v>
                </c:pt>
                <c:pt idx="1064">
                  <c:v>43578</c:v>
                </c:pt>
                <c:pt idx="1065">
                  <c:v>43579</c:v>
                </c:pt>
                <c:pt idx="1066">
                  <c:v>43580</c:v>
                </c:pt>
                <c:pt idx="1067">
                  <c:v>43581</c:v>
                </c:pt>
                <c:pt idx="1068">
                  <c:v>43583</c:v>
                </c:pt>
                <c:pt idx="1069">
                  <c:v>43584</c:v>
                </c:pt>
                <c:pt idx="1070">
                  <c:v>43585</c:v>
                </c:pt>
                <c:pt idx="1071">
                  <c:v>43590</c:v>
                </c:pt>
                <c:pt idx="1072">
                  <c:v>43591</c:v>
                </c:pt>
                <c:pt idx="1073">
                  <c:v>43592</c:v>
                </c:pt>
                <c:pt idx="1074">
                  <c:v>43593</c:v>
                </c:pt>
                <c:pt idx="1075">
                  <c:v>43594</c:v>
                </c:pt>
                <c:pt idx="1076">
                  <c:v>43595</c:v>
                </c:pt>
                <c:pt idx="1077">
                  <c:v>43598</c:v>
                </c:pt>
                <c:pt idx="1078">
                  <c:v>43599</c:v>
                </c:pt>
                <c:pt idx="1079">
                  <c:v>43600</c:v>
                </c:pt>
                <c:pt idx="1080">
                  <c:v>43601</c:v>
                </c:pt>
                <c:pt idx="1081">
                  <c:v>43602</c:v>
                </c:pt>
                <c:pt idx="1082">
                  <c:v>43605</c:v>
                </c:pt>
                <c:pt idx="1083">
                  <c:v>43606</c:v>
                </c:pt>
                <c:pt idx="1084">
                  <c:v>43607</c:v>
                </c:pt>
                <c:pt idx="1085">
                  <c:v>43608</c:v>
                </c:pt>
                <c:pt idx="1086">
                  <c:v>43609</c:v>
                </c:pt>
                <c:pt idx="1087">
                  <c:v>43612</c:v>
                </c:pt>
                <c:pt idx="1088">
                  <c:v>43613</c:v>
                </c:pt>
                <c:pt idx="1089">
                  <c:v>43614</c:v>
                </c:pt>
                <c:pt idx="1090">
                  <c:v>43615</c:v>
                </c:pt>
                <c:pt idx="1091">
                  <c:v>43616</c:v>
                </c:pt>
                <c:pt idx="1092">
                  <c:v>43619</c:v>
                </c:pt>
                <c:pt idx="1093">
                  <c:v>43620</c:v>
                </c:pt>
                <c:pt idx="1094">
                  <c:v>43621</c:v>
                </c:pt>
                <c:pt idx="1095">
                  <c:v>43622</c:v>
                </c:pt>
                <c:pt idx="1096">
                  <c:v>43626</c:v>
                </c:pt>
                <c:pt idx="1097">
                  <c:v>43627</c:v>
                </c:pt>
                <c:pt idx="1098">
                  <c:v>43628</c:v>
                </c:pt>
                <c:pt idx="1099">
                  <c:v>43629</c:v>
                </c:pt>
                <c:pt idx="1100">
                  <c:v>43630</c:v>
                </c:pt>
                <c:pt idx="1101">
                  <c:v>43633</c:v>
                </c:pt>
                <c:pt idx="1102">
                  <c:v>43634</c:v>
                </c:pt>
                <c:pt idx="1103">
                  <c:v>43635</c:v>
                </c:pt>
                <c:pt idx="1104">
                  <c:v>43636</c:v>
                </c:pt>
                <c:pt idx="1105">
                  <c:v>43637</c:v>
                </c:pt>
                <c:pt idx="1106">
                  <c:v>43640</c:v>
                </c:pt>
                <c:pt idx="1107">
                  <c:v>43641</c:v>
                </c:pt>
                <c:pt idx="1108">
                  <c:v>43642</c:v>
                </c:pt>
                <c:pt idx="1109">
                  <c:v>43643</c:v>
                </c:pt>
                <c:pt idx="1110">
                  <c:v>43644</c:v>
                </c:pt>
                <c:pt idx="1111">
                  <c:v>43647</c:v>
                </c:pt>
                <c:pt idx="1112">
                  <c:v>43648</c:v>
                </c:pt>
                <c:pt idx="1113">
                  <c:v>43649</c:v>
                </c:pt>
                <c:pt idx="1114">
                  <c:v>43650</c:v>
                </c:pt>
                <c:pt idx="1115">
                  <c:v>43651</c:v>
                </c:pt>
                <c:pt idx="1116">
                  <c:v>43654</c:v>
                </c:pt>
                <c:pt idx="1117">
                  <c:v>43655</c:v>
                </c:pt>
                <c:pt idx="1118">
                  <c:v>43656</c:v>
                </c:pt>
                <c:pt idx="1119">
                  <c:v>43657</c:v>
                </c:pt>
                <c:pt idx="1120">
                  <c:v>43658</c:v>
                </c:pt>
                <c:pt idx="1121">
                  <c:v>43661</c:v>
                </c:pt>
                <c:pt idx="1122">
                  <c:v>43662</c:v>
                </c:pt>
                <c:pt idx="1123">
                  <c:v>43663</c:v>
                </c:pt>
                <c:pt idx="1124">
                  <c:v>43664</c:v>
                </c:pt>
                <c:pt idx="1125">
                  <c:v>43665</c:v>
                </c:pt>
                <c:pt idx="1126">
                  <c:v>43668</c:v>
                </c:pt>
                <c:pt idx="1127">
                  <c:v>43669</c:v>
                </c:pt>
                <c:pt idx="1128">
                  <c:v>43670</c:v>
                </c:pt>
                <c:pt idx="1129">
                  <c:v>43671</c:v>
                </c:pt>
                <c:pt idx="1130">
                  <c:v>43672</c:v>
                </c:pt>
                <c:pt idx="1131">
                  <c:v>43675</c:v>
                </c:pt>
                <c:pt idx="1132">
                  <c:v>43676</c:v>
                </c:pt>
                <c:pt idx="1133">
                  <c:v>43677</c:v>
                </c:pt>
                <c:pt idx="1134">
                  <c:v>43678</c:v>
                </c:pt>
                <c:pt idx="1135">
                  <c:v>43679</c:v>
                </c:pt>
                <c:pt idx="1136">
                  <c:v>43682</c:v>
                </c:pt>
                <c:pt idx="1137">
                  <c:v>43683</c:v>
                </c:pt>
                <c:pt idx="1138">
                  <c:v>43684</c:v>
                </c:pt>
                <c:pt idx="1139">
                  <c:v>43685</c:v>
                </c:pt>
                <c:pt idx="1140">
                  <c:v>43686</c:v>
                </c:pt>
                <c:pt idx="1141">
                  <c:v>43689</c:v>
                </c:pt>
                <c:pt idx="1142">
                  <c:v>43690</c:v>
                </c:pt>
                <c:pt idx="1143">
                  <c:v>43691</c:v>
                </c:pt>
                <c:pt idx="1144">
                  <c:v>43692</c:v>
                </c:pt>
                <c:pt idx="1145">
                  <c:v>43693</c:v>
                </c:pt>
                <c:pt idx="1146">
                  <c:v>43696</c:v>
                </c:pt>
                <c:pt idx="1147">
                  <c:v>43697</c:v>
                </c:pt>
                <c:pt idx="1148">
                  <c:v>43698</c:v>
                </c:pt>
                <c:pt idx="1149">
                  <c:v>43699</c:v>
                </c:pt>
                <c:pt idx="1150">
                  <c:v>43700</c:v>
                </c:pt>
                <c:pt idx="1151">
                  <c:v>43703</c:v>
                </c:pt>
                <c:pt idx="1152">
                  <c:v>43704</c:v>
                </c:pt>
                <c:pt idx="1153">
                  <c:v>43705</c:v>
                </c:pt>
                <c:pt idx="1154">
                  <c:v>43706</c:v>
                </c:pt>
                <c:pt idx="1155">
                  <c:v>43707</c:v>
                </c:pt>
                <c:pt idx="1156">
                  <c:v>43710</c:v>
                </c:pt>
                <c:pt idx="1157">
                  <c:v>43711</c:v>
                </c:pt>
                <c:pt idx="1158">
                  <c:v>43712</c:v>
                </c:pt>
                <c:pt idx="1159">
                  <c:v>43713</c:v>
                </c:pt>
                <c:pt idx="1160">
                  <c:v>43714</c:v>
                </c:pt>
                <c:pt idx="1161">
                  <c:v>43717</c:v>
                </c:pt>
                <c:pt idx="1162">
                  <c:v>43718</c:v>
                </c:pt>
                <c:pt idx="1163">
                  <c:v>43719</c:v>
                </c:pt>
                <c:pt idx="1164">
                  <c:v>43720</c:v>
                </c:pt>
                <c:pt idx="1165">
                  <c:v>43724</c:v>
                </c:pt>
                <c:pt idx="1166">
                  <c:v>43725</c:v>
                </c:pt>
                <c:pt idx="1167">
                  <c:v>43726</c:v>
                </c:pt>
                <c:pt idx="1168">
                  <c:v>43727</c:v>
                </c:pt>
                <c:pt idx="1169">
                  <c:v>43728</c:v>
                </c:pt>
                <c:pt idx="1170">
                  <c:v>43731</c:v>
                </c:pt>
                <c:pt idx="1171">
                  <c:v>43732</c:v>
                </c:pt>
                <c:pt idx="1172">
                  <c:v>43733</c:v>
                </c:pt>
                <c:pt idx="1173">
                  <c:v>43734</c:v>
                </c:pt>
                <c:pt idx="1174">
                  <c:v>43735</c:v>
                </c:pt>
                <c:pt idx="1175">
                  <c:v>43737</c:v>
                </c:pt>
                <c:pt idx="1176">
                  <c:v>43738</c:v>
                </c:pt>
                <c:pt idx="1177">
                  <c:v>43746</c:v>
                </c:pt>
                <c:pt idx="1178">
                  <c:v>43747</c:v>
                </c:pt>
                <c:pt idx="1179">
                  <c:v>43748</c:v>
                </c:pt>
                <c:pt idx="1180">
                  <c:v>43749</c:v>
                </c:pt>
                <c:pt idx="1181">
                  <c:v>43750</c:v>
                </c:pt>
                <c:pt idx="1182">
                  <c:v>43752</c:v>
                </c:pt>
                <c:pt idx="1183">
                  <c:v>43753</c:v>
                </c:pt>
                <c:pt idx="1184">
                  <c:v>43754</c:v>
                </c:pt>
                <c:pt idx="1185">
                  <c:v>43755</c:v>
                </c:pt>
                <c:pt idx="1186">
                  <c:v>43756</c:v>
                </c:pt>
                <c:pt idx="1187">
                  <c:v>43759</c:v>
                </c:pt>
                <c:pt idx="1188">
                  <c:v>43760</c:v>
                </c:pt>
                <c:pt idx="1189">
                  <c:v>43761</c:v>
                </c:pt>
                <c:pt idx="1190">
                  <c:v>43762</c:v>
                </c:pt>
                <c:pt idx="1191">
                  <c:v>43763</c:v>
                </c:pt>
                <c:pt idx="1192">
                  <c:v>43766</c:v>
                </c:pt>
                <c:pt idx="1193">
                  <c:v>43767</c:v>
                </c:pt>
                <c:pt idx="1194">
                  <c:v>43768</c:v>
                </c:pt>
                <c:pt idx="1195">
                  <c:v>43769</c:v>
                </c:pt>
                <c:pt idx="1196">
                  <c:v>43770</c:v>
                </c:pt>
                <c:pt idx="1197">
                  <c:v>43773</c:v>
                </c:pt>
                <c:pt idx="1198">
                  <c:v>43774</c:v>
                </c:pt>
                <c:pt idx="1199">
                  <c:v>43775</c:v>
                </c:pt>
                <c:pt idx="1200">
                  <c:v>43776</c:v>
                </c:pt>
                <c:pt idx="1201">
                  <c:v>43777</c:v>
                </c:pt>
                <c:pt idx="1202">
                  <c:v>43780</c:v>
                </c:pt>
                <c:pt idx="1203">
                  <c:v>43781</c:v>
                </c:pt>
                <c:pt idx="1204">
                  <c:v>43782</c:v>
                </c:pt>
                <c:pt idx="1205">
                  <c:v>43783</c:v>
                </c:pt>
                <c:pt idx="1206">
                  <c:v>43784</c:v>
                </c:pt>
                <c:pt idx="1207">
                  <c:v>43787</c:v>
                </c:pt>
                <c:pt idx="1208">
                  <c:v>43788</c:v>
                </c:pt>
                <c:pt idx="1209">
                  <c:v>43789</c:v>
                </c:pt>
                <c:pt idx="1210">
                  <c:v>43790</c:v>
                </c:pt>
                <c:pt idx="1211">
                  <c:v>43791</c:v>
                </c:pt>
                <c:pt idx="1212">
                  <c:v>43794</c:v>
                </c:pt>
                <c:pt idx="1213">
                  <c:v>43795</c:v>
                </c:pt>
                <c:pt idx="1214">
                  <c:v>43796</c:v>
                </c:pt>
                <c:pt idx="1215">
                  <c:v>43797</c:v>
                </c:pt>
                <c:pt idx="1216">
                  <c:v>43798</c:v>
                </c:pt>
                <c:pt idx="1217">
                  <c:v>43801</c:v>
                </c:pt>
                <c:pt idx="1218">
                  <c:v>43802</c:v>
                </c:pt>
                <c:pt idx="1219">
                  <c:v>43803</c:v>
                </c:pt>
                <c:pt idx="1220">
                  <c:v>43804</c:v>
                </c:pt>
                <c:pt idx="1221">
                  <c:v>43805</c:v>
                </c:pt>
                <c:pt idx="1222">
                  <c:v>43808</c:v>
                </c:pt>
                <c:pt idx="1223">
                  <c:v>43809</c:v>
                </c:pt>
                <c:pt idx="1224">
                  <c:v>43810</c:v>
                </c:pt>
                <c:pt idx="1225">
                  <c:v>43811</c:v>
                </c:pt>
                <c:pt idx="1226">
                  <c:v>43812</c:v>
                </c:pt>
                <c:pt idx="1227">
                  <c:v>43815</c:v>
                </c:pt>
                <c:pt idx="1228">
                  <c:v>43816</c:v>
                </c:pt>
                <c:pt idx="1229">
                  <c:v>43817</c:v>
                </c:pt>
                <c:pt idx="1230">
                  <c:v>43818</c:v>
                </c:pt>
                <c:pt idx="1231">
                  <c:v>43819</c:v>
                </c:pt>
                <c:pt idx="1232">
                  <c:v>43822</c:v>
                </c:pt>
                <c:pt idx="1233">
                  <c:v>43823</c:v>
                </c:pt>
                <c:pt idx="1234">
                  <c:v>43824</c:v>
                </c:pt>
                <c:pt idx="1235">
                  <c:v>43825</c:v>
                </c:pt>
                <c:pt idx="1236">
                  <c:v>43826</c:v>
                </c:pt>
                <c:pt idx="1237">
                  <c:v>43829</c:v>
                </c:pt>
                <c:pt idx="1238">
                  <c:v>43830</c:v>
                </c:pt>
              </c:numCache>
            </c:numRef>
          </c:cat>
          <c:val>
            <c:numRef>
              <c:f>Sheet1!$C$2:$C$1240</c:f>
              <c:numCache>
                <c:formatCode>General</c:formatCode>
                <c:ptCount val="1239"/>
                <c:pt idx="0">
                  <c:v>619.96799999999996</c:v>
                </c:pt>
                <c:pt idx="1">
                  <c:v>615.05600000000004</c:v>
                </c:pt>
                <c:pt idx="2">
                  <c:v>609.11599999999999</c:v>
                </c:pt>
                <c:pt idx="3">
                  <c:v>603.72199999999998</c:v>
                </c:pt>
                <c:pt idx="4">
                  <c:v>595.072</c:v>
                </c:pt>
                <c:pt idx="5">
                  <c:v>589.90200000000004</c:v>
                </c:pt>
                <c:pt idx="6">
                  <c:v>591.27599999999995</c:v>
                </c:pt>
                <c:pt idx="7">
                  <c:v>585.11400000000003</c:v>
                </c:pt>
                <c:pt idx="8">
                  <c:v>577.50599999999997</c:v>
                </c:pt>
                <c:pt idx="9">
                  <c:v>571.47199999999998</c:v>
                </c:pt>
                <c:pt idx="10">
                  <c:v>567.202</c:v>
                </c:pt>
                <c:pt idx="11">
                  <c:v>557.42200000000003</c:v>
                </c:pt>
                <c:pt idx="12">
                  <c:v>549.92200000000003</c:v>
                </c:pt>
                <c:pt idx="13">
                  <c:v>545.12199999999996</c:v>
                </c:pt>
                <c:pt idx="14">
                  <c:v>532.99199999999996</c:v>
                </c:pt>
                <c:pt idx="15">
                  <c:v>523.46</c:v>
                </c:pt>
                <c:pt idx="16">
                  <c:v>511.90199999999999</c:v>
                </c:pt>
                <c:pt idx="17">
                  <c:v>496.30799999999999</c:v>
                </c:pt>
                <c:pt idx="18">
                  <c:v>483.63</c:v>
                </c:pt>
                <c:pt idx="19">
                  <c:v>473.76</c:v>
                </c:pt>
                <c:pt idx="20">
                  <c:v>469.55</c:v>
                </c:pt>
                <c:pt idx="21">
                  <c:v>464.69400000000002</c:v>
                </c:pt>
                <c:pt idx="22">
                  <c:v>461.18400000000003</c:v>
                </c:pt>
                <c:pt idx="23">
                  <c:v>456.79399999999998</c:v>
                </c:pt>
                <c:pt idx="24">
                  <c:v>451.64400000000001</c:v>
                </c:pt>
                <c:pt idx="25">
                  <c:v>450.084</c:v>
                </c:pt>
                <c:pt idx="26">
                  <c:v>437.87400000000002</c:v>
                </c:pt>
                <c:pt idx="27">
                  <c:v>435.16800000000001</c:v>
                </c:pt>
                <c:pt idx="28">
                  <c:v>424.63600000000002</c:v>
                </c:pt>
                <c:pt idx="29">
                  <c:v>424.62799999999999</c:v>
                </c:pt>
                <c:pt idx="30">
                  <c:v>424.34800000000001</c:v>
                </c:pt>
                <c:pt idx="31">
                  <c:v>424.34800000000001</c:v>
                </c:pt>
                <c:pt idx="32">
                  <c:v>426.19799999999998</c:v>
                </c:pt>
                <c:pt idx="33">
                  <c:v>426.19799999999998</c:v>
                </c:pt>
                <c:pt idx="34">
                  <c:v>425.75799999999998</c:v>
                </c:pt>
                <c:pt idx="35">
                  <c:v>423.00799999999998</c:v>
                </c:pt>
                <c:pt idx="36">
                  <c:v>420.66800000000001</c:v>
                </c:pt>
                <c:pt idx="37">
                  <c:v>406.048</c:v>
                </c:pt>
                <c:pt idx="38">
                  <c:v>398.44799999999998</c:v>
                </c:pt>
                <c:pt idx="39">
                  <c:v>396.50400000000002</c:v>
                </c:pt>
                <c:pt idx="40">
                  <c:v>393.98</c:v>
                </c:pt>
                <c:pt idx="41">
                  <c:v>393.03</c:v>
                </c:pt>
                <c:pt idx="42">
                  <c:v>384.22199999999998</c:v>
                </c:pt>
                <c:pt idx="43">
                  <c:v>374.00400000000002</c:v>
                </c:pt>
                <c:pt idx="44">
                  <c:v>366.49599999999998</c:v>
                </c:pt>
                <c:pt idx="45">
                  <c:v>363.39800000000002</c:v>
                </c:pt>
                <c:pt idx="46">
                  <c:v>356.988</c:v>
                </c:pt>
                <c:pt idx="47">
                  <c:v>350.44799999999998</c:v>
                </c:pt>
                <c:pt idx="48">
                  <c:v>344.988</c:v>
                </c:pt>
                <c:pt idx="49">
                  <c:v>337.69</c:v>
                </c:pt>
                <c:pt idx="50">
                  <c:v>336.79</c:v>
                </c:pt>
                <c:pt idx="51">
                  <c:v>337.93400000000003</c:v>
                </c:pt>
                <c:pt idx="52">
                  <c:v>338.17399999999998</c:v>
                </c:pt>
                <c:pt idx="53">
                  <c:v>336.28399999999999</c:v>
                </c:pt>
                <c:pt idx="54">
                  <c:v>337.59199999999998</c:v>
                </c:pt>
                <c:pt idx="55">
                  <c:v>349.03800000000001</c:v>
                </c:pt>
                <c:pt idx="56">
                  <c:v>355.29399999999998</c:v>
                </c:pt>
                <c:pt idx="57">
                  <c:v>357.08800000000002</c:v>
                </c:pt>
                <c:pt idx="58">
                  <c:v>369.19799999999998</c:v>
                </c:pt>
                <c:pt idx="59">
                  <c:v>370.56400000000002</c:v>
                </c:pt>
                <c:pt idx="60">
                  <c:v>360.81400000000002</c:v>
                </c:pt>
                <c:pt idx="61">
                  <c:v>351.154</c:v>
                </c:pt>
                <c:pt idx="62">
                  <c:v>345.2</c:v>
                </c:pt>
                <c:pt idx="63">
                  <c:v>335.85</c:v>
                </c:pt>
                <c:pt idx="64">
                  <c:v>328.93</c:v>
                </c:pt>
                <c:pt idx="65">
                  <c:v>317.59399999999999</c:v>
                </c:pt>
                <c:pt idx="66">
                  <c:v>312.29379999999998</c:v>
                </c:pt>
                <c:pt idx="67">
                  <c:v>306.69200000000001</c:v>
                </c:pt>
                <c:pt idx="68">
                  <c:v>296.72199999999998</c:v>
                </c:pt>
                <c:pt idx="69">
                  <c:v>290.512</c:v>
                </c:pt>
                <c:pt idx="70">
                  <c:v>295.79579999999999</c:v>
                </c:pt>
                <c:pt idx="71">
                  <c:v>278.286</c:v>
                </c:pt>
                <c:pt idx="72">
                  <c:v>274.50400000000002</c:v>
                </c:pt>
                <c:pt idx="73">
                  <c:v>257.73200000000003</c:v>
                </c:pt>
                <c:pt idx="74">
                  <c:v>229.922</c:v>
                </c:pt>
                <c:pt idx="75">
                  <c:v>228.88</c:v>
                </c:pt>
                <c:pt idx="76">
                  <c:v>234.476</c:v>
                </c:pt>
                <c:pt idx="77">
                  <c:v>234.16</c:v>
                </c:pt>
                <c:pt idx="78">
                  <c:v>230.488</c:v>
                </c:pt>
                <c:pt idx="79">
                  <c:v>209.98599999999999</c:v>
                </c:pt>
                <c:pt idx="80">
                  <c:v>192.44</c:v>
                </c:pt>
                <c:pt idx="81">
                  <c:v>186.3802</c:v>
                </c:pt>
                <c:pt idx="82">
                  <c:v>180.71420000000001</c:v>
                </c:pt>
                <c:pt idx="83">
                  <c:v>167.59800000000001</c:v>
                </c:pt>
                <c:pt idx="84">
                  <c:v>158.48400000000001</c:v>
                </c:pt>
                <c:pt idx="85">
                  <c:v>146.44800000000001</c:v>
                </c:pt>
                <c:pt idx="86">
                  <c:v>143.4</c:v>
                </c:pt>
                <c:pt idx="87">
                  <c:v>136.76</c:v>
                </c:pt>
                <c:pt idx="88">
                  <c:v>132.95599999999999</c:v>
                </c:pt>
                <c:pt idx="89">
                  <c:v>122.8</c:v>
                </c:pt>
                <c:pt idx="90">
                  <c:v>118.396</c:v>
                </c:pt>
                <c:pt idx="91">
                  <c:v>109.876</c:v>
                </c:pt>
                <c:pt idx="92">
                  <c:v>102.556</c:v>
                </c:pt>
                <c:pt idx="93">
                  <c:v>93.369799999999998</c:v>
                </c:pt>
                <c:pt idx="94">
                  <c:v>80.751999999999995</c:v>
                </c:pt>
                <c:pt idx="95">
                  <c:v>73.02</c:v>
                </c:pt>
                <c:pt idx="96">
                  <c:v>66.715800000000002</c:v>
                </c:pt>
                <c:pt idx="97">
                  <c:v>58.716000000000001</c:v>
                </c:pt>
                <c:pt idx="98">
                  <c:v>46.421999999999997</c:v>
                </c:pt>
                <c:pt idx="99">
                  <c:v>33.712000000000003</c:v>
                </c:pt>
                <c:pt idx="100">
                  <c:v>24.462</c:v>
                </c:pt>
                <c:pt idx="101">
                  <c:v>18.346</c:v>
                </c:pt>
                <c:pt idx="102">
                  <c:v>10.165800000000001</c:v>
                </c:pt>
                <c:pt idx="103">
                  <c:v>3.1059999999999999</c:v>
                </c:pt>
                <c:pt idx="104">
                  <c:v>-2.8839999999999999</c:v>
                </c:pt>
                <c:pt idx="105">
                  <c:v>-13.795999999999999</c:v>
                </c:pt>
                <c:pt idx="106">
                  <c:v>-28.256</c:v>
                </c:pt>
                <c:pt idx="107">
                  <c:v>-34.666200000000003</c:v>
                </c:pt>
                <c:pt idx="108">
                  <c:v>-46.856000000000002</c:v>
                </c:pt>
                <c:pt idx="109">
                  <c:v>-51.881999999999998</c:v>
                </c:pt>
                <c:pt idx="110">
                  <c:v>-58.497999999999998</c:v>
                </c:pt>
                <c:pt idx="111">
                  <c:v>-58.002000000000002</c:v>
                </c:pt>
                <c:pt idx="112">
                  <c:v>-56.29</c:v>
                </c:pt>
                <c:pt idx="113">
                  <c:v>-64.010000000000005</c:v>
                </c:pt>
                <c:pt idx="114">
                  <c:v>-71.260000000000005</c:v>
                </c:pt>
                <c:pt idx="115">
                  <c:v>-83.699799999999996</c:v>
                </c:pt>
                <c:pt idx="116">
                  <c:v>-92.780199999999994</c:v>
                </c:pt>
                <c:pt idx="117">
                  <c:v>-97.512</c:v>
                </c:pt>
                <c:pt idx="118">
                  <c:v>-99.138000000000005</c:v>
                </c:pt>
                <c:pt idx="119">
                  <c:v>-107.22</c:v>
                </c:pt>
                <c:pt idx="120">
                  <c:v>-109.61</c:v>
                </c:pt>
                <c:pt idx="121">
                  <c:v>-115.512</c:v>
                </c:pt>
                <c:pt idx="122">
                  <c:v>-118.364</c:v>
                </c:pt>
                <c:pt idx="123">
                  <c:v>-115.456</c:v>
                </c:pt>
                <c:pt idx="124">
                  <c:v>-117.026</c:v>
                </c:pt>
                <c:pt idx="125">
                  <c:v>-127.70399999999999</c:v>
                </c:pt>
                <c:pt idx="126">
                  <c:v>-128.42599999999999</c:v>
                </c:pt>
                <c:pt idx="127">
                  <c:v>-136.39400000000001</c:v>
                </c:pt>
                <c:pt idx="128">
                  <c:v>-146.684</c:v>
                </c:pt>
                <c:pt idx="129">
                  <c:v>-153.84</c:v>
                </c:pt>
                <c:pt idx="130">
                  <c:v>-162.3278</c:v>
                </c:pt>
                <c:pt idx="131">
                  <c:v>-164.31399999999999</c:v>
                </c:pt>
                <c:pt idx="132">
                  <c:v>-188.71799999999999</c:v>
                </c:pt>
                <c:pt idx="133">
                  <c:v>-194.84800000000001</c:v>
                </c:pt>
                <c:pt idx="134">
                  <c:v>-190.708</c:v>
                </c:pt>
                <c:pt idx="135">
                  <c:v>-196.40799999999999</c:v>
                </c:pt>
                <c:pt idx="136">
                  <c:v>-207.71799999999999</c:v>
                </c:pt>
                <c:pt idx="137">
                  <c:v>-220.94800000000001</c:v>
                </c:pt>
                <c:pt idx="138">
                  <c:v>-236.83799999999999</c:v>
                </c:pt>
                <c:pt idx="139">
                  <c:v>-242.108</c:v>
                </c:pt>
                <c:pt idx="140">
                  <c:v>-249.322</c:v>
                </c:pt>
                <c:pt idx="141">
                  <c:v>-266.66199999999998</c:v>
                </c:pt>
                <c:pt idx="142">
                  <c:v>-266.04199999999997</c:v>
                </c:pt>
                <c:pt idx="143">
                  <c:v>-262.54000000000002</c:v>
                </c:pt>
                <c:pt idx="144">
                  <c:v>-262.36200000000002</c:v>
                </c:pt>
                <c:pt idx="145">
                  <c:v>-264.37200000000001</c:v>
                </c:pt>
                <c:pt idx="146">
                  <c:v>-264.48219999999998</c:v>
                </c:pt>
                <c:pt idx="147">
                  <c:v>-260.88200000000001</c:v>
                </c:pt>
                <c:pt idx="148">
                  <c:v>-263.79199999999997</c:v>
                </c:pt>
                <c:pt idx="149">
                  <c:v>-266.11200000000002</c:v>
                </c:pt>
                <c:pt idx="150">
                  <c:v>-269.41199999999998</c:v>
                </c:pt>
                <c:pt idx="151">
                  <c:v>-269.214</c:v>
                </c:pt>
                <c:pt idx="152">
                  <c:v>-268.45400000000001</c:v>
                </c:pt>
                <c:pt idx="153">
                  <c:v>-271.94400000000002</c:v>
                </c:pt>
                <c:pt idx="154">
                  <c:v>-270.16000000000003</c:v>
                </c:pt>
                <c:pt idx="155">
                  <c:v>-267.83600000000001</c:v>
                </c:pt>
                <c:pt idx="156">
                  <c:v>-269.55799999999999</c:v>
                </c:pt>
                <c:pt idx="157">
                  <c:v>-258.67380000000003</c:v>
                </c:pt>
                <c:pt idx="158">
                  <c:v>-257.21800000000002</c:v>
                </c:pt>
                <c:pt idx="159">
                  <c:v>-266.92399999999998</c:v>
                </c:pt>
                <c:pt idx="160">
                  <c:v>-274.98399999999998</c:v>
                </c:pt>
                <c:pt idx="161">
                  <c:v>-278.55799999999999</c:v>
                </c:pt>
                <c:pt idx="162">
                  <c:v>-292.22800000000001</c:v>
                </c:pt>
                <c:pt idx="163">
                  <c:v>-295.048</c:v>
                </c:pt>
                <c:pt idx="164">
                  <c:v>-298.84800000000001</c:v>
                </c:pt>
                <c:pt idx="165">
                  <c:v>-306.79000000000002</c:v>
                </c:pt>
                <c:pt idx="166">
                  <c:v>-311.28980000000001</c:v>
                </c:pt>
                <c:pt idx="167">
                  <c:v>-319.57400000000001</c:v>
                </c:pt>
                <c:pt idx="168">
                  <c:v>-335.16379999999998</c:v>
                </c:pt>
                <c:pt idx="169">
                  <c:v>-337.18979999999999</c:v>
                </c:pt>
                <c:pt idx="170">
                  <c:v>-340.81</c:v>
                </c:pt>
                <c:pt idx="171">
                  <c:v>-341.9298</c:v>
                </c:pt>
                <c:pt idx="172">
                  <c:v>-339.80399999999997</c:v>
                </c:pt>
                <c:pt idx="173">
                  <c:v>-341.61399999999998</c:v>
                </c:pt>
                <c:pt idx="174">
                  <c:v>-343.48379999999997</c:v>
                </c:pt>
                <c:pt idx="175">
                  <c:v>-352.20400000000001</c:v>
                </c:pt>
                <c:pt idx="176">
                  <c:v>-358.86399999999998</c:v>
                </c:pt>
                <c:pt idx="177">
                  <c:v>-362.15379999999999</c:v>
                </c:pt>
                <c:pt idx="178">
                  <c:v>-362.70800000000003</c:v>
                </c:pt>
                <c:pt idx="179">
                  <c:v>-362.72199999999998</c:v>
                </c:pt>
                <c:pt idx="180">
                  <c:v>-367.72199999999998</c:v>
                </c:pt>
                <c:pt idx="181">
                  <c:v>-369.36200000000002</c:v>
                </c:pt>
                <c:pt idx="182">
                  <c:v>-372.416</c:v>
                </c:pt>
                <c:pt idx="183">
                  <c:v>-375.06585000000001</c:v>
                </c:pt>
                <c:pt idx="184">
                  <c:v>-376.59424999999999</c:v>
                </c:pt>
                <c:pt idx="185">
                  <c:v>-380.87905000000001</c:v>
                </c:pt>
                <c:pt idx="186">
                  <c:v>-386.39904999999999</c:v>
                </c:pt>
                <c:pt idx="187">
                  <c:v>-396.84904999999998</c:v>
                </c:pt>
                <c:pt idx="188">
                  <c:v>-408.40904999999998</c:v>
                </c:pt>
                <c:pt idx="189">
                  <c:v>-413.55705</c:v>
                </c:pt>
                <c:pt idx="190">
                  <c:v>-413.67705000000001</c:v>
                </c:pt>
                <c:pt idx="191">
                  <c:v>-414.88504999999998</c:v>
                </c:pt>
                <c:pt idx="192">
                  <c:v>-417.91680000000002</c:v>
                </c:pt>
                <c:pt idx="193">
                  <c:v>-420.50900000000001</c:v>
                </c:pt>
                <c:pt idx="194">
                  <c:v>-417.19900000000001</c:v>
                </c:pt>
                <c:pt idx="195">
                  <c:v>-423.83920000000001</c:v>
                </c:pt>
                <c:pt idx="196">
                  <c:v>-430.27519999999998</c:v>
                </c:pt>
                <c:pt idx="197">
                  <c:v>-426.80099999999999</c:v>
                </c:pt>
                <c:pt idx="198">
                  <c:v>-422.95100000000002</c:v>
                </c:pt>
                <c:pt idx="199">
                  <c:v>-425.35300000000001</c:v>
                </c:pt>
                <c:pt idx="200">
                  <c:v>-426.161</c:v>
                </c:pt>
                <c:pt idx="201">
                  <c:v>-434.96600000000001</c:v>
                </c:pt>
                <c:pt idx="202">
                  <c:v>-438.40620000000001</c:v>
                </c:pt>
                <c:pt idx="203">
                  <c:v>-438.48079999999999</c:v>
                </c:pt>
                <c:pt idx="204">
                  <c:v>-438.56</c:v>
                </c:pt>
                <c:pt idx="205">
                  <c:v>-437.90800000000002</c:v>
                </c:pt>
                <c:pt idx="206">
                  <c:v>-441.791</c:v>
                </c:pt>
                <c:pt idx="207">
                  <c:v>-445.375</c:v>
                </c:pt>
                <c:pt idx="208">
                  <c:v>-452.42500000000001</c:v>
                </c:pt>
                <c:pt idx="209">
                  <c:v>-462.33499999999998</c:v>
                </c:pt>
                <c:pt idx="210">
                  <c:v>-463.375</c:v>
                </c:pt>
                <c:pt idx="211">
                  <c:v>-467.80500000000001</c:v>
                </c:pt>
                <c:pt idx="212">
                  <c:v>-479.78500000000003</c:v>
                </c:pt>
                <c:pt idx="213">
                  <c:v>-468.68299999999999</c:v>
                </c:pt>
                <c:pt idx="214">
                  <c:v>-465.24900000000002</c:v>
                </c:pt>
                <c:pt idx="215">
                  <c:v>-456.89879999999999</c:v>
                </c:pt>
                <c:pt idx="216">
                  <c:v>-455.20280000000002</c:v>
                </c:pt>
                <c:pt idx="217">
                  <c:v>-455.33100000000002</c:v>
                </c:pt>
                <c:pt idx="218">
                  <c:v>-449.85700000000003</c:v>
                </c:pt>
                <c:pt idx="219">
                  <c:v>-448.17500000000001</c:v>
                </c:pt>
                <c:pt idx="220">
                  <c:v>-450.81099999999998</c:v>
                </c:pt>
                <c:pt idx="221">
                  <c:v>-443.15699999999998</c:v>
                </c:pt>
                <c:pt idx="222">
                  <c:v>-434.03399999999999</c:v>
                </c:pt>
                <c:pt idx="223">
                  <c:v>-422.916</c:v>
                </c:pt>
                <c:pt idx="224">
                  <c:v>-412.17</c:v>
                </c:pt>
                <c:pt idx="225">
                  <c:v>-405.22500000000002</c:v>
                </c:pt>
                <c:pt idx="226">
                  <c:v>-400.6748</c:v>
                </c:pt>
                <c:pt idx="227">
                  <c:v>-395.911</c:v>
                </c:pt>
                <c:pt idx="228">
                  <c:v>-383.81900000000002</c:v>
                </c:pt>
                <c:pt idx="229">
                  <c:v>-378.61099999999999</c:v>
                </c:pt>
                <c:pt idx="230">
                  <c:v>-368.69099999999997</c:v>
                </c:pt>
                <c:pt idx="231">
                  <c:v>-357.89400000000001</c:v>
                </c:pt>
                <c:pt idx="232">
                  <c:v>-336.47399999999999</c:v>
                </c:pt>
                <c:pt idx="233">
                  <c:v>-324.06799999999998</c:v>
                </c:pt>
                <c:pt idx="234">
                  <c:v>-307.98200000000003</c:v>
                </c:pt>
                <c:pt idx="235">
                  <c:v>-282.892</c:v>
                </c:pt>
                <c:pt idx="236">
                  <c:v>-256.58199999999999</c:v>
                </c:pt>
                <c:pt idx="237">
                  <c:v>-237.5318</c:v>
                </c:pt>
                <c:pt idx="238">
                  <c:v>-222.928</c:v>
                </c:pt>
                <c:pt idx="239">
                  <c:v>-209.678</c:v>
                </c:pt>
                <c:pt idx="240">
                  <c:v>-201.46600000000001</c:v>
                </c:pt>
                <c:pt idx="241">
                  <c:v>-187.9622</c:v>
                </c:pt>
                <c:pt idx="242">
                  <c:v>-178.488</c:v>
                </c:pt>
                <c:pt idx="243">
                  <c:v>-161.404</c:v>
                </c:pt>
                <c:pt idx="244">
                  <c:v>-148.75399999999999</c:v>
                </c:pt>
                <c:pt idx="245">
                  <c:v>-123.892</c:v>
                </c:pt>
                <c:pt idx="246">
                  <c:v>-101.877</c:v>
                </c:pt>
                <c:pt idx="247">
                  <c:v>-83.856849999999994</c:v>
                </c:pt>
                <c:pt idx="248">
                  <c:v>-73.129000000000005</c:v>
                </c:pt>
                <c:pt idx="249">
                  <c:v>-61.260800000000003</c:v>
                </c:pt>
                <c:pt idx="250">
                  <c:v>-49.942999999999998</c:v>
                </c:pt>
                <c:pt idx="251">
                  <c:v>-49.195999999999998</c:v>
                </c:pt>
                <c:pt idx="252">
                  <c:v>-52.9512</c:v>
                </c:pt>
                <c:pt idx="253">
                  <c:v>-38.031799999999997</c:v>
                </c:pt>
                <c:pt idx="254">
                  <c:v>-33.771000000000001</c:v>
                </c:pt>
                <c:pt idx="255">
                  <c:v>-30.79</c:v>
                </c:pt>
                <c:pt idx="256">
                  <c:v>-30.212</c:v>
                </c:pt>
                <c:pt idx="257">
                  <c:v>-33.323799999999999</c:v>
                </c:pt>
                <c:pt idx="258">
                  <c:v>-33.569200000000002</c:v>
                </c:pt>
                <c:pt idx="259">
                  <c:v>-28.798999999999999</c:v>
                </c:pt>
                <c:pt idx="260">
                  <c:v>-28.510999999999999</c:v>
                </c:pt>
                <c:pt idx="261">
                  <c:v>-30.481000000000002</c:v>
                </c:pt>
                <c:pt idx="262">
                  <c:v>-27.701000000000001</c:v>
                </c:pt>
                <c:pt idx="263">
                  <c:v>-27.710799999999999</c:v>
                </c:pt>
                <c:pt idx="264">
                  <c:v>-28.596800000000002</c:v>
                </c:pt>
                <c:pt idx="265">
                  <c:v>-29.157</c:v>
                </c:pt>
                <c:pt idx="266">
                  <c:v>-29.690999999999999</c:v>
                </c:pt>
                <c:pt idx="267">
                  <c:v>-29.690999999999999</c:v>
                </c:pt>
                <c:pt idx="268">
                  <c:v>-29.690999999999999</c:v>
                </c:pt>
                <c:pt idx="269">
                  <c:v>-37.167000000000002</c:v>
                </c:pt>
                <c:pt idx="270">
                  <c:v>-37.167000000000002</c:v>
                </c:pt>
                <c:pt idx="271">
                  <c:v>-36.652200000000001</c:v>
                </c:pt>
                <c:pt idx="272">
                  <c:v>-41.944000000000003</c:v>
                </c:pt>
                <c:pt idx="273">
                  <c:v>-45.247999999999998</c:v>
                </c:pt>
                <c:pt idx="274">
                  <c:v>-54.084000000000003</c:v>
                </c:pt>
                <c:pt idx="275">
                  <c:v>-49.393000000000001</c:v>
                </c:pt>
                <c:pt idx="276">
                  <c:v>-46.998049999999999</c:v>
                </c:pt>
                <c:pt idx="277">
                  <c:v>-57.031999999999996</c:v>
                </c:pt>
                <c:pt idx="278">
                  <c:v>-55.052</c:v>
                </c:pt>
                <c:pt idx="279">
                  <c:v>-49.13</c:v>
                </c:pt>
                <c:pt idx="280">
                  <c:v>-48.921799999999998</c:v>
                </c:pt>
                <c:pt idx="281">
                  <c:v>-36.225999999999999</c:v>
                </c:pt>
                <c:pt idx="282">
                  <c:v>-28.678000000000001</c:v>
                </c:pt>
                <c:pt idx="283">
                  <c:v>-24.152000000000001</c:v>
                </c:pt>
                <c:pt idx="284">
                  <c:v>-10.817</c:v>
                </c:pt>
                <c:pt idx="285">
                  <c:v>-2.17</c:v>
                </c:pt>
                <c:pt idx="286">
                  <c:v>205.03200000000001</c:v>
                </c:pt>
                <c:pt idx="287">
                  <c:v>254.44800000000001</c:v>
                </c:pt>
                <c:pt idx="288">
                  <c:v>233.261</c:v>
                </c:pt>
                <c:pt idx="289">
                  <c:v>242.72399999999999</c:v>
                </c:pt>
                <c:pt idx="290">
                  <c:v>250.6242</c:v>
                </c:pt>
                <c:pt idx="291">
                  <c:v>224.37200000000001</c:v>
                </c:pt>
                <c:pt idx="292">
                  <c:v>200.67</c:v>
                </c:pt>
                <c:pt idx="293">
                  <c:v>200.74799999999999</c:v>
                </c:pt>
                <c:pt idx="294">
                  <c:v>200.59</c:v>
                </c:pt>
                <c:pt idx="295">
                  <c:v>214.732</c:v>
                </c:pt>
                <c:pt idx="296">
                  <c:v>237.27619999999999</c:v>
                </c:pt>
                <c:pt idx="297">
                  <c:v>249.256</c:v>
                </c:pt>
                <c:pt idx="298">
                  <c:v>261.32819999999998</c:v>
                </c:pt>
                <c:pt idx="299">
                  <c:v>270.72500000000002</c:v>
                </c:pt>
                <c:pt idx="300">
                  <c:v>274.24599999999998</c:v>
                </c:pt>
                <c:pt idx="301">
                  <c:v>291.52980000000002</c:v>
                </c:pt>
                <c:pt idx="302">
                  <c:v>297.17700000000002</c:v>
                </c:pt>
                <c:pt idx="303">
                  <c:v>306.30700000000002</c:v>
                </c:pt>
                <c:pt idx="304">
                  <c:v>309.50200000000001</c:v>
                </c:pt>
                <c:pt idx="305">
                  <c:v>315.48599999999999</c:v>
                </c:pt>
                <c:pt idx="306">
                  <c:v>331.916</c:v>
                </c:pt>
                <c:pt idx="307">
                  <c:v>337.36700000000002</c:v>
                </c:pt>
                <c:pt idx="308">
                  <c:v>345.64120000000003</c:v>
                </c:pt>
                <c:pt idx="309">
                  <c:v>347.20679999999999</c:v>
                </c:pt>
                <c:pt idx="310">
                  <c:v>397.49299999999999</c:v>
                </c:pt>
                <c:pt idx="311">
                  <c:v>417.12799999999999</c:v>
                </c:pt>
                <c:pt idx="312">
                  <c:v>443.91399999999999</c:v>
                </c:pt>
                <c:pt idx="313">
                  <c:v>450.98500000000001</c:v>
                </c:pt>
                <c:pt idx="314">
                  <c:v>473.01</c:v>
                </c:pt>
                <c:pt idx="315">
                  <c:v>520.24</c:v>
                </c:pt>
                <c:pt idx="316">
                  <c:v>560.37400000000002</c:v>
                </c:pt>
                <c:pt idx="317">
                  <c:v>616.88800000000003</c:v>
                </c:pt>
                <c:pt idx="318">
                  <c:v>687.04399999999998</c:v>
                </c:pt>
                <c:pt idx="319">
                  <c:v>657.351</c:v>
                </c:pt>
                <c:pt idx="320">
                  <c:v>615.75895000000003</c:v>
                </c:pt>
                <c:pt idx="321">
                  <c:v>603.322</c:v>
                </c:pt>
                <c:pt idx="322">
                  <c:v>595.28499999999997</c:v>
                </c:pt>
                <c:pt idx="323">
                  <c:v>606.27599999999995</c:v>
                </c:pt>
                <c:pt idx="324">
                  <c:v>599.29999999999995</c:v>
                </c:pt>
                <c:pt idx="325">
                  <c:v>574.20299999999997</c:v>
                </c:pt>
                <c:pt idx="326">
                  <c:v>529.995</c:v>
                </c:pt>
                <c:pt idx="327">
                  <c:v>520.52499999999998</c:v>
                </c:pt>
                <c:pt idx="328">
                  <c:v>490.86099999999999</c:v>
                </c:pt>
                <c:pt idx="329">
                  <c:v>431.33100000000002</c:v>
                </c:pt>
                <c:pt idx="330">
                  <c:v>372.77199999999999</c:v>
                </c:pt>
                <c:pt idx="331">
                  <c:v>387.08699999999999</c:v>
                </c:pt>
                <c:pt idx="332">
                  <c:v>389.18700000000001</c:v>
                </c:pt>
                <c:pt idx="333">
                  <c:v>341.37299999999999</c:v>
                </c:pt>
                <c:pt idx="334">
                  <c:v>329.35399999999998</c:v>
                </c:pt>
                <c:pt idx="335">
                  <c:v>306.18200000000002</c:v>
                </c:pt>
                <c:pt idx="336">
                  <c:v>295.89400000000001</c:v>
                </c:pt>
                <c:pt idx="337">
                  <c:v>277.59199999999998</c:v>
                </c:pt>
                <c:pt idx="338">
                  <c:v>251.9442</c:v>
                </c:pt>
                <c:pt idx="339">
                  <c:v>207.17420000000001</c:v>
                </c:pt>
                <c:pt idx="340">
                  <c:v>178.54</c:v>
                </c:pt>
                <c:pt idx="341">
                  <c:v>159.96299999999999</c:v>
                </c:pt>
                <c:pt idx="342">
                  <c:v>127.023</c:v>
                </c:pt>
                <c:pt idx="343">
                  <c:v>100.413</c:v>
                </c:pt>
                <c:pt idx="344">
                  <c:v>83.796999999999997</c:v>
                </c:pt>
                <c:pt idx="345">
                  <c:v>70.614999999999995</c:v>
                </c:pt>
                <c:pt idx="346">
                  <c:v>63.965200000000003</c:v>
                </c:pt>
                <c:pt idx="347">
                  <c:v>41.104999999999997</c:v>
                </c:pt>
                <c:pt idx="348">
                  <c:v>19.365200000000002</c:v>
                </c:pt>
                <c:pt idx="349">
                  <c:v>-2.8029999999999999</c:v>
                </c:pt>
                <c:pt idx="350">
                  <c:v>-21.901199999999999</c:v>
                </c:pt>
                <c:pt idx="351">
                  <c:v>-34.179000000000002</c:v>
                </c:pt>
                <c:pt idx="352">
                  <c:v>14.815799999999999</c:v>
                </c:pt>
                <c:pt idx="353">
                  <c:v>26.704000000000001</c:v>
                </c:pt>
                <c:pt idx="354">
                  <c:v>44.326000000000001</c:v>
                </c:pt>
                <c:pt idx="355">
                  <c:v>56.671999999999997</c:v>
                </c:pt>
                <c:pt idx="356">
                  <c:v>61.582999999999998</c:v>
                </c:pt>
                <c:pt idx="357">
                  <c:v>54.871000000000002</c:v>
                </c:pt>
                <c:pt idx="358">
                  <c:v>47.930999999999997</c:v>
                </c:pt>
                <c:pt idx="359">
                  <c:v>46.853999999999999</c:v>
                </c:pt>
                <c:pt idx="360">
                  <c:v>43.817</c:v>
                </c:pt>
                <c:pt idx="361">
                  <c:v>41.866999999999997</c:v>
                </c:pt>
                <c:pt idx="362">
                  <c:v>36.893999999999998</c:v>
                </c:pt>
                <c:pt idx="363">
                  <c:v>41.809199999999997</c:v>
                </c:pt>
                <c:pt idx="364">
                  <c:v>38.073999999999998</c:v>
                </c:pt>
                <c:pt idx="365">
                  <c:v>41.253999999999998</c:v>
                </c:pt>
                <c:pt idx="366">
                  <c:v>22.094200000000001</c:v>
                </c:pt>
                <c:pt idx="367">
                  <c:v>12.84</c:v>
                </c:pt>
                <c:pt idx="368">
                  <c:v>37.473999999999997</c:v>
                </c:pt>
                <c:pt idx="369">
                  <c:v>36.112000000000002</c:v>
                </c:pt>
                <c:pt idx="370">
                  <c:v>35.712000000000003</c:v>
                </c:pt>
                <c:pt idx="371">
                  <c:v>43.5182</c:v>
                </c:pt>
                <c:pt idx="372">
                  <c:v>53.064</c:v>
                </c:pt>
                <c:pt idx="373">
                  <c:v>53.378</c:v>
                </c:pt>
                <c:pt idx="374">
                  <c:v>75.077799999999996</c:v>
                </c:pt>
                <c:pt idx="375">
                  <c:v>114.86799999999999</c:v>
                </c:pt>
                <c:pt idx="376">
                  <c:v>107.93600000000001</c:v>
                </c:pt>
                <c:pt idx="377">
                  <c:v>114.6558</c:v>
                </c:pt>
                <c:pt idx="378">
                  <c:v>103.506</c:v>
                </c:pt>
                <c:pt idx="379">
                  <c:v>96.808000000000007</c:v>
                </c:pt>
                <c:pt idx="380">
                  <c:v>100.78400000000001</c:v>
                </c:pt>
                <c:pt idx="381">
                  <c:v>108.97799999999999</c:v>
                </c:pt>
                <c:pt idx="382">
                  <c:v>116.83199999999999</c:v>
                </c:pt>
                <c:pt idx="383">
                  <c:v>123.264</c:v>
                </c:pt>
                <c:pt idx="384">
                  <c:v>120.58199999999999</c:v>
                </c:pt>
                <c:pt idx="385">
                  <c:v>125.51</c:v>
                </c:pt>
                <c:pt idx="386">
                  <c:v>139.81</c:v>
                </c:pt>
                <c:pt idx="387">
                  <c:v>128.93600000000001</c:v>
                </c:pt>
                <c:pt idx="388">
                  <c:v>133.672</c:v>
                </c:pt>
                <c:pt idx="389">
                  <c:v>138.39599999999999</c:v>
                </c:pt>
                <c:pt idx="390">
                  <c:v>137.63200000000001</c:v>
                </c:pt>
                <c:pt idx="391">
                  <c:v>136.72999999999999</c:v>
                </c:pt>
                <c:pt idx="392">
                  <c:v>135.608</c:v>
                </c:pt>
                <c:pt idx="393">
                  <c:v>153.816</c:v>
                </c:pt>
                <c:pt idx="394">
                  <c:v>152.126</c:v>
                </c:pt>
                <c:pt idx="395">
                  <c:v>145.11199999999999</c:v>
                </c:pt>
                <c:pt idx="396">
                  <c:v>152.53</c:v>
                </c:pt>
                <c:pt idx="397">
                  <c:v>165.49</c:v>
                </c:pt>
                <c:pt idx="398">
                  <c:v>174.36</c:v>
                </c:pt>
                <c:pt idx="399">
                  <c:v>203.452</c:v>
                </c:pt>
                <c:pt idx="400">
                  <c:v>249.36</c:v>
                </c:pt>
                <c:pt idx="401">
                  <c:v>258.63</c:v>
                </c:pt>
                <c:pt idx="402">
                  <c:v>254.26400000000001</c:v>
                </c:pt>
                <c:pt idx="403">
                  <c:v>268.988</c:v>
                </c:pt>
                <c:pt idx="404">
                  <c:v>292.32799999999997</c:v>
                </c:pt>
                <c:pt idx="405">
                  <c:v>318.67399999999998</c:v>
                </c:pt>
                <c:pt idx="406">
                  <c:v>340.15199999999999</c:v>
                </c:pt>
                <c:pt idx="407">
                  <c:v>340.54199999999997</c:v>
                </c:pt>
                <c:pt idx="408">
                  <c:v>333.80200000000002</c:v>
                </c:pt>
                <c:pt idx="409">
                  <c:v>334.714</c:v>
                </c:pt>
                <c:pt idx="410">
                  <c:v>323.786</c:v>
                </c:pt>
                <c:pt idx="411">
                  <c:v>294.49599999999998</c:v>
                </c:pt>
                <c:pt idx="412">
                  <c:v>274.21600000000001</c:v>
                </c:pt>
                <c:pt idx="413">
                  <c:v>282.512</c:v>
                </c:pt>
                <c:pt idx="414">
                  <c:v>285.61</c:v>
                </c:pt>
                <c:pt idx="415">
                  <c:v>279.80399999999997</c:v>
                </c:pt>
                <c:pt idx="416">
                  <c:v>266.00400000000002</c:v>
                </c:pt>
                <c:pt idx="417">
                  <c:v>261.03399999999999</c:v>
                </c:pt>
                <c:pt idx="418">
                  <c:v>248.43</c:v>
                </c:pt>
                <c:pt idx="419">
                  <c:v>236.47</c:v>
                </c:pt>
                <c:pt idx="420">
                  <c:v>232.64</c:v>
                </c:pt>
                <c:pt idx="421">
                  <c:v>226.99199999999999</c:v>
                </c:pt>
                <c:pt idx="422">
                  <c:v>223.12200000000001</c:v>
                </c:pt>
                <c:pt idx="423">
                  <c:v>218.16800000000001</c:v>
                </c:pt>
                <c:pt idx="424">
                  <c:v>220.85</c:v>
                </c:pt>
                <c:pt idx="425">
                  <c:v>209.35</c:v>
                </c:pt>
                <c:pt idx="426">
                  <c:v>203.86</c:v>
                </c:pt>
                <c:pt idx="427">
                  <c:v>213.65799999999999</c:v>
                </c:pt>
                <c:pt idx="428">
                  <c:v>214.60400000000001</c:v>
                </c:pt>
                <c:pt idx="429">
                  <c:v>215.7</c:v>
                </c:pt>
                <c:pt idx="430">
                  <c:v>212.476</c:v>
                </c:pt>
                <c:pt idx="431">
                  <c:v>213.49600000000001</c:v>
                </c:pt>
                <c:pt idx="432">
                  <c:v>208.89</c:v>
                </c:pt>
                <c:pt idx="433">
                  <c:v>222.09</c:v>
                </c:pt>
                <c:pt idx="434">
                  <c:v>236.72</c:v>
                </c:pt>
                <c:pt idx="435">
                  <c:v>238.47800000000001</c:v>
                </c:pt>
                <c:pt idx="436">
                  <c:v>254.108</c:v>
                </c:pt>
                <c:pt idx="437">
                  <c:v>251.66399999999999</c:v>
                </c:pt>
                <c:pt idx="438">
                  <c:v>260.32600000000002</c:v>
                </c:pt>
                <c:pt idx="439">
                  <c:v>281.74599999999998</c:v>
                </c:pt>
                <c:pt idx="440">
                  <c:v>288.46600000000001</c:v>
                </c:pt>
                <c:pt idx="441">
                  <c:v>295.45400000000001</c:v>
                </c:pt>
                <c:pt idx="442">
                  <c:v>305.74599999999998</c:v>
                </c:pt>
                <c:pt idx="443">
                  <c:v>296.83999999999997</c:v>
                </c:pt>
                <c:pt idx="444">
                  <c:v>307.048</c:v>
                </c:pt>
                <c:pt idx="445">
                  <c:v>327.65600000000001</c:v>
                </c:pt>
                <c:pt idx="446">
                  <c:v>335.64400000000001</c:v>
                </c:pt>
                <c:pt idx="447">
                  <c:v>336.50599999999997</c:v>
                </c:pt>
                <c:pt idx="448">
                  <c:v>344.19200000000001</c:v>
                </c:pt>
                <c:pt idx="449">
                  <c:v>368.10199999999998</c:v>
                </c:pt>
                <c:pt idx="450">
                  <c:v>400.37400000000002</c:v>
                </c:pt>
                <c:pt idx="451">
                  <c:v>427.58600000000001</c:v>
                </c:pt>
                <c:pt idx="452">
                  <c:v>446.58800000000002</c:v>
                </c:pt>
                <c:pt idx="453">
                  <c:v>476.15199999999999</c:v>
                </c:pt>
                <c:pt idx="454">
                  <c:v>501.44200000000001</c:v>
                </c:pt>
                <c:pt idx="455">
                  <c:v>558.36199999999997</c:v>
                </c:pt>
                <c:pt idx="456">
                  <c:v>560.90200000000004</c:v>
                </c:pt>
                <c:pt idx="457">
                  <c:v>565.81200000000001</c:v>
                </c:pt>
                <c:pt idx="458">
                  <c:v>553.42840000000001</c:v>
                </c:pt>
                <c:pt idx="459">
                  <c:v>550.59</c:v>
                </c:pt>
                <c:pt idx="460">
                  <c:v>494.14</c:v>
                </c:pt>
                <c:pt idx="461">
                  <c:v>476.73599999999999</c:v>
                </c:pt>
                <c:pt idx="462">
                  <c:v>441.07799999999997</c:v>
                </c:pt>
                <c:pt idx="463">
                  <c:v>447.05399999999997</c:v>
                </c:pt>
                <c:pt idx="464">
                  <c:v>456.86599999999999</c:v>
                </c:pt>
                <c:pt idx="465">
                  <c:v>485.81599999999997</c:v>
                </c:pt>
                <c:pt idx="466">
                  <c:v>527.50760000000002</c:v>
                </c:pt>
                <c:pt idx="467">
                  <c:v>542.11599999999999</c:v>
                </c:pt>
                <c:pt idx="468">
                  <c:v>555.34799999999996</c:v>
                </c:pt>
                <c:pt idx="469">
                  <c:v>644.99400000000003</c:v>
                </c:pt>
                <c:pt idx="470">
                  <c:v>658.04</c:v>
                </c:pt>
                <c:pt idx="471">
                  <c:v>644.52</c:v>
                </c:pt>
                <c:pt idx="472">
                  <c:v>659.77200000000005</c:v>
                </c:pt>
                <c:pt idx="473">
                  <c:v>670.24</c:v>
                </c:pt>
                <c:pt idx="474">
                  <c:v>671.53</c:v>
                </c:pt>
                <c:pt idx="475">
                  <c:v>696.67200000000003</c:v>
                </c:pt>
                <c:pt idx="476">
                  <c:v>730.31200000000001</c:v>
                </c:pt>
                <c:pt idx="477">
                  <c:v>741.55200000000002</c:v>
                </c:pt>
                <c:pt idx="478">
                  <c:v>743.33600000000001</c:v>
                </c:pt>
                <c:pt idx="479">
                  <c:v>897.71600000000001</c:v>
                </c:pt>
                <c:pt idx="480">
                  <c:v>918.11239999999998</c:v>
                </c:pt>
                <c:pt idx="481">
                  <c:v>916.58600000000001</c:v>
                </c:pt>
                <c:pt idx="482">
                  <c:v>926.80600000000004</c:v>
                </c:pt>
                <c:pt idx="483">
                  <c:v>937.74599999999998</c:v>
                </c:pt>
                <c:pt idx="484">
                  <c:v>944.81</c:v>
                </c:pt>
                <c:pt idx="485">
                  <c:v>950.83799999999997</c:v>
                </c:pt>
                <c:pt idx="486">
                  <c:v>956.86199999999997</c:v>
                </c:pt>
                <c:pt idx="487">
                  <c:v>965.41399999999999</c:v>
                </c:pt>
                <c:pt idx="488">
                  <c:v>954.65</c:v>
                </c:pt>
                <c:pt idx="489">
                  <c:v>934.91200000000003</c:v>
                </c:pt>
                <c:pt idx="490">
                  <c:v>932.44200000000001</c:v>
                </c:pt>
                <c:pt idx="491">
                  <c:v>961.92200000000003</c:v>
                </c:pt>
                <c:pt idx="492">
                  <c:v>963.89800000000002</c:v>
                </c:pt>
                <c:pt idx="493">
                  <c:v>963.09400000000005</c:v>
                </c:pt>
                <c:pt idx="494">
                  <c:v>981.27800000000002</c:v>
                </c:pt>
                <c:pt idx="495">
                  <c:v>973.10199999999998</c:v>
                </c:pt>
                <c:pt idx="496">
                  <c:v>979.18</c:v>
                </c:pt>
                <c:pt idx="497">
                  <c:v>966.29</c:v>
                </c:pt>
                <c:pt idx="498">
                  <c:v>968.572</c:v>
                </c:pt>
                <c:pt idx="499">
                  <c:v>986.21799999999996</c:v>
                </c:pt>
                <c:pt idx="500">
                  <c:v>987.92</c:v>
                </c:pt>
                <c:pt idx="501">
                  <c:v>973.53</c:v>
                </c:pt>
                <c:pt idx="502">
                  <c:v>947.38400000000001</c:v>
                </c:pt>
                <c:pt idx="503">
                  <c:v>949.37400000000002</c:v>
                </c:pt>
                <c:pt idx="504">
                  <c:v>926.32600000000002</c:v>
                </c:pt>
                <c:pt idx="505">
                  <c:v>924.74</c:v>
                </c:pt>
                <c:pt idx="506">
                  <c:v>943.74</c:v>
                </c:pt>
                <c:pt idx="507">
                  <c:v>953.16800000000001</c:v>
                </c:pt>
                <c:pt idx="508">
                  <c:v>958.52200000000005</c:v>
                </c:pt>
                <c:pt idx="509">
                  <c:v>959.02200000000005</c:v>
                </c:pt>
                <c:pt idx="510">
                  <c:v>960.80200000000002</c:v>
                </c:pt>
                <c:pt idx="511">
                  <c:v>949.23199999999997</c:v>
                </c:pt>
                <c:pt idx="512">
                  <c:v>964.58199999999999</c:v>
                </c:pt>
                <c:pt idx="513">
                  <c:v>976.10599999999999</c:v>
                </c:pt>
                <c:pt idx="514">
                  <c:v>964.846</c:v>
                </c:pt>
                <c:pt idx="515">
                  <c:v>967.2</c:v>
                </c:pt>
                <c:pt idx="516">
                  <c:v>971.62</c:v>
                </c:pt>
                <c:pt idx="517">
                  <c:v>969.67600000000004</c:v>
                </c:pt>
                <c:pt idx="518">
                  <c:v>976.88</c:v>
                </c:pt>
                <c:pt idx="519">
                  <c:v>1003.454</c:v>
                </c:pt>
                <c:pt idx="520">
                  <c:v>971.55200000000002</c:v>
                </c:pt>
                <c:pt idx="521">
                  <c:v>986.58600000000001</c:v>
                </c:pt>
                <c:pt idx="522">
                  <c:v>990.17</c:v>
                </c:pt>
                <c:pt idx="523">
                  <c:v>997.24199999999996</c:v>
                </c:pt>
                <c:pt idx="524">
                  <c:v>1013.462</c:v>
                </c:pt>
                <c:pt idx="525">
                  <c:v>1006.914</c:v>
                </c:pt>
                <c:pt idx="526">
                  <c:v>991.59199999999998</c:v>
                </c:pt>
                <c:pt idx="527">
                  <c:v>994.21400000000006</c:v>
                </c:pt>
                <c:pt idx="528">
                  <c:v>981.79</c:v>
                </c:pt>
                <c:pt idx="529">
                  <c:v>1017.77</c:v>
                </c:pt>
                <c:pt idx="530">
                  <c:v>1012.016</c:v>
                </c:pt>
                <c:pt idx="531">
                  <c:v>1012.706</c:v>
                </c:pt>
                <c:pt idx="532">
                  <c:v>998.726</c:v>
                </c:pt>
                <c:pt idx="533">
                  <c:v>970.17600000000004</c:v>
                </c:pt>
                <c:pt idx="534">
                  <c:v>955.33600000000001</c:v>
                </c:pt>
                <c:pt idx="535">
                  <c:v>939.91800000000001</c:v>
                </c:pt>
                <c:pt idx="536">
                  <c:v>918.178</c:v>
                </c:pt>
                <c:pt idx="537">
                  <c:v>858.50800000000004</c:v>
                </c:pt>
                <c:pt idx="538">
                  <c:v>835.56799999999998</c:v>
                </c:pt>
                <c:pt idx="539">
                  <c:v>820.06799999999998</c:v>
                </c:pt>
                <c:pt idx="540">
                  <c:v>810.51</c:v>
                </c:pt>
                <c:pt idx="541">
                  <c:v>802.20799999999997</c:v>
                </c:pt>
                <c:pt idx="542">
                  <c:v>775.38800000000003</c:v>
                </c:pt>
                <c:pt idx="543">
                  <c:v>739.48800000000006</c:v>
                </c:pt>
                <c:pt idx="544">
                  <c:v>702.03200000000004</c:v>
                </c:pt>
                <c:pt idx="545">
                  <c:v>657.61400000000003</c:v>
                </c:pt>
                <c:pt idx="546">
                  <c:v>605.66399999999999</c:v>
                </c:pt>
                <c:pt idx="547">
                  <c:v>567.33799999999997</c:v>
                </c:pt>
                <c:pt idx="548">
                  <c:v>522.16</c:v>
                </c:pt>
                <c:pt idx="549">
                  <c:v>410.07600000000002</c:v>
                </c:pt>
                <c:pt idx="550">
                  <c:v>371.28399999999999</c:v>
                </c:pt>
                <c:pt idx="551">
                  <c:v>370.42599999999999</c:v>
                </c:pt>
                <c:pt idx="552">
                  <c:v>344.42599999999999</c:v>
                </c:pt>
                <c:pt idx="553">
                  <c:v>331.07799999999997</c:v>
                </c:pt>
                <c:pt idx="554">
                  <c:v>308.05</c:v>
                </c:pt>
                <c:pt idx="555">
                  <c:v>304.42599999999999</c:v>
                </c:pt>
                <c:pt idx="556">
                  <c:v>263.51799999999997</c:v>
                </c:pt>
                <c:pt idx="557">
                  <c:v>219.732</c:v>
                </c:pt>
                <c:pt idx="558">
                  <c:v>180.52600000000001</c:v>
                </c:pt>
                <c:pt idx="559">
                  <c:v>160.536</c:v>
                </c:pt>
                <c:pt idx="560">
                  <c:v>115.67</c:v>
                </c:pt>
                <c:pt idx="561">
                  <c:v>114.184</c:v>
                </c:pt>
                <c:pt idx="562">
                  <c:v>116.4</c:v>
                </c:pt>
                <c:pt idx="563">
                  <c:v>95.593999999999994</c:v>
                </c:pt>
                <c:pt idx="564">
                  <c:v>90.201999999999998</c:v>
                </c:pt>
                <c:pt idx="565">
                  <c:v>67.28</c:v>
                </c:pt>
                <c:pt idx="566">
                  <c:v>73.787999999999997</c:v>
                </c:pt>
                <c:pt idx="567">
                  <c:v>72.622</c:v>
                </c:pt>
                <c:pt idx="568">
                  <c:v>36.700000000000003</c:v>
                </c:pt>
                <c:pt idx="569">
                  <c:v>47.847999999999999</c:v>
                </c:pt>
                <c:pt idx="570">
                  <c:v>65.183999999999997</c:v>
                </c:pt>
                <c:pt idx="571">
                  <c:v>83.328000000000003</c:v>
                </c:pt>
                <c:pt idx="572">
                  <c:v>95.774000000000001</c:v>
                </c:pt>
                <c:pt idx="573">
                  <c:v>177.798</c:v>
                </c:pt>
                <c:pt idx="574">
                  <c:v>167.70599999999999</c:v>
                </c:pt>
                <c:pt idx="575">
                  <c:v>129.68199999999999</c:v>
                </c:pt>
                <c:pt idx="576">
                  <c:v>122.408</c:v>
                </c:pt>
                <c:pt idx="577">
                  <c:v>149.84200000000001</c:v>
                </c:pt>
                <c:pt idx="578">
                  <c:v>164.63800000000001</c:v>
                </c:pt>
                <c:pt idx="579">
                  <c:v>177.22800000000001</c:v>
                </c:pt>
                <c:pt idx="580">
                  <c:v>165.17400000000001</c:v>
                </c:pt>
                <c:pt idx="581">
                  <c:v>182.238</c:v>
                </c:pt>
                <c:pt idx="582">
                  <c:v>192.03</c:v>
                </c:pt>
                <c:pt idx="583">
                  <c:v>206.15</c:v>
                </c:pt>
                <c:pt idx="584">
                  <c:v>230.25</c:v>
                </c:pt>
                <c:pt idx="585">
                  <c:v>235.114</c:v>
                </c:pt>
                <c:pt idx="586">
                  <c:v>275.57400000000001</c:v>
                </c:pt>
                <c:pt idx="587">
                  <c:v>336.69400000000002</c:v>
                </c:pt>
                <c:pt idx="588">
                  <c:v>346.66</c:v>
                </c:pt>
                <c:pt idx="589">
                  <c:v>338.02600000000001</c:v>
                </c:pt>
                <c:pt idx="590">
                  <c:v>338.96600000000001</c:v>
                </c:pt>
                <c:pt idx="591">
                  <c:v>332.38</c:v>
                </c:pt>
                <c:pt idx="592">
                  <c:v>333.82</c:v>
                </c:pt>
                <c:pt idx="593">
                  <c:v>343.31</c:v>
                </c:pt>
                <c:pt idx="594">
                  <c:v>354.69</c:v>
                </c:pt>
                <c:pt idx="595">
                  <c:v>348.11599999999999</c:v>
                </c:pt>
                <c:pt idx="596">
                  <c:v>347.38</c:v>
                </c:pt>
                <c:pt idx="597">
                  <c:v>341.92200000000003</c:v>
                </c:pt>
                <c:pt idx="598">
                  <c:v>346.06200000000001</c:v>
                </c:pt>
                <c:pt idx="599">
                  <c:v>365.82799999999997</c:v>
                </c:pt>
                <c:pt idx="600">
                  <c:v>383.08199999999999</c:v>
                </c:pt>
                <c:pt idx="601">
                  <c:v>416.572</c:v>
                </c:pt>
                <c:pt idx="602">
                  <c:v>433.73200000000003</c:v>
                </c:pt>
                <c:pt idx="603">
                  <c:v>428.88799999999998</c:v>
                </c:pt>
                <c:pt idx="604">
                  <c:v>446.00799999999998</c:v>
                </c:pt>
                <c:pt idx="605">
                  <c:v>482.62799999999999</c:v>
                </c:pt>
                <c:pt idx="606">
                  <c:v>487.99799999999999</c:v>
                </c:pt>
                <c:pt idx="607">
                  <c:v>502.70800000000003</c:v>
                </c:pt>
                <c:pt idx="608">
                  <c:v>503.738</c:v>
                </c:pt>
                <c:pt idx="609">
                  <c:v>511.09399999999999</c:v>
                </c:pt>
                <c:pt idx="610">
                  <c:v>507.70800000000003</c:v>
                </c:pt>
                <c:pt idx="611">
                  <c:v>512.66800000000001</c:v>
                </c:pt>
                <c:pt idx="612">
                  <c:v>532.12800000000004</c:v>
                </c:pt>
                <c:pt idx="613">
                  <c:v>565.50599999999997</c:v>
                </c:pt>
                <c:pt idx="614">
                  <c:v>581.25199999999995</c:v>
                </c:pt>
                <c:pt idx="615">
                  <c:v>569.56399999999996</c:v>
                </c:pt>
                <c:pt idx="616">
                  <c:v>605.66</c:v>
                </c:pt>
                <c:pt idx="617">
                  <c:v>620.096</c:v>
                </c:pt>
                <c:pt idx="618">
                  <c:v>650.60199999999998</c:v>
                </c:pt>
                <c:pt idx="619">
                  <c:v>654.76199999999994</c:v>
                </c:pt>
                <c:pt idx="620">
                  <c:v>640.20399999999995</c:v>
                </c:pt>
                <c:pt idx="621">
                  <c:v>647.46400000000006</c:v>
                </c:pt>
                <c:pt idx="622">
                  <c:v>669.38199999999995</c:v>
                </c:pt>
                <c:pt idx="623">
                  <c:v>690.29200000000003</c:v>
                </c:pt>
                <c:pt idx="624">
                  <c:v>707.73199999999997</c:v>
                </c:pt>
                <c:pt idx="625">
                  <c:v>717.69</c:v>
                </c:pt>
                <c:pt idx="626">
                  <c:v>750.07600000000002</c:v>
                </c:pt>
                <c:pt idx="627">
                  <c:v>765.00199999999995</c:v>
                </c:pt>
                <c:pt idx="628">
                  <c:v>755.51400000000001</c:v>
                </c:pt>
                <c:pt idx="629">
                  <c:v>750.06799999999998</c:v>
                </c:pt>
                <c:pt idx="630">
                  <c:v>737.71799999999996</c:v>
                </c:pt>
                <c:pt idx="631">
                  <c:v>735.93200000000002</c:v>
                </c:pt>
                <c:pt idx="632">
                  <c:v>737.94799999999998</c:v>
                </c:pt>
                <c:pt idx="633">
                  <c:v>758.13800000000003</c:v>
                </c:pt>
                <c:pt idx="634">
                  <c:v>754.62800000000004</c:v>
                </c:pt>
                <c:pt idx="635">
                  <c:v>766.25800000000004</c:v>
                </c:pt>
                <c:pt idx="636">
                  <c:v>803.10799999999995</c:v>
                </c:pt>
                <c:pt idx="637">
                  <c:v>799.04200000000003</c:v>
                </c:pt>
                <c:pt idx="638">
                  <c:v>802.79200000000003</c:v>
                </c:pt>
                <c:pt idx="639">
                  <c:v>807.92600000000004</c:v>
                </c:pt>
                <c:pt idx="640">
                  <c:v>819.53</c:v>
                </c:pt>
                <c:pt idx="641">
                  <c:v>940.226</c:v>
                </c:pt>
                <c:pt idx="642">
                  <c:v>963.88199999999995</c:v>
                </c:pt>
                <c:pt idx="643">
                  <c:v>955.702</c:v>
                </c:pt>
                <c:pt idx="644">
                  <c:v>975.03800000000001</c:v>
                </c:pt>
                <c:pt idx="645">
                  <c:v>995.55399999999997</c:v>
                </c:pt>
                <c:pt idx="646">
                  <c:v>993.81799999999998</c:v>
                </c:pt>
                <c:pt idx="647">
                  <c:v>960.03399999999999</c:v>
                </c:pt>
                <c:pt idx="648">
                  <c:v>951.33399999999995</c:v>
                </c:pt>
                <c:pt idx="649">
                  <c:v>954.66200000000003</c:v>
                </c:pt>
                <c:pt idx="650">
                  <c:v>953.36199999999997</c:v>
                </c:pt>
                <c:pt idx="651">
                  <c:v>975.08799999999997</c:v>
                </c:pt>
                <c:pt idx="652">
                  <c:v>980.14</c:v>
                </c:pt>
                <c:pt idx="653">
                  <c:v>943.52599999999995</c:v>
                </c:pt>
                <c:pt idx="654">
                  <c:v>942.85400000000004</c:v>
                </c:pt>
                <c:pt idx="655">
                  <c:v>962.93600000000004</c:v>
                </c:pt>
                <c:pt idx="656">
                  <c:v>936.726</c:v>
                </c:pt>
                <c:pt idx="657">
                  <c:v>931.41</c:v>
                </c:pt>
                <c:pt idx="658">
                  <c:v>925.50800000000004</c:v>
                </c:pt>
                <c:pt idx="659">
                  <c:v>913.97</c:v>
                </c:pt>
                <c:pt idx="660">
                  <c:v>921.726</c:v>
                </c:pt>
                <c:pt idx="661">
                  <c:v>968.68600000000004</c:v>
                </c:pt>
                <c:pt idx="662">
                  <c:v>984.38400000000001</c:v>
                </c:pt>
                <c:pt idx="663">
                  <c:v>959.38599999999997</c:v>
                </c:pt>
                <c:pt idx="664">
                  <c:v>944.88199999999995</c:v>
                </c:pt>
                <c:pt idx="665">
                  <c:v>952.39200000000005</c:v>
                </c:pt>
                <c:pt idx="666">
                  <c:v>944.76599999999996</c:v>
                </c:pt>
                <c:pt idx="667">
                  <c:v>936.23599999999999</c:v>
                </c:pt>
                <c:pt idx="668">
                  <c:v>908.53200000000004</c:v>
                </c:pt>
                <c:pt idx="669">
                  <c:v>903.94600000000003</c:v>
                </c:pt>
                <c:pt idx="670">
                  <c:v>883.33199999999999</c:v>
                </c:pt>
                <c:pt idx="671">
                  <c:v>875.31</c:v>
                </c:pt>
                <c:pt idx="672">
                  <c:v>870.06799999999998</c:v>
                </c:pt>
                <c:pt idx="673">
                  <c:v>853.05200000000002</c:v>
                </c:pt>
                <c:pt idx="674">
                  <c:v>841.654</c:v>
                </c:pt>
                <c:pt idx="675">
                  <c:v>817.07600000000002</c:v>
                </c:pt>
                <c:pt idx="676">
                  <c:v>816.86599999999999</c:v>
                </c:pt>
                <c:pt idx="677">
                  <c:v>825.64400000000001</c:v>
                </c:pt>
                <c:pt idx="678">
                  <c:v>853.41399999999999</c:v>
                </c:pt>
                <c:pt idx="679">
                  <c:v>859.49199999999996</c:v>
                </c:pt>
                <c:pt idx="680">
                  <c:v>866.88800000000003</c:v>
                </c:pt>
                <c:pt idx="681">
                  <c:v>875.20600000000002</c:v>
                </c:pt>
                <c:pt idx="682">
                  <c:v>960.73599999999999</c:v>
                </c:pt>
                <c:pt idx="683">
                  <c:v>966.55200000000002</c:v>
                </c:pt>
                <c:pt idx="684">
                  <c:v>972.28200000000004</c:v>
                </c:pt>
                <c:pt idx="685">
                  <c:v>975.952</c:v>
                </c:pt>
                <c:pt idx="686">
                  <c:v>1019.308</c:v>
                </c:pt>
                <c:pt idx="687">
                  <c:v>1064.83</c:v>
                </c:pt>
                <c:pt idx="688">
                  <c:v>1071.7139999999999</c:v>
                </c:pt>
                <c:pt idx="689">
                  <c:v>1079.144</c:v>
                </c:pt>
                <c:pt idx="690">
                  <c:v>1068.548</c:v>
                </c:pt>
                <c:pt idx="691">
                  <c:v>1080.8579999999999</c:v>
                </c:pt>
                <c:pt idx="692">
                  <c:v>1122.7439999999999</c:v>
                </c:pt>
                <c:pt idx="693">
                  <c:v>1158.4739999999999</c:v>
                </c:pt>
                <c:pt idx="694">
                  <c:v>1170.576</c:v>
                </c:pt>
                <c:pt idx="695">
                  <c:v>1204.566</c:v>
                </c:pt>
                <c:pt idx="696">
                  <c:v>1203.0719999999999</c:v>
                </c:pt>
                <c:pt idx="697">
                  <c:v>1208.252</c:v>
                </c:pt>
                <c:pt idx="698">
                  <c:v>1218.6279999999999</c:v>
                </c:pt>
                <c:pt idx="699">
                  <c:v>1227.318</c:v>
                </c:pt>
                <c:pt idx="700">
                  <c:v>1238.028</c:v>
                </c:pt>
                <c:pt idx="701">
                  <c:v>1240.9559999999999</c:v>
                </c:pt>
                <c:pt idx="702">
                  <c:v>1274.8219999999999</c:v>
                </c:pt>
                <c:pt idx="703">
                  <c:v>1285.136</c:v>
                </c:pt>
                <c:pt idx="704">
                  <c:v>1285.808</c:v>
                </c:pt>
                <c:pt idx="705">
                  <c:v>1299.018</c:v>
                </c:pt>
                <c:pt idx="706">
                  <c:v>1304.4780000000001</c:v>
                </c:pt>
                <c:pt idx="707">
                  <c:v>1329.5940000000001</c:v>
                </c:pt>
                <c:pt idx="708">
                  <c:v>1348.4280000000001</c:v>
                </c:pt>
                <c:pt idx="709">
                  <c:v>1346.2280000000001</c:v>
                </c:pt>
                <c:pt idx="710">
                  <c:v>1364.0940000000001</c:v>
                </c:pt>
                <c:pt idx="711">
                  <c:v>1364.664</c:v>
                </c:pt>
                <c:pt idx="712">
                  <c:v>1385.5540000000001</c:v>
                </c:pt>
                <c:pt idx="713">
                  <c:v>1393.1679999999999</c:v>
                </c:pt>
                <c:pt idx="714">
                  <c:v>1395.4580000000001</c:v>
                </c:pt>
                <c:pt idx="715">
                  <c:v>1398.4880000000001</c:v>
                </c:pt>
                <c:pt idx="716">
                  <c:v>1386.52</c:v>
                </c:pt>
                <c:pt idx="717">
                  <c:v>1397.0920000000001</c:v>
                </c:pt>
                <c:pt idx="718">
                  <c:v>1390.712</c:v>
                </c:pt>
                <c:pt idx="719">
                  <c:v>1400.578</c:v>
                </c:pt>
                <c:pt idx="720">
                  <c:v>1424.972</c:v>
                </c:pt>
                <c:pt idx="721">
                  <c:v>1425.566</c:v>
                </c:pt>
                <c:pt idx="722">
                  <c:v>1444.54</c:v>
                </c:pt>
                <c:pt idx="723">
                  <c:v>1435.8119999999999</c:v>
                </c:pt>
                <c:pt idx="724">
                  <c:v>1436.498</c:v>
                </c:pt>
                <c:pt idx="725">
                  <c:v>1419.17</c:v>
                </c:pt>
                <c:pt idx="726">
                  <c:v>1417.9580000000001</c:v>
                </c:pt>
                <c:pt idx="727">
                  <c:v>1416.0940000000001</c:v>
                </c:pt>
                <c:pt idx="728">
                  <c:v>1415.152</c:v>
                </c:pt>
                <c:pt idx="729">
                  <c:v>1375.252</c:v>
                </c:pt>
                <c:pt idx="730">
                  <c:v>1348.9179999999999</c:v>
                </c:pt>
                <c:pt idx="731">
                  <c:v>1350.308</c:v>
                </c:pt>
                <c:pt idx="732">
                  <c:v>1319.886</c:v>
                </c:pt>
                <c:pt idx="733">
                  <c:v>1284.162</c:v>
                </c:pt>
                <c:pt idx="734">
                  <c:v>1259.8820000000001</c:v>
                </c:pt>
                <c:pt idx="735">
                  <c:v>1256.3920000000001</c:v>
                </c:pt>
                <c:pt idx="736">
                  <c:v>1260.422</c:v>
                </c:pt>
                <c:pt idx="737">
                  <c:v>1209.6020000000001</c:v>
                </c:pt>
                <c:pt idx="738">
                  <c:v>1179.6199999999999</c:v>
                </c:pt>
                <c:pt idx="739">
                  <c:v>1179.914</c:v>
                </c:pt>
                <c:pt idx="740">
                  <c:v>1169.704</c:v>
                </c:pt>
                <c:pt idx="741">
                  <c:v>1158.896</c:v>
                </c:pt>
                <c:pt idx="742">
                  <c:v>1154.126</c:v>
                </c:pt>
                <c:pt idx="743">
                  <c:v>1132.4280000000001</c:v>
                </c:pt>
                <c:pt idx="744">
                  <c:v>1126.5119999999999</c:v>
                </c:pt>
                <c:pt idx="745">
                  <c:v>1113.1020000000001</c:v>
                </c:pt>
                <c:pt idx="746">
                  <c:v>1097.03</c:v>
                </c:pt>
                <c:pt idx="747">
                  <c:v>1079.886</c:v>
                </c:pt>
                <c:pt idx="748">
                  <c:v>1070.2380000000001</c:v>
                </c:pt>
                <c:pt idx="749">
                  <c:v>1024.1880000000001</c:v>
                </c:pt>
                <c:pt idx="750">
                  <c:v>997.19200000000001</c:v>
                </c:pt>
                <c:pt idx="751">
                  <c:v>975.32600000000002</c:v>
                </c:pt>
                <c:pt idx="752">
                  <c:v>988.33600000000001</c:v>
                </c:pt>
                <c:pt idx="753">
                  <c:v>984.36</c:v>
                </c:pt>
                <c:pt idx="754">
                  <c:v>979.226</c:v>
                </c:pt>
                <c:pt idx="755">
                  <c:v>966.98199999999997</c:v>
                </c:pt>
                <c:pt idx="756">
                  <c:v>989.12400000000002</c:v>
                </c:pt>
                <c:pt idx="757">
                  <c:v>981.48</c:v>
                </c:pt>
                <c:pt idx="758">
                  <c:v>994.71600000000001</c:v>
                </c:pt>
                <c:pt idx="759">
                  <c:v>991.93</c:v>
                </c:pt>
                <c:pt idx="760">
                  <c:v>1002.812</c:v>
                </c:pt>
                <c:pt idx="761">
                  <c:v>1023.164</c:v>
                </c:pt>
                <c:pt idx="762">
                  <c:v>1020.5940000000001</c:v>
                </c:pt>
                <c:pt idx="763">
                  <c:v>1023.396</c:v>
                </c:pt>
                <c:pt idx="764">
                  <c:v>1033.2639999999999</c:v>
                </c:pt>
                <c:pt idx="765">
                  <c:v>1027.758</c:v>
                </c:pt>
                <c:pt idx="766">
                  <c:v>1036.508</c:v>
                </c:pt>
                <c:pt idx="767">
                  <c:v>1032.4939999999999</c:v>
                </c:pt>
                <c:pt idx="768">
                  <c:v>1042.9939999999999</c:v>
                </c:pt>
                <c:pt idx="769">
                  <c:v>1042.174</c:v>
                </c:pt>
                <c:pt idx="770">
                  <c:v>1044.924</c:v>
                </c:pt>
                <c:pt idx="771">
                  <c:v>1043.5920000000001</c:v>
                </c:pt>
                <c:pt idx="772">
                  <c:v>1043.5920000000001</c:v>
                </c:pt>
                <c:pt idx="773">
                  <c:v>1043.5920000000001</c:v>
                </c:pt>
                <c:pt idx="774">
                  <c:v>1043.5920000000001</c:v>
                </c:pt>
                <c:pt idx="775">
                  <c:v>1046.162</c:v>
                </c:pt>
                <c:pt idx="776">
                  <c:v>1044.6020000000001</c:v>
                </c:pt>
                <c:pt idx="777">
                  <c:v>1040.9280000000001</c:v>
                </c:pt>
                <c:pt idx="778">
                  <c:v>1077.894</c:v>
                </c:pt>
                <c:pt idx="779">
                  <c:v>1084</c:v>
                </c:pt>
                <c:pt idx="780">
                  <c:v>1080.086</c:v>
                </c:pt>
                <c:pt idx="781">
                  <c:v>1087.3620000000001</c:v>
                </c:pt>
                <c:pt idx="782">
                  <c:v>1080.8420000000001</c:v>
                </c:pt>
                <c:pt idx="783">
                  <c:v>1067.154</c:v>
                </c:pt>
                <c:pt idx="784">
                  <c:v>1064.69</c:v>
                </c:pt>
                <c:pt idx="785">
                  <c:v>1051.9839999999999</c:v>
                </c:pt>
                <c:pt idx="786">
                  <c:v>1035.556</c:v>
                </c:pt>
                <c:pt idx="787">
                  <c:v>1016.894</c:v>
                </c:pt>
                <c:pt idx="788">
                  <c:v>1015.186</c:v>
                </c:pt>
                <c:pt idx="789">
                  <c:v>1013.55</c:v>
                </c:pt>
                <c:pt idx="790">
                  <c:v>1001.5</c:v>
                </c:pt>
                <c:pt idx="791">
                  <c:v>994.73199999999997</c:v>
                </c:pt>
                <c:pt idx="792">
                  <c:v>1001.414</c:v>
                </c:pt>
                <c:pt idx="793">
                  <c:v>995.64200000000005</c:v>
                </c:pt>
                <c:pt idx="794">
                  <c:v>1015.098</c:v>
                </c:pt>
                <c:pt idx="795">
                  <c:v>1019.356</c:v>
                </c:pt>
                <c:pt idx="796">
                  <c:v>1002.1559999999999</c:v>
                </c:pt>
                <c:pt idx="797">
                  <c:v>933.38599999999997</c:v>
                </c:pt>
                <c:pt idx="798">
                  <c:v>918.75199999999995</c:v>
                </c:pt>
                <c:pt idx="799">
                  <c:v>925.52200000000005</c:v>
                </c:pt>
                <c:pt idx="800">
                  <c:v>930.18799999999999</c:v>
                </c:pt>
                <c:pt idx="801">
                  <c:v>939.42</c:v>
                </c:pt>
                <c:pt idx="802">
                  <c:v>941.92600000000004</c:v>
                </c:pt>
                <c:pt idx="803">
                  <c:v>977.06600000000003</c:v>
                </c:pt>
                <c:pt idx="804">
                  <c:v>987.66200000000003</c:v>
                </c:pt>
                <c:pt idx="805">
                  <c:v>986.60799999999995</c:v>
                </c:pt>
                <c:pt idx="806">
                  <c:v>1005.32</c:v>
                </c:pt>
                <c:pt idx="807">
                  <c:v>1003.716</c:v>
                </c:pt>
                <c:pt idx="808">
                  <c:v>1008.95</c:v>
                </c:pt>
                <c:pt idx="809">
                  <c:v>1010.744</c:v>
                </c:pt>
                <c:pt idx="810">
                  <c:v>1007.128</c:v>
                </c:pt>
                <c:pt idx="811">
                  <c:v>1019.074</c:v>
                </c:pt>
                <c:pt idx="812">
                  <c:v>1022.384</c:v>
                </c:pt>
                <c:pt idx="813">
                  <c:v>1021.69</c:v>
                </c:pt>
                <c:pt idx="814">
                  <c:v>1037.8920000000001</c:v>
                </c:pt>
                <c:pt idx="815">
                  <c:v>1036.5920000000001</c:v>
                </c:pt>
                <c:pt idx="816">
                  <c:v>1023.172</c:v>
                </c:pt>
                <c:pt idx="817">
                  <c:v>1040.904</c:v>
                </c:pt>
                <c:pt idx="818">
                  <c:v>1033.9179999999999</c:v>
                </c:pt>
                <c:pt idx="819">
                  <c:v>1036.692</c:v>
                </c:pt>
                <c:pt idx="820">
                  <c:v>1036.222</c:v>
                </c:pt>
                <c:pt idx="821">
                  <c:v>1041.9659999999999</c:v>
                </c:pt>
                <c:pt idx="822">
                  <c:v>1047.0719999999999</c:v>
                </c:pt>
                <c:pt idx="823">
                  <c:v>1064.6420000000001</c:v>
                </c:pt>
                <c:pt idx="824">
                  <c:v>1065.232</c:v>
                </c:pt>
                <c:pt idx="825">
                  <c:v>1063.894</c:v>
                </c:pt>
                <c:pt idx="826">
                  <c:v>1066.3720000000001</c:v>
                </c:pt>
                <c:pt idx="827">
                  <c:v>1068.1420000000001</c:v>
                </c:pt>
                <c:pt idx="828">
                  <c:v>1045.7719999999999</c:v>
                </c:pt>
                <c:pt idx="829">
                  <c:v>1039.7439999999999</c:v>
                </c:pt>
                <c:pt idx="830">
                  <c:v>1044.8699999999999</c:v>
                </c:pt>
                <c:pt idx="831">
                  <c:v>1046.2159999999999</c:v>
                </c:pt>
                <c:pt idx="832">
                  <c:v>1039.2059999999999</c:v>
                </c:pt>
                <c:pt idx="833">
                  <c:v>1030.616</c:v>
                </c:pt>
                <c:pt idx="834">
                  <c:v>1025.6479999999999</c:v>
                </c:pt>
                <c:pt idx="835">
                  <c:v>1004.566</c:v>
                </c:pt>
                <c:pt idx="836">
                  <c:v>998.45399999999995</c:v>
                </c:pt>
                <c:pt idx="837">
                  <c:v>1002.446</c:v>
                </c:pt>
                <c:pt idx="838">
                  <c:v>986.47799999999995</c:v>
                </c:pt>
                <c:pt idx="839">
                  <c:v>967.24400000000003</c:v>
                </c:pt>
                <c:pt idx="840">
                  <c:v>964.90800000000002</c:v>
                </c:pt>
                <c:pt idx="841">
                  <c:v>965.42399999999998</c:v>
                </c:pt>
                <c:pt idx="842">
                  <c:v>968.75199999999995</c:v>
                </c:pt>
                <c:pt idx="843">
                  <c:v>967.49599999999998</c:v>
                </c:pt>
                <c:pt idx="844">
                  <c:v>957.15200000000004</c:v>
                </c:pt>
                <c:pt idx="845">
                  <c:v>961.05600000000004</c:v>
                </c:pt>
                <c:pt idx="846">
                  <c:v>962.49</c:v>
                </c:pt>
                <c:pt idx="847">
                  <c:v>961.17</c:v>
                </c:pt>
                <c:pt idx="848">
                  <c:v>959.67600000000004</c:v>
                </c:pt>
                <c:pt idx="849">
                  <c:v>967.83600000000001</c:v>
                </c:pt>
                <c:pt idx="850">
                  <c:v>930.87800000000004</c:v>
                </c:pt>
                <c:pt idx="851">
                  <c:v>924.14200000000005</c:v>
                </c:pt>
                <c:pt idx="852">
                  <c:v>931.38199999999995</c:v>
                </c:pt>
                <c:pt idx="853">
                  <c:v>936.05600000000004</c:v>
                </c:pt>
                <c:pt idx="854">
                  <c:v>945.69600000000003</c:v>
                </c:pt>
                <c:pt idx="855">
                  <c:v>945.46799999999996</c:v>
                </c:pt>
                <c:pt idx="856">
                  <c:v>908.57</c:v>
                </c:pt>
                <c:pt idx="857">
                  <c:v>914.95</c:v>
                </c:pt>
                <c:pt idx="858">
                  <c:v>914.10199999999998</c:v>
                </c:pt>
                <c:pt idx="859">
                  <c:v>904.31200000000001</c:v>
                </c:pt>
                <c:pt idx="860">
                  <c:v>892.95600000000002</c:v>
                </c:pt>
                <c:pt idx="861">
                  <c:v>880.12599999999998</c:v>
                </c:pt>
                <c:pt idx="862">
                  <c:v>876.57600000000002</c:v>
                </c:pt>
                <c:pt idx="863">
                  <c:v>876.48599999999999</c:v>
                </c:pt>
                <c:pt idx="864">
                  <c:v>877.80399999999997</c:v>
                </c:pt>
                <c:pt idx="865">
                  <c:v>873.43200000000002</c:v>
                </c:pt>
                <c:pt idx="866">
                  <c:v>871.15599999999995</c:v>
                </c:pt>
                <c:pt idx="867">
                  <c:v>870.11599999999999</c:v>
                </c:pt>
                <c:pt idx="868">
                  <c:v>866.26599999999996</c:v>
                </c:pt>
                <c:pt idx="869">
                  <c:v>861.50599999999997</c:v>
                </c:pt>
                <c:pt idx="870">
                  <c:v>878.43200000000002</c:v>
                </c:pt>
                <c:pt idx="871">
                  <c:v>886.59</c:v>
                </c:pt>
                <c:pt idx="872">
                  <c:v>888.55200000000002</c:v>
                </c:pt>
                <c:pt idx="873">
                  <c:v>899.01</c:v>
                </c:pt>
                <c:pt idx="874">
                  <c:v>911.84</c:v>
                </c:pt>
                <c:pt idx="875">
                  <c:v>918.45399999999995</c:v>
                </c:pt>
                <c:pt idx="876">
                  <c:v>930.47400000000005</c:v>
                </c:pt>
                <c:pt idx="877">
                  <c:v>932.65200000000004</c:v>
                </c:pt>
                <c:pt idx="878">
                  <c:v>952.452</c:v>
                </c:pt>
                <c:pt idx="879">
                  <c:v>955.48</c:v>
                </c:pt>
                <c:pt idx="880">
                  <c:v>965.19799999999998</c:v>
                </c:pt>
                <c:pt idx="881">
                  <c:v>966.94799999999998</c:v>
                </c:pt>
                <c:pt idx="882">
                  <c:v>957.34199999999998</c:v>
                </c:pt>
                <c:pt idx="883">
                  <c:v>969.42600000000004</c:v>
                </c:pt>
                <c:pt idx="884">
                  <c:v>977.99</c:v>
                </c:pt>
                <c:pt idx="885">
                  <c:v>980.92</c:v>
                </c:pt>
                <c:pt idx="886">
                  <c:v>1007.71</c:v>
                </c:pt>
                <c:pt idx="887">
                  <c:v>1011.586</c:v>
                </c:pt>
                <c:pt idx="888">
                  <c:v>1008.862</c:v>
                </c:pt>
                <c:pt idx="889">
                  <c:v>978.49400000000003</c:v>
                </c:pt>
                <c:pt idx="890">
                  <c:v>987.13</c:v>
                </c:pt>
                <c:pt idx="891">
                  <c:v>987.37199999999996</c:v>
                </c:pt>
                <c:pt idx="892">
                  <c:v>969.21400000000006</c:v>
                </c:pt>
                <c:pt idx="893">
                  <c:v>968.19399999999996</c:v>
                </c:pt>
                <c:pt idx="894">
                  <c:v>981.26599999999996</c:v>
                </c:pt>
                <c:pt idx="895">
                  <c:v>950.976</c:v>
                </c:pt>
                <c:pt idx="896">
                  <c:v>947.73</c:v>
                </c:pt>
                <c:pt idx="897">
                  <c:v>952.43200000000002</c:v>
                </c:pt>
                <c:pt idx="898">
                  <c:v>949.90200000000004</c:v>
                </c:pt>
                <c:pt idx="899">
                  <c:v>987.76</c:v>
                </c:pt>
                <c:pt idx="900">
                  <c:v>998.49199999999996</c:v>
                </c:pt>
                <c:pt idx="901">
                  <c:v>987.04399999999998</c:v>
                </c:pt>
                <c:pt idx="902">
                  <c:v>981.28599999999994</c:v>
                </c:pt>
                <c:pt idx="903">
                  <c:v>964.928</c:v>
                </c:pt>
                <c:pt idx="904">
                  <c:v>965.15</c:v>
                </c:pt>
                <c:pt idx="905">
                  <c:v>926.92399999999998</c:v>
                </c:pt>
                <c:pt idx="906">
                  <c:v>913.69399999999996</c:v>
                </c:pt>
                <c:pt idx="907">
                  <c:v>904.31399999999996</c:v>
                </c:pt>
                <c:pt idx="908">
                  <c:v>895.32</c:v>
                </c:pt>
                <c:pt idx="909">
                  <c:v>880.64599999999996</c:v>
                </c:pt>
                <c:pt idx="910">
                  <c:v>873.38599999999997</c:v>
                </c:pt>
                <c:pt idx="911">
                  <c:v>868.78200000000004</c:v>
                </c:pt>
                <c:pt idx="912">
                  <c:v>856.702</c:v>
                </c:pt>
                <c:pt idx="913">
                  <c:v>859.38400000000001</c:v>
                </c:pt>
                <c:pt idx="914">
                  <c:v>859.91600000000005</c:v>
                </c:pt>
                <c:pt idx="915">
                  <c:v>853.798</c:v>
                </c:pt>
                <c:pt idx="916">
                  <c:v>838.81</c:v>
                </c:pt>
                <c:pt idx="917">
                  <c:v>840.726</c:v>
                </c:pt>
                <c:pt idx="918">
                  <c:v>842.35199999999998</c:v>
                </c:pt>
                <c:pt idx="919">
                  <c:v>855.41</c:v>
                </c:pt>
                <c:pt idx="920">
                  <c:v>874.01</c:v>
                </c:pt>
                <c:pt idx="921">
                  <c:v>871.976</c:v>
                </c:pt>
                <c:pt idx="922">
                  <c:v>866.32600000000002</c:v>
                </c:pt>
                <c:pt idx="923">
                  <c:v>861.28599999999994</c:v>
                </c:pt>
                <c:pt idx="924">
                  <c:v>875.77200000000005</c:v>
                </c:pt>
                <c:pt idx="925">
                  <c:v>864.072</c:v>
                </c:pt>
                <c:pt idx="926">
                  <c:v>862.29399999999998</c:v>
                </c:pt>
                <c:pt idx="927">
                  <c:v>845.71</c:v>
                </c:pt>
                <c:pt idx="928">
                  <c:v>839.69</c:v>
                </c:pt>
                <c:pt idx="929">
                  <c:v>848.05</c:v>
                </c:pt>
                <c:pt idx="930">
                  <c:v>858.49</c:v>
                </c:pt>
                <c:pt idx="931">
                  <c:v>870.33399999999995</c:v>
                </c:pt>
                <c:pt idx="932">
                  <c:v>858.97400000000005</c:v>
                </c:pt>
                <c:pt idx="933">
                  <c:v>852.74599999999998</c:v>
                </c:pt>
                <c:pt idx="934">
                  <c:v>847.71</c:v>
                </c:pt>
                <c:pt idx="935">
                  <c:v>841.51</c:v>
                </c:pt>
                <c:pt idx="936">
                  <c:v>839.27800000000002</c:v>
                </c:pt>
                <c:pt idx="937">
                  <c:v>835.45</c:v>
                </c:pt>
                <c:pt idx="938">
                  <c:v>814.11</c:v>
                </c:pt>
                <c:pt idx="939">
                  <c:v>803.50800000000004</c:v>
                </c:pt>
                <c:pt idx="940">
                  <c:v>792.70399999999995</c:v>
                </c:pt>
                <c:pt idx="941">
                  <c:v>790.154</c:v>
                </c:pt>
                <c:pt idx="942">
                  <c:v>772.81</c:v>
                </c:pt>
                <c:pt idx="943">
                  <c:v>746.97400000000005</c:v>
                </c:pt>
                <c:pt idx="944">
                  <c:v>737.01800000000003</c:v>
                </c:pt>
                <c:pt idx="945">
                  <c:v>715.50800000000004</c:v>
                </c:pt>
                <c:pt idx="946">
                  <c:v>710.78200000000004</c:v>
                </c:pt>
                <c:pt idx="947">
                  <c:v>699.42399999999998</c:v>
                </c:pt>
                <c:pt idx="948">
                  <c:v>682.81399999999996</c:v>
                </c:pt>
                <c:pt idx="949">
                  <c:v>672.28</c:v>
                </c:pt>
                <c:pt idx="950">
                  <c:v>627.46400000000006</c:v>
                </c:pt>
                <c:pt idx="951">
                  <c:v>610.72</c:v>
                </c:pt>
                <c:pt idx="952">
                  <c:v>591.66</c:v>
                </c:pt>
                <c:pt idx="953">
                  <c:v>564.28</c:v>
                </c:pt>
                <c:pt idx="954">
                  <c:v>541.05200000000002</c:v>
                </c:pt>
                <c:pt idx="955">
                  <c:v>490.91399999999999</c:v>
                </c:pt>
                <c:pt idx="956">
                  <c:v>473.13</c:v>
                </c:pt>
                <c:pt idx="957">
                  <c:v>449.346</c:v>
                </c:pt>
                <c:pt idx="958">
                  <c:v>431.70600000000002</c:v>
                </c:pt>
                <c:pt idx="959">
                  <c:v>424.97</c:v>
                </c:pt>
                <c:pt idx="960">
                  <c:v>407.11599999999999</c:v>
                </c:pt>
                <c:pt idx="961">
                  <c:v>387.85599999999999</c:v>
                </c:pt>
                <c:pt idx="962">
                  <c:v>370.13400000000001</c:v>
                </c:pt>
                <c:pt idx="963">
                  <c:v>351.99400000000003</c:v>
                </c:pt>
                <c:pt idx="964">
                  <c:v>338.30200000000002</c:v>
                </c:pt>
                <c:pt idx="965">
                  <c:v>313.98599999999999</c:v>
                </c:pt>
                <c:pt idx="966">
                  <c:v>330.69600000000003</c:v>
                </c:pt>
                <c:pt idx="967">
                  <c:v>297.87799999999999</c:v>
                </c:pt>
                <c:pt idx="968">
                  <c:v>325.09800000000001</c:v>
                </c:pt>
                <c:pt idx="969">
                  <c:v>325.358</c:v>
                </c:pt>
                <c:pt idx="970">
                  <c:v>403.50799999999998</c:v>
                </c:pt>
                <c:pt idx="971">
                  <c:v>401.202</c:v>
                </c:pt>
                <c:pt idx="972">
                  <c:v>439.36200000000002</c:v>
                </c:pt>
                <c:pt idx="973">
                  <c:v>449.48</c:v>
                </c:pt>
                <c:pt idx="974">
                  <c:v>446.226</c:v>
                </c:pt>
                <c:pt idx="975">
                  <c:v>435.74599999999998</c:v>
                </c:pt>
                <c:pt idx="976">
                  <c:v>429.30200000000002</c:v>
                </c:pt>
                <c:pt idx="977">
                  <c:v>428.87799999999999</c:v>
                </c:pt>
                <c:pt idx="978">
                  <c:v>418.08199999999999</c:v>
                </c:pt>
                <c:pt idx="979">
                  <c:v>422.82400000000001</c:v>
                </c:pt>
                <c:pt idx="980">
                  <c:v>421.096</c:v>
                </c:pt>
                <c:pt idx="981">
                  <c:v>410.60599999999999</c:v>
                </c:pt>
                <c:pt idx="982">
                  <c:v>414.13400000000001</c:v>
                </c:pt>
                <c:pt idx="983">
                  <c:v>404.54399999999998</c:v>
                </c:pt>
                <c:pt idx="984">
                  <c:v>404.11</c:v>
                </c:pt>
                <c:pt idx="985">
                  <c:v>397.81200000000001</c:v>
                </c:pt>
                <c:pt idx="986">
                  <c:v>385.976</c:v>
                </c:pt>
                <c:pt idx="987">
                  <c:v>388.02600000000001</c:v>
                </c:pt>
                <c:pt idx="988">
                  <c:v>388.18599999999998</c:v>
                </c:pt>
                <c:pt idx="989">
                  <c:v>384.07</c:v>
                </c:pt>
                <c:pt idx="990">
                  <c:v>377.75</c:v>
                </c:pt>
                <c:pt idx="991">
                  <c:v>371.51</c:v>
                </c:pt>
                <c:pt idx="992">
                  <c:v>362.87599999999998</c:v>
                </c:pt>
                <c:pt idx="993">
                  <c:v>348.16</c:v>
                </c:pt>
                <c:pt idx="994">
                  <c:v>368.55399999999997</c:v>
                </c:pt>
                <c:pt idx="995">
                  <c:v>373.44200000000001</c:v>
                </c:pt>
                <c:pt idx="996">
                  <c:v>400.6</c:v>
                </c:pt>
                <c:pt idx="997">
                  <c:v>398.75799999999998</c:v>
                </c:pt>
                <c:pt idx="998">
                  <c:v>396.548</c:v>
                </c:pt>
                <c:pt idx="999">
                  <c:v>395.05399999999997</c:v>
                </c:pt>
                <c:pt idx="1000">
                  <c:v>384.786</c:v>
                </c:pt>
                <c:pt idx="1001">
                  <c:v>384.19400000000002</c:v>
                </c:pt>
                <c:pt idx="1002">
                  <c:v>379.00599999999997</c:v>
                </c:pt>
                <c:pt idx="1003">
                  <c:v>383.9</c:v>
                </c:pt>
                <c:pt idx="1004">
                  <c:v>374.03</c:v>
                </c:pt>
                <c:pt idx="1005">
                  <c:v>380.74400000000003</c:v>
                </c:pt>
                <c:pt idx="1006">
                  <c:v>383.2</c:v>
                </c:pt>
                <c:pt idx="1007">
                  <c:v>385.25599999999997</c:v>
                </c:pt>
                <c:pt idx="1008">
                  <c:v>397.88400000000001</c:v>
                </c:pt>
                <c:pt idx="1009">
                  <c:v>392.00799999999998</c:v>
                </c:pt>
                <c:pt idx="1010">
                  <c:v>377.40600000000001</c:v>
                </c:pt>
                <c:pt idx="1011">
                  <c:v>366.60399999999998</c:v>
                </c:pt>
                <c:pt idx="1012">
                  <c:v>342.91</c:v>
                </c:pt>
                <c:pt idx="1013">
                  <c:v>339.03399999999999</c:v>
                </c:pt>
                <c:pt idx="1014">
                  <c:v>318.38600000000002</c:v>
                </c:pt>
                <c:pt idx="1015">
                  <c:v>307.61599999999999</c:v>
                </c:pt>
                <c:pt idx="1016">
                  <c:v>301.64800000000002</c:v>
                </c:pt>
                <c:pt idx="1017">
                  <c:v>325.21600000000001</c:v>
                </c:pt>
                <c:pt idx="1018">
                  <c:v>335.06200000000001</c:v>
                </c:pt>
                <c:pt idx="1019">
                  <c:v>316.76799999999997</c:v>
                </c:pt>
                <c:pt idx="1020">
                  <c:v>282.76400000000001</c:v>
                </c:pt>
                <c:pt idx="1021">
                  <c:v>297.36799999999999</c:v>
                </c:pt>
                <c:pt idx="1022">
                  <c:v>290.77600000000001</c:v>
                </c:pt>
                <c:pt idx="1023">
                  <c:v>301.77999999999997</c:v>
                </c:pt>
                <c:pt idx="1024">
                  <c:v>313.07799999999997</c:v>
                </c:pt>
                <c:pt idx="1025">
                  <c:v>314.35599999999999</c:v>
                </c:pt>
                <c:pt idx="1026">
                  <c:v>330.88400000000001</c:v>
                </c:pt>
                <c:pt idx="1027">
                  <c:v>340.12200000000001</c:v>
                </c:pt>
                <c:pt idx="1028">
                  <c:v>344.452</c:v>
                </c:pt>
                <c:pt idx="1029">
                  <c:v>346.108</c:v>
                </c:pt>
                <c:pt idx="1030">
                  <c:v>361.51</c:v>
                </c:pt>
                <c:pt idx="1031">
                  <c:v>371.96199999999999</c:v>
                </c:pt>
                <c:pt idx="1032">
                  <c:v>379.24</c:v>
                </c:pt>
                <c:pt idx="1033">
                  <c:v>385.44400000000002</c:v>
                </c:pt>
                <c:pt idx="1034">
                  <c:v>379.87400000000002</c:v>
                </c:pt>
                <c:pt idx="1035">
                  <c:v>382.30399999999997</c:v>
                </c:pt>
                <c:pt idx="1036">
                  <c:v>412.73200000000003</c:v>
                </c:pt>
                <c:pt idx="1037">
                  <c:v>411.73200000000003</c:v>
                </c:pt>
                <c:pt idx="1038">
                  <c:v>416.51600000000002</c:v>
                </c:pt>
                <c:pt idx="1039">
                  <c:v>427.75400000000002</c:v>
                </c:pt>
                <c:pt idx="1040">
                  <c:v>455.65800000000002</c:v>
                </c:pt>
                <c:pt idx="1041">
                  <c:v>470.98</c:v>
                </c:pt>
                <c:pt idx="1042">
                  <c:v>494.92399999999998</c:v>
                </c:pt>
                <c:pt idx="1043">
                  <c:v>522.94799999999998</c:v>
                </c:pt>
                <c:pt idx="1044">
                  <c:v>534.89400000000001</c:v>
                </c:pt>
                <c:pt idx="1045">
                  <c:v>537.89</c:v>
                </c:pt>
                <c:pt idx="1046">
                  <c:v>553.58199999999999</c:v>
                </c:pt>
                <c:pt idx="1047">
                  <c:v>547.72</c:v>
                </c:pt>
                <c:pt idx="1048">
                  <c:v>545.98800000000006</c:v>
                </c:pt>
                <c:pt idx="1049">
                  <c:v>548.72799999999995</c:v>
                </c:pt>
                <c:pt idx="1050">
                  <c:v>544.07399999999996</c:v>
                </c:pt>
                <c:pt idx="1051">
                  <c:v>544.47</c:v>
                </c:pt>
                <c:pt idx="1052">
                  <c:v>545.678</c:v>
                </c:pt>
                <c:pt idx="1053">
                  <c:v>535.31399999999996</c:v>
                </c:pt>
                <c:pt idx="1054">
                  <c:v>547.51</c:v>
                </c:pt>
                <c:pt idx="1055">
                  <c:v>540.43200000000002</c:v>
                </c:pt>
                <c:pt idx="1056">
                  <c:v>536.63800000000003</c:v>
                </c:pt>
                <c:pt idx="1057">
                  <c:v>527.73599999999999</c:v>
                </c:pt>
                <c:pt idx="1058">
                  <c:v>524.63400000000001</c:v>
                </c:pt>
                <c:pt idx="1059">
                  <c:v>518.33399999999995</c:v>
                </c:pt>
                <c:pt idx="1060">
                  <c:v>521.76199999999994</c:v>
                </c:pt>
                <c:pt idx="1061">
                  <c:v>516.21400000000006</c:v>
                </c:pt>
                <c:pt idx="1062">
                  <c:v>500.81400000000002</c:v>
                </c:pt>
                <c:pt idx="1063">
                  <c:v>501.39800000000002</c:v>
                </c:pt>
                <c:pt idx="1064">
                  <c:v>495.31799999999998</c:v>
                </c:pt>
                <c:pt idx="1065">
                  <c:v>492.26</c:v>
                </c:pt>
                <c:pt idx="1066">
                  <c:v>491.40600000000001</c:v>
                </c:pt>
                <c:pt idx="1067">
                  <c:v>463.46199999999999</c:v>
                </c:pt>
                <c:pt idx="1068">
                  <c:v>456.97800000000001</c:v>
                </c:pt>
                <c:pt idx="1069">
                  <c:v>452.54599999999999</c:v>
                </c:pt>
                <c:pt idx="1070">
                  <c:v>447.35599999999999</c:v>
                </c:pt>
                <c:pt idx="1071">
                  <c:v>445.40800000000002</c:v>
                </c:pt>
                <c:pt idx="1072">
                  <c:v>435.24799999999999</c:v>
                </c:pt>
                <c:pt idx="1073">
                  <c:v>435.75200000000001</c:v>
                </c:pt>
                <c:pt idx="1074">
                  <c:v>416.596</c:v>
                </c:pt>
                <c:pt idx="1075">
                  <c:v>405.17399999999998</c:v>
                </c:pt>
                <c:pt idx="1076">
                  <c:v>375.43400000000003</c:v>
                </c:pt>
                <c:pt idx="1077">
                  <c:v>345.68599999999998</c:v>
                </c:pt>
                <c:pt idx="1078">
                  <c:v>328.13600000000002</c:v>
                </c:pt>
                <c:pt idx="1079">
                  <c:v>324.43599999999998</c:v>
                </c:pt>
                <c:pt idx="1080">
                  <c:v>313.02199999999999</c:v>
                </c:pt>
                <c:pt idx="1081">
                  <c:v>287.64600000000002</c:v>
                </c:pt>
                <c:pt idx="1082">
                  <c:v>259.76799999999997</c:v>
                </c:pt>
                <c:pt idx="1083">
                  <c:v>236.97399999999999</c:v>
                </c:pt>
                <c:pt idx="1084">
                  <c:v>205.274</c:v>
                </c:pt>
                <c:pt idx="1085">
                  <c:v>182.90600000000001</c:v>
                </c:pt>
                <c:pt idx="1086">
                  <c:v>176.87</c:v>
                </c:pt>
                <c:pt idx="1087">
                  <c:v>136.97800000000001</c:v>
                </c:pt>
                <c:pt idx="1088">
                  <c:v>102.032</c:v>
                </c:pt>
                <c:pt idx="1089">
                  <c:v>105.786</c:v>
                </c:pt>
                <c:pt idx="1090">
                  <c:v>94.992000000000004</c:v>
                </c:pt>
                <c:pt idx="1091">
                  <c:v>88.42</c:v>
                </c:pt>
                <c:pt idx="1092">
                  <c:v>78.983999999999995</c:v>
                </c:pt>
                <c:pt idx="1093">
                  <c:v>68.052000000000007</c:v>
                </c:pt>
                <c:pt idx="1094">
                  <c:v>53.892000000000003</c:v>
                </c:pt>
                <c:pt idx="1095">
                  <c:v>45.201999999999998</c:v>
                </c:pt>
                <c:pt idx="1096">
                  <c:v>37.356000000000002</c:v>
                </c:pt>
                <c:pt idx="1097">
                  <c:v>13.8</c:v>
                </c:pt>
                <c:pt idx="1098">
                  <c:v>-9.0779999999999994</c:v>
                </c:pt>
                <c:pt idx="1099">
                  <c:v>-23.024000000000001</c:v>
                </c:pt>
                <c:pt idx="1100">
                  <c:v>-34.898000000000003</c:v>
                </c:pt>
                <c:pt idx="1101">
                  <c:v>-68.707999999999998</c:v>
                </c:pt>
                <c:pt idx="1102">
                  <c:v>-76.263999999999996</c:v>
                </c:pt>
                <c:pt idx="1103">
                  <c:v>-103.61799999999999</c:v>
                </c:pt>
                <c:pt idx="1104">
                  <c:v>-98.975999999999999</c:v>
                </c:pt>
                <c:pt idx="1105">
                  <c:v>-100.282</c:v>
                </c:pt>
                <c:pt idx="1106">
                  <c:v>-61.088000000000001</c:v>
                </c:pt>
                <c:pt idx="1107">
                  <c:v>-36.091999999999999</c:v>
                </c:pt>
                <c:pt idx="1108">
                  <c:v>-40.78</c:v>
                </c:pt>
                <c:pt idx="1109">
                  <c:v>-33.636000000000003</c:v>
                </c:pt>
                <c:pt idx="1110">
                  <c:v>-38.4</c:v>
                </c:pt>
                <c:pt idx="1111">
                  <c:v>-1.306</c:v>
                </c:pt>
                <c:pt idx="1112">
                  <c:v>-43.195999999999998</c:v>
                </c:pt>
                <c:pt idx="1113">
                  <c:v>-57.148000000000003</c:v>
                </c:pt>
                <c:pt idx="1114">
                  <c:v>-47.27</c:v>
                </c:pt>
                <c:pt idx="1115">
                  <c:v>-31.728000000000002</c:v>
                </c:pt>
                <c:pt idx="1116">
                  <c:v>-9.9480000000000004</c:v>
                </c:pt>
                <c:pt idx="1117">
                  <c:v>-20.283999999999999</c:v>
                </c:pt>
                <c:pt idx="1118">
                  <c:v>-21.141999999999999</c:v>
                </c:pt>
                <c:pt idx="1119">
                  <c:v>-23.954000000000001</c:v>
                </c:pt>
                <c:pt idx="1120">
                  <c:v>-22.7</c:v>
                </c:pt>
                <c:pt idx="1121">
                  <c:v>-36.375999999999998</c:v>
                </c:pt>
                <c:pt idx="1122">
                  <c:v>-40.231999999999999</c:v>
                </c:pt>
                <c:pt idx="1123">
                  <c:v>-31.347999999999999</c:v>
                </c:pt>
                <c:pt idx="1124">
                  <c:v>-40.942</c:v>
                </c:pt>
                <c:pt idx="1125">
                  <c:v>-38.479999999999997</c:v>
                </c:pt>
                <c:pt idx="1126">
                  <c:v>-43.59</c:v>
                </c:pt>
                <c:pt idx="1127">
                  <c:v>-33.555999999999997</c:v>
                </c:pt>
                <c:pt idx="1128">
                  <c:v>-30.928000000000001</c:v>
                </c:pt>
                <c:pt idx="1129">
                  <c:v>-32.097999999999999</c:v>
                </c:pt>
                <c:pt idx="1130">
                  <c:v>-27.501999999999999</c:v>
                </c:pt>
                <c:pt idx="1131">
                  <c:v>-42.822000000000003</c:v>
                </c:pt>
                <c:pt idx="1132">
                  <c:v>-33.29</c:v>
                </c:pt>
                <c:pt idx="1133">
                  <c:v>-29.268000000000001</c:v>
                </c:pt>
                <c:pt idx="1134">
                  <c:v>-21.044</c:v>
                </c:pt>
                <c:pt idx="1135">
                  <c:v>-13.016</c:v>
                </c:pt>
                <c:pt idx="1136">
                  <c:v>14.4</c:v>
                </c:pt>
                <c:pt idx="1137">
                  <c:v>34.643999999999998</c:v>
                </c:pt>
                <c:pt idx="1138">
                  <c:v>71.8</c:v>
                </c:pt>
                <c:pt idx="1139">
                  <c:v>85.525999999999996</c:v>
                </c:pt>
                <c:pt idx="1140">
                  <c:v>90.215999999999994</c:v>
                </c:pt>
                <c:pt idx="1141">
                  <c:v>157.37</c:v>
                </c:pt>
                <c:pt idx="1142">
                  <c:v>178.56800000000001</c:v>
                </c:pt>
                <c:pt idx="1143">
                  <c:v>151.56800000000001</c:v>
                </c:pt>
                <c:pt idx="1144">
                  <c:v>147.876</c:v>
                </c:pt>
                <c:pt idx="1145">
                  <c:v>149.40799999999999</c:v>
                </c:pt>
                <c:pt idx="1146">
                  <c:v>150.99</c:v>
                </c:pt>
                <c:pt idx="1147">
                  <c:v>140.03800000000001</c:v>
                </c:pt>
                <c:pt idx="1148">
                  <c:v>167.566</c:v>
                </c:pt>
                <c:pt idx="1149">
                  <c:v>171.11799999999999</c:v>
                </c:pt>
                <c:pt idx="1150">
                  <c:v>181.2</c:v>
                </c:pt>
                <c:pt idx="1151">
                  <c:v>199.03399999999999</c:v>
                </c:pt>
                <c:pt idx="1152">
                  <c:v>201.636</c:v>
                </c:pt>
                <c:pt idx="1153">
                  <c:v>213.84200000000001</c:v>
                </c:pt>
                <c:pt idx="1154">
                  <c:v>212.69</c:v>
                </c:pt>
                <c:pt idx="1155">
                  <c:v>218.768</c:v>
                </c:pt>
                <c:pt idx="1156">
                  <c:v>229.126</c:v>
                </c:pt>
                <c:pt idx="1157">
                  <c:v>242.63200000000001</c:v>
                </c:pt>
                <c:pt idx="1158">
                  <c:v>257.53800000000001</c:v>
                </c:pt>
                <c:pt idx="1159">
                  <c:v>254.37200000000001</c:v>
                </c:pt>
                <c:pt idx="1160">
                  <c:v>251.59</c:v>
                </c:pt>
                <c:pt idx="1161">
                  <c:v>263.52</c:v>
                </c:pt>
                <c:pt idx="1162">
                  <c:v>269.05599999999998</c:v>
                </c:pt>
                <c:pt idx="1163">
                  <c:v>276.54199999999997</c:v>
                </c:pt>
                <c:pt idx="1164">
                  <c:v>270.762</c:v>
                </c:pt>
                <c:pt idx="1165">
                  <c:v>268.12799999999999</c:v>
                </c:pt>
                <c:pt idx="1166">
                  <c:v>259.58800000000002</c:v>
                </c:pt>
                <c:pt idx="1167">
                  <c:v>262.96800000000002</c:v>
                </c:pt>
                <c:pt idx="1168">
                  <c:v>266.68200000000002</c:v>
                </c:pt>
                <c:pt idx="1169">
                  <c:v>260.66800000000001</c:v>
                </c:pt>
                <c:pt idx="1170">
                  <c:v>266.52600000000001</c:v>
                </c:pt>
                <c:pt idx="1171">
                  <c:v>277.41800000000001</c:v>
                </c:pt>
                <c:pt idx="1172">
                  <c:v>275.20999999999998</c:v>
                </c:pt>
                <c:pt idx="1173">
                  <c:v>274.02800000000002</c:v>
                </c:pt>
                <c:pt idx="1174">
                  <c:v>272.26799999999997</c:v>
                </c:pt>
                <c:pt idx="1175">
                  <c:v>264.64999999999998</c:v>
                </c:pt>
                <c:pt idx="1176">
                  <c:v>262.17399999999998</c:v>
                </c:pt>
                <c:pt idx="1177">
                  <c:v>266.74200000000002</c:v>
                </c:pt>
                <c:pt idx="1178">
                  <c:v>262.73</c:v>
                </c:pt>
                <c:pt idx="1179">
                  <c:v>279.43200000000002</c:v>
                </c:pt>
                <c:pt idx="1180">
                  <c:v>277.94799999999998</c:v>
                </c:pt>
                <c:pt idx="1181">
                  <c:v>275.61</c:v>
                </c:pt>
                <c:pt idx="1182">
                  <c:v>275.33999999999997</c:v>
                </c:pt>
                <c:pt idx="1183">
                  <c:v>275.40199999999999</c:v>
                </c:pt>
                <c:pt idx="1184">
                  <c:v>266.988</c:v>
                </c:pt>
                <c:pt idx="1185">
                  <c:v>260.49200000000002</c:v>
                </c:pt>
                <c:pt idx="1186">
                  <c:v>260.78800000000001</c:v>
                </c:pt>
                <c:pt idx="1187">
                  <c:v>275.25200000000001</c:v>
                </c:pt>
                <c:pt idx="1188">
                  <c:v>272.488</c:v>
                </c:pt>
                <c:pt idx="1189">
                  <c:v>270.32400000000001</c:v>
                </c:pt>
                <c:pt idx="1190">
                  <c:v>280.23399999999998</c:v>
                </c:pt>
                <c:pt idx="1191">
                  <c:v>271.548</c:v>
                </c:pt>
                <c:pt idx="1192">
                  <c:v>267.99799999999999</c:v>
                </c:pt>
                <c:pt idx="1193">
                  <c:v>282.048</c:v>
                </c:pt>
                <c:pt idx="1194">
                  <c:v>287.60399999999998</c:v>
                </c:pt>
                <c:pt idx="1195">
                  <c:v>288.34399999999999</c:v>
                </c:pt>
                <c:pt idx="1196">
                  <c:v>292.13600000000002</c:v>
                </c:pt>
                <c:pt idx="1197">
                  <c:v>300.548</c:v>
                </c:pt>
                <c:pt idx="1198">
                  <c:v>315.25</c:v>
                </c:pt>
                <c:pt idx="1199">
                  <c:v>335.30599999999998</c:v>
                </c:pt>
                <c:pt idx="1200">
                  <c:v>335.96199999999999</c:v>
                </c:pt>
                <c:pt idx="1201">
                  <c:v>348.78800000000001</c:v>
                </c:pt>
                <c:pt idx="1202">
                  <c:v>359.608</c:v>
                </c:pt>
                <c:pt idx="1203">
                  <c:v>377.322</c:v>
                </c:pt>
                <c:pt idx="1204">
                  <c:v>382.86200000000002</c:v>
                </c:pt>
                <c:pt idx="1205">
                  <c:v>397.19200000000001</c:v>
                </c:pt>
                <c:pt idx="1206">
                  <c:v>404.43799999999999</c:v>
                </c:pt>
                <c:pt idx="1207">
                  <c:v>402.67399999999998</c:v>
                </c:pt>
                <c:pt idx="1208">
                  <c:v>432.77800000000002</c:v>
                </c:pt>
                <c:pt idx="1209">
                  <c:v>451.67</c:v>
                </c:pt>
                <c:pt idx="1210">
                  <c:v>454.82799999999997</c:v>
                </c:pt>
                <c:pt idx="1211">
                  <c:v>455.34</c:v>
                </c:pt>
                <c:pt idx="1212">
                  <c:v>461.62</c:v>
                </c:pt>
                <c:pt idx="1213">
                  <c:v>467.27600000000001</c:v>
                </c:pt>
                <c:pt idx="1214">
                  <c:v>464.37200000000001</c:v>
                </c:pt>
                <c:pt idx="1215">
                  <c:v>463.23</c:v>
                </c:pt>
                <c:pt idx="1216">
                  <c:v>464.17399999999998</c:v>
                </c:pt>
                <c:pt idx="1217">
                  <c:v>482.05200000000002</c:v>
                </c:pt>
                <c:pt idx="1218">
                  <c:v>499.80200000000002</c:v>
                </c:pt>
                <c:pt idx="1219">
                  <c:v>502.27199999999999</c:v>
                </c:pt>
                <c:pt idx="1220">
                  <c:v>505.09399999999999</c:v>
                </c:pt>
                <c:pt idx="1221">
                  <c:v>510.90800000000002</c:v>
                </c:pt>
                <c:pt idx="1222">
                  <c:v>521.18399999999997</c:v>
                </c:pt>
                <c:pt idx="1223">
                  <c:v>519.39400000000001</c:v>
                </c:pt>
                <c:pt idx="1224">
                  <c:v>523.05600000000004</c:v>
                </c:pt>
                <c:pt idx="1225">
                  <c:v>516.18799999999999</c:v>
                </c:pt>
                <c:pt idx="1226">
                  <c:v>508.048</c:v>
                </c:pt>
                <c:pt idx="1227">
                  <c:v>514.91999999999996</c:v>
                </c:pt>
                <c:pt idx="1228">
                  <c:v>516.05200000000002</c:v>
                </c:pt>
                <c:pt idx="1229">
                  <c:v>519.31799999999998</c:v>
                </c:pt>
                <c:pt idx="1230">
                  <c:v>516.70799999999997</c:v>
                </c:pt>
                <c:pt idx="1231">
                  <c:v>509.92</c:v>
                </c:pt>
                <c:pt idx="1232">
                  <c:v>509.31799999999998</c:v>
                </c:pt>
                <c:pt idx="1233">
                  <c:v>520.60799999999995</c:v>
                </c:pt>
                <c:pt idx="1234">
                  <c:v>514.01400000000001</c:v>
                </c:pt>
                <c:pt idx="1235">
                  <c:v>504.17399999999998</c:v>
                </c:pt>
                <c:pt idx="1236">
                  <c:v>506.18200000000002</c:v>
                </c:pt>
                <c:pt idx="1237">
                  <c:v>509.68400000000003</c:v>
                </c:pt>
                <c:pt idx="1238">
                  <c:v>509.584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60-4986-A8CC-9ACFB9F2C466}"/>
            </c:ext>
          </c:extLst>
        </c:ser>
        <c:ser>
          <c:idx val="2"/>
          <c:order val="2"/>
          <c:tx>
            <c:strRef>
              <c:f>Sheet1!$D$1:$D$1</c:f>
              <c:strCache>
                <c:ptCount val="1"/>
                <c:pt idx="0">
                  <c:v>螺纹钢毛利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Sheet1!$A$2:$A$1240</c:f>
              <c:numCache>
                <c:formatCode>yyyy\-mm\-dd</c:formatCode>
                <c:ptCount val="1239"/>
                <c:pt idx="0">
                  <c:v>42008</c:v>
                </c:pt>
                <c:pt idx="1">
                  <c:v>42009</c:v>
                </c:pt>
                <c:pt idx="2">
                  <c:v>42010</c:v>
                </c:pt>
                <c:pt idx="3">
                  <c:v>42011</c:v>
                </c:pt>
                <c:pt idx="4">
                  <c:v>42012</c:v>
                </c:pt>
                <c:pt idx="5">
                  <c:v>42013</c:v>
                </c:pt>
                <c:pt idx="6">
                  <c:v>42016</c:v>
                </c:pt>
                <c:pt idx="7">
                  <c:v>42017</c:v>
                </c:pt>
                <c:pt idx="8">
                  <c:v>42018</c:v>
                </c:pt>
                <c:pt idx="9">
                  <c:v>42019</c:v>
                </c:pt>
                <c:pt idx="10">
                  <c:v>42020</c:v>
                </c:pt>
                <c:pt idx="11">
                  <c:v>42023</c:v>
                </c:pt>
                <c:pt idx="12">
                  <c:v>42024</c:v>
                </c:pt>
                <c:pt idx="13">
                  <c:v>42025</c:v>
                </c:pt>
                <c:pt idx="14">
                  <c:v>42026</c:v>
                </c:pt>
                <c:pt idx="15">
                  <c:v>42027</c:v>
                </c:pt>
                <c:pt idx="16">
                  <c:v>42030</c:v>
                </c:pt>
                <c:pt idx="17">
                  <c:v>42031</c:v>
                </c:pt>
                <c:pt idx="18">
                  <c:v>42032</c:v>
                </c:pt>
                <c:pt idx="19">
                  <c:v>42033</c:v>
                </c:pt>
                <c:pt idx="20">
                  <c:v>42034</c:v>
                </c:pt>
                <c:pt idx="21">
                  <c:v>42037</c:v>
                </c:pt>
                <c:pt idx="22">
                  <c:v>42038</c:v>
                </c:pt>
                <c:pt idx="23">
                  <c:v>42039</c:v>
                </c:pt>
                <c:pt idx="24">
                  <c:v>42040</c:v>
                </c:pt>
                <c:pt idx="25">
                  <c:v>42041</c:v>
                </c:pt>
                <c:pt idx="26">
                  <c:v>42044</c:v>
                </c:pt>
                <c:pt idx="27">
                  <c:v>42045</c:v>
                </c:pt>
                <c:pt idx="28">
                  <c:v>42046</c:v>
                </c:pt>
                <c:pt idx="29">
                  <c:v>42047</c:v>
                </c:pt>
                <c:pt idx="30">
                  <c:v>42048</c:v>
                </c:pt>
                <c:pt idx="31">
                  <c:v>42050</c:v>
                </c:pt>
                <c:pt idx="32">
                  <c:v>42051</c:v>
                </c:pt>
                <c:pt idx="33">
                  <c:v>42060</c:v>
                </c:pt>
                <c:pt idx="34">
                  <c:v>42061</c:v>
                </c:pt>
                <c:pt idx="35">
                  <c:v>42062</c:v>
                </c:pt>
                <c:pt idx="36">
                  <c:v>42063</c:v>
                </c:pt>
                <c:pt idx="37">
                  <c:v>42066</c:v>
                </c:pt>
                <c:pt idx="38">
                  <c:v>42067</c:v>
                </c:pt>
                <c:pt idx="39">
                  <c:v>42068</c:v>
                </c:pt>
                <c:pt idx="40">
                  <c:v>42069</c:v>
                </c:pt>
                <c:pt idx="41">
                  <c:v>42073</c:v>
                </c:pt>
                <c:pt idx="42">
                  <c:v>42074</c:v>
                </c:pt>
                <c:pt idx="43">
                  <c:v>42075</c:v>
                </c:pt>
                <c:pt idx="44">
                  <c:v>42076</c:v>
                </c:pt>
                <c:pt idx="45">
                  <c:v>42080</c:v>
                </c:pt>
                <c:pt idx="46">
                  <c:v>42081</c:v>
                </c:pt>
                <c:pt idx="47">
                  <c:v>42082</c:v>
                </c:pt>
                <c:pt idx="48">
                  <c:v>42083</c:v>
                </c:pt>
                <c:pt idx="49">
                  <c:v>42086</c:v>
                </c:pt>
                <c:pt idx="50">
                  <c:v>42087</c:v>
                </c:pt>
                <c:pt idx="51">
                  <c:v>42088</c:v>
                </c:pt>
                <c:pt idx="52">
                  <c:v>42089</c:v>
                </c:pt>
                <c:pt idx="53">
                  <c:v>42090</c:v>
                </c:pt>
                <c:pt idx="54">
                  <c:v>42093</c:v>
                </c:pt>
                <c:pt idx="55">
                  <c:v>42094</c:v>
                </c:pt>
                <c:pt idx="56">
                  <c:v>42095</c:v>
                </c:pt>
                <c:pt idx="57">
                  <c:v>42096</c:v>
                </c:pt>
                <c:pt idx="58">
                  <c:v>42097</c:v>
                </c:pt>
                <c:pt idx="59">
                  <c:v>42101</c:v>
                </c:pt>
                <c:pt idx="60">
                  <c:v>42102</c:v>
                </c:pt>
                <c:pt idx="61">
                  <c:v>42103</c:v>
                </c:pt>
                <c:pt idx="62">
                  <c:v>42104</c:v>
                </c:pt>
                <c:pt idx="63">
                  <c:v>42107</c:v>
                </c:pt>
                <c:pt idx="64">
                  <c:v>42108</c:v>
                </c:pt>
                <c:pt idx="65">
                  <c:v>42109</c:v>
                </c:pt>
                <c:pt idx="66">
                  <c:v>42110</c:v>
                </c:pt>
                <c:pt idx="67">
                  <c:v>42111</c:v>
                </c:pt>
                <c:pt idx="68">
                  <c:v>42114</c:v>
                </c:pt>
                <c:pt idx="69">
                  <c:v>42115</c:v>
                </c:pt>
                <c:pt idx="70">
                  <c:v>42116</c:v>
                </c:pt>
                <c:pt idx="71">
                  <c:v>42117</c:v>
                </c:pt>
                <c:pt idx="72">
                  <c:v>42118</c:v>
                </c:pt>
                <c:pt idx="73">
                  <c:v>42121</c:v>
                </c:pt>
                <c:pt idx="74">
                  <c:v>42122</c:v>
                </c:pt>
                <c:pt idx="75">
                  <c:v>42123</c:v>
                </c:pt>
                <c:pt idx="76">
                  <c:v>42124</c:v>
                </c:pt>
                <c:pt idx="77">
                  <c:v>42128</c:v>
                </c:pt>
                <c:pt idx="78">
                  <c:v>42129</c:v>
                </c:pt>
                <c:pt idx="79">
                  <c:v>42130</c:v>
                </c:pt>
                <c:pt idx="80">
                  <c:v>42131</c:v>
                </c:pt>
                <c:pt idx="81">
                  <c:v>42132</c:v>
                </c:pt>
                <c:pt idx="82">
                  <c:v>42135</c:v>
                </c:pt>
                <c:pt idx="83">
                  <c:v>42136</c:v>
                </c:pt>
                <c:pt idx="84">
                  <c:v>42137</c:v>
                </c:pt>
                <c:pt idx="85">
                  <c:v>42138</c:v>
                </c:pt>
                <c:pt idx="86">
                  <c:v>42139</c:v>
                </c:pt>
                <c:pt idx="87">
                  <c:v>42142</c:v>
                </c:pt>
                <c:pt idx="88">
                  <c:v>42143</c:v>
                </c:pt>
                <c:pt idx="89">
                  <c:v>42144</c:v>
                </c:pt>
                <c:pt idx="90">
                  <c:v>42145</c:v>
                </c:pt>
                <c:pt idx="91">
                  <c:v>42146</c:v>
                </c:pt>
                <c:pt idx="92">
                  <c:v>42149</c:v>
                </c:pt>
                <c:pt idx="93">
                  <c:v>42150</c:v>
                </c:pt>
                <c:pt idx="94">
                  <c:v>42151</c:v>
                </c:pt>
                <c:pt idx="95">
                  <c:v>42152</c:v>
                </c:pt>
                <c:pt idx="96">
                  <c:v>42153</c:v>
                </c:pt>
                <c:pt idx="97">
                  <c:v>42156</c:v>
                </c:pt>
                <c:pt idx="98">
                  <c:v>42157</c:v>
                </c:pt>
                <c:pt idx="99">
                  <c:v>42158</c:v>
                </c:pt>
                <c:pt idx="100">
                  <c:v>42159</c:v>
                </c:pt>
                <c:pt idx="101">
                  <c:v>42160</c:v>
                </c:pt>
                <c:pt idx="102">
                  <c:v>42163</c:v>
                </c:pt>
                <c:pt idx="103">
                  <c:v>42164</c:v>
                </c:pt>
                <c:pt idx="104">
                  <c:v>42165</c:v>
                </c:pt>
                <c:pt idx="105">
                  <c:v>42166</c:v>
                </c:pt>
                <c:pt idx="106">
                  <c:v>42167</c:v>
                </c:pt>
                <c:pt idx="107">
                  <c:v>42170</c:v>
                </c:pt>
                <c:pt idx="108">
                  <c:v>42171</c:v>
                </c:pt>
                <c:pt idx="109">
                  <c:v>42172</c:v>
                </c:pt>
                <c:pt idx="110">
                  <c:v>42173</c:v>
                </c:pt>
                <c:pt idx="111">
                  <c:v>42174</c:v>
                </c:pt>
                <c:pt idx="112">
                  <c:v>42178</c:v>
                </c:pt>
                <c:pt idx="113">
                  <c:v>42179</c:v>
                </c:pt>
                <c:pt idx="114">
                  <c:v>42180</c:v>
                </c:pt>
                <c:pt idx="115">
                  <c:v>42181</c:v>
                </c:pt>
                <c:pt idx="116">
                  <c:v>42184</c:v>
                </c:pt>
                <c:pt idx="117">
                  <c:v>42185</c:v>
                </c:pt>
                <c:pt idx="118">
                  <c:v>42186</c:v>
                </c:pt>
                <c:pt idx="119">
                  <c:v>42187</c:v>
                </c:pt>
                <c:pt idx="120">
                  <c:v>42188</c:v>
                </c:pt>
                <c:pt idx="121">
                  <c:v>42191</c:v>
                </c:pt>
                <c:pt idx="122">
                  <c:v>42192</c:v>
                </c:pt>
                <c:pt idx="123">
                  <c:v>42193</c:v>
                </c:pt>
                <c:pt idx="124">
                  <c:v>42194</c:v>
                </c:pt>
                <c:pt idx="125">
                  <c:v>42195</c:v>
                </c:pt>
                <c:pt idx="126">
                  <c:v>42198</c:v>
                </c:pt>
                <c:pt idx="127">
                  <c:v>42199</c:v>
                </c:pt>
                <c:pt idx="128">
                  <c:v>42200</c:v>
                </c:pt>
                <c:pt idx="129">
                  <c:v>42201</c:v>
                </c:pt>
                <c:pt idx="130">
                  <c:v>42202</c:v>
                </c:pt>
                <c:pt idx="131">
                  <c:v>42205</c:v>
                </c:pt>
                <c:pt idx="132">
                  <c:v>42206</c:v>
                </c:pt>
                <c:pt idx="133">
                  <c:v>42207</c:v>
                </c:pt>
                <c:pt idx="134">
                  <c:v>42208</c:v>
                </c:pt>
                <c:pt idx="135">
                  <c:v>42209</c:v>
                </c:pt>
                <c:pt idx="136">
                  <c:v>42212</c:v>
                </c:pt>
                <c:pt idx="137">
                  <c:v>42213</c:v>
                </c:pt>
                <c:pt idx="138">
                  <c:v>42214</c:v>
                </c:pt>
                <c:pt idx="139">
                  <c:v>42215</c:v>
                </c:pt>
                <c:pt idx="140">
                  <c:v>42216</c:v>
                </c:pt>
                <c:pt idx="141">
                  <c:v>42219</c:v>
                </c:pt>
                <c:pt idx="142">
                  <c:v>42220</c:v>
                </c:pt>
                <c:pt idx="143">
                  <c:v>42221</c:v>
                </c:pt>
                <c:pt idx="144">
                  <c:v>42222</c:v>
                </c:pt>
                <c:pt idx="145">
                  <c:v>42223</c:v>
                </c:pt>
                <c:pt idx="146">
                  <c:v>42226</c:v>
                </c:pt>
                <c:pt idx="147">
                  <c:v>42227</c:v>
                </c:pt>
                <c:pt idx="148">
                  <c:v>42228</c:v>
                </c:pt>
                <c:pt idx="149">
                  <c:v>42229</c:v>
                </c:pt>
                <c:pt idx="150">
                  <c:v>42230</c:v>
                </c:pt>
                <c:pt idx="151">
                  <c:v>42233</c:v>
                </c:pt>
                <c:pt idx="152">
                  <c:v>42234</c:v>
                </c:pt>
                <c:pt idx="153">
                  <c:v>42235</c:v>
                </c:pt>
                <c:pt idx="154">
                  <c:v>42236</c:v>
                </c:pt>
                <c:pt idx="155">
                  <c:v>42237</c:v>
                </c:pt>
                <c:pt idx="156">
                  <c:v>42240</c:v>
                </c:pt>
                <c:pt idx="157">
                  <c:v>42241</c:v>
                </c:pt>
                <c:pt idx="158">
                  <c:v>42242</c:v>
                </c:pt>
                <c:pt idx="159">
                  <c:v>42243</c:v>
                </c:pt>
                <c:pt idx="160">
                  <c:v>42244</c:v>
                </c:pt>
                <c:pt idx="161">
                  <c:v>42247</c:v>
                </c:pt>
                <c:pt idx="162">
                  <c:v>42248</c:v>
                </c:pt>
                <c:pt idx="163">
                  <c:v>42249</c:v>
                </c:pt>
                <c:pt idx="164">
                  <c:v>42253</c:v>
                </c:pt>
                <c:pt idx="165">
                  <c:v>42254</c:v>
                </c:pt>
                <c:pt idx="166">
                  <c:v>42255</c:v>
                </c:pt>
                <c:pt idx="167">
                  <c:v>42256</c:v>
                </c:pt>
                <c:pt idx="168">
                  <c:v>42257</c:v>
                </c:pt>
                <c:pt idx="169">
                  <c:v>42258</c:v>
                </c:pt>
                <c:pt idx="170">
                  <c:v>42261</c:v>
                </c:pt>
                <c:pt idx="171">
                  <c:v>42262</c:v>
                </c:pt>
                <c:pt idx="172">
                  <c:v>42263</c:v>
                </c:pt>
                <c:pt idx="173">
                  <c:v>42264</c:v>
                </c:pt>
                <c:pt idx="174">
                  <c:v>42265</c:v>
                </c:pt>
                <c:pt idx="175">
                  <c:v>42268</c:v>
                </c:pt>
                <c:pt idx="176">
                  <c:v>42269</c:v>
                </c:pt>
                <c:pt idx="177">
                  <c:v>42270</c:v>
                </c:pt>
                <c:pt idx="178">
                  <c:v>42271</c:v>
                </c:pt>
                <c:pt idx="179">
                  <c:v>42272</c:v>
                </c:pt>
                <c:pt idx="180">
                  <c:v>42275</c:v>
                </c:pt>
                <c:pt idx="181">
                  <c:v>42276</c:v>
                </c:pt>
                <c:pt idx="182">
                  <c:v>42277</c:v>
                </c:pt>
                <c:pt idx="183">
                  <c:v>42285</c:v>
                </c:pt>
                <c:pt idx="184">
                  <c:v>42286</c:v>
                </c:pt>
                <c:pt idx="185">
                  <c:v>42287</c:v>
                </c:pt>
                <c:pt idx="186">
                  <c:v>42289</c:v>
                </c:pt>
                <c:pt idx="187">
                  <c:v>42290</c:v>
                </c:pt>
                <c:pt idx="188">
                  <c:v>42291</c:v>
                </c:pt>
                <c:pt idx="189">
                  <c:v>42292</c:v>
                </c:pt>
                <c:pt idx="190">
                  <c:v>42293</c:v>
                </c:pt>
                <c:pt idx="191">
                  <c:v>42296</c:v>
                </c:pt>
                <c:pt idx="192">
                  <c:v>42297</c:v>
                </c:pt>
                <c:pt idx="193">
                  <c:v>42298</c:v>
                </c:pt>
                <c:pt idx="194">
                  <c:v>42299</c:v>
                </c:pt>
                <c:pt idx="195">
                  <c:v>42300</c:v>
                </c:pt>
                <c:pt idx="196">
                  <c:v>42303</c:v>
                </c:pt>
                <c:pt idx="197">
                  <c:v>42304</c:v>
                </c:pt>
                <c:pt idx="198">
                  <c:v>42305</c:v>
                </c:pt>
                <c:pt idx="199">
                  <c:v>42306</c:v>
                </c:pt>
                <c:pt idx="200">
                  <c:v>42307</c:v>
                </c:pt>
                <c:pt idx="201">
                  <c:v>42310</c:v>
                </c:pt>
                <c:pt idx="202">
                  <c:v>42311</c:v>
                </c:pt>
                <c:pt idx="203">
                  <c:v>42312</c:v>
                </c:pt>
                <c:pt idx="204">
                  <c:v>42313</c:v>
                </c:pt>
                <c:pt idx="205">
                  <c:v>42314</c:v>
                </c:pt>
                <c:pt idx="206">
                  <c:v>42317</c:v>
                </c:pt>
                <c:pt idx="207">
                  <c:v>42318</c:v>
                </c:pt>
                <c:pt idx="208">
                  <c:v>42319</c:v>
                </c:pt>
                <c:pt idx="209">
                  <c:v>42320</c:v>
                </c:pt>
                <c:pt idx="210">
                  <c:v>42321</c:v>
                </c:pt>
                <c:pt idx="211">
                  <c:v>42324</c:v>
                </c:pt>
                <c:pt idx="212">
                  <c:v>42325</c:v>
                </c:pt>
                <c:pt idx="213">
                  <c:v>42326</c:v>
                </c:pt>
                <c:pt idx="214">
                  <c:v>42327</c:v>
                </c:pt>
                <c:pt idx="215">
                  <c:v>42328</c:v>
                </c:pt>
                <c:pt idx="216">
                  <c:v>42331</c:v>
                </c:pt>
                <c:pt idx="217">
                  <c:v>42332</c:v>
                </c:pt>
                <c:pt idx="218">
                  <c:v>42333</c:v>
                </c:pt>
                <c:pt idx="219">
                  <c:v>42334</c:v>
                </c:pt>
                <c:pt idx="220">
                  <c:v>42335</c:v>
                </c:pt>
                <c:pt idx="221">
                  <c:v>42338</c:v>
                </c:pt>
                <c:pt idx="222">
                  <c:v>42339</c:v>
                </c:pt>
                <c:pt idx="223">
                  <c:v>42340</c:v>
                </c:pt>
                <c:pt idx="224">
                  <c:v>42341</c:v>
                </c:pt>
                <c:pt idx="225">
                  <c:v>42342</c:v>
                </c:pt>
                <c:pt idx="226">
                  <c:v>42345</c:v>
                </c:pt>
                <c:pt idx="227">
                  <c:v>42346</c:v>
                </c:pt>
                <c:pt idx="228">
                  <c:v>42347</c:v>
                </c:pt>
                <c:pt idx="229">
                  <c:v>42348</c:v>
                </c:pt>
                <c:pt idx="230">
                  <c:v>42349</c:v>
                </c:pt>
                <c:pt idx="231">
                  <c:v>42352</c:v>
                </c:pt>
                <c:pt idx="232">
                  <c:v>42353</c:v>
                </c:pt>
                <c:pt idx="233">
                  <c:v>42354</c:v>
                </c:pt>
                <c:pt idx="234">
                  <c:v>42355</c:v>
                </c:pt>
                <c:pt idx="235">
                  <c:v>42356</c:v>
                </c:pt>
                <c:pt idx="236">
                  <c:v>42359</c:v>
                </c:pt>
                <c:pt idx="237">
                  <c:v>42360</c:v>
                </c:pt>
                <c:pt idx="238">
                  <c:v>42361</c:v>
                </c:pt>
                <c:pt idx="239">
                  <c:v>42362</c:v>
                </c:pt>
                <c:pt idx="240">
                  <c:v>42363</c:v>
                </c:pt>
                <c:pt idx="241">
                  <c:v>42366</c:v>
                </c:pt>
                <c:pt idx="242">
                  <c:v>42367</c:v>
                </c:pt>
                <c:pt idx="243">
                  <c:v>42368</c:v>
                </c:pt>
                <c:pt idx="244">
                  <c:v>42369</c:v>
                </c:pt>
                <c:pt idx="245">
                  <c:v>42373</c:v>
                </c:pt>
                <c:pt idx="246">
                  <c:v>42374</c:v>
                </c:pt>
                <c:pt idx="247">
                  <c:v>42375</c:v>
                </c:pt>
                <c:pt idx="248">
                  <c:v>42376</c:v>
                </c:pt>
                <c:pt idx="249">
                  <c:v>42377</c:v>
                </c:pt>
                <c:pt idx="250">
                  <c:v>42380</c:v>
                </c:pt>
                <c:pt idx="251">
                  <c:v>42381</c:v>
                </c:pt>
                <c:pt idx="252">
                  <c:v>42382</c:v>
                </c:pt>
                <c:pt idx="253">
                  <c:v>42383</c:v>
                </c:pt>
                <c:pt idx="254">
                  <c:v>42384</c:v>
                </c:pt>
                <c:pt idx="255">
                  <c:v>42387</c:v>
                </c:pt>
                <c:pt idx="256">
                  <c:v>42388</c:v>
                </c:pt>
                <c:pt idx="257">
                  <c:v>42389</c:v>
                </c:pt>
                <c:pt idx="258">
                  <c:v>42390</c:v>
                </c:pt>
                <c:pt idx="259">
                  <c:v>42391</c:v>
                </c:pt>
                <c:pt idx="260">
                  <c:v>42394</c:v>
                </c:pt>
                <c:pt idx="261">
                  <c:v>42395</c:v>
                </c:pt>
                <c:pt idx="262">
                  <c:v>42396</c:v>
                </c:pt>
                <c:pt idx="263">
                  <c:v>42397</c:v>
                </c:pt>
                <c:pt idx="264">
                  <c:v>42398</c:v>
                </c:pt>
                <c:pt idx="265">
                  <c:v>42401</c:v>
                </c:pt>
                <c:pt idx="266">
                  <c:v>42402</c:v>
                </c:pt>
                <c:pt idx="267">
                  <c:v>42403</c:v>
                </c:pt>
                <c:pt idx="268">
                  <c:v>42404</c:v>
                </c:pt>
                <c:pt idx="269">
                  <c:v>42405</c:v>
                </c:pt>
                <c:pt idx="270">
                  <c:v>42414</c:v>
                </c:pt>
                <c:pt idx="271">
                  <c:v>42415</c:v>
                </c:pt>
                <c:pt idx="272">
                  <c:v>42416</c:v>
                </c:pt>
                <c:pt idx="273">
                  <c:v>42417</c:v>
                </c:pt>
                <c:pt idx="274">
                  <c:v>42418</c:v>
                </c:pt>
                <c:pt idx="275">
                  <c:v>42419</c:v>
                </c:pt>
                <c:pt idx="276">
                  <c:v>42422</c:v>
                </c:pt>
                <c:pt idx="277">
                  <c:v>42423</c:v>
                </c:pt>
                <c:pt idx="278">
                  <c:v>42424</c:v>
                </c:pt>
                <c:pt idx="279">
                  <c:v>42425</c:v>
                </c:pt>
                <c:pt idx="280">
                  <c:v>42426</c:v>
                </c:pt>
                <c:pt idx="281">
                  <c:v>42429</c:v>
                </c:pt>
                <c:pt idx="282">
                  <c:v>42430</c:v>
                </c:pt>
                <c:pt idx="283">
                  <c:v>42431</c:v>
                </c:pt>
                <c:pt idx="284">
                  <c:v>42432</c:v>
                </c:pt>
                <c:pt idx="285">
                  <c:v>42433</c:v>
                </c:pt>
                <c:pt idx="286">
                  <c:v>42436</c:v>
                </c:pt>
                <c:pt idx="287">
                  <c:v>42437</c:v>
                </c:pt>
                <c:pt idx="288">
                  <c:v>42438</c:v>
                </c:pt>
                <c:pt idx="289">
                  <c:v>42439</c:v>
                </c:pt>
                <c:pt idx="290">
                  <c:v>42440</c:v>
                </c:pt>
                <c:pt idx="291">
                  <c:v>42443</c:v>
                </c:pt>
                <c:pt idx="292">
                  <c:v>42444</c:v>
                </c:pt>
                <c:pt idx="293">
                  <c:v>42445</c:v>
                </c:pt>
                <c:pt idx="294">
                  <c:v>42446</c:v>
                </c:pt>
                <c:pt idx="295">
                  <c:v>42447</c:v>
                </c:pt>
                <c:pt idx="296">
                  <c:v>42450</c:v>
                </c:pt>
                <c:pt idx="297">
                  <c:v>42451</c:v>
                </c:pt>
                <c:pt idx="298">
                  <c:v>42452</c:v>
                </c:pt>
                <c:pt idx="299">
                  <c:v>42453</c:v>
                </c:pt>
                <c:pt idx="300">
                  <c:v>42454</c:v>
                </c:pt>
                <c:pt idx="301">
                  <c:v>42457</c:v>
                </c:pt>
                <c:pt idx="302">
                  <c:v>42458</c:v>
                </c:pt>
                <c:pt idx="303">
                  <c:v>42459</c:v>
                </c:pt>
                <c:pt idx="304">
                  <c:v>42460</c:v>
                </c:pt>
                <c:pt idx="305">
                  <c:v>42461</c:v>
                </c:pt>
                <c:pt idx="306">
                  <c:v>42465</c:v>
                </c:pt>
                <c:pt idx="307">
                  <c:v>42466</c:v>
                </c:pt>
                <c:pt idx="308">
                  <c:v>42467</c:v>
                </c:pt>
                <c:pt idx="309">
                  <c:v>42468</c:v>
                </c:pt>
                <c:pt idx="310">
                  <c:v>42471</c:v>
                </c:pt>
                <c:pt idx="311">
                  <c:v>42472</c:v>
                </c:pt>
                <c:pt idx="312">
                  <c:v>42473</c:v>
                </c:pt>
                <c:pt idx="313">
                  <c:v>42474</c:v>
                </c:pt>
                <c:pt idx="314">
                  <c:v>42475</c:v>
                </c:pt>
                <c:pt idx="315">
                  <c:v>42478</c:v>
                </c:pt>
                <c:pt idx="316">
                  <c:v>42479</c:v>
                </c:pt>
                <c:pt idx="317">
                  <c:v>42480</c:v>
                </c:pt>
                <c:pt idx="318">
                  <c:v>42481</c:v>
                </c:pt>
                <c:pt idx="319">
                  <c:v>42482</c:v>
                </c:pt>
                <c:pt idx="320">
                  <c:v>42485</c:v>
                </c:pt>
                <c:pt idx="321">
                  <c:v>42486</c:v>
                </c:pt>
                <c:pt idx="322">
                  <c:v>42487</c:v>
                </c:pt>
                <c:pt idx="323">
                  <c:v>42488</c:v>
                </c:pt>
                <c:pt idx="324">
                  <c:v>42489</c:v>
                </c:pt>
                <c:pt idx="325">
                  <c:v>42493</c:v>
                </c:pt>
                <c:pt idx="326">
                  <c:v>42494</c:v>
                </c:pt>
                <c:pt idx="327">
                  <c:v>42495</c:v>
                </c:pt>
                <c:pt idx="328">
                  <c:v>42496</c:v>
                </c:pt>
                <c:pt idx="329">
                  <c:v>42499</c:v>
                </c:pt>
                <c:pt idx="330">
                  <c:v>42500</c:v>
                </c:pt>
                <c:pt idx="331">
                  <c:v>42501</c:v>
                </c:pt>
                <c:pt idx="332">
                  <c:v>42502</c:v>
                </c:pt>
                <c:pt idx="333">
                  <c:v>42503</c:v>
                </c:pt>
                <c:pt idx="334">
                  <c:v>42506</c:v>
                </c:pt>
                <c:pt idx="335">
                  <c:v>42507</c:v>
                </c:pt>
                <c:pt idx="336">
                  <c:v>42508</c:v>
                </c:pt>
                <c:pt idx="337">
                  <c:v>42509</c:v>
                </c:pt>
                <c:pt idx="338">
                  <c:v>42510</c:v>
                </c:pt>
                <c:pt idx="339">
                  <c:v>42513</c:v>
                </c:pt>
                <c:pt idx="340">
                  <c:v>42514</c:v>
                </c:pt>
                <c:pt idx="341">
                  <c:v>42515</c:v>
                </c:pt>
                <c:pt idx="342">
                  <c:v>42516</c:v>
                </c:pt>
                <c:pt idx="343">
                  <c:v>42517</c:v>
                </c:pt>
                <c:pt idx="344">
                  <c:v>42520</c:v>
                </c:pt>
                <c:pt idx="345">
                  <c:v>42521</c:v>
                </c:pt>
                <c:pt idx="346">
                  <c:v>42522</c:v>
                </c:pt>
                <c:pt idx="347">
                  <c:v>42523</c:v>
                </c:pt>
                <c:pt idx="348">
                  <c:v>42524</c:v>
                </c:pt>
                <c:pt idx="349">
                  <c:v>42527</c:v>
                </c:pt>
                <c:pt idx="350">
                  <c:v>42528</c:v>
                </c:pt>
                <c:pt idx="351">
                  <c:v>42529</c:v>
                </c:pt>
                <c:pt idx="352">
                  <c:v>42533</c:v>
                </c:pt>
                <c:pt idx="353">
                  <c:v>42534</c:v>
                </c:pt>
                <c:pt idx="354">
                  <c:v>42535</c:v>
                </c:pt>
                <c:pt idx="355">
                  <c:v>42536</c:v>
                </c:pt>
                <c:pt idx="356">
                  <c:v>42537</c:v>
                </c:pt>
                <c:pt idx="357">
                  <c:v>42538</c:v>
                </c:pt>
                <c:pt idx="358">
                  <c:v>42541</c:v>
                </c:pt>
                <c:pt idx="359">
                  <c:v>42542</c:v>
                </c:pt>
                <c:pt idx="360">
                  <c:v>42543</c:v>
                </c:pt>
                <c:pt idx="361">
                  <c:v>42544</c:v>
                </c:pt>
                <c:pt idx="362">
                  <c:v>42545</c:v>
                </c:pt>
                <c:pt idx="363">
                  <c:v>42548</c:v>
                </c:pt>
                <c:pt idx="364">
                  <c:v>42549</c:v>
                </c:pt>
                <c:pt idx="365">
                  <c:v>42550</c:v>
                </c:pt>
                <c:pt idx="366">
                  <c:v>42551</c:v>
                </c:pt>
                <c:pt idx="367">
                  <c:v>42552</c:v>
                </c:pt>
                <c:pt idx="368">
                  <c:v>42555</c:v>
                </c:pt>
                <c:pt idx="369">
                  <c:v>42556</c:v>
                </c:pt>
                <c:pt idx="370">
                  <c:v>42557</c:v>
                </c:pt>
                <c:pt idx="371">
                  <c:v>42558</c:v>
                </c:pt>
                <c:pt idx="372">
                  <c:v>42559</c:v>
                </c:pt>
                <c:pt idx="373">
                  <c:v>42562</c:v>
                </c:pt>
                <c:pt idx="374">
                  <c:v>42563</c:v>
                </c:pt>
                <c:pt idx="375">
                  <c:v>42564</c:v>
                </c:pt>
                <c:pt idx="376">
                  <c:v>42565</c:v>
                </c:pt>
                <c:pt idx="377">
                  <c:v>42566</c:v>
                </c:pt>
                <c:pt idx="378">
                  <c:v>42569</c:v>
                </c:pt>
                <c:pt idx="379">
                  <c:v>42570</c:v>
                </c:pt>
                <c:pt idx="380">
                  <c:v>42571</c:v>
                </c:pt>
                <c:pt idx="381">
                  <c:v>42572</c:v>
                </c:pt>
                <c:pt idx="382">
                  <c:v>42573</c:v>
                </c:pt>
                <c:pt idx="383">
                  <c:v>42576</c:v>
                </c:pt>
                <c:pt idx="384">
                  <c:v>42577</c:v>
                </c:pt>
                <c:pt idx="385">
                  <c:v>42578</c:v>
                </c:pt>
                <c:pt idx="386">
                  <c:v>42579</c:v>
                </c:pt>
                <c:pt idx="387">
                  <c:v>42580</c:v>
                </c:pt>
                <c:pt idx="388">
                  <c:v>42583</c:v>
                </c:pt>
                <c:pt idx="389">
                  <c:v>42584</c:v>
                </c:pt>
                <c:pt idx="390">
                  <c:v>42585</c:v>
                </c:pt>
                <c:pt idx="391">
                  <c:v>42586</c:v>
                </c:pt>
                <c:pt idx="392">
                  <c:v>42587</c:v>
                </c:pt>
                <c:pt idx="393">
                  <c:v>42590</c:v>
                </c:pt>
                <c:pt idx="394">
                  <c:v>42591</c:v>
                </c:pt>
                <c:pt idx="395">
                  <c:v>42592</c:v>
                </c:pt>
                <c:pt idx="396">
                  <c:v>42593</c:v>
                </c:pt>
                <c:pt idx="397">
                  <c:v>42594</c:v>
                </c:pt>
                <c:pt idx="398">
                  <c:v>42597</c:v>
                </c:pt>
                <c:pt idx="399">
                  <c:v>42598</c:v>
                </c:pt>
                <c:pt idx="400">
                  <c:v>42599</c:v>
                </c:pt>
                <c:pt idx="401">
                  <c:v>42600</c:v>
                </c:pt>
                <c:pt idx="402">
                  <c:v>42601</c:v>
                </c:pt>
                <c:pt idx="403">
                  <c:v>42604</c:v>
                </c:pt>
                <c:pt idx="404">
                  <c:v>42605</c:v>
                </c:pt>
                <c:pt idx="405">
                  <c:v>42606</c:v>
                </c:pt>
                <c:pt idx="406">
                  <c:v>42607</c:v>
                </c:pt>
                <c:pt idx="407">
                  <c:v>42608</c:v>
                </c:pt>
                <c:pt idx="408">
                  <c:v>42611</c:v>
                </c:pt>
                <c:pt idx="409">
                  <c:v>42612</c:v>
                </c:pt>
                <c:pt idx="410">
                  <c:v>42613</c:v>
                </c:pt>
                <c:pt idx="411">
                  <c:v>42614</c:v>
                </c:pt>
                <c:pt idx="412">
                  <c:v>42615</c:v>
                </c:pt>
                <c:pt idx="413">
                  <c:v>42618</c:v>
                </c:pt>
                <c:pt idx="414">
                  <c:v>42619</c:v>
                </c:pt>
                <c:pt idx="415">
                  <c:v>42620</c:v>
                </c:pt>
                <c:pt idx="416">
                  <c:v>42621</c:v>
                </c:pt>
                <c:pt idx="417">
                  <c:v>42622</c:v>
                </c:pt>
                <c:pt idx="418">
                  <c:v>42625</c:v>
                </c:pt>
                <c:pt idx="419">
                  <c:v>42626</c:v>
                </c:pt>
                <c:pt idx="420">
                  <c:v>42627</c:v>
                </c:pt>
                <c:pt idx="421">
                  <c:v>42631</c:v>
                </c:pt>
                <c:pt idx="422">
                  <c:v>42632</c:v>
                </c:pt>
                <c:pt idx="423">
                  <c:v>42633</c:v>
                </c:pt>
                <c:pt idx="424">
                  <c:v>42634</c:v>
                </c:pt>
                <c:pt idx="425">
                  <c:v>42635</c:v>
                </c:pt>
                <c:pt idx="426">
                  <c:v>42636</c:v>
                </c:pt>
                <c:pt idx="427">
                  <c:v>42639</c:v>
                </c:pt>
                <c:pt idx="428">
                  <c:v>42640</c:v>
                </c:pt>
                <c:pt idx="429">
                  <c:v>42641</c:v>
                </c:pt>
                <c:pt idx="430">
                  <c:v>42642</c:v>
                </c:pt>
                <c:pt idx="431">
                  <c:v>42643</c:v>
                </c:pt>
                <c:pt idx="432">
                  <c:v>42651</c:v>
                </c:pt>
                <c:pt idx="433">
                  <c:v>42652</c:v>
                </c:pt>
                <c:pt idx="434">
                  <c:v>42653</c:v>
                </c:pt>
                <c:pt idx="435">
                  <c:v>42654</c:v>
                </c:pt>
                <c:pt idx="436">
                  <c:v>42655</c:v>
                </c:pt>
                <c:pt idx="437">
                  <c:v>42656</c:v>
                </c:pt>
                <c:pt idx="438">
                  <c:v>42657</c:v>
                </c:pt>
                <c:pt idx="439">
                  <c:v>42660</c:v>
                </c:pt>
                <c:pt idx="440">
                  <c:v>42661</c:v>
                </c:pt>
                <c:pt idx="441">
                  <c:v>42662</c:v>
                </c:pt>
                <c:pt idx="442">
                  <c:v>42663</c:v>
                </c:pt>
                <c:pt idx="443">
                  <c:v>42664</c:v>
                </c:pt>
                <c:pt idx="444">
                  <c:v>42667</c:v>
                </c:pt>
                <c:pt idx="445">
                  <c:v>42668</c:v>
                </c:pt>
                <c:pt idx="446">
                  <c:v>42669</c:v>
                </c:pt>
                <c:pt idx="447">
                  <c:v>42670</c:v>
                </c:pt>
                <c:pt idx="448">
                  <c:v>42671</c:v>
                </c:pt>
                <c:pt idx="449">
                  <c:v>42674</c:v>
                </c:pt>
                <c:pt idx="450">
                  <c:v>42675</c:v>
                </c:pt>
                <c:pt idx="451">
                  <c:v>42676</c:v>
                </c:pt>
                <c:pt idx="452">
                  <c:v>42677</c:v>
                </c:pt>
                <c:pt idx="453">
                  <c:v>42678</c:v>
                </c:pt>
                <c:pt idx="454">
                  <c:v>42681</c:v>
                </c:pt>
                <c:pt idx="455">
                  <c:v>42682</c:v>
                </c:pt>
                <c:pt idx="456">
                  <c:v>42683</c:v>
                </c:pt>
                <c:pt idx="457">
                  <c:v>42684</c:v>
                </c:pt>
                <c:pt idx="458">
                  <c:v>42685</c:v>
                </c:pt>
                <c:pt idx="459">
                  <c:v>42688</c:v>
                </c:pt>
                <c:pt idx="460">
                  <c:v>42689</c:v>
                </c:pt>
                <c:pt idx="461">
                  <c:v>42690</c:v>
                </c:pt>
                <c:pt idx="462">
                  <c:v>42691</c:v>
                </c:pt>
                <c:pt idx="463">
                  <c:v>42692</c:v>
                </c:pt>
                <c:pt idx="464">
                  <c:v>42695</c:v>
                </c:pt>
                <c:pt idx="465">
                  <c:v>42696</c:v>
                </c:pt>
                <c:pt idx="466">
                  <c:v>42697</c:v>
                </c:pt>
                <c:pt idx="467">
                  <c:v>42698</c:v>
                </c:pt>
                <c:pt idx="468">
                  <c:v>42699</c:v>
                </c:pt>
                <c:pt idx="469">
                  <c:v>42702</c:v>
                </c:pt>
                <c:pt idx="470">
                  <c:v>42703</c:v>
                </c:pt>
                <c:pt idx="471">
                  <c:v>42704</c:v>
                </c:pt>
                <c:pt idx="472">
                  <c:v>42705</c:v>
                </c:pt>
                <c:pt idx="473">
                  <c:v>42706</c:v>
                </c:pt>
                <c:pt idx="474">
                  <c:v>42709</c:v>
                </c:pt>
                <c:pt idx="475">
                  <c:v>42710</c:v>
                </c:pt>
                <c:pt idx="476">
                  <c:v>42711</c:v>
                </c:pt>
                <c:pt idx="477">
                  <c:v>42712</c:v>
                </c:pt>
                <c:pt idx="478">
                  <c:v>42713</c:v>
                </c:pt>
                <c:pt idx="479">
                  <c:v>42716</c:v>
                </c:pt>
                <c:pt idx="480">
                  <c:v>42717</c:v>
                </c:pt>
                <c:pt idx="481">
                  <c:v>42718</c:v>
                </c:pt>
                <c:pt idx="482">
                  <c:v>42719</c:v>
                </c:pt>
                <c:pt idx="483">
                  <c:v>42720</c:v>
                </c:pt>
                <c:pt idx="484">
                  <c:v>42723</c:v>
                </c:pt>
                <c:pt idx="485">
                  <c:v>42724</c:v>
                </c:pt>
                <c:pt idx="486">
                  <c:v>42725</c:v>
                </c:pt>
                <c:pt idx="487">
                  <c:v>42726</c:v>
                </c:pt>
                <c:pt idx="488">
                  <c:v>42727</c:v>
                </c:pt>
                <c:pt idx="489">
                  <c:v>42730</c:v>
                </c:pt>
                <c:pt idx="490">
                  <c:v>42731</c:v>
                </c:pt>
                <c:pt idx="491">
                  <c:v>42732</c:v>
                </c:pt>
                <c:pt idx="492">
                  <c:v>42733</c:v>
                </c:pt>
                <c:pt idx="493">
                  <c:v>42734</c:v>
                </c:pt>
                <c:pt idx="494">
                  <c:v>42738</c:v>
                </c:pt>
                <c:pt idx="495">
                  <c:v>42739</c:v>
                </c:pt>
                <c:pt idx="496">
                  <c:v>42740</c:v>
                </c:pt>
                <c:pt idx="497">
                  <c:v>42741</c:v>
                </c:pt>
                <c:pt idx="498">
                  <c:v>42744</c:v>
                </c:pt>
                <c:pt idx="499">
                  <c:v>42745</c:v>
                </c:pt>
                <c:pt idx="500">
                  <c:v>42746</c:v>
                </c:pt>
                <c:pt idx="501">
                  <c:v>42747</c:v>
                </c:pt>
                <c:pt idx="502">
                  <c:v>42748</c:v>
                </c:pt>
                <c:pt idx="503">
                  <c:v>42751</c:v>
                </c:pt>
                <c:pt idx="504">
                  <c:v>42752</c:v>
                </c:pt>
                <c:pt idx="505">
                  <c:v>42753</c:v>
                </c:pt>
                <c:pt idx="506">
                  <c:v>42754</c:v>
                </c:pt>
                <c:pt idx="507">
                  <c:v>42755</c:v>
                </c:pt>
                <c:pt idx="508">
                  <c:v>42757</c:v>
                </c:pt>
                <c:pt idx="509">
                  <c:v>42758</c:v>
                </c:pt>
                <c:pt idx="510">
                  <c:v>42759</c:v>
                </c:pt>
                <c:pt idx="511">
                  <c:v>42760</c:v>
                </c:pt>
                <c:pt idx="512">
                  <c:v>42769</c:v>
                </c:pt>
                <c:pt idx="513">
                  <c:v>42770</c:v>
                </c:pt>
                <c:pt idx="514">
                  <c:v>42772</c:v>
                </c:pt>
                <c:pt idx="515">
                  <c:v>42773</c:v>
                </c:pt>
                <c:pt idx="516">
                  <c:v>42774</c:v>
                </c:pt>
                <c:pt idx="517">
                  <c:v>42775</c:v>
                </c:pt>
                <c:pt idx="518">
                  <c:v>42776</c:v>
                </c:pt>
                <c:pt idx="519">
                  <c:v>42779</c:v>
                </c:pt>
                <c:pt idx="520">
                  <c:v>42780</c:v>
                </c:pt>
                <c:pt idx="521">
                  <c:v>42781</c:v>
                </c:pt>
                <c:pt idx="522">
                  <c:v>42782</c:v>
                </c:pt>
                <c:pt idx="523">
                  <c:v>42783</c:v>
                </c:pt>
                <c:pt idx="524">
                  <c:v>42786</c:v>
                </c:pt>
                <c:pt idx="525">
                  <c:v>42787</c:v>
                </c:pt>
                <c:pt idx="526">
                  <c:v>42788</c:v>
                </c:pt>
                <c:pt idx="527">
                  <c:v>42789</c:v>
                </c:pt>
                <c:pt idx="528">
                  <c:v>42790</c:v>
                </c:pt>
                <c:pt idx="529">
                  <c:v>42793</c:v>
                </c:pt>
                <c:pt idx="530">
                  <c:v>42794</c:v>
                </c:pt>
                <c:pt idx="531">
                  <c:v>42795</c:v>
                </c:pt>
                <c:pt idx="532">
                  <c:v>42796</c:v>
                </c:pt>
                <c:pt idx="533">
                  <c:v>42797</c:v>
                </c:pt>
                <c:pt idx="534">
                  <c:v>42800</c:v>
                </c:pt>
                <c:pt idx="535">
                  <c:v>42801</c:v>
                </c:pt>
                <c:pt idx="536">
                  <c:v>42802</c:v>
                </c:pt>
                <c:pt idx="537">
                  <c:v>42803</c:v>
                </c:pt>
                <c:pt idx="538">
                  <c:v>42804</c:v>
                </c:pt>
                <c:pt idx="539">
                  <c:v>42807</c:v>
                </c:pt>
                <c:pt idx="540">
                  <c:v>42808</c:v>
                </c:pt>
                <c:pt idx="541">
                  <c:v>42809</c:v>
                </c:pt>
                <c:pt idx="542">
                  <c:v>42810</c:v>
                </c:pt>
                <c:pt idx="543">
                  <c:v>42811</c:v>
                </c:pt>
                <c:pt idx="544">
                  <c:v>42814</c:v>
                </c:pt>
                <c:pt idx="545">
                  <c:v>42815</c:v>
                </c:pt>
                <c:pt idx="546">
                  <c:v>42816</c:v>
                </c:pt>
                <c:pt idx="547">
                  <c:v>42817</c:v>
                </c:pt>
                <c:pt idx="548">
                  <c:v>42818</c:v>
                </c:pt>
                <c:pt idx="549">
                  <c:v>42821</c:v>
                </c:pt>
                <c:pt idx="550">
                  <c:v>42822</c:v>
                </c:pt>
                <c:pt idx="551">
                  <c:v>42823</c:v>
                </c:pt>
                <c:pt idx="552">
                  <c:v>42824</c:v>
                </c:pt>
                <c:pt idx="553">
                  <c:v>42825</c:v>
                </c:pt>
                <c:pt idx="554">
                  <c:v>42826</c:v>
                </c:pt>
                <c:pt idx="555">
                  <c:v>42830</c:v>
                </c:pt>
                <c:pt idx="556">
                  <c:v>42831</c:v>
                </c:pt>
                <c:pt idx="557">
                  <c:v>42832</c:v>
                </c:pt>
                <c:pt idx="558">
                  <c:v>42835</c:v>
                </c:pt>
                <c:pt idx="559">
                  <c:v>42836</c:v>
                </c:pt>
                <c:pt idx="560">
                  <c:v>42837</c:v>
                </c:pt>
                <c:pt idx="561">
                  <c:v>42838</c:v>
                </c:pt>
                <c:pt idx="562">
                  <c:v>42839</c:v>
                </c:pt>
                <c:pt idx="563">
                  <c:v>42842</c:v>
                </c:pt>
                <c:pt idx="564">
                  <c:v>42843</c:v>
                </c:pt>
                <c:pt idx="565">
                  <c:v>42844</c:v>
                </c:pt>
                <c:pt idx="566">
                  <c:v>42845</c:v>
                </c:pt>
                <c:pt idx="567">
                  <c:v>42846</c:v>
                </c:pt>
                <c:pt idx="568">
                  <c:v>42849</c:v>
                </c:pt>
                <c:pt idx="569">
                  <c:v>42850</c:v>
                </c:pt>
                <c:pt idx="570">
                  <c:v>42851</c:v>
                </c:pt>
                <c:pt idx="571">
                  <c:v>42852</c:v>
                </c:pt>
                <c:pt idx="572">
                  <c:v>42853</c:v>
                </c:pt>
                <c:pt idx="573">
                  <c:v>42857</c:v>
                </c:pt>
                <c:pt idx="574">
                  <c:v>42858</c:v>
                </c:pt>
                <c:pt idx="575">
                  <c:v>42859</c:v>
                </c:pt>
                <c:pt idx="576">
                  <c:v>42860</c:v>
                </c:pt>
                <c:pt idx="577">
                  <c:v>42863</c:v>
                </c:pt>
                <c:pt idx="578">
                  <c:v>42864</c:v>
                </c:pt>
                <c:pt idx="579">
                  <c:v>42865</c:v>
                </c:pt>
                <c:pt idx="580">
                  <c:v>42866</c:v>
                </c:pt>
                <c:pt idx="581">
                  <c:v>42867</c:v>
                </c:pt>
                <c:pt idx="582">
                  <c:v>42870</c:v>
                </c:pt>
                <c:pt idx="583">
                  <c:v>42871</c:v>
                </c:pt>
                <c:pt idx="584">
                  <c:v>42872</c:v>
                </c:pt>
                <c:pt idx="585">
                  <c:v>42873</c:v>
                </c:pt>
                <c:pt idx="586">
                  <c:v>42874</c:v>
                </c:pt>
                <c:pt idx="587">
                  <c:v>42877</c:v>
                </c:pt>
                <c:pt idx="588">
                  <c:v>42878</c:v>
                </c:pt>
                <c:pt idx="589">
                  <c:v>42879</c:v>
                </c:pt>
                <c:pt idx="590">
                  <c:v>42880</c:v>
                </c:pt>
                <c:pt idx="591">
                  <c:v>42881</c:v>
                </c:pt>
                <c:pt idx="592">
                  <c:v>42882</c:v>
                </c:pt>
                <c:pt idx="593">
                  <c:v>42886</c:v>
                </c:pt>
                <c:pt idx="594">
                  <c:v>42887</c:v>
                </c:pt>
                <c:pt idx="595">
                  <c:v>42888</c:v>
                </c:pt>
                <c:pt idx="596">
                  <c:v>42891</c:v>
                </c:pt>
                <c:pt idx="597">
                  <c:v>42892</c:v>
                </c:pt>
                <c:pt idx="598">
                  <c:v>42893</c:v>
                </c:pt>
                <c:pt idx="599">
                  <c:v>42894</c:v>
                </c:pt>
                <c:pt idx="600">
                  <c:v>42895</c:v>
                </c:pt>
                <c:pt idx="601">
                  <c:v>42898</c:v>
                </c:pt>
                <c:pt idx="602">
                  <c:v>42899</c:v>
                </c:pt>
                <c:pt idx="603">
                  <c:v>42900</c:v>
                </c:pt>
                <c:pt idx="604">
                  <c:v>42901</c:v>
                </c:pt>
                <c:pt idx="605">
                  <c:v>42902</c:v>
                </c:pt>
                <c:pt idx="606">
                  <c:v>42905</c:v>
                </c:pt>
                <c:pt idx="607">
                  <c:v>42906</c:v>
                </c:pt>
                <c:pt idx="608">
                  <c:v>42907</c:v>
                </c:pt>
                <c:pt idx="609">
                  <c:v>42908</c:v>
                </c:pt>
                <c:pt idx="610">
                  <c:v>42909</c:v>
                </c:pt>
                <c:pt idx="611">
                  <c:v>42912</c:v>
                </c:pt>
                <c:pt idx="612">
                  <c:v>42913</c:v>
                </c:pt>
                <c:pt idx="613">
                  <c:v>42914</c:v>
                </c:pt>
                <c:pt idx="614">
                  <c:v>42915</c:v>
                </c:pt>
                <c:pt idx="615">
                  <c:v>42916</c:v>
                </c:pt>
                <c:pt idx="616">
                  <c:v>42919</c:v>
                </c:pt>
                <c:pt idx="617">
                  <c:v>42920</c:v>
                </c:pt>
                <c:pt idx="618">
                  <c:v>42921</c:v>
                </c:pt>
                <c:pt idx="619">
                  <c:v>42922</c:v>
                </c:pt>
                <c:pt idx="620">
                  <c:v>42923</c:v>
                </c:pt>
                <c:pt idx="621">
                  <c:v>42926</c:v>
                </c:pt>
                <c:pt idx="622">
                  <c:v>42927</c:v>
                </c:pt>
                <c:pt idx="623">
                  <c:v>42928</c:v>
                </c:pt>
                <c:pt idx="624">
                  <c:v>42929</c:v>
                </c:pt>
                <c:pt idx="625">
                  <c:v>42930</c:v>
                </c:pt>
                <c:pt idx="626">
                  <c:v>42933</c:v>
                </c:pt>
                <c:pt idx="627">
                  <c:v>42934</c:v>
                </c:pt>
                <c:pt idx="628">
                  <c:v>42935</c:v>
                </c:pt>
                <c:pt idx="629">
                  <c:v>42936</c:v>
                </c:pt>
                <c:pt idx="630">
                  <c:v>42937</c:v>
                </c:pt>
                <c:pt idx="631">
                  <c:v>42940</c:v>
                </c:pt>
                <c:pt idx="632">
                  <c:v>42941</c:v>
                </c:pt>
                <c:pt idx="633">
                  <c:v>42942</c:v>
                </c:pt>
                <c:pt idx="634">
                  <c:v>42943</c:v>
                </c:pt>
                <c:pt idx="635">
                  <c:v>42944</c:v>
                </c:pt>
                <c:pt idx="636">
                  <c:v>42947</c:v>
                </c:pt>
                <c:pt idx="637">
                  <c:v>42948</c:v>
                </c:pt>
                <c:pt idx="638">
                  <c:v>42949</c:v>
                </c:pt>
                <c:pt idx="639">
                  <c:v>42950</c:v>
                </c:pt>
                <c:pt idx="640">
                  <c:v>42951</c:v>
                </c:pt>
                <c:pt idx="641">
                  <c:v>42954</c:v>
                </c:pt>
                <c:pt idx="642">
                  <c:v>42955</c:v>
                </c:pt>
                <c:pt idx="643">
                  <c:v>42956</c:v>
                </c:pt>
                <c:pt idx="644">
                  <c:v>42957</c:v>
                </c:pt>
                <c:pt idx="645">
                  <c:v>42958</c:v>
                </c:pt>
                <c:pt idx="646">
                  <c:v>42961</c:v>
                </c:pt>
                <c:pt idx="647">
                  <c:v>42962</c:v>
                </c:pt>
                <c:pt idx="648">
                  <c:v>42963</c:v>
                </c:pt>
                <c:pt idx="649">
                  <c:v>42964</c:v>
                </c:pt>
                <c:pt idx="650">
                  <c:v>42965</c:v>
                </c:pt>
                <c:pt idx="651">
                  <c:v>42968</c:v>
                </c:pt>
                <c:pt idx="652">
                  <c:v>42969</c:v>
                </c:pt>
                <c:pt idx="653">
                  <c:v>42970</c:v>
                </c:pt>
                <c:pt idx="654">
                  <c:v>42971</c:v>
                </c:pt>
                <c:pt idx="655">
                  <c:v>42972</c:v>
                </c:pt>
                <c:pt idx="656">
                  <c:v>42975</c:v>
                </c:pt>
                <c:pt idx="657">
                  <c:v>42976</c:v>
                </c:pt>
                <c:pt idx="658">
                  <c:v>42977</c:v>
                </c:pt>
                <c:pt idx="659">
                  <c:v>42978</c:v>
                </c:pt>
                <c:pt idx="660">
                  <c:v>42979</c:v>
                </c:pt>
                <c:pt idx="661">
                  <c:v>42982</c:v>
                </c:pt>
                <c:pt idx="662">
                  <c:v>42983</c:v>
                </c:pt>
                <c:pt idx="663">
                  <c:v>42984</c:v>
                </c:pt>
                <c:pt idx="664">
                  <c:v>42985</c:v>
                </c:pt>
                <c:pt idx="665">
                  <c:v>42986</c:v>
                </c:pt>
                <c:pt idx="666">
                  <c:v>42989</c:v>
                </c:pt>
                <c:pt idx="667">
                  <c:v>42990</c:v>
                </c:pt>
                <c:pt idx="668">
                  <c:v>42991</c:v>
                </c:pt>
                <c:pt idx="669">
                  <c:v>42992</c:v>
                </c:pt>
                <c:pt idx="670">
                  <c:v>42993</c:v>
                </c:pt>
                <c:pt idx="671">
                  <c:v>42996</c:v>
                </c:pt>
                <c:pt idx="672">
                  <c:v>42997</c:v>
                </c:pt>
                <c:pt idx="673">
                  <c:v>42998</c:v>
                </c:pt>
                <c:pt idx="674">
                  <c:v>42999</c:v>
                </c:pt>
                <c:pt idx="675">
                  <c:v>43000</c:v>
                </c:pt>
                <c:pt idx="676">
                  <c:v>43003</c:v>
                </c:pt>
                <c:pt idx="677">
                  <c:v>43004</c:v>
                </c:pt>
                <c:pt idx="678">
                  <c:v>43005</c:v>
                </c:pt>
                <c:pt idx="679">
                  <c:v>43006</c:v>
                </c:pt>
                <c:pt idx="680">
                  <c:v>43007</c:v>
                </c:pt>
                <c:pt idx="681">
                  <c:v>43008</c:v>
                </c:pt>
                <c:pt idx="682">
                  <c:v>43017</c:v>
                </c:pt>
                <c:pt idx="683">
                  <c:v>43018</c:v>
                </c:pt>
                <c:pt idx="684">
                  <c:v>43019</c:v>
                </c:pt>
                <c:pt idx="685">
                  <c:v>43020</c:v>
                </c:pt>
                <c:pt idx="686">
                  <c:v>43021</c:v>
                </c:pt>
                <c:pt idx="687">
                  <c:v>43024</c:v>
                </c:pt>
                <c:pt idx="688">
                  <c:v>43025</c:v>
                </c:pt>
                <c:pt idx="689">
                  <c:v>43026</c:v>
                </c:pt>
                <c:pt idx="690">
                  <c:v>43027</c:v>
                </c:pt>
                <c:pt idx="691">
                  <c:v>43028</c:v>
                </c:pt>
                <c:pt idx="692">
                  <c:v>43031</c:v>
                </c:pt>
                <c:pt idx="693">
                  <c:v>43032</c:v>
                </c:pt>
                <c:pt idx="694">
                  <c:v>43033</c:v>
                </c:pt>
                <c:pt idx="695">
                  <c:v>43034</c:v>
                </c:pt>
                <c:pt idx="696">
                  <c:v>43035</c:v>
                </c:pt>
                <c:pt idx="697">
                  <c:v>43038</c:v>
                </c:pt>
                <c:pt idx="698">
                  <c:v>43039</c:v>
                </c:pt>
                <c:pt idx="699">
                  <c:v>43040</c:v>
                </c:pt>
                <c:pt idx="700">
                  <c:v>43041</c:v>
                </c:pt>
                <c:pt idx="701">
                  <c:v>43042</c:v>
                </c:pt>
                <c:pt idx="702">
                  <c:v>43045</c:v>
                </c:pt>
                <c:pt idx="703">
                  <c:v>43046</c:v>
                </c:pt>
                <c:pt idx="704">
                  <c:v>43047</c:v>
                </c:pt>
                <c:pt idx="705">
                  <c:v>43048</c:v>
                </c:pt>
                <c:pt idx="706">
                  <c:v>43049</c:v>
                </c:pt>
                <c:pt idx="707">
                  <c:v>43052</c:v>
                </c:pt>
                <c:pt idx="708">
                  <c:v>43053</c:v>
                </c:pt>
                <c:pt idx="709">
                  <c:v>43054</c:v>
                </c:pt>
                <c:pt idx="710">
                  <c:v>43055</c:v>
                </c:pt>
                <c:pt idx="711">
                  <c:v>43056</c:v>
                </c:pt>
                <c:pt idx="712">
                  <c:v>43059</c:v>
                </c:pt>
                <c:pt idx="713">
                  <c:v>43060</c:v>
                </c:pt>
                <c:pt idx="714">
                  <c:v>43061</c:v>
                </c:pt>
                <c:pt idx="715">
                  <c:v>43062</c:v>
                </c:pt>
                <c:pt idx="716">
                  <c:v>43063</c:v>
                </c:pt>
                <c:pt idx="717">
                  <c:v>43066</c:v>
                </c:pt>
                <c:pt idx="718">
                  <c:v>43067</c:v>
                </c:pt>
                <c:pt idx="719">
                  <c:v>43068</c:v>
                </c:pt>
                <c:pt idx="720">
                  <c:v>43069</c:v>
                </c:pt>
                <c:pt idx="721">
                  <c:v>43070</c:v>
                </c:pt>
                <c:pt idx="722">
                  <c:v>43073</c:v>
                </c:pt>
                <c:pt idx="723">
                  <c:v>43074</c:v>
                </c:pt>
                <c:pt idx="724">
                  <c:v>43075</c:v>
                </c:pt>
                <c:pt idx="725">
                  <c:v>43076</c:v>
                </c:pt>
                <c:pt idx="726">
                  <c:v>43077</c:v>
                </c:pt>
                <c:pt idx="727">
                  <c:v>43080</c:v>
                </c:pt>
                <c:pt idx="728">
                  <c:v>43081</c:v>
                </c:pt>
                <c:pt idx="729">
                  <c:v>43082</c:v>
                </c:pt>
                <c:pt idx="730">
                  <c:v>43083</c:v>
                </c:pt>
                <c:pt idx="731">
                  <c:v>43084</c:v>
                </c:pt>
                <c:pt idx="732">
                  <c:v>43087</c:v>
                </c:pt>
                <c:pt idx="733">
                  <c:v>43088</c:v>
                </c:pt>
                <c:pt idx="734">
                  <c:v>43089</c:v>
                </c:pt>
                <c:pt idx="735">
                  <c:v>43090</c:v>
                </c:pt>
                <c:pt idx="736">
                  <c:v>43091</c:v>
                </c:pt>
                <c:pt idx="737">
                  <c:v>43094</c:v>
                </c:pt>
                <c:pt idx="738">
                  <c:v>43095</c:v>
                </c:pt>
                <c:pt idx="739">
                  <c:v>43096</c:v>
                </c:pt>
                <c:pt idx="740">
                  <c:v>43097</c:v>
                </c:pt>
                <c:pt idx="741">
                  <c:v>43098</c:v>
                </c:pt>
                <c:pt idx="742">
                  <c:v>43102</c:v>
                </c:pt>
                <c:pt idx="743">
                  <c:v>43103</c:v>
                </c:pt>
                <c:pt idx="744">
                  <c:v>43104</c:v>
                </c:pt>
                <c:pt idx="745">
                  <c:v>43105</c:v>
                </c:pt>
                <c:pt idx="746">
                  <c:v>43108</c:v>
                </c:pt>
                <c:pt idx="747">
                  <c:v>43109</c:v>
                </c:pt>
                <c:pt idx="748">
                  <c:v>43110</c:v>
                </c:pt>
                <c:pt idx="749">
                  <c:v>43111</c:v>
                </c:pt>
                <c:pt idx="750">
                  <c:v>43112</c:v>
                </c:pt>
                <c:pt idx="751">
                  <c:v>43115</c:v>
                </c:pt>
                <c:pt idx="752">
                  <c:v>43116</c:v>
                </c:pt>
                <c:pt idx="753">
                  <c:v>43117</c:v>
                </c:pt>
                <c:pt idx="754">
                  <c:v>43118</c:v>
                </c:pt>
                <c:pt idx="755">
                  <c:v>43119</c:v>
                </c:pt>
                <c:pt idx="756">
                  <c:v>43122</c:v>
                </c:pt>
                <c:pt idx="757">
                  <c:v>43123</c:v>
                </c:pt>
                <c:pt idx="758">
                  <c:v>43124</c:v>
                </c:pt>
                <c:pt idx="759">
                  <c:v>43125</c:v>
                </c:pt>
                <c:pt idx="760">
                  <c:v>43126</c:v>
                </c:pt>
                <c:pt idx="761">
                  <c:v>43129</c:v>
                </c:pt>
                <c:pt idx="762">
                  <c:v>43130</c:v>
                </c:pt>
                <c:pt idx="763">
                  <c:v>43131</c:v>
                </c:pt>
                <c:pt idx="764">
                  <c:v>43132</c:v>
                </c:pt>
                <c:pt idx="765">
                  <c:v>43133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43142</c:v>
                </c:pt>
                <c:pt idx="772">
                  <c:v>43143</c:v>
                </c:pt>
                <c:pt idx="773">
                  <c:v>43144</c:v>
                </c:pt>
                <c:pt idx="774">
                  <c:v>43145</c:v>
                </c:pt>
                <c:pt idx="775">
                  <c:v>43153</c:v>
                </c:pt>
                <c:pt idx="776">
                  <c:v>43154</c:v>
                </c:pt>
                <c:pt idx="777">
                  <c:v>43155</c:v>
                </c:pt>
                <c:pt idx="778">
                  <c:v>43157</c:v>
                </c:pt>
                <c:pt idx="779">
                  <c:v>43158</c:v>
                </c:pt>
                <c:pt idx="780">
                  <c:v>43159</c:v>
                </c:pt>
                <c:pt idx="781">
                  <c:v>43160</c:v>
                </c:pt>
                <c:pt idx="782">
                  <c:v>43161</c:v>
                </c:pt>
                <c:pt idx="783">
                  <c:v>43164</c:v>
                </c:pt>
                <c:pt idx="784">
                  <c:v>43165</c:v>
                </c:pt>
                <c:pt idx="785">
                  <c:v>43166</c:v>
                </c:pt>
                <c:pt idx="786">
                  <c:v>43167</c:v>
                </c:pt>
                <c:pt idx="787">
                  <c:v>43168</c:v>
                </c:pt>
                <c:pt idx="788">
                  <c:v>43171</c:v>
                </c:pt>
                <c:pt idx="789">
                  <c:v>43172</c:v>
                </c:pt>
                <c:pt idx="790">
                  <c:v>43173</c:v>
                </c:pt>
                <c:pt idx="791">
                  <c:v>43174</c:v>
                </c:pt>
                <c:pt idx="792">
                  <c:v>43175</c:v>
                </c:pt>
                <c:pt idx="793">
                  <c:v>43178</c:v>
                </c:pt>
                <c:pt idx="794">
                  <c:v>43179</c:v>
                </c:pt>
                <c:pt idx="795">
                  <c:v>43180</c:v>
                </c:pt>
                <c:pt idx="796">
                  <c:v>43181</c:v>
                </c:pt>
                <c:pt idx="797">
                  <c:v>43182</c:v>
                </c:pt>
                <c:pt idx="798">
                  <c:v>43185</c:v>
                </c:pt>
                <c:pt idx="799">
                  <c:v>43186</c:v>
                </c:pt>
                <c:pt idx="800">
                  <c:v>43187</c:v>
                </c:pt>
                <c:pt idx="801">
                  <c:v>43188</c:v>
                </c:pt>
                <c:pt idx="802">
                  <c:v>43189</c:v>
                </c:pt>
                <c:pt idx="803">
                  <c:v>43192</c:v>
                </c:pt>
                <c:pt idx="804">
                  <c:v>43193</c:v>
                </c:pt>
                <c:pt idx="805">
                  <c:v>43194</c:v>
                </c:pt>
                <c:pt idx="806">
                  <c:v>43198</c:v>
                </c:pt>
                <c:pt idx="807">
                  <c:v>43199</c:v>
                </c:pt>
                <c:pt idx="808">
                  <c:v>43200</c:v>
                </c:pt>
                <c:pt idx="809">
                  <c:v>43201</c:v>
                </c:pt>
                <c:pt idx="810">
                  <c:v>43202</c:v>
                </c:pt>
                <c:pt idx="811">
                  <c:v>43203</c:v>
                </c:pt>
                <c:pt idx="812">
                  <c:v>43206</c:v>
                </c:pt>
                <c:pt idx="813">
                  <c:v>43207</c:v>
                </c:pt>
                <c:pt idx="814">
                  <c:v>43208</c:v>
                </c:pt>
                <c:pt idx="815">
                  <c:v>43209</c:v>
                </c:pt>
                <c:pt idx="816">
                  <c:v>43210</c:v>
                </c:pt>
                <c:pt idx="817">
                  <c:v>43213</c:v>
                </c:pt>
                <c:pt idx="818">
                  <c:v>43214</c:v>
                </c:pt>
                <c:pt idx="819">
                  <c:v>43215</c:v>
                </c:pt>
                <c:pt idx="820">
                  <c:v>43216</c:v>
                </c:pt>
                <c:pt idx="821">
                  <c:v>43217</c:v>
                </c:pt>
                <c:pt idx="822">
                  <c:v>43218</c:v>
                </c:pt>
                <c:pt idx="823">
                  <c:v>43222</c:v>
                </c:pt>
                <c:pt idx="824">
                  <c:v>43223</c:v>
                </c:pt>
                <c:pt idx="825">
                  <c:v>43224</c:v>
                </c:pt>
                <c:pt idx="826">
                  <c:v>43227</c:v>
                </c:pt>
                <c:pt idx="827">
                  <c:v>43228</c:v>
                </c:pt>
                <c:pt idx="828">
                  <c:v>43229</c:v>
                </c:pt>
                <c:pt idx="829">
                  <c:v>43230</c:v>
                </c:pt>
                <c:pt idx="830">
                  <c:v>43231</c:v>
                </c:pt>
                <c:pt idx="831">
                  <c:v>43234</c:v>
                </c:pt>
                <c:pt idx="832">
                  <c:v>43235</c:v>
                </c:pt>
                <c:pt idx="833">
                  <c:v>43236</c:v>
                </c:pt>
                <c:pt idx="834">
                  <c:v>43237</c:v>
                </c:pt>
                <c:pt idx="835">
                  <c:v>43238</c:v>
                </c:pt>
                <c:pt idx="836">
                  <c:v>43241</c:v>
                </c:pt>
                <c:pt idx="837">
                  <c:v>43242</c:v>
                </c:pt>
                <c:pt idx="838">
                  <c:v>43243</c:v>
                </c:pt>
                <c:pt idx="839">
                  <c:v>43244</c:v>
                </c:pt>
                <c:pt idx="840">
                  <c:v>43245</c:v>
                </c:pt>
                <c:pt idx="841">
                  <c:v>43248</c:v>
                </c:pt>
                <c:pt idx="842">
                  <c:v>43249</c:v>
                </c:pt>
                <c:pt idx="843">
                  <c:v>43250</c:v>
                </c:pt>
                <c:pt idx="844">
                  <c:v>43251</c:v>
                </c:pt>
                <c:pt idx="845">
                  <c:v>43252</c:v>
                </c:pt>
                <c:pt idx="846">
                  <c:v>43255</c:v>
                </c:pt>
                <c:pt idx="847">
                  <c:v>43256</c:v>
                </c:pt>
                <c:pt idx="848">
                  <c:v>43257</c:v>
                </c:pt>
                <c:pt idx="849">
                  <c:v>43258</c:v>
                </c:pt>
                <c:pt idx="850">
                  <c:v>43259</c:v>
                </c:pt>
                <c:pt idx="851">
                  <c:v>43262</c:v>
                </c:pt>
                <c:pt idx="852">
                  <c:v>43263</c:v>
                </c:pt>
                <c:pt idx="853">
                  <c:v>43264</c:v>
                </c:pt>
                <c:pt idx="854">
                  <c:v>43265</c:v>
                </c:pt>
                <c:pt idx="855">
                  <c:v>43266</c:v>
                </c:pt>
                <c:pt idx="856">
                  <c:v>43270</c:v>
                </c:pt>
                <c:pt idx="857">
                  <c:v>43271</c:v>
                </c:pt>
                <c:pt idx="858">
                  <c:v>43272</c:v>
                </c:pt>
                <c:pt idx="859">
                  <c:v>43273</c:v>
                </c:pt>
                <c:pt idx="860">
                  <c:v>43276</c:v>
                </c:pt>
                <c:pt idx="861">
                  <c:v>43277</c:v>
                </c:pt>
                <c:pt idx="862">
                  <c:v>43278</c:v>
                </c:pt>
                <c:pt idx="863">
                  <c:v>43279</c:v>
                </c:pt>
                <c:pt idx="864">
                  <c:v>43280</c:v>
                </c:pt>
                <c:pt idx="865">
                  <c:v>43283</c:v>
                </c:pt>
                <c:pt idx="866">
                  <c:v>43284</c:v>
                </c:pt>
                <c:pt idx="867">
                  <c:v>43285</c:v>
                </c:pt>
                <c:pt idx="868">
                  <c:v>43286</c:v>
                </c:pt>
                <c:pt idx="869">
                  <c:v>43287</c:v>
                </c:pt>
                <c:pt idx="870">
                  <c:v>43290</c:v>
                </c:pt>
                <c:pt idx="871">
                  <c:v>43291</c:v>
                </c:pt>
                <c:pt idx="872">
                  <c:v>43292</c:v>
                </c:pt>
                <c:pt idx="873">
                  <c:v>43293</c:v>
                </c:pt>
                <c:pt idx="874">
                  <c:v>43294</c:v>
                </c:pt>
                <c:pt idx="875">
                  <c:v>43297</c:v>
                </c:pt>
                <c:pt idx="876">
                  <c:v>43298</c:v>
                </c:pt>
                <c:pt idx="877">
                  <c:v>43299</c:v>
                </c:pt>
                <c:pt idx="878">
                  <c:v>43300</c:v>
                </c:pt>
                <c:pt idx="879">
                  <c:v>43304</c:v>
                </c:pt>
                <c:pt idx="880">
                  <c:v>43305</c:v>
                </c:pt>
                <c:pt idx="881">
                  <c:v>43306</c:v>
                </c:pt>
                <c:pt idx="882">
                  <c:v>43307</c:v>
                </c:pt>
                <c:pt idx="883">
                  <c:v>43308</c:v>
                </c:pt>
                <c:pt idx="884">
                  <c:v>43311</c:v>
                </c:pt>
                <c:pt idx="885">
                  <c:v>43312</c:v>
                </c:pt>
                <c:pt idx="886">
                  <c:v>43313</c:v>
                </c:pt>
                <c:pt idx="887">
                  <c:v>43314</c:v>
                </c:pt>
                <c:pt idx="888">
                  <c:v>43315</c:v>
                </c:pt>
                <c:pt idx="889">
                  <c:v>43318</c:v>
                </c:pt>
                <c:pt idx="890">
                  <c:v>43319</c:v>
                </c:pt>
                <c:pt idx="891">
                  <c:v>43320</c:v>
                </c:pt>
                <c:pt idx="892">
                  <c:v>43321</c:v>
                </c:pt>
                <c:pt idx="893">
                  <c:v>43322</c:v>
                </c:pt>
                <c:pt idx="894">
                  <c:v>43325</c:v>
                </c:pt>
                <c:pt idx="895">
                  <c:v>43326</c:v>
                </c:pt>
                <c:pt idx="896">
                  <c:v>43327</c:v>
                </c:pt>
                <c:pt idx="897">
                  <c:v>43328</c:v>
                </c:pt>
                <c:pt idx="898">
                  <c:v>43329</c:v>
                </c:pt>
                <c:pt idx="899">
                  <c:v>43332</c:v>
                </c:pt>
                <c:pt idx="900">
                  <c:v>43333</c:v>
                </c:pt>
                <c:pt idx="901">
                  <c:v>43334</c:v>
                </c:pt>
                <c:pt idx="902">
                  <c:v>43335</c:v>
                </c:pt>
                <c:pt idx="903">
                  <c:v>43336</c:v>
                </c:pt>
                <c:pt idx="904">
                  <c:v>43339</c:v>
                </c:pt>
                <c:pt idx="905">
                  <c:v>43340</c:v>
                </c:pt>
                <c:pt idx="906">
                  <c:v>43341</c:v>
                </c:pt>
                <c:pt idx="907">
                  <c:v>43342</c:v>
                </c:pt>
                <c:pt idx="908">
                  <c:v>43343</c:v>
                </c:pt>
                <c:pt idx="909">
                  <c:v>43346</c:v>
                </c:pt>
                <c:pt idx="910">
                  <c:v>43347</c:v>
                </c:pt>
                <c:pt idx="911">
                  <c:v>43348</c:v>
                </c:pt>
                <c:pt idx="912">
                  <c:v>43349</c:v>
                </c:pt>
                <c:pt idx="913">
                  <c:v>43350</c:v>
                </c:pt>
                <c:pt idx="914">
                  <c:v>43353</c:v>
                </c:pt>
                <c:pt idx="915">
                  <c:v>43354</c:v>
                </c:pt>
                <c:pt idx="916">
                  <c:v>43355</c:v>
                </c:pt>
                <c:pt idx="917">
                  <c:v>43356</c:v>
                </c:pt>
                <c:pt idx="918">
                  <c:v>43357</c:v>
                </c:pt>
                <c:pt idx="919">
                  <c:v>43360</c:v>
                </c:pt>
                <c:pt idx="920">
                  <c:v>43361</c:v>
                </c:pt>
                <c:pt idx="921">
                  <c:v>43362</c:v>
                </c:pt>
                <c:pt idx="922">
                  <c:v>43363</c:v>
                </c:pt>
                <c:pt idx="923">
                  <c:v>43364</c:v>
                </c:pt>
                <c:pt idx="924">
                  <c:v>43368</c:v>
                </c:pt>
                <c:pt idx="925">
                  <c:v>43369</c:v>
                </c:pt>
                <c:pt idx="926">
                  <c:v>43370</c:v>
                </c:pt>
                <c:pt idx="927">
                  <c:v>43371</c:v>
                </c:pt>
                <c:pt idx="928">
                  <c:v>43372</c:v>
                </c:pt>
                <c:pt idx="929">
                  <c:v>43373</c:v>
                </c:pt>
                <c:pt idx="930">
                  <c:v>43381</c:v>
                </c:pt>
                <c:pt idx="931">
                  <c:v>43382</c:v>
                </c:pt>
                <c:pt idx="932">
                  <c:v>43383</c:v>
                </c:pt>
                <c:pt idx="933">
                  <c:v>43384</c:v>
                </c:pt>
                <c:pt idx="934">
                  <c:v>43385</c:v>
                </c:pt>
                <c:pt idx="935">
                  <c:v>43388</c:v>
                </c:pt>
                <c:pt idx="936">
                  <c:v>43389</c:v>
                </c:pt>
                <c:pt idx="937">
                  <c:v>43390</c:v>
                </c:pt>
                <c:pt idx="938">
                  <c:v>43391</c:v>
                </c:pt>
                <c:pt idx="939">
                  <c:v>43392</c:v>
                </c:pt>
                <c:pt idx="940">
                  <c:v>43395</c:v>
                </c:pt>
                <c:pt idx="941">
                  <c:v>43396</c:v>
                </c:pt>
                <c:pt idx="942">
                  <c:v>43397</c:v>
                </c:pt>
                <c:pt idx="943">
                  <c:v>43398</c:v>
                </c:pt>
                <c:pt idx="944">
                  <c:v>43399</c:v>
                </c:pt>
                <c:pt idx="945">
                  <c:v>43402</c:v>
                </c:pt>
                <c:pt idx="946">
                  <c:v>43403</c:v>
                </c:pt>
                <c:pt idx="947">
                  <c:v>43404</c:v>
                </c:pt>
                <c:pt idx="948">
                  <c:v>43405</c:v>
                </c:pt>
                <c:pt idx="949">
                  <c:v>43406</c:v>
                </c:pt>
                <c:pt idx="950">
                  <c:v>43409</c:v>
                </c:pt>
                <c:pt idx="951">
                  <c:v>43410</c:v>
                </c:pt>
                <c:pt idx="952">
                  <c:v>43411</c:v>
                </c:pt>
                <c:pt idx="953">
                  <c:v>43412</c:v>
                </c:pt>
                <c:pt idx="954">
                  <c:v>43413</c:v>
                </c:pt>
                <c:pt idx="955">
                  <c:v>43416</c:v>
                </c:pt>
                <c:pt idx="956">
                  <c:v>43417</c:v>
                </c:pt>
                <c:pt idx="957">
                  <c:v>43418</c:v>
                </c:pt>
                <c:pt idx="958">
                  <c:v>43419</c:v>
                </c:pt>
                <c:pt idx="959">
                  <c:v>43420</c:v>
                </c:pt>
                <c:pt idx="960">
                  <c:v>43423</c:v>
                </c:pt>
                <c:pt idx="961">
                  <c:v>43424</c:v>
                </c:pt>
                <c:pt idx="962">
                  <c:v>43425</c:v>
                </c:pt>
                <c:pt idx="963">
                  <c:v>43426</c:v>
                </c:pt>
                <c:pt idx="964">
                  <c:v>43427</c:v>
                </c:pt>
                <c:pt idx="965">
                  <c:v>43430</c:v>
                </c:pt>
                <c:pt idx="966">
                  <c:v>43431</c:v>
                </c:pt>
                <c:pt idx="967">
                  <c:v>43432</c:v>
                </c:pt>
                <c:pt idx="968">
                  <c:v>43433</c:v>
                </c:pt>
                <c:pt idx="969">
                  <c:v>43434</c:v>
                </c:pt>
                <c:pt idx="970">
                  <c:v>43437</c:v>
                </c:pt>
                <c:pt idx="971">
                  <c:v>43438</c:v>
                </c:pt>
                <c:pt idx="972">
                  <c:v>43439</c:v>
                </c:pt>
                <c:pt idx="973">
                  <c:v>43440</c:v>
                </c:pt>
                <c:pt idx="974">
                  <c:v>43441</c:v>
                </c:pt>
                <c:pt idx="975">
                  <c:v>43444</c:v>
                </c:pt>
                <c:pt idx="976">
                  <c:v>43445</c:v>
                </c:pt>
                <c:pt idx="977">
                  <c:v>43446</c:v>
                </c:pt>
                <c:pt idx="978">
                  <c:v>43447</c:v>
                </c:pt>
                <c:pt idx="979">
                  <c:v>43448</c:v>
                </c:pt>
                <c:pt idx="980">
                  <c:v>43451</c:v>
                </c:pt>
                <c:pt idx="981">
                  <c:v>43452</c:v>
                </c:pt>
                <c:pt idx="982">
                  <c:v>43453</c:v>
                </c:pt>
                <c:pt idx="983">
                  <c:v>43454</c:v>
                </c:pt>
                <c:pt idx="984">
                  <c:v>43455</c:v>
                </c:pt>
                <c:pt idx="985">
                  <c:v>43458</c:v>
                </c:pt>
                <c:pt idx="986">
                  <c:v>43459</c:v>
                </c:pt>
                <c:pt idx="987">
                  <c:v>43460</c:v>
                </c:pt>
                <c:pt idx="988">
                  <c:v>43461</c:v>
                </c:pt>
                <c:pt idx="989">
                  <c:v>43462</c:v>
                </c:pt>
                <c:pt idx="990">
                  <c:v>43463</c:v>
                </c:pt>
                <c:pt idx="991">
                  <c:v>43467</c:v>
                </c:pt>
                <c:pt idx="992">
                  <c:v>43468</c:v>
                </c:pt>
                <c:pt idx="993">
                  <c:v>43469</c:v>
                </c:pt>
                <c:pt idx="994">
                  <c:v>43472</c:v>
                </c:pt>
                <c:pt idx="995">
                  <c:v>43473</c:v>
                </c:pt>
                <c:pt idx="996">
                  <c:v>43474</c:v>
                </c:pt>
                <c:pt idx="997">
                  <c:v>43475</c:v>
                </c:pt>
                <c:pt idx="998">
                  <c:v>43476</c:v>
                </c:pt>
                <c:pt idx="999">
                  <c:v>43479</c:v>
                </c:pt>
                <c:pt idx="1000">
                  <c:v>43480</c:v>
                </c:pt>
                <c:pt idx="1001">
                  <c:v>43481</c:v>
                </c:pt>
                <c:pt idx="1002">
                  <c:v>43482</c:v>
                </c:pt>
                <c:pt idx="1003">
                  <c:v>43483</c:v>
                </c:pt>
                <c:pt idx="1004">
                  <c:v>43486</c:v>
                </c:pt>
                <c:pt idx="1005">
                  <c:v>43487</c:v>
                </c:pt>
                <c:pt idx="1006">
                  <c:v>43488</c:v>
                </c:pt>
                <c:pt idx="1007">
                  <c:v>43489</c:v>
                </c:pt>
                <c:pt idx="1008">
                  <c:v>43490</c:v>
                </c:pt>
                <c:pt idx="1009">
                  <c:v>43493</c:v>
                </c:pt>
                <c:pt idx="1010">
                  <c:v>43494</c:v>
                </c:pt>
                <c:pt idx="1011">
                  <c:v>43495</c:v>
                </c:pt>
                <c:pt idx="1012">
                  <c:v>43496</c:v>
                </c:pt>
                <c:pt idx="1013">
                  <c:v>43497</c:v>
                </c:pt>
                <c:pt idx="1014">
                  <c:v>43498</c:v>
                </c:pt>
                <c:pt idx="1015">
                  <c:v>43507</c:v>
                </c:pt>
                <c:pt idx="1016">
                  <c:v>43508</c:v>
                </c:pt>
                <c:pt idx="1017">
                  <c:v>43509</c:v>
                </c:pt>
                <c:pt idx="1018">
                  <c:v>43510</c:v>
                </c:pt>
                <c:pt idx="1019">
                  <c:v>43511</c:v>
                </c:pt>
                <c:pt idx="1020">
                  <c:v>43514</c:v>
                </c:pt>
                <c:pt idx="1021">
                  <c:v>43515</c:v>
                </c:pt>
                <c:pt idx="1022">
                  <c:v>43516</c:v>
                </c:pt>
                <c:pt idx="1023">
                  <c:v>43517</c:v>
                </c:pt>
                <c:pt idx="1024">
                  <c:v>43518</c:v>
                </c:pt>
                <c:pt idx="1025">
                  <c:v>43521</c:v>
                </c:pt>
                <c:pt idx="1026">
                  <c:v>43522</c:v>
                </c:pt>
                <c:pt idx="1027">
                  <c:v>43523</c:v>
                </c:pt>
                <c:pt idx="1028">
                  <c:v>43524</c:v>
                </c:pt>
                <c:pt idx="1029">
                  <c:v>43525</c:v>
                </c:pt>
                <c:pt idx="1030">
                  <c:v>43528</c:v>
                </c:pt>
                <c:pt idx="1031">
                  <c:v>43529</c:v>
                </c:pt>
                <c:pt idx="1032">
                  <c:v>43530</c:v>
                </c:pt>
                <c:pt idx="1033">
                  <c:v>43531</c:v>
                </c:pt>
                <c:pt idx="1034">
                  <c:v>43532</c:v>
                </c:pt>
                <c:pt idx="1035">
                  <c:v>43535</c:v>
                </c:pt>
                <c:pt idx="1036">
                  <c:v>43536</c:v>
                </c:pt>
                <c:pt idx="1037">
                  <c:v>43537</c:v>
                </c:pt>
                <c:pt idx="1038">
                  <c:v>43538</c:v>
                </c:pt>
                <c:pt idx="1039">
                  <c:v>43539</c:v>
                </c:pt>
                <c:pt idx="1040">
                  <c:v>43542</c:v>
                </c:pt>
                <c:pt idx="1041">
                  <c:v>43543</c:v>
                </c:pt>
                <c:pt idx="1042">
                  <c:v>43544</c:v>
                </c:pt>
                <c:pt idx="1043">
                  <c:v>43545</c:v>
                </c:pt>
                <c:pt idx="1044">
                  <c:v>43546</c:v>
                </c:pt>
                <c:pt idx="1045">
                  <c:v>43549</c:v>
                </c:pt>
                <c:pt idx="1046">
                  <c:v>43550</c:v>
                </c:pt>
                <c:pt idx="1047">
                  <c:v>43551</c:v>
                </c:pt>
                <c:pt idx="1048">
                  <c:v>43552</c:v>
                </c:pt>
                <c:pt idx="1049">
                  <c:v>43553</c:v>
                </c:pt>
                <c:pt idx="1050">
                  <c:v>43556</c:v>
                </c:pt>
                <c:pt idx="1051">
                  <c:v>43557</c:v>
                </c:pt>
                <c:pt idx="1052">
                  <c:v>43558</c:v>
                </c:pt>
                <c:pt idx="1053">
                  <c:v>43559</c:v>
                </c:pt>
                <c:pt idx="1054">
                  <c:v>43563</c:v>
                </c:pt>
                <c:pt idx="1055">
                  <c:v>43564</c:v>
                </c:pt>
                <c:pt idx="1056">
                  <c:v>43565</c:v>
                </c:pt>
                <c:pt idx="1057">
                  <c:v>43567</c:v>
                </c:pt>
                <c:pt idx="1058">
                  <c:v>43570</c:v>
                </c:pt>
                <c:pt idx="1059">
                  <c:v>43571</c:v>
                </c:pt>
                <c:pt idx="1060">
                  <c:v>43572</c:v>
                </c:pt>
                <c:pt idx="1061">
                  <c:v>43573</c:v>
                </c:pt>
                <c:pt idx="1062">
                  <c:v>43574</c:v>
                </c:pt>
                <c:pt idx="1063">
                  <c:v>43577</c:v>
                </c:pt>
                <c:pt idx="1064">
                  <c:v>43578</c:v>
                </c:pt>
                <c:pt idx="1065">
                  <c:v>43579</c:v>
                </c:pt>
                <c:pt idx="1066">
                  <c:v>43580</c:v>
                </c:pt>
                <c:pt idx="1067">
                  <c:v>43581</c:v>
                </c:pt>
                <c:pt idx="1068">
                  <c:v>43583</c:v>
                </c:pt>
                <c:pt idx="1069">
                  <c:v>43584</c:v>
                </c:pt>
                <c:pt idx="1070">
                  <c:v>43585</c:v>
                </c:pt>
                <c:pt idx="1071">
                  <c:v>43590</c:v>
                </c:pt>
                <c:pt idx="1072">
                  <c:v>43591</c:v>
                </c:pt>
                <c:pt idx="1073">
                  <c:v>43592</c:v>
                </c:pt>
                <c:pt idx="1074">
                  <c:v>43593</c:v>
                </c:pt>
                <c:pt idx="1075">
                  <c:v>43594</c:v>
                </c:pt>
                <c:pt idx="1076">
                  <c:v>43595</c:v>
                </c:pt>
                <c:pt idx="1077">
                  <c:v>43598</c:v>
                </c:pt>
                <c:pt idx="1078">
                  <c:v>43599</c:v>
                </c:pt>
                <c:pt idx="1079">
                  <c:v>43600</c:v>
                </c:pt>
                <c:pt idx="1080">
                  <c:v>43601</c:v>
                </c:pt>
                <c:pt idx="1081">
                  <c:v>43602</c:v>
                </c:pt>
                <c:pt idx="1082">
                  <c:v>43605</c:v>
                </c:pt>
                <c:pt idx="1083">
                  <c:v>43606</c:v>
                </c:pt>
                <c:pt idx="1084">
                  <c:v>43607</c:v>
                </c:pt>
                <c:pt idx="1085">
                  <c:v>43608</c:v>
                </c:pt>
                <c:pt idx="1086">
                  <c:v>43609</c:v>
                </c:pt>
                <c:pt idx="1087">
                  <c:v>43612</c:v>
                </c:pt>
                <c:pt idx="1088">
                  <c:v>43613</c:v>
                </c:pt>
                <c:pt idx="1089">
                  <c:v>43614</c:v>
                </c:pt>
                <c:pt idx="1090">
                  <c:v>43615</c:v>
                </c:pt>
                <c:pt idx="1091">
                  <c:v>43616</c:v>
                </c:pt>
                <c:pt idx="1092">
                  <c:v>43619</c:v>
                </c:pt>
                <c:pt idx="1093">
                  <c:v>43620</c:v>
                </c:pt>
                <c:pt idx="1094">
                  <c:v>43621</c:v>
                </c:pt>
                <c:pt idx="1095">
                  <c:v>43622</c:v>
                </c:pt>
                <c:pt idx="1096">
                  <c:v>43626</c:v>
                </c:pt>
                <c:pt idx="1097">
                  <c:v>43627</c:v>
                </c:pt>
                <c:pt idx="1098">
                  <c:v>43628</c:v>
                </c:pt>
                <c:pt idx="1099">
                  <c:v>43629</c:v>
                </c:pt>
                <c:pt idx="1100">
                  <c:v>43630</c:v>
                </c:pt>
                <c:pt idx="1101">
                  <c:v>43633</c:v>
                </c:pt>
                <c:pt idx="1102">
                  <c:v>43634</c:v>
                </c:pt>
                <c:pt idx="1103">
                  <c:v>43635</c:v>
                </c:pt>
                <c:pt idx="1104">
                  <c:v>43636</c:v>
                </c:pt>
                <c:pt idx="1105">
                  <c:v>43637</c:v>
                </c:pt>
                <c:pt idx="1106">
                  <c:v>43640</c:v>
                </c:pt>
                <c:pt idx="1107">
                  <c:v>43641</c:v>
                </c:pt>
                <c:pt idx="1108">
                  <c:v>43642</c:v>
                </c:pt>
                <c:pt idx="1109">
                  <c:v>43643</c:v>
                </c:pt>
                <c:pt idx="1110">
                  <c:v>43644</c:v>
                </c:pt>
                <c:pt idx="1111">
                  <c:v>43647</c:v>
                </c:pt>
                <c:pt idx="1112">
                  <c:v>43648</c:v>
                </c:pt>
                <c:pt idx="1113">
                  <c:v>43649</c:v>
                </c:pt>
                <c:pt idx="1114">
                  <c:v>43650</c:v>
                </c:pt>
                <c:pt idx="1115">
                  <c:v>43651</c:v>
                </c:pt>
                <c:pt idx="1116">
                  <c:v>43654</c:v>
                </c:pt>
                <c:pt idx="1117">
                  <c:v>43655</c:v>
                </c:pt>
                <c:pt idx="1118">
                  <c:v>43656</c:v>
                </c:pt>
                <c:pt idx="1119">
                  <c:v>43657</c:v>
                </c:pt>
                <c:pt idx="1120">
                  <c:v>43658</c:v>
                </c:pt>
                <c:pt idx="1121">
                  <c:v>43661</c:v>
                </c:pt>
                <c:pt idx="1122">
                  <c:v>43662</c:v>
                </c:pt>
                <c:pt idx="1123">
                  <c:v>43663</c:v>
                </c:pt>
                <c:pt idx="1124">
                  <c:v>43664</c:v>
                </c:pt>
                <c:pt idx="1125">
                  <c:v>43665</c:v>
                </c:pt>
                <c:pt idx="1126">
                  <c:v>43668</c:v>
                </c:pt>
                <c:pt idx="1127">
                  <c:v>43669</c:v>
                </c:pt>
                <c:pt idx="1128">
                  <c:v>43670</c:v>
                </c:pt>
                <c:pt idx="1129">
                  <c:v>43671</c:v>
                </c:pt>
                <c:pt idx="1130">
                  <c:v>43672</c:v>
                </c:pt>
                <c:pt idx="1131">
                  <c:v>43675</c:v>
                </c:pt>
                <c:pt idx="1132">
                  <c:v>43676</c:v>
                </c:pt>
                <c:pt idx="1133">
                  <c:v>43677</c:v>
                </c:pt>
                <c:pt idx="1134">
                  <c:v>43678</c:v>
                </c:pt>
                <c:pt idx="1135">
                  <c:v>43679</c:v>
                </c:pt>
                <c:pt idx="1136">
                  <c:v>43682</c:v>
                </c:pt>
                <c:pt idx="1137">
                  <c:v>43683</c:v>
                </c:pt>
                <c:pt idx="1138">
                  <c:v>43684</c:v>
                </c:pt>
                <c:pt idx="1139">
                  <c:v>43685</c:v>
                </c:pt>
                <c:pt idx="1140">
                  <c:v>43686</c:v>
                </c:pt>
                <c:pt idx="1141">
                  <c:v>43689</c:v>
                </c:pt>
                <c:pt idx="1142">
                  <c:v>43690</c:v>
                </c:pt>
                <c:pt idx="1143">
                  <c:v>43691</c:v>
                </c:pt>
                <c:pt idx="1144">
                  <c:v>43692</c:v>
                </c:pt>
                <c:pt idx="1145">
                  <c:v>43693</c:v>
                </c:pt>
                <c:pt idx="1146">
                  <c:v>43696</c:v>
                </c:pt>
                <c:pt idx="1147">
                  <c:v>43697</c:v>
                </c:pt>
                <c:pt idx="1148">
                  <c:v>43698</c:v>
                </c:pt>
                <c:pt idx="1149">
                  <c:v>43699</c:v>
                </c:pt>
                <c:pt idx="1150">
                  <c:v>43700</c:v>
                </c:pt>
                <c:pt idx="1151">
                  <c:v>43703</c:v>
                </c:pt>
                <c:pt idx="1152">
                  <c:v>43704</c:v>
                </c:pt>
                <c:pt idx="1153">
                  <c:v>43705</c:v>
                </c:pt>
                <c:pt idx="1154">
                  <c:v>43706</c:v>
                </c:pt>
                <c:pt idx="1155">
                  <c:v>43707</c:v>
                </c:pt>
                <c:pt idx="1156">
                  <c:v>43710</c:v>
                </c:pt>
                <c:pt idx="1157">
                  <c:v>43711</c:v>
                </c:pt>
                <c:pt idx="1158">
                  <c:v>43712</c:v>
                </c:pt>
                <c:pt idx="1159">
                  <c:v>43713</c:v>
                </c:pt>
                <c:pt idx="1160">
                  <c:v>43714</c:v>
                </c:pt>
                <c:pt idx="1161">
                  <c:v>43717</c:v>
                </c:pt>
                <c:pt idx="1162">
                  <c:v>43718</c:v>
                </c:pt>
                <c:pt idx="1163">
                  <c:v>43719</c:v>
                </c:pt>
                <c:pt idx="1164">
                  <c:v>43720</c:v>
                </c:pt>
                <c:pt idx="1165">
                  <c:v>43724</c:v>
                </c:pt>
                <c:pt idx="1166">
                  <c:v>43725</c:v>
                </c:pt>
                <c:pt idx="1167">
                  <c:v>43726</c:v>
                </c:pt>
                <c:pt idx="1168">
                  <c:v>43727</c:v>
                </c:pt>
                <c:pt idx="1169">
                  <c:v>43728</c:v>
                </c:pt>
                <c:pt idx="1170">
                  <c:v>43731</c:v>
                </c:pt>
                <c:pt idx="1171">
                  <c:v>43732</c:v>
                </c:pt>
                <c:pt idx="1172">
                  <c:v>43733</c:v>
                </c:pt>
                <c:pt idx="1173">
                  <c:v>43734</c:v>
                </c:pt>
                <c:pt idx="1174">
                  <c:v>43735</c:v>
                </c:pt>
                <c:pt idx="1175">
                  <c:v>43737</c:v>
                </c:pt>
                <c:pt idx="1176">
                  <c:v>43738</c:v>
                </c:pt>
                <c:pt idx="1177">
                  <c:v>43746</c:v>
                </c:pt>
                <c:pt idx="1178">
                  <c:v>43747</c:v>
                </c:pt>
                <c:pt idx="1179">
                  <c:v>43748</c:v>
                </c:pt>
                <c:pt idx="1180">
                  <c:v>43749</c:v>
                </c:pt>
                <c:pt idx="1181">
                  <c:v>43750</c:v>
                </c:pt>
                <c:pt idx="1182">
                  <c:v>43752</c:v>
                </c:pt>
                <c:pt idx="1183">
                  <c:v>43753</c:v>
                </c:pt>
                <c:pt idx="1184">
                  <c:v>43754</c:v>
                </c:pt>
                <c:pt idx="1185">
                  <c:v>43755</c:v>
                </c:pt>
                <c:pt idx="1186">
                  <c:v>43756</c:v>
                </c:pt>
                <c:pt idx="1187">
                  <c:v>43759</c:v>
                </c:pt>
                <c:pt idx="1188">
                  <c:v>43760</c:v>
                </c:pt>
                <c:pt idx="1189">
                  <c:v>43761</c:v>
                </c:pt>
                <c:pt idx="1190">
                  <c:v>43762</c:v>
                </c:pt>
                <c:pt idx="1191">
                  <c:v>43763</c:v>
                </c:pt>
                <c:pt idx="1192">
                  <c:v>43766</c:v>
                </c:pt>
                <c:pt idx="1193">
                  <c:v>43767</c:v>
                </c:pt>
                <c:pt idx="1194">
                  <c:v>43768</c:v>
                </c:pt>
                <c:pt idx="1195">
                  <c:v>43769</c:v>
                </c:pt>
                <c:pt idx="1196">
                  <c:v>43770</c:v>
                </c:pt>
                <c:pt idx="1197">
                  <c:v>43773</c:v>
                </c:pt>
                <c:pt idx="1198">
                  <c:v>43774</c:v>
                </c:pt>
                <c:pt idx="1199">
                  <c:v>43775</c:v>
                </c:pt>
                <c:pt idx="1200">
                  <c:v>43776</c:v>
                </c:pt>
                <c:pt idx="1201">
                  <c:v>43777</c:v>
                </c:pt>
                <c:pt idx="1202">
                  <c:v>43780</c:v>
                </c:pt>
                <c:pt idx="1203">
                  <c:v>43781</c:v>
                </c:pt>
                <c:pt idx="1204">
                  <c:v>43782</c:v>
                </c:pt>
                <c:pt idx="1205">
                  <c:v>43783</c:v>
                </c:pt>
                <c:pt idx="1206">
                  <c:v>43784</c:v>
                </c:pt>
                <c:pt idx="1207">
                  <c:v>43787</c:v>
                </c:pt>
                <c:pt idx="1208">
                  <c:v>43788</c:v>
                </c:pt>
                <c:pt idx="1209">
                  <c:v>43789</c:v>
                </c:pt>
                <c:pt idx="1210">
                  <c:v>43790</c:v>
                </c:pt>
                <c:pt idx="1211">
                  <c:v>43791</c:v>
                </c:pt>
                <c:pt idx="1212">
                  <c:v>43794</c:v>
                </c:pt>
                <c:pt idx="1213">
                  <c:v>43795</c:v>
                </c:pt>
                <c:pt idx="1214">
                  <c:v>43796</c:v>
                </c:pt>
                <c:pt idx="1215">
                  <c:v>43797</c:v>
                </c:pt>
                <c:pt idx="1216">
                  <c:v>43798</c:v>
                </c:pt>
                <c:pt idx="1217">
                  <c:v>43801</c:v>
                </c:pt>
                <c:pt idx="1218">
                  <c:v>43802</c:v>
                </c:pt>
                <c:pt idx="1219">
                  <c:v>43803</c:v>
                </c:pt>
                <c:pt idx="1220">
                  <c:v>43804</c:v>
                </c:pt>
                <c:pt idx="1221">
                  <c:v>43805</c:v>
                </c:pt>
                <c:pt idx="1222">
                  <c:v>43808</c:v>
                </c:pt>
                <c:pt idx="1223">
                  <c:v>43809</c:v>
                </c:pt>
                <c:pt idx="1224">
                  <c:v>43810</c:v>
                </c:pt>
                <c:pt idx="1225">
                  <c:v>43811</c:v>
                </c:pt>
                <c:pt idx="1226">
                  <c:v>43812</c:v>
                </c:pt>
                <c:pt idx="1227">
                  <c:v>43815</c:v>
                </c:pt>
                <c:pt idx="1228">
                  <c:v>43816</c:v>
                </c:pt>
                <c:pt idx="1229">
                  <c:v>43817</c:v>
                </c:pt>
                <c:pt idx="1230">
                  <c:v>43818</c:v>
                </c:pt>
                <c:pt idx="1231">
                  <c:v>43819</c:v>
                </c:pt>
                <c:pt idx="1232">
                  <c:v>43822</c:v>
                </c:pt>
                <c:pt idx="1233">
                  <c:v>43823</c:v>
                </c:pt>
                <c:pt idx="1234">
                  <c:v>43824</c:v>
                </c:pt>
                <c:pt idx="1235">
                  <c:v>43825</c:v>
                </c:pt>
                <c:pt idx="1236">
                  <c:v>43826</c:v>
                </c:pt>
                <c:pt idx="1237">
                  <c:v>43829</c:v>
                </c:pt>
                <c:pt idx="1238">
                  <c:v>43830</c:v>
                </c:pt>
              </c:numCache>
            </c:numRef>
          </c:cat>
          <c:val>
            <c:numRef>
              <c:f>Sheet1!$D$2:$D$1240</c:f>
              <c:numCache>
                <c:formatCode>General</c:formatCode>
                <c:ptCount val="1239"/>
                <c:pt idx="0">
                  <c:v>504.52199999999999</c:v>
                </c:pt>
                <c:pt idx="1">
                  <c:v>497.95400000000001</c:v>
                </c:pt>
                <c:pt idx="2">
                  <c:v>490.73399999999998</c:v>
                </c:pt>
                <c:pt idx="3">
                  <c:v>486.25400000000002</c:v>
                </c:pt>
                <c:pt idx="4">
                  <c:v>470.64400000000001</c:v>
                </c:pt>
                <c:pt idx="5">
                  <c:v>458.79</c:v>
                </c:pt>
                <c:pt idx="6">
                  <c:v>445.1</c:v>
                </c:pt>
                <c:pt idx="7">
                  <c:v>440.09019999999998</c:v>
                </c:pt>
                <c:pt idx="8">
                  <c:v>435.95780000000002</c:v>
                </c:pt>
                <c:pt idx="9">
                  <c:v>425.71600000000001</c:v>
                </c:pt>
                <c:pt idx="10">
                  <c:v>418.20400000000001</c:v>
                </c:pt>
                <c:pt idx="11">
                  <c:v>398.28199999999998</c:v>
                </c:pt>
                <c:pt idx="12">
                  <c:v>390.19</c:v>
                </c:pt>
                <c:pt idx="13">
                  <c:v>381.62400000000002</c:v>
                </c:pt>
                <c:pt idx="14">
                  <c:v>370.56599999999997</c:v>
                </c:pt>
                <c:pt idx="15">
                  <c:v>361.81400000000002</c:v>
                </c:pt>
                <c:pt idx="16">
                  <c:v>358.51799999999997</c:v>
                </c:pt>
                <c:pt idx="17">
                  <c:v>345.95600000000002</c:v>
                </c:pt>
                <c:pt idx="18">
                  <c:v>337.24599999999998</c:v>
                </c:pt>
                <c:pt idx="19">
                  <c:v>333.58</c:v>
                </c:pt>
                <c:pt idx="20">
                  <c:v>331.24400000000003</c:v>
                </c:pt>
                <c:pt idx="21">
                  <c:v>328.02800000000002</c:v>
                </c:pt>
                <c:pt idx="22">
                  <c:v>320.43799999999999</c:v>
                </c:pt>
                <c:pt idx="23">
                  <c:v>317.56200000000001</c:v>
                </c:pt>
                <c:pt idx="24">
                  <c:v>312.714</c:v>
                </c:pt>
                <c:pt idx="25">
                  <c:v>316.35000000000002</c:v>
                </c:pt>
                <c:pt idx="26">
                  <c:v>315.92599999999999</c:v>
                </c:pt>
                <c:pt idx="27">
                  <c:v>317.904</c:v>
                </c:pt>
                <c:pt idx="28">
                  <c:v>318.69400000000002</c:v>
                </c:pt>
                <c:pt idx="29">
                  <c:v>320.43200000000002</c:v>
                </c:pt>
                <c:pt idx="30">
                  <c:v>320.43200000000002</c:v>
                </c:pt>
                <c:pt idx="31">
                  <c:v>320.43200000000002</c:v>
                </c:pt>
                <c:pt idx="32">
                  <c:v>322.57799999999997</c:v>
                </c:pt>
                <c:pt idx="33">
                  <c:v>324.83999999999997</c:v>
                </c:pt>
                <c:pt idx="34">
                  <c:v>325.26799999999997</c:v>
                </c:pt>
                <c:pt idx="35">
                  <c:v>324.99799999999999</c:v>
                </c:pt>
                <c:pt idx="36">
                  <c:v>326.76</c:v>
                </c:pt>
                <c:pt idx="37">
                  <c:v>327.8</c:v>
                </c:pt>
                <c:pt idx="38">
                  <c:v>324.44</c:v>
                </c:pt>
                <c:pt idx="39">
                  <c:v>323.35599999999999</c:v>
                </c:pt>
                <c:pt idx="40">
                  <c:v>323.09800000000001</c:v>
                </c:pt>
                <c:pt idx="41">
                  <c:v>324.41000000000003</c:v>
                </c:pt>
                <c:pt idx="42">
                  <c:v>331.63200000000001</c:v>
                </c:pt>
                <c:pt idx="43">
                  <c:v>345.61200000000002</c:v>
                </c:pt>
                <c:pt idx="44">
                  <c:v>368.52620000000002</c:v>
                </c:pt>
                <c:pt idx="45">
                  <c:v>408.358</c:v>
                </c:pt>
                <c:pt idx="46">
                  <c:v>421.20800000000003</c:v>
                </c:pt>
                <c:pt idx="47">
                  <c:v>426.21600000000001</c:v>
                </c:pt>
                <c:pt idx="48">
                  <c:v>428.61399999999998</c:v>
                </c:pt>
                <c:pt idx="49">
                  <c:v>487.25599999999997</c:v>
                </c:pt>
                <c:pt idx="50">
                  <c:v>535.04999999999995</c:v>
                </c:pt>
                <c:pt idx="51">
                  <c:v>570.83799999999997</c:v>
                </c:pt>
                <c:pt idx="52">
                  <c:v>566.952</c:v>
                </c:pt>
                <c:pt idx="53">
                  <c:v>553.52200000000005</c:v>
                </c:pt>
                <c:pt idx="54">
                  <c:v>546.9402</c:v>
                </c:pt>
                <c:pt idx="55">
                  <c:v>565.64800000000002</c:v>
                </c:pt>
                <c:pt idx="56">
                  <c:v>577.66800000000001</c:v>
                </c:pt>
                <c:pt idx="57">
                  <c:v>577.49800000000005</c:v>
                </c:pt>
                <c:pt idx="58">
                  <c:v>587.66200000000003</c:v>
                </c:pt>
                <c:pt idx="59">
                  <c:v>576.41200000000003</c:v>
                </c:pt>
                <c:pt idx="60">
                  <c:v>559.23199999999997</c:v>
                </c:pt>
                <c:pt idx="61">
                  <c:v>541.54200000000003</c:v>
                </c:pt>
                <c:pt idx="62">
                  <c:v>529.952</c:v>
                </c:pt>
                <c:pt idx="63">
                  <c:v>526.87400000000002</c:v>
                </c:pt>
                <c:pt idx="64">
                  <c:v>536.88599999999997</c:v>
                </c:pt>
                <c:pt idx="65">
                  <c:v>538.47</c:v>
                </c:pt>
                <c:pt idx="66">
                  <c:v>535.0018</c:v>
                </c:pt>
                <c:pt idx="67">
                  <c:v>525.10820000000001</c:v>
                </c:pt>
                <c:pt idx="68">
                  <c:v>518.3818</c:v>
                </c:pt>
                <c:pt idx="69">
                  <c:v>507.34199999999998</c:v>
                </c:pt>
                <c:pt idx="70">
                  <c:v>515.17200000000003</c:v>
                </c:pt>
                <c:pt idx="71">
                  <c:v>499.53199999999998</c:v>
                </c:pt>
                <c:pt idx="72">
                  <c:v>502.97199999999998</c:v>
                </c:pt>
                <c:pt idx="73">
                  <c:v>513.67179999999996</c:v>
                </c:pt>
                <c:pt idx="74">
                  <c:v>489.04219999999998</c:v>
                </c:pt>
                <c:pt idx="75">
                  <c:v>495.25799999999998</c:v>
                </c:pt>
                <c:pt idx="76">
                  <c:v>503.93599999999998</c:v>
                </c:pt>
                <c:pt idx="77">
                  <c:v>508.91419999999999</c:v>
                </c:pt>
                <c:pt idx="78">
                  <c:v>505.79599999999999</c:v>
                </c:pt>
                <c:pt idx="79">
                  <c:v>490.86799999999999</c:v>
                </c:pt>
                <c:pt idx="80">
                  <c:v>475.41199999999998</c:v>
                </c:pt>
                <c:pt idx="81">
                  <c:v>470.7362</c:v>
                </c:pt>
                <c:pt idx="82">
                  <c:v>456.02600000000001</c:v>
                </c:pt>
                <c:pt idx="83">
                  <c:v>442.9658</c:v>
                </c:pt>
                <c:pt idx="84">
                  <c:v>430.02600000000001</c:v>
                </c:pt>
                <c:pt idx="85">
                  <c:v>416.75619999999998</c:v>
                </c:pt>
                <c:pt idx="86">
                  <c:v>413.96199999999999</c:v>
                </c:pt>
                <c:pt idx="87">
                  <c:v>405.56</c:v>
                </c:pt>
                <c:pt idx="88">
                  <c:v>397.82</c:v>
                </c:pt>
                <c:pt idx="89">
                  <c:v>388.54</c:v>
                </c:pt>
                <c:pt idx="90">
                  <c:v>384.28</c:v>
                </c:pt>
                <c:pt idx="91">
                  <c:v>379.02</c:v>
                </c:pt>
                <c:pt idx="92">
                  <c:v>371.84800000000001</c:v>
                </c:pt>
                <c:pt idx="93">
                  <c:v>365.53219999999999</c:v>
                </c:pt>
                <c:pt idx="94">
                  <c:v>354.22399999999999</c:v>
                </c:pt>
                <c:pt idx="95">
                  <c:v>349.15600000000001</c:v>
                </c:pt>
                <c:pt idx="96">
                  <c:v>346.55</c:v>
                </c:pt>
                <c:pt idx="97">
                  <c:v>340.59399999999999</c:v>
                </c:pt>
                <c:pt idx="98">
                  <c:v>326.35399999999998</c:v>
                </c:pt>
                <c:pt idx="99">
                  <c:v>309.13799999999998</c:v>
                </c:pt>
                <c:pt idx="100">
                  <c:v>299.89</c:v>
                </c:pt>
                <c:pt idx="101">
                  <c:v>291.26</c:v>
                </c:pt>
                <c:pt idx="102">
                  <c:v>283.79579999999999</c:v>
                </c:pt>
                <c:pt idx="103">
                  <c:v>281.75400000000002</c:v>
                </c:pt>
                <c:pt idx="104">
                  <c:v>277.93</c:v>
                </c:pt>
                <c:pt idx="105">
                  <c:v>267.97000000000003</c:v>
                </c:pt>
                <c:pt idx="106">
                  <c:v>260.07</c:v>
                </c:pt>
                <c:pt idx="107">
                  <c:v>253.084</c:v>
                </c:pt>
                <c:pt idx="108">
                  <c:v>240.83</c:v>
                </c:pt>
                <c:pt idx="109">
                  <c:v>234.86799999999999</c:v>
                </c:pt>
                <c:pt idx="110">
                  <c:v>228.31780000000001</c:v>
                </c:pt>
                <c:pt idx="111">
                  <c:v>225.07</c:v>
                </c:pt>
                <c:pt idx="112">
                  <c:v>227.18199999999999</c:v>
                </c:pt>
                <c:pt idx="113">
                  <c:v>217.44</c:v>
                </c:pt>
                <c:pt idx="114">
                  <c:v>213.25800000000001</c:v>
                </c:pt>
                <c:pt idx="115">
                  <c:v>200.40799999999999</c:v>
                </c:pt>
                <c:pt idx="116">
                  <c:v>196.45400000000001</c:v>
                </c:pt>
                <c:pt idx="117">
                  <c:v>189.13200000000001</c:v>
                </c:pt>
                <c:pt idx="118">
                  <c:v>195.66</c:v>
                </c:pt>
                <c:pt idx="119">
                  <c:v>184.19200000000001</c:v>
                </c:pt>
                <c:pt idx="120">
                  <c:v>177.66</c:v>
                </c:pt>
                <c:pt idx="121">
                  <c:v>161.36799999999999</c:v>
                </c:pt>
                <c:pt idx="122">
                  <c:v>157.1618</c:v>
                </c:pt>
                <c:pt idx="123">
                  <c:v>169.4</c:v>
                </c:pt>
                <c:pt idx="124">
                  <c:v>183.298</c:v>
                </c:pt>
                <c:pt idx="125">
                  <c:v>193.98</c:v>
                </c:pt>
                <c:pt idx="126">
                  <c:v>215.54400000000001</c:v>
                </c:pt>
                <c:pt idx="127">
                  <c:v>225.47</c:v>
                </c:pt>
                <c:pt idx="128">
                  <c:v>226.06</c:v>
                </c:pt>
                <c:pt idx="129">
                  <c:v>222.33799999999999</c:v>
                </c:pt>
                <c:pt idx="130">
                  <c:v>214.46799999999999</c:v>
                </c:pt>
                <c:pt idx="131">
                  <c:v>230.82820000000001</c:v>
                </c:pt>
                <c:pt idx="132">
                  <c:v>237.19820000000001</c:v>
                </c:pt>
                <c:pt idx="133">
                  <c:v>235.00200000000001</c:v>
                </c:pt>
                <c:pt idx="134">
                  <c:v>233.756</c:v>
                </c:pt>
                <c:pt idx="135">
                  <c:v>226.636</c:v>
                </c:pt>
                <c:pt idx="136">
                  <c:v>246.30600000000001</c:v>
                </c:pt>
                <c:pt idx="137">
                  <c:v>261.96600000000001</c:v>
                </c:pt>
                <c:pt idx="138">
                  <c:v>262.29399999999998</c:v>
                </c:pt>
                <c:pt idx="139">
                  <c:v>285.524</c:v>
                </c:pt>
                <c:pt idx="140">
                  <c:v>292.47579999999999</c:v>
                </c:pt>
                <c:pt idx="141">
                  <c:v>312.81599999999997</c:v>
                </c:pt>
                <c:pt idx="142">
                  <c:v>349.18400000000003</c:v>
                </c:pt>
                <c:pt idx="143">
                  <c:v>367.74</c:v>
                </c:pt>
                <c:pt idx="144">
                  <c:v>373.07420000000002</c:v>
                </c:pt>
                <c:pt idx="145">
                  <c:v>377.34</c:v>
                </c:pt>
                <c:pt idx="146">
                  <c:v>366.92</c:v>
                </c:pt>
                <c:pt idx="147">
                  <c:v>357.44380000000001</c:v>
                </c:pt>
                <c:pt idx="148">
                  <c:v>359.07799999999997</c:v>
                </c:pt>
                <c:pt idx="149">
                  <c:v>368.83800000000002</c:v>
                </c:pt>
                <c:pt idx="150">
                  <c:v>377.18799999999999</c:v>
                </c:pt>
                <c:pt idx="151">
                  <c:v>377.81599999999997</c:v>
                </c:pt>
                <c:pt idx="152">
                  <c:v>376.08</c:v>
                </c:pt>
                <c:pt idx="153">
                  <c:v>371.15800000000002</c:v>
                </c:pt>
                <c:pt idx="154">
                  <c:v>361.86399999999998</c:v>
                </c:pt>
                <c:pt idx="155">
                  <c:v>359.01220000000001</c:v>
                </c:pt>
                <c:pt idx="156">
                  <c:v>348.46800000000002</c:v>
                </c:pt>
                <c:pt idx="157">
                  <c:v>349.22199999999998</c:v>
                </c:pt>
                <c:pt idx="158">
                  <c:v>335.95600000000002</c:v>
                </c:pt>
                <c:pt idx="159">
                  <c:v>328.83199999999999</c:v>
                </c:pt>
                <c:pt idx="160">
                  <c:v>326.74400000000003</c:v>
                </c:pt>
                <c:pt idx="161">
                  <c:v>318.4042</c:v>
                </c:pt>
                <c:pt idx="162">
                  <c:v>299.98399999999998</c:v>
                </c:pt>
                <c:pt idx="163">
                  <c:v>292.30200000000002</c:v>
                </c:pt>
                <c:pt idx="164">
                  <c:v>287.13200000000001</c:v>
                </c:pt>
                <c:pt idx="165">
                  <c:v>273.89980000000003</c:v>
                </c:pt>
                <c:pt idx="166">
                  <c:v>264.86</c:v>
                </c:pt>
                <c:pt idx="167">
                  <c:v>255.84</c:v>
                </c:pt>
                <c:pt idx="168">
                  <c:v>244.61</c:v>
                </c:pt>
                <c:pt idx="169">
                  <c:v>239.524</c:v>
                </c:pt>
                <c:pt idx="170">
                  <c:v>226.36019999999999</c:v>
                </c:pt>
                <c:pt idx="171">
                  <c:v>225.84200000000001</c:v>
                </c:pt>
                <c:pt idx="172">
                  <c:v>231.898</c:v>
                </c:pt>
                <c:pt idx="173">
                  <c:v>234.73599999999999</c:v>
                </c:pt>
                <c:pt idx="174">
                  <c:v>235.386</c:v>
                </c:pt>
                <c:pt idx="175">
                  <c:v>231.82</c:v>
                </c:pt>
                <c:pt idx="176">
                  <c:v>233.83199999999999</c:v>
                </c:pt>
                <c:pt idx="177">
                  <c:v>233.15600000000001</c:v>
                </c:pt>
                <c:pt idx="178">
                  <c:v>238.73</c:v>
                </c:pt>
                <c:pt idx="179">
                  <c:v>241.32</c:v>
                </c:pt>
                <c:pt idx="180">
                  <c:v>236.642</c:v>
                </c:pt>
                <c:pt idx="181">
                  <c:v>235.732</c:v>
                </c:pt>
                <c:pt idx="182">
                  <c:v>237.75200000000001</c:v>
                </c:pt>
                <c:pt idx="183">
                  <c:v>238.39474200000001</c:v>
                </c:pt>
                <c:pt idx="184">
                  <c:v>239.04474200000001</c:v>
                </c:pt>
                <c:pt idx="185">
                  <c:v>237.91374200000001</c:v>
                </c:pt>
                <c:pt idx="186">
                  <c:v>237.643742</c:v>
                </c:pt>
                <c:pt idx="187">
                  <c:v>242.177942</c:v>
                </c:pt>
                <c:pt idx="188">
                  <c:v>238.59774200000001</c:v>
                </c:pt>
                <c:pt idx="189">
                  <c:v>238.213742</c:v>
                </c:pt>
                <c:pt idx="190">
                  <c:v>239.14574200000001</c:v>
                </c:pt>
                <c:pt idx="191">
                  <c:v>240.40594200000001</c:v>
                </c:pt>
                <c:pt idx="192">
                  <c:v>244.29679999999999</c:v>
                </c:pt>
                <c:pt idx="193">
                  <c:v>250.68860000000001</c:v>
                </c:pt>
                <c:pt idx="194">
                  <c:v>258.58859999999999</c:v>
                </c:pt>
                <c:pt idx="195">
                  <c:v>260.1148</c:v>
                </c:pt>
                <c:pt idx="196">
                  <c:v>264.91059999999999</c:v>
                </c:pt>
                <c:pt idx="197">
                  <c:v>278.64240000000001</c:v>
                </c:pt>
                <c:pt idx="198">
                  <c:v>289.68259999999998</c:v>
                </c:pt>
                <c:pt idx="199">
                  <c:v>300.0326</c:v>
                </c:pt>
                <c:pt idx="200">
                  <c:v>307.9024</c:v>
                </c:pt>
                <c:pt idx="201">
                  <c:v>312.87200000000001</c:v>
                </c:pt>
                <c:pt idx="202">
                  <c:v>320.65179999999998</c:v>
                </c:pt>
                <c:pt idx="203">
                  <c:v>334.25200000000001</c:v>
                </c:pt>
                <c:pt idx="204">
                  <c:v>341.5204</c:v>
                </c:pt>
                <c:pt idx="205">
                  <c:v>346.6902</c:v>
                </c:pt>
                <c:pt idx="206">
                  <c:v>343.99259999999998</c:v>
                </c:pt>
                <c:pt idx="207">
                  <c:v>340.82479999999998</c:v>
                </c:pt>
                <c:pt idx="208">
                  <c:v>333.08499999999998</c:v>
                </c:pt>
                <c:pt idx="209">
                  <c:v>325.18299999999999</c:v>
                </c:pt>
                <c:pt idx="210">
                  <c:v>315.79300000000001</c:v>
                </c:pt>
                <c:pt idx="211">
                  <c:v>306.911</c:v>
                </c:pt>
                <c:pt idx="212">
                  <c:v>299.90899999999999</c:v>
                </c:pt>
                <c:pt idx="213">
                  <c:v>311.89339999999999</c:v>
                </c:pt>
                <c:pt idx="214">
                  <c:v>312.11739999999998</c:v>
                </c:pt>
                <c:pt idx="215">
                  <c:v>314.25740000000002</c:v>
                </c:pt>
                <c:pt idx="216">
                  <c:v>311.4314</c:v>
                </c:pt>
                <c:pt idx="217">
                  <c:v>307.51139999999998</c:v>
                </c:pt>
                <c:pt idx="218">
                  <c:v>309.01339999999999</c:v>
                </c:pt>
                <c:pt idx="219">
                  <c:v>311.69139999999999</c:v>
                </c:pt>
                <c:pt idx="220">
                  <c:v>311.02140000000003</c:v>
                </c:pt>
                <c:pt idx="221">
                  <c:v>303.42739999999998</c:v>
                </c:pt>
                <c:pt idx="222">
                  <c:v>310.4092</c:v>
                </c:pt>
                <c:pt idx="223">
                  <c:v>317.93920000000003</c:v>
                </c:pt>
                <c:pt idx="224">
                  <c:v>321.892</c:v>
                </c:pt>
                <c:pt idx="225">
                  <c:v>323.75819999999999</c:v>
                </c:pt>
                <c:pt idx="226">
                  <c:v>323.3802</c:v>
                </c:pt>
                <c:pt idx="227">
                  <c:v>316.32619999999997</c:v>
                </c:pt>
                <c:pt idx="228">
                  <c:v>324.3442</c:v>
                </c:pt>
                <c:pt idx="229">
                  <c:v>321.01420000000002</c:v>
                </c:pt>
                <c:pt idx="230">
                  <c:v>321.01780000000002</c:v>
                </c:pt>
                <c:pt idx="231">
                  <c:v>319.14999999999998</c:v>
                </c:pt>
                <c:pt idx="232">
                  <c:v>326.596</c:v>
                </c:pt>
                <c:pt idx="233">
                  <c:v>326.65600000000001</c:v>
                </c:pt>
                <c:pt idx="234">
                  <c:v>335.07400000000001</c:v>
                </c:pt>
                <c:pt idx="235">
                  <c:v>340.78399999999999</c:v>
                </c:pt>
                <c:pt idx="236">
                  <c:v>352.83199999999999</c:v>
                </c:pt>
                <c:pt idx="237">
                  <c:v>366.00799999999998</c:v>
                </c:pt>
                <c:pt idx="238">
                  <c:v>371.94119999999998</c:v>
                </c:pt>
                <c:pt idx="239">
                  <c:v>370.80119999999999</c:v>
                </c:pt>
                <c:pt idx="240">
                  <c:v>368.9812</c:v>
                </c:pt>
                <c:pt idx="241">
                  <c:v>369.56119999999999</c:v>
                </c:pt>
                <c:pt idx="242">
                  <c:v>376.72120000000001</c:v>
                </c:pt>
                <c:pt idx="243">
                  <c:v>384.39120000000003</c:v>
                </c:pt>
                <c:pt idx="244">
                  <c:v>398.94119999999998</c:v>
                </c:pt>
                <c:pt idx="245">
                  <c:v>429.19319999999999</c:v>
                </c:pt>
                <c:pt idx="246">
                  <c:v>437.67500000000001</c:v>
                </c:pt>
                <c:pt idx="247">
                  <c:v>437.46574199999998</c:v>
                </c:pt>
                <c:pt idx="248">
                  <c:v>427.53140000000002</c:v>
                </c:pt>
                <c:pt idx="249">
                  <c:v>418.41019999999997</c:v>
                </c:pt>
                <c:pt idx="250">
                  <c:v>408.18979999999999</c:v>
                </c:pt>
                <c:pt idx="251">
                  <c:v>394.40440000000001</c:v>
                </c:pt>
                <c:pt idx="252">
                  <c:v>389.3698</c:v>
                </c:pt>
                <c:pt idx="253">
                  <c:v>393.75959999999998</c:v>
                </c:pt>
                <c:pt idx="254">
                  <c:v>400.25380000000001</c:v>
                </c:pt>
                <c:pt idx="255">
                  <c:v>406.14879999999999</c:v>
                </c:pt>
                <c:pt idx="256">
                  <c:v>415.08879999999999</c:v>
                </c:pt>
                <c:pt idx="257">
                  <c:v>413.58879999999999</c:v>
                </c:pt>
                <c:pt idx="258">
                  <c:v>405.84980000000002</c:v>
                </c:pt>
                <c:pt idx="259">
                  <c:v>401.68740000000003</c:v>
                </c:pt>
                <c:pt idx="260">
                  <c:v>397.38740000000001</c:v>
                </c:pt>
                <c:pt idx="261">
                  <c:v>400.13299999999998</c:v>
                </c:pt>
                <c:pt idx="262">
                  <c:v>399.70699999999999</c:v>
                </c:pt>
                <c:pt idx="263">
                  <c:v>398.7362</c:v>
                </c:pt>
                <c:pt idx="264">
                  <c:v>398.0838</c:v>
                </c:pt>
                <c:pt idx="265">
                  <c:v>395.61380000000003</c:v>
                </c:pt>
                <c:pt idx="266">
                  <c:v>394.84379999999999</c:v>
                </c:pt>
                <c:pt idx="267">
                  <c:v>395.5138</c:v>
                </c:pt>
                <c:pt idx="268">
                  <c:v>395.31380000000001</c:v>
                </c:pt>
                <c:pt idx="269">
                  <c:v>386.3938</c:v>
                </c:pt>
                <c:pt idx="270">
                  <c:v>386.3938</c:v>
                </c:pt>
                <c:pt idx="271">
                  <c:v>389.25839999999999</c:v>
                </c:pt>
                <c:pt idx="272">
                  <c:v>386.90839999999997</c:v>
                </c:pt>
                <c:pt idx="273">
                  <c:v>390.38839999999999</c:v>
                </c:pt>
                <c:pt idx="274">
                  <c:v>391.90839999999997</c:v>
                </c:pt>
                <c:pt idx="275">
                  <c:v>399.935</c:v>
                </c:pt>
                <c:pt idx="276">
                  <c:v>0</c:v>
                </c:pt>
                <c:pt idx="277">
                  <c:v>400.50439999999998</c:v>
                </c:pt>
                <c:pt idx="278">
                  <c:v>400.5566</c:v>
                </c:pt>
                <c:pt idx="279">
                  <c:v>404.89839999999998</c:v>
                </c:pt>
                <c:pt idx="280">
                  <c:v>405.26819999999998</c:v>
                </c:pt>
                <c:pt idx="281">
                  <c:v>404.18239999999997</c:v>
                </c:pt>
                <c:pt idx="282">
                  <c:v>417.24439999999998</c:v>
                </c:pt>
                <c:pt idx="283">
                  <c:v>427.81420000000003</c:v>
                </c:pt>
                <c:pt idx="284">
                  <c:v>440.35180000000003</c:v>
                </c:pt>
                <c:pt idx="285">
                  <c:v>435.9264</c:v>
                </c:pt>
                <c:pt idx="286">
                  <c:v>647.21619999999996</c:v>
                </c:pt>
                <c:pt idx="287">
                  <c:v>666.73320000000001</c:v>
                </c:pt>
                <c:pt idx="288">
                  <c:v>635.73659999999995</c:v>
                </c:pt>
                <c:pt idx="289">
                  <c:v>630.4606</c:v>
                </c:pt>
                <c:pt idx="290">
                  <c:v>626.25559999999996</c:v>
                </c:pt>
                <c:pt idx="291">
                  <c:v>565.40179999999998</c:v>
                </c:pt>
                <c:pt idx="292">
                  <c:v>526.78200000000004</c:v>
                </c:pt>
                <c:pt idx="293">
                  <c:v>506.95960000000002</c:v>
                </c:pt>
                <c:pt idx="294">
                  <c:v>515.24760000000003</c:v>
                </c:pt>
                <c:pt idx="295">
                  <c:v>551.52359999999999</c:v>
                </c:pt>
                <c:pt idx="296">
                  <c:v>562.83960000000002</c:v>
                </c:pt>
                <c:pt idx="297">
                  <c:v>555.44759999999997</c:v>
                </c:pt>
                <c:pt idx="298">
                  <c:v>559.31359999999995</c:v>
                </c:pt>
                <c:pt idx="299">
                  <c:v>564.94299999999998</c:v>
                </c:pt>
                <c:pt idx="300">
                  <c:v>564.78319999999997</c:v>
                </c:pt>
                <c:pt idx="301">
                  <c:v>607.70479999999998</c:v>
                </c:pt>
                <c:pt idx="302">
                  <c:v>610.75139999999999</c:v>
                </c:pt>
                <c:pt idx="303">
                  <c:v>619.04740000000004</c:v>
                </c:pt>
                <c:pt idx="304">
                  <c:v>615.05719999999997</c:v>
                </c:pt>
                <c:pt idx="305">
                  <c:v>635.36760000000004</c:v>
                </c:pt>
                <c:pt idx="306">
                  <c:v>682.88160000000005</c:v>
                </c:pt>
                <c:pt idx="307">
                  <c:v>702.92139999999995</c:v>
                </c:pt>
                <c:pt idx="308">
                  <c:v>724.38220000000001</c:v>
                </c:pt>
                <c:pt idx="309">
                  <c:v>740.83420000000001</c:v>
                </c:pt>
                <c:pt idx="310">
                  <c:v>848.59019999999998</c:v>
                </c:pt>
                <c:pt idx="311">
                  <c:v>0</c:v>
                </c:pt>
                <c:pt idx="312">
                  <c:v>937.49159999999995</c:v>
                </c:pt>
                <c:pt idx="313">
                  <c:v>927.66819999999996</c:v>
                </c:pt>
                <c:pt idx="314">
                  <c:v>894.80880000000002</c:v>
                </c:pt>
                <c:pt idx="315">
                  <c:v>922.27139999999997</c:v>
                </c:pt>
                <c:pt idx="316">
                  <c:v>949.77020000000005</c:v>
                </c:pt>
                <c:pt idx="317">
                  <c:v>1007.35</c:v>
                </c:pt>
                <c:pt idx="318">
                  <c:v>1072.0239999999999</c:v>
                </c:pt>
                <c:pt idx="319">
                  <c:v>998.56700000000001</c:v>
                </c:pt>
                <c:pt idx="320">
                  <c:v>976.49254199999996</c:v>
                </c:pt>
                <c:pt idx="321">
                  <c:v>952.08159999999998</c:v>
                </c:pt>
                <c:pt idx="322">
                  <c:v>924.02059999999994</c:v>
                </c:pt>
                <c:pt idx="323">
                  <c:v>933.83640000000003</c:v>
                </c:pt>
                <c:pt idx="324">
                  <c:v>929.76559999999995</c:v>
                </c:pt>
                <c:pt idx="325">
                  <c:v>873.99779999999998</c:v>
                </c:pt>
                <c:pt idx="326">
                  <c:v>820.19240000000002</c:v>
                </c:pt>
                <c:pt idx="327">
                  <c:v>785.1902</c:v>
                </c:pt>
                <c:pt idx="328">
                  <c:v>718.81619999999998</c:v>
                </c:pt>
                <c:pt idx="329">
                  <c:v>611.57780000000002</c:v>
                </c:pt>
                <c:pt idx="330">
                  <c:v>544.04719999999998</c:v>
                </c:pt>
                <c:pt idx="331">
                  <c:v>562.95640000000003</c:v>
                </c:pt>
                <c:pt idx="332">
                  <c:v>565.18359999999996</c:v>
                </c:pt>
                <c:pt idx="333">
                  <c:v>498.05059999999997</c:v>
                </c:pt>
                <c:pt idx="334">
                  <c:v>449.02120000000002</c:v>
                </c:pt>
                <c:pt idx="335">
                  <c:v>430.72120000000001</c:v>
                </c:pt>
                <c:pt idx="336">
                  <c:v>428.9812</c:v>
                </c:pt>
                <c:pt idx="337">
                  <c:v>431.6404</c:v>
                </c:pt>
                <c:pt idx="338">
                  <c:v>416.08640000000003</c:v>
                </c:pt>
                <c:pt idx="339">
                  <c:v>332.00599999999997</c:v>
                </c:pt>
                <c:pt idx="340">
                  <c:v>313.66120000000001</c:v>
                </c:pt>
                <c:pt idx="341">
                  <c:v>322.68340000000001</c:v>
                </c:pt>
                <c:pt idx="342">
                  <c:v>305.34379999999999</c:v>
                </c:pt>
                <c:pt idx="343">
                  <c:v>316.8818</c:v>
                </c:pt>
                <c:pt idx="344">
                  <c:v>325.24299999999999</c:v>
                </c:pt>
                <c:pt idx="345">
                  <c:v>320.72899999999998</c:v>
                </c:pt>
                <c:pt idx="346">
                  <c:v>315.29739999999998</c:v>
                </c:pt>
                <c:pt idx="347">
                  <c:v>305.51979999999998</c:v>
                </c:pt>
                <c:pt idx="348">
                  <c:v>298.80500000000001</c:v>
                </c:pt>
                <c:pt idx="349">
                  <c:v>328.7604</c:v>
                </c:pt>
                <c:pt idx="350">
                  <c:v>351.66300000000001</c:v>
                </c:pt>
                <c:pt idx="351">
                  <c:v>351.45979999999997</c:v>
                </c:pt>
                <c:pt idx="352">
                  <c:v>423.66199999999998</c:v>
                </c:pt>
                <c:pt idx="353">
                  <c:v>452.31439999999998</c:v>
                </c:pt>
                <c:pt idx="354">
                  <c:v>470.5052</c:v>
                </c:pt>
                <c:pt idx="355">
                  <c:v>453.39920000000001</c:v>
                </c:pt>
                <c:pt idx="356">
                  <c:v>446.87580000000003</c:v>
                </c:pt>
                <c:pt idx="357">
                  <c:v>433.96980000000002</c:v>
                </c:pt>
                <c:pt idx="358">
                  <c:v>418.7414</c:v>
                </c:pt>
                <c:pt idx="359">
                  <c:v>413.67959999999999</c:v>
                </c:pt>
                <c:pt idx="360">
                  <c:v>417.20659999999998</c:v>
                </c:pt>
                <c:pt idx="361">
                  <c:v>426.42939999999999</c:v>
                </c:pt>
                <c:pt idx="362">
                  <c:v>429.74</c:v>
                </c:pt>
                <c:pt idx="363">
                  <c:v>448.21859999999998</c:v>
                </c:pt>
                <c:pt idx="364">
                  <c:v>467.45600000000002</c:v>
                </c:pt>
                <c:pt idx="365">
                  <c:v>475.43200000000002</c:v>
                </c:pt>
                <c:pt idx="366">
                  <c:v>460.93400000000003</c:v>
                </c:pt>
                <c:pt idx="367">
                  <c:v>485.65620000000001</c:v>
                </c:pt>
                <c:pt idx="368">
                  <c:v>544.19000000000005</c:v>
                </c:pt>
                <c:pt idx="369">
                  <c:v>533.76199999999994</c:v>
                </c:pt>
                <c:pt idx="370">
                  <c:v>523.99199999999996</c:v>
                </c:pt>
                <c:pt idx="371">
                  <c:v>530.44600000000003</c:v>
                </c:pt>
                <c:pt idx="372">
                  <c:v>542.86</c:v>
                </c:pt>
                <c:pt idx="373">
                  <c:v>556.12199999999996</c:v>
                </c:pt>
                <c:pt idx="374">
                  <c:v>595.98400000000004</c:v>
                </c:pt>
                <c:pt idx="375">
                  <c:v>642.13419999999996</c:v>
                </c:pt>
                <c:pt idx="376">
                  <c:v>608.428</c:v>
                </c:pt>
                <c:pt idx="377">
                  <c:v>598.68600000000004</c:v>
                </c:pt>
                <c:pt idx="378">
                  <c:v>572.202</c:v>
                </c:pt>
                <c:pt idx="379">
                  <c:v>551.08399999999995</c:v>
                </c:pt>
                <c:pt idx="380">
                  <c:v>536.25779999999997</c:v>
                </c:pt>
                <c:pt idx="381">
                  <c:v>547.42399999999998</c:v>
                </c:pt>
                <c:pt idx="382">
                  <c:v>547.74800000000005</c:v>
                </c:pt>
                <c:pt idx="383">
                  <c:v>0</c:v>
                </c:pt>
                <c:pt idx="384">
                  <c:v>525.01800000000003</c:v>
                </c:pt>
                <c:pt idx="385">
                  <c:v>534.65599999999995</c:v>
                </c:pt>
                <c:pt idx="386">
                  <c:v>543.58399999999995</c:v>
                </c:pt>
                <c:pt idx="387">
                  <c:v>537.17399999999998</c:v>
                </c:pt>
                <c:pt idx="388">
                  <c:v>536.04</c:v>
                </c:pt>
                <c:pt idx="389">
                  <c:v>553.10799999999995</c:v>
                </c:pt>
                <c:pt idx="390">
                  <c:v>542.7482</c:v>
                </c:pt>
                <c:pt idx="391">
                  <c:v>532.1</c:v>
                </c:pt>
                <c:pt idx="392">
                  <c:v>529.63379999999995</c:v>
                </c:pt>
                <c:pt idx="393">
                  <c:v>534.16399999999999</c:v>
                </c:pt>
                <c:pt idx="394">
                  <c:v>527.66600000000005</c:v>
                </c:pt>
                <c:pt idx="395">
                  <c:v>509.476</c:v>
                </c:pt>
                <c:pt idx="396">
                  <c:v>506.69799999999998</c:v>
                </c:pt>
                <c:pt idx="397">
                  <c:v>524.85199999999998</c:v>
                </c:pt>
                <c:pt idx="398">
                  <c:v>518.024</c:v>
                </c:pt>
                <c:pt idx="399">
                  <c:v>534.74</c:v>
                </c:pt>
                <c:pt idx="400">
                  <c:v>533.51199999999994</c:v>
                </c:pt>
                <c:pt idx="401">
                  <c:v>519.06799999999998</c:v>
                </c:pt>
                <c:pt idx="402">
                  <c:v>495.678</c:v>
                </c:pt>
                <c:pt idx="403">
                  <c:v>505.46600000000001</c:v>
                </c:pt>
                <c:pt idx="404">
                  <c:v>517.66</c:v>
                </c:pt>
                <c:pt idx="405">
                  <c:v>500.94</c:v>
                </c:pt>
                <c:pt idx="406">
                  <c:v>497.37799999999999</c:v>
                </c:pt>
                <c:pt idx="407">
                  <c:v>485.46820000000002</c:v>
                </c:pt>
                <c:pt idx="408">
                  <c:v>454.50799999999998</c:v>
                </c:pt>
                <c:pt idx="409">
                  <c:v>442.26400000000001</c:v>
                </c:pt>
                <c:pt idx="410">
                  <c:v>416.392</c:v>
                </c:pt>
                <c:pt idx="411">
                  <c:v>387.72800000000001</c:v>
                </c:pt>
                <c:pt idx="412">
                  <c:v>381.74799999999999</c:v>
                </c:pt>
                <c:pt idx="413">
                  <c:v>403.03800000000001</c:v>
                </c:pt>
                <c:pt idx="414">
                  <c:v>393.92200000000003</c:v>
                </c:pt>
                <c:pt idx="415">
                  <c:v>380.726</c:v>
                </c:pt>
                <c:pt idx="416">
                  <c:v>354.08</c:v>
                </c:pt>
                <c:pt idx="417">
                  <c:v>344.738</c:v>
                </c:pt>
                <c:pt idx="418">
                  <c:v>329.346</c:v>
                </c:pt>
                <c:pt idx="419">
                  <c:v>309.18400000000003</c:v>
                </c:pt>
                <c:pt idx="420">
                  <c:v>295.18419999999998</c:v>
                </c:pt>
                <c:pt idx="421">
                  <c:v>283.49400000000003</c:v>
                </c:pt>
                <c:pt idx="422">
                  <c:v>263.202</c:v>
                </c:pt>
                <c:pt idx="423">
                  <c:v>262.0478</c:v>
                </c:pt>
                <c:pt idx="424">
                  <c:v>267.20580000000001</c:v>
                </c:pt>
                <c:pt idx="425">
                  <c:v>259.94600000000003</c:v>
                </c:pt>
                <c:pt idx="426">
                  <c:v>246.952</c:v>
                </c:pt>
                <c:pt idx="427">
                  <c:v>252.39599999999999</c:v>
                </c:pt>
                <c:pt idx="428">
                  <c:v>250.41200000000001</c:v>
                </c:pt>
                <c:pt idx="429">
                  <c:v>240.96600000000001</c:v>
                </c:pt>
                <c:pt idx="430">
                  <c:v>233.07</c:v>
                </c:pt>
                <c:pt idx="431">
                  <c:v>228.61799999999999</c:v>
                </c:pt>
                <c:pt idx="432">
                  <c:v>216.05600000000001</c:v>
                </c:pt>
                <c:pt idx="433">
                  <c:v>211.19200000000001</c:v>
                </c:pt>
                <c:pt idx="434">
                  <c:v>208.77199999999999</c:v>
                </c:pt>
                <c:pt idx="435">
                  <c:v>213.34780000000001</c:v>
                </c:pt>
                <c:pt idx="436">
                  <c:v>220.57980000000001</c:v>
                </c:pt>
                <c:pt idx="437">
                  <c:v>214.54400000000001</c:v>
                </c:pt>
                <c:pt idx="438">
                  <c:v>220.40799999999999</c:v>
                </c:pt>
                <c:pt idx="439">
                  <c:v>260.69</c:v>
                </c:pt>
                <c:pt idx="440">
                  <c:v>264.214</c:v>
                </c:pt>
                <c:pt idx="441">
                  <c:v>264.63799999999998</c:v>
                </c:pt>
                <c:pt idx="442">
                  <c:v>256.666</c:v>
                </c:pt>
                <c:pt idx="443">
                  <c:v>228.00399999999999</c:v>
                </c:pt>
                <c:pt idx="444">
                  <c:v>225.86199999999999</c:v>
                </c:pt>
                <c:pt idx="445">
                  <c:v>219.46</c:v>
                </c:pt>
                <c:pt idx="446">
                  <c:v>225.83779999999999</c:v>
                </c:pt>
                <c:pt idx="447">
                  <c:v>212.48</c:v>
                </c:pt>
                <c:pt idx="448">
                  <c:v>198.59780000000001</c:v>
                </c:pt>
                <c:pt idx="449">
                  <c:v>202.46619999999999</c:v>
                </c:pt>
                <c:pt idx="450">
                  <c:v>214.512</c:v>
                </c:pt>
                <c:pt idx="451">
                  <c:v>221.62020000000001</c:v>
                </c:pt>
                <c:pt idx="452">
                  <c:v>229.96199999999999</c:v>
                </c:pt>
                <c:pt idx="453">
                  <c:v>256.13400000000001</c:v>
                </c:pt>
                <c:pt idx="454">
                  <c:v>337.61799999999999</c:v>
                </c:pt>
                <c:pt idx="455">
                  <c:v>366.17599999999999</c:v>
                </c:pt>
                <c:pt idx="456">
                  <c:v>339.75020000000001</c:v>
                </c:pt>
                <c:pt idx="457">
                  <c:v>312.29199999999997</c:v>
                </c:pt>
                <c:pt idx="458">
                  <c:v>318.27800000000002</c:v>
                </c:pt>
                <c:pt idx="459">
                  <c:v>308.52980000000002</c:v>
                </c:pt>
                <c:pt idx="460">
                  <c:v>236.75200000000001</c:v>
                </c:pt>
                <c:pt idx="461">
                  <c:v>204.232</c:v>
                </c:pt>
                <c:pt idx="462">
                  <c:v>133.65199999999999</c:v>
                </c:pt>
                <c:pt idx="463">
                  <c:v>121.02200000000001</c:v>
                </c:pt>
                <c:pt idx="464">
                  <c:v>116.62179999999999</c:v>
                </c:pt>
                <c:pt idx="465">
                  <c:v>139.08000000000001</c:v>
                </c:pt>
                <c:pt idx="466">
                  <c:v>149.37</c:v>
                </c:pt>
                <c:pt idx="467">
                  <c:v>141.85</c:v>
                </c:pt>
                <c:pt idx="468">
                  <c:v>163.94800000000001</c:v>
                </c:pt>
                <c:pt idx="469">
                  <c:v>270.64400000000001</c:v>
                </c:pt>
                <c:pt idx="470">
                  <c:v>263.12599999999998</c:v>
                </c:pt>
                <c:pt idx="471">
                  <c:v>230.12200000000001</c:v>
                </c:pt>
                <c:pt idx="472">
                  <c:v>247.22819999999999</c:v>
                </c:pt>
                <c:pt idx="473">
                  <c:v>274.48599999999999</c:v>
                </c:pt>
                <c:pt idx="474">
                  <c:v>290.81799999999998</c:v>
                </c:pt>
                <c:pt idx="475">
                  <c:v>314.54820000000001</c:v>
                </c:pt>
                <c:pt idx="476">
                  <c:v>360.108</c:v>
                </c:pt>
                <c:pt idx="477">
                  <c:v>382.596</c:v>
                </c:pt>
                <c:pt idx="478">
                  <c:v>390.11599999999999</c:v>
                </c:pt>
                <c:pt idx="479">
                  <c:v>596.03</c:v>
                </c:pt>
                <c:pt idx="480">
                  <c:v>604.048</c:v>
                </c:pt>
                <c:pt idx="481">
                  <c:v>589.96600000000001</c:v>
                </c:pt>
                <c:pt idx="482">
                  <c:v>587.46400000000006</c:v>
                </c:pt>
                <c:pt idx="483">
                  <c:v>590.88400000000001</c:v>
                </c:pt>
                <c:pt idx="484">
                  <c:v>557.99800000000005</c:v>
                </c:pt>
                <c:pt idx="485">
                  <c:v>537.12599999999998</c:v>
                </c:pt>
                <c:pt idx="486">
                  <c:v>517.66200000000003</c:v>
                </c:pt>
                <c:pt idx="487">
                  <c:v>501.39</c:v>
                </c:pt>
                <c:pt idx="488">
                  <c:v>479.82600000000002</c:v>
                </c:pt>
                <c:pt idx="489">
                  <c:v>393.68799999999999</c:v>
                </c:pt>
                <c:pt idx="490">
                  <c:v>357.6</c:v>
                </c:pt>
                <c:pt idx="491">
                  <c:v>375.80399999999997</c:v>
                </c:pt>
                <c:pt idx="492">
                  <c:v>372.81200000000001</c:v>
                </c:pt>
                <c:pt idx="493">
                  <c:v>365.46</c:v>
                </c:pt>
                <c:pt idx="494">
                  <c:v>386.09199999999998</c:v>
                </c:pt>
                <c:pt idx="495">
                  <c:v>381.07600000000002</c:v>
                </c:pt>
                <c:pt idx="496">
                  <c:v>379.67</c:v>
                </c:pt>
                <c:pt idx="497">
                  <c:v>376.82400000000001</c:v>
                </c:pt>
                <c:pt idx="498">
                  <c:v>379.22</c:v>
                </c:pt>
                <c:pt idx="499">
                  <c:v>408.76799999999997</c:v>
                </c:pt>
                <c:pt idx="500">
                  <c:v>419.90199999999999</c:v>
                </c:pt>
                <c:pt idx="501">
                  <c:v>412.75</c:v>
                </c:pt>
                <c:pt idx="502">
                  <c:v>389.36</c:v>
                </c:pt>
                <c:pt idx="503">
                  <c:v>417.91399999999999</c:v>
                </c:pt>
                <c:pt idx="504">
                  <c:v>405.012</c:v>
                </c:pt>
                <c:pt idx="505">
                  <c:v>402.49200000000002</c:v>
                </c:pt>
                <c:pt idx="506">
                  <c:v>419.65600000000001</c:v>
                </c:pt>
                <c:pt idx="507">
                  <c:v>428.94400000000002</c:v>
                </c:pt>
                <c:pt idx="508">
                  <c:v>435.01799999999997</c:v>
                </c:pt>
                <c:pt idx="509">
                  <c:v>434.00799999999998</c:v>
                </c:pt>
                <c:pt idx="510">
                  <c:v>436.108</c:v>
                </c:pt>
                <c:pt idx="511">
                  <c:v>422.45800000000003</c:v>
                </c:pt>
                <c:pt idx="512">
                  <c:v>445.42399999999998</c:v>
                </c:pt>
                <c:pt idx="513">
                  <c:v>464.41800000000001</c:v>
                </c:pt>
                <c:pt idx="514">
                  <c:v>480.51</c:v>
                </c:pt>
                <c:pt idx="515">
                  <c:v>488.52800000000002</c:v>
                </c:pt>
                <c:pt idx="516">
                  <c:v>502.61</c:v>
                </c:pt>
                <c:pt idx="517">
                  <c:v>511.92</c:v>
                </c:pt>
                <c:pt idx="518">
                  <c:v>524.96</c:v>
                </c:pt>
                <c:pt idx="519">
                  <c:v>627.14599999999996</c:v>
                </c:pt>
                <c:pt idx="520">
                  <c:v>625.61</c:v>
                </c:pt>
                <c:pt idx="521">
                  <c:v>652.35199999999998</c:v>
                </c:pt>
                <c:pt idx="522">
                  <c:v>658.45600000000002</c:v>
                </c:pt>
                <c:pt idx="523">
                  <c:v>683.274</c:v>
                </c:pt>
                <c:pt idx="524">
                  <c:v>788.75199999999995</c:v>
                </c:pt>
                <c:pt idx="525">
                  <c:v>825.03599999999994</c:v>
                </c:pt>
                <c:pt idx="526">
                  <c:v>810.78</c:v>
                </c:pt>
                <c:pt idx="527">
                  <c:v>808.14599999999996</c:v>
                </c:pt>
                <c:pt idx="528">
                  <c:v>802.11400000000003</c:v>
                </c:pt>
                <c:pt idx="529">
                  <c:v>921.702</c:v>
                </c:pt>
                <c:pt idx="530">
                  <c:v>949.45799999999997</c:v>
                </c:pt>
                <c:pt idx="531">
                  <c:v>947.47</c:v>
                </c:pt>
                <c:pt idx="532">
                  <c:v>946.34799999999996</c:v>
                </c:pt>
                <c:pt idx="533">
                  <c:v>939.64200000000005</c:v>
                </c:pt>
                <c:pt idx="534">
                  <c:v>934.49800000000005</c:v>
                </c:pt>
                <c:pt idx="535">
                  <c:v>933.23599999999999</c:v>
                </c:pt>
                <c:pt idx="536">
                  <c:v>929.76199999999994</c:v>
                </c:pt>
                <c:pt idx="537">
                  <c:v>907.18200000000002</c:v>
                </c:pt>
                <c:pt idx="538">
                  <c:v>906.39400000000001</c:v>
                </c:pt>
                <c:pt idx="539">
                  <c:v>911.18</c:v>
                </c:pt>
                <c:pt idx="540">
                  <c:v>937.55799999999999</c:v>
                </c:pt>
                <c:pt idx="541">
                  <c:v>956.04</c:v>
                </c:pt>
                <c:pt idx="542">
                  <c:v>945.76</c:v>
                </c:pt>
                <c:pt idx="543">
                  <c:v>940.47400000000005</c:v>
                </c:pt>
                <c:pt idx="544">
                  <c:v>926.67</c:v>
                </c:pt>
                <c:pt idx="545">
                  <c:v>909.07799999999997</c:v>
                </c:pt>
                <c:pt idx="546">
                  <c:v>884.54399999999998</c:v>
                </c:pt>
                <c:pt idx="547">
                  <c:v>873.798</c:v>
                </c:pt>
                <c:pt idx="548">
                  <c:v>873.64800000000002</c:v>
                </c:pt>
                <c:pt idx="549">
                  <c:v>800.51599999999996</c:v>
                </c:pt>
                <c:pt idx="550">
                  <c:v>799.81</c:v>
                </c:pt>
                <c:pt idx="551">
                  <c:v>827.31200000000001</c:v>
                </c:pt>
                <c:pt idx="552">
                  <c:v>833.56</c:v>
                </c:pt>
                <c:pt idx="553">
                  <c:v>832.99</c:v>
                </c:pt>
                <c:pt idx="554">
                  <c:v>832.54600000000005</c:v>
                </c:pt>
                <c:pt idx="555">
                  <c:v>838.63599999999997</c:v>
                </c:pt>
                <c:pt idx="556">
                  <c:v>822.47400000000005</c:v>
                </c:pt>
                <c:pt idx="557">
                  <c:v>769.13599999999997</c:v>
                </c:pt>
                <c:pt idx="558">
                  <c:v>730.75199999999995</c:v>
                </c:pt>
                <c:pt idx="559">
                  <c:v>724.25</c:v>
                </c:pt>
                <c:pt idx="560">
                  <c:v>694.42200000000003</c:v>
                </c:pt>
                <c:pt idx="561">
                  <c:v>699.93200000000002</c:v>
                </c:pt>
                <c:pt idx="562">
                  <c:v>727.44</c:v>
                </c:pt>
                <c:pt idx="563">
                  <c:v>692.18399999999997</c:v>
                </c:pt>
                <c:pt idx="564">
                  <c:v>695.56600000000003</c:v>
                </c:pt>
                <c:pt idx="565">
                  <c:v>685.06799999999998</c:v>
                </c:pt>
                <c:pt idx="566">
                  <c:v>702.37199999999996</c:v>
                </c:pt>
                <c:pt idx="567">
                  <c:v>734.81</c:v>
                </c:pt>
                <c:pt idx="568">
                  <c:v>708.67399999999998</c:v>
                </c:pt>
                <c:pt idx="569">
                  <c:v>739.21799999999996</c:v>
                </c:pt>
                <c:pt idx="570">
                  <c:v>784.76</c:v>
                </c:pt>
                <c:pt idx="571">
                  <c:v>799.78200000000004</c:v>
                </c:pt>
                <c:pt idx="572">
                  <c:v>835.4</c:v>
                </c:pt>
                <c:pt idx="573">
                  <c:v>935.42</c:v>
                </c:pt>
                <c:pt idx="574">
                  <c:v>927.83799999999997</c:v>
                </c:pt>
                <c:pt idx="575">
                  <c:v>912.60599999999999</c:v>
                </c:pt>
                <c:pt idx="576">
                  <c:v>917.02800000000002</c:v>
                </c:pt>
                <c:pt idx="577">
                  <c:v>978.31</c:v>
                </c:pt>
                <c:pt idx="578">
                  <c:v>992.3</c:v>
                </c:pt>
                <c:pt idx="579">
                  <c:v>1032.672</c:v>
                </c:pt>
                <c:pt idx="580">
                  <c:v>1038.972</c:v>
                </c:pt>
                <c:pt idx="581">
                  <c:v>1063.82</c:v>
                </c:pt>
                <c:pt idx="582">
                  <c:v>1105.1420000000001</c:v>
                </c:pt>
                <c:pt idx="583">
                  <c:v>1129.7919999999999</c:v>
                </c:pt>
                <c:pt idx="584">
                  <c:v>1169.44</c:v>
                </c:pt>
                <c:pt idx="585">
                  <c:v>1187.0619999999999</c:v>
                </c:pt>
                <c:pt idx="586">
                  <c:v>1238.82</c:v>
                </c:pt>
                <c:pt idx="587">
                  <c:v>1322.0419999999999</c:v>
                </c:pt>
                <c:pt idx="588">
                  <c:v>1336.614</c:v>
                </c:pt>
                <c:pt idx="589">
                  <c:v>1321.472</c:v>
                </c:pt>
                <c:pt idx="590">
                  <c:v>1314.442</c:v>
                </c:pt>
                <c:pt idx="591">
                  <c:v>1300.6220000000001</c:v>
                </c:pt>
                <c:pt idx="592">
                  <c:v>1307.9760000000001</c:v>
                </c:pt>
                <c:pt idx="593">
                  <c:v>1312.3019999999999</c:v>
                </c:pt>
                <c:pt idx="594">
                  <c:v>1324.1079999999999</c:v>
                </c:pt>
                <c:pt idx="595">
                  <c:v>1312.886</c:v>
                </c:pt>
                <c:pt idx="596">
                  <c:v>1269.952</c:v>
                </c:pt>
                <c:pt idx="597">
                  <c:v>1238.2639999999999</c:v>
                </c:pt>
                <c:pt idx="598">
                  <c:v>1236.798</c:v>
                </c:pt>
                <c:pt idx="599">
                  <c:v>1256.9739999999999</c:v>
                </c:pt>
                <c:pt idx="600">
                  <c:v>1272.33</c:v>
                </c:pt>
                <c:pt idx="601">
                  <c:v>1300.616</c:v>
                </c:pt>
                <c:pt idx="602">
                  <c:v>1303.5219999999999</c:v>
                </c:pt>
                <c:pt idx="603">
                  <c:v>1297.0519999999999</c:v>
                </c:pt>
                <c:pt idx="604">
                  <c:v>1316.904</c:v>
                </c:pt>
                <c:pt idx="605">
                  <c:v>1336.7539999999999</c:v>
                </c:pt>
                <c:pt idx="606">
                  <c:v>1334.7919999999999</c:v>
                </c:pt>
                <c:pt idx="607">
                  <c:v>1330.818</c:v>
                </c:pt>
                <c:pt idx="608">
                  <c:v>1312.9780000000001</c:v>
                </c:pt>
                <c:pt idx="609">
                  <c:v>1297.3520000000001</c:v>
                </c:pt>
                <c:pt idx="610">
                  <c:v>1276.454</c:v>
                </c:pt>
                <c:pt idx="611">
                  <c:v>1266.9179999999999</c:v>
                </c:pt>
                <c:pt idx="612">
                  <c:v>1265.404</c:v>
                </c:pt>
                <c:pt idx="613">
                  <c:v>1281.0640000000001</c:v>
                </c:pt>
                <c:pt idx="614">
                  <c:v>1282.614</c:v>
                </c:pt>
                <c:pt idx="615">
                  <c:v>1267.1479999999999</c:v>
                </c:pt>
                <c:pt idx="616">
                  <c:v>1281.5319999999999</c:v>
                </c:pt>
                <c:pt idx="617">
                  <c:v>1277.702</c:v>
                </c:pt>
                <c:pt idx="618">
                  <c:v>1289.1199999999999</c:v>
                </c:pt>
                <c:pt idx="619">
                  <c:v>1280.3440000000001</c:v>
                </c:pt>
                <c:pt idx="620">
                  <c:v>1256.076</c:v>
                </c:pt>
                <c:pt idx="621">
                  <c:v>1259.3620000000001</c:v>
                </c:pt>
                <c:pt idx="622">
                  <c:v>1279.412</c:v>
                </c:pt>
                <c:pt idx="623">
                  <c:v>1306.9939999999999</c:v>
                </c:pt>
                <c:pt idx="624">
                  <c:v>1313.924</c:v>
                </c:pt>
                <c:pt idx="625">
                  <c:v>1307.4639999999999</c:v>
                </c:pt>
                <c:pt idx="626">
                  <c:v>1320.316</c:v>
                </c:pt>
                <c:pt idx="627">
                  <c:v>1325.806</c:v>
                </c:pt>
                <c:pt idx="628">
                  <c:v>1300.2439999999999</c:v>
                </c:pt>
                <c:pt idx="629">
                  <c:v>1283.4159999999999</c:v>
                </c:pt>
                <c:pt idx="630">
                  <c:v>1271.702</c:v>
                </c:pt>
                <c:pt idx="631">
                  <c:v>1251.992</c:v>
                </c:pt>
                <c:pt idx="632">
                  <c:v>1255.0039999999999</c:v>
                </c:pt>
                <c:pt idx="633">
                  <c:v>1268.2560000000001</c:v>
                </c:pt>
                <c:pt idx="634">
                  <c:v>1264.914</c:v>
                </c:pt>
                <c:pt idx="635">
                  <c:v>1262.0719999999999</c:v>
                </c:pt>
                <c:pt idx="636">
                  <c:v>1289.4059999999999</c:v>
                </c:pt>
                <c:pt idx="637">
                  <c:v>1278.94</c:v>
                </c:pt>
                <c:pt idx="638">
                  <c:v>1272.77</c:v>
                </c:pt>
                <c:pt idx="639">
                  <c:v>1272.9839999999999</c:v>
                </c:pt>
                <c:pt idx="640">
                  <c:v>1294.088</c:v>
                </c:pt>
                <c:pt idx="641">
                  <c:v>1411.2059999999999</c:v>
                </c:pt>
                <c:pt idx="642">
                  <c:v>1408.3340000000001</c:v>
                </c:pt>
                <c:pt idx="643">
                  <c:v>1383.336</c:v>
                </c:pt>
                <c:pt idx="644">
                  <c:v>1401.2280000000001</c:v>
                </c:pt>
                <c:pt idx="645">
                  <c:v>1408.364</c:v>
                </c:pt>
                <c:pt idx="646">
                  <c:v>1389.548</c:v>
                </c:pt>
                <c:pt idx="647">
                  <c:v>1347.174</c:v>
                </c:pt>
                <c:pt idx="648">
                  <c:v>1320.0640000000001</c:v>
                </c:pt>
                <c:pt idx="649">
                  <c:v>1309.8040000000001</c:v>
                </c:pt>
                <c:pt idx="650">
                  <c:v>1303.2360000000001</c:v>
                </c:pt>
                <c:pt idx="651">
                  <c:v>1342.374</c:v>
                </c:pt>
                <c:pt idx="652">
                  <c:v>1350.0340000000001</c:v>
                </c:pt>
                <c:pt idx="653">
                  <c:v>1311.5239999999999</c:v>
                </c:pt>
                <c:pt idx="654">
                  <c:v>1301.8879999999999</c:v>
                </c:pt>
                <c:pt idx="655">
                  <c:v>1310.5</c:v>
                </c:pt>
                <c:pt idx="656">
                  <c:v>1268.088</c:v>
                </c:pt>
                <c:pt idx="657">
                  <c:v>1255.376</c:v>
                </c:pt>
                <c:pt idx="658">
                  <c:v>1248.0139999999999</c:v>
                </c:pt>
                <c:pt idx="659">
                  <c:v>1245.404</c:v>
                </c:pt>
                <c:pt idx="660">
                  <c:v>1270.126</c:v>
                </c:pt>
                <c:pt idx="661">
                  <c:v>1310.884</c:v>
                </c:pt>
                <c:pt idx="662">
                  <c:v>1303.904</c:v>
                </c:pt>
                <c:pt idx="663">
                  <c:v>1285.7180000000001</c:v>
                </c:pt>
                <c:pt idx="664">
                  <c:v>1263.5219999999999</c:v>
                </c:pt>
                <c:pt idx="665">
                  <c:v>1263.1220000000001</c:v>
                </c:pt>
                <c:pt idx="666">
                  <c:v>1246.654</c:v>
                </c:pt>
                <c:pt idx="667">
                  <c:v>1249.0039999999999</c:v>
                </c:pt>
                <c:pt idx="668">
                  <c:v>1219.2619999999999</c:v>
                </c:pt>
                <c:pt idx="669">
                  <c:v>1215.492</c:v>
                </c:pt>
                <c:pt idx="670">
                  <c:v>1207.3219999999999</c:v>
                </c:pt>
                <c:pt idx="671">
                  <c:v>1191.954</c:v>
                </c:pt>
                <c:pt idx="672">
                  <c:v>1187.944</c:v>
                </c:pt>
                <c:pt idx="673">
                  <c:v>1179.586</c:v>
                </c:pt>
                <c:pt idx="674">
                  <c:v>1163.1600000000001</c:v>
                </c:pt>
                <c:pt idx="675">
                  <c:v>1126.3499999999999</c:v>
                </c:pt>
                <c:pt idx="676">
                  <c:v>1102.7739999999999</c:v>
                </c:pt>
                <c:pt idx="677">
                  <c:v>1123.396</c:v>
                </c:pt>
                <c:pt idx="678">
                  <c:v>1139.816</c:v>
                </c:pt>
                <c:pt idx="679">
                  <c:v>1145.3599999999999</c:v>
                </c:pt>
                <c:pt idx="680">
                  <c:v>1155.184</c:v>
                </c:pt>
                <c:pt idx="681">
                  <c:v>1170.644</c:v>
                </c:pt>
                <c:pt idx="682">
                  <c:v>1250.604</c:v>
                </c:pt>
                <c:pt idx="683">
                  <c:v>1249.886</c:v>
                </c:pt>
                <c:pt idx="684">
                  <c:v>1247.798</c:v>
                </c:pt>
                <c:pt idx="685">
                  <c:v>1237.02</c:v>
                </c:pt>
                <c:pt idx="686">
                  <c:v>1269.75</c:v>
                </c:pt>
                <c:pt idx="687">
                  <c:v>1326.1559999999999</c:v>
                </c:pt>
                <c:pt idx="688">
                  <c:v>1332.954</c:v>
                </c:pt>
                <c:pt idx="689">
                  <c:v>1327.116</c:v>
                </c:pt>
                <c:pt idx="690">
                  <c:v>1300.25</c:v>
                </c:pt>
                <c:pt idx="691">
                  <c:v>1330.402</c:v>
                </c:pt>
                <c:pt idx="692">
                  <c:v>1370.2460000000001</c:v>
                </c:pt>
                <c:pt idx="693">
                  <c:v>1407.328</c:v>
                </c:pt>
                <c:pt idx="694">
                  <c:v>1419.03</c:v>
                </c:pt>
                <c:pt idx="695">
                  <c:v>1456.934</c:v>
                </c:pt>
                <c:pt idx="696">
                  <c:v>1446.28</c:v>
                </c:pt>
                <c:pt idx="697">
                  <c:v>1439.462</c:v>
                </c:pt>
                <c:pt idx="698">
                  <c:v>1448.25</c:v>
                </c:pt>
                <c:pt idx="699">
                  <c:v>1455.568</c:v>
                </c:pt>
                <c:pt idx="700">
                  <c:v>1470.3920000000001</c:v>
                </c:pt>
                <c:pt idx="701">
                  <c:v>1472.798</c:v>
                </c:pt>
                <c:pt idx="702">
                  <c:v>1521.068</c:v>
                </c:pt>
                <c:pt idx="703">
                  <c:v>1539.684</c:v>
                </c:pt>
                <c:pt idx="704">
                  <c:v>1550.5540000000001</c:v>
                </c:pt>
                <c:pt idx="705">
                  <c:v>1573</c:v>
                </c:pt>
                <c:pt idx="706">
                  <c:v>1582.174</c:v>
                </c:pt>
                <c:pt idx="707">
                  <c:v>1644.394</c:v>
                </c:pt>
                <c:pt idx="708">
                  <c:v>1680.058</c:v>
                </c:pt>
                <c:pt idx="709">
                  <c:v>1689.338</c:v>
                </c:pt>
                <c:pt idx="710">
                  <c:v>1707.962</c:v>
                </c:pt>
                <c:pt idx="711">
                  <c:v>1706.028</c:v>
                </c:pt>
                <c:pt idx="712">
                  <c:v>1728.1859999999999</c:v>
                </c:pt>
                <c:pt idx="713">
                  <c:v>1758.902</c:v>
                </c:pt>
                <c:pt idx="714">
                  <c:v>1779.37</c:v>
                </c:pt>
                <c:pt idx="715">
                  <c:v>1808.856</c:v>
                </c:pt>
                <c:pt idx="716">
                  <c:v>1816.944</c:v>
                </c:pt>
                <c:pt idx="717">
                  <c:v>1882.8</c:v>
                </c:pt>
                <c:pt idx="718">
                  <c:v>1935.62</c:v>
                </c:pt>
                <c:pt idx="719">
                  <c:v>1996.82</c:v>
                </c:pt>
                <c:pt idx="720">
                  <c:v>2092.7979999999998</c:v>
                </c:pt>
                <c:pt idx="721">
                  <c:v>2163.346</c:v>
                </c:pt>
                <c:pt idx="722">
                  <c:v>2227.1979999999999</c:v>
                </c:pt>
                <c:pt idx="723">
                  <c:v>2215.88</c:v>
                </c:pt>
                <c:pt idx="724">
                  <c:v>2200.2159999999999</c:v>
                </c:pt>
                <c:pt idx="725">
                  <c:v>2140.4960000000001</c:v>
                </c:pt>
                <c:pt idx="726">
                  <c:v>2121.1779999999999</c:v>
                </c:pt>
                <c:pt idx="727">
                  <c:v>2144.63</c:v>
                </c:pt>
                <c:pt idx="728">
                  <c:v>2162.8519999999999</c:v>
                </c:pt>
                <c:pt idx="729">
                  <c:v>2107.9180000000001</c:v>
                </c:pt>
                <c:pt idx="730">
                  <c:v>2040.12</c:v>
                </c:pt>
                <c:pt idx="731">
                  <c:v>1987.2180000000001</c:v>
                </c:pt>
                <c:pt idx="732">
                  <c:v>1935.606</c:v>
                </c:pt>
                <c:pt idx="733">
                  <c:v>1861.242</c:v>
                </c:pt>
                <c:pt idx="734">
                  <c:v>1781.9559999999999</c:v>
                </c:pt>
                <c:pt idx="735">
                  <c:v>1737.952</c:v>
                </c:pt>
                <c:pt idx="736">
                  <c:v>1714.646</c:v>
                </c:pt>
                <c:pt idx="737">
                  <c:v>1562.912</c:v>
                </c:pt>
                <c:pt idx="738">
                  <c:v>1465.8119999999999</c:v>
                </c:pt>
                <c:pt idx="739">
                  <c:v>1438.2660000000001</c:v>
                </c:pt>
                <c:pt idx="740">
                  <c:v>1407.954</c:v>
                </c:pt>
                <c:pt idx="741">
                  <c:v>1387.904</c:v>
                </c:pt>
                <c:pt idx="742">
                  <c:v>1375.1980000000001</c:v>
                </c:pt>
                <c:pt idx="743">
                  <c:v>1341.2739999999999</c:v>
                </c:pt>
                <c:pt idx="744">
                  <c:v>1279.3499999999999</c:v>
                </c:pt>
                <c:pt idx="745">
                  <c:v>1200.2819999999999</c:v>
                </c:pt>
                <c:pt idx="746">
                  <c:v>1095.6600000000001</c:v>
                </c:pt>
                <c:pt idx="747">
                  <c:v>1074.33</c:v>
                </c:pt>
                <c:pt idx="748">
                  <c:v>1045.7739999999999</c:v>
                </c:pt>
                <c:pt idx="749">
                  <c:v>992.95799999999997</c:v>
                </c:pt>
                <c:pt idx="750">
                  <c:v>942.66200000000003</c:v>
                </c:pt>
                <c:pt idx="751">
                  <c:v>897.65800000000002</c:v>
                </c:pt>
                <c:pt idx="752">
                  <c:v>934.65200000000004</c:v>
                </c:pt>
                <c:pt idx="753">
                  <c:v>948.12599999999998</c:v>
                </c:pt>
                <c:pt idx="754">
                  <c:v>971.024</c:v>
                </c:pt>
                <c:pt idx="755">
                  <c:v>1038.7260000000001</c:v>
                </c:pt>
                <c:pt idx="756">
                  <c:v>1135.76</c:v>
                </c:pt>
                <c:pt idx="757">
                  <c:v>1109.546</c:v>
                </c:pt>
                <c:pt idx="758">
                  <c:v>1112.1479999999999</c:v>
                </c:pt>
                <c:pt idx="759">
                  <c:v>1106.798</c:v>
                </c:pt>
                <c:pt idx="760">
                  <c:v>1123.5119999999999</c:v>
                </c:pt>
                <c:pt idx="761">
                  <c:v>1140.752</c:v>
                </c:pt>
                <c:pt idx="762">
                  <c:v>1139.03</c:v>
                </c:pt>
                <c:pt idx="763">
                  <c:v>1140.4960000000001</c:v>
                </c:pt>
                <c:pt idx="764">
                  <c:v>1152.6479999999999</c:v>
                </c:pt>
                <c:pt idx="765">
                  <c:v>1157.8900000000001</c:v>
                </c:pt>
                <c:pt idx="766">
                  <c:v>1178.134</c:v>
                </c:pt>
                <c:pt idx="767">
                  <c:v>1175.2760000000001</c:v>
                </c:pt>
                <c:pt idx="768">
                  <c:v>1183.7139999999999</c:v>
                </c:pt>
                <c:pt idx="769">
                  <c:v>1183.71</c:v>
                </c:pt>
                <c:pt idx="770">
                  <c:v>1188.1600000000001</c:v>
                </c:pt>
                <c:pt idx="771">
                  <c:v>1186.548</c:v>
                </c:pt>
                <c:pt idx="772">
                  <c:v>1186.548</c:v>
                </c:pt>
                <c:pt idx="773">
                  <c:v>1186.028</c:v>
                </c:pt>
                <c:pt idx="774">
                  <c:v>1184.962</c:v>
                </c:pt>
                <c:pt idx="775">
                  <c:v>1191.1579999999999</c:v>
                </c:pt>
                <c:pt idx="776">
                  <c:v>1198.9280000000001</c:v>
                </c:pt>
                <c:pt idx="777">
                  <c:v>1214.922</c:v>
                </c:pt>
                <c:pt idx="778">
                  <c:v>1298.0920000000001</c:v>
                </c:pt>
                <c:pt idx="779">
                  <c:v>1319.944</c:v>
                </c:pt>
                <c:pt idx="780">
                  <c:v>1317.316</c:v>
                </c:pt>
                <c:pt idx="781">
                  <c:v>1326.472</c:v>
                </c:pt>
                <c:pt idx="782">
                  <c:v>1323.5</c:v>
                </c:pt>
                <c:pt idx="783">
                  <c:v>1287.924</c:v>
                </c:pt>
                <c:pt idx="784">
                  <c:v>1261.598</c:v>
                </c:pt>
                <c:pt idx="785">
                  <c:v>1246.6479999999999</c:v>
                </c:pt>
                <c:pt idx="786">
                  <c:v>1206.606</c:v>
                </c:pt>
                <c:pt idx="787">
                  <c:v>1145.6379999999999</c:v>
                </c:pt>
                <c:pt idx="788">
                  <c:v>1165.7840000000001</c:v>
                </c:pt>
                <c:pt idx="789">
                  <c:v>1155.0519999999999</c:v>
                </c:pt>
                <c:pt idx="790">
                  <c:v>1133.7639999999999</c:v>
                </c:pt>
                <c:pt idx="791">
                  <c:v>1140.752</c:v>
                </c:pt>
                <c:pt idx="792">
                  <c:v>1155.694</c:v>
                </c:pt>
                <c:pt idx="793">
                  <c:v>1118.9780000000001</c:v>
                </c:pt>
                <c:pt idx="794">
                  <c:v>1119.31</c:v>
                </c:pt>
                <c:pt idx="795">
                  <c:v>1120.3920000000001</c:v>
                </c:pt>
                <c:pt idx="796">
                  <c:v>1105.886</c:v>
                </c:pt>
                <c:pt idx="797">
                  <c:v>1015.022</c:v>
                </c:pt>
                <c:pt idx="798">
                  <c:v>966.64599999999996</c:v>
                </c:pt>
                <c:pt idx="799">
                  <c:v>996.56799999999998</c:v>
                </c:pt>
                <c:pt idx="800">
                  <c:v>1013.454</c:v>
                </c:pt>
                <c:pt idx="801">
                  <c:v>1027.25</c:v>
                </c:pt>
                <c:pt idx="802">
                  <c:v>1060.4000000000001</c:v>
                </c:pt>
                <c:pt idx="803">
                  <c:v>1177.6559999999999</c:v>
                </c:pt>
                <c:pt idx="804">
                  <c:v>1173.652</c:v>
                </c:pt>
                <c:pt idx="805">
                  <c:v>1160.32</c:v>
                </c:pt>
                <c:pt idx="806">
                  <c:v>1150.8420000000001</c:v>
                </c:pt>
                <c:pt idx="807">
                  <c:v>1148.856</c:v>
                </c:pt>
                <c:pt idx="808">
                  <c:v>1185.7660000000001</c:v>
                </c:pt>
                <c:pt idx="809">
                  <c:v>1201.126</c:v>
                </c:pt>
                <c:pt idx="810">
                  <c:v>1184.836</c:v>
                </c:pt>
                <c:pt idx="811">
                  <c:v>1206.652</c:v>
                </c:pt>
                <c:pt idx="812">
                  <c:v>1208.5360000000001</c:v>
                </c:pt>
                <c:pt idx="813">
                  <c:v>1215.5940000000001</c:v>
                </c:pt>
                <c:pt idx="814">
                  <c:v>1250.2180000000001</c:v>
                </c:pt>
                <c:pt idx="815">
                  <c:v>1276.28</c:v>
                </c:pt>
                <c:pt idx="816">
                  <c:v>1272.4100000000001</c:v>
                </c:pt>
                <c:pt idx="817">
                  <c:v>1294.1880000000001</c:v>
                </c:pt>
                <c:pt idx="818">
                  <c:v>1315.01</c:v>
                </c:pt>
                <c:pt idx="819">
                  <c:v>1320.96</c:v>
                </c:pt>
                <c:pt idx="820">
                  <c:v>1320.77</c:v>
                </c:pt>
                <c:pt idx="821">
                  <c:v>1338.75</c:v>
                </c:pt>
                <c:pt idx="822">
                  <c:v>1386.62</c:v>
                </c:pt>
                <c:pt idx="823">
                  <c:v>1473.232</c:v>
                </c:pt>
                <c:pt idx="824">
                  <c:v>1474.5060000000001</c:v>
                </c:pt>
                <c:pt idx="825">
                  <c:v>1452.81</c:v>
                </c:pt>
                <c:pt idx="826">
                  <c:v>1433.3</c:v>
                </c:pt>
                <c:pt idx="827">
                  <c:v>1420.298</c:v>
                </c:pt>
                <c:pt idx="828">
                  <c:v>1371.73</c:v>
                </c:pt>
                <c:pt idx="829">
                  <c:v>1349.626</c:v>
                </c:pt>
                <c:pt idx="830">
                  <c:v>1381.4939999999999</c:v>
                </c:pt>
                <c:pt idx="831">
                  <c:v>1390.7159999999999</c:v>
                </c:pt>
                <c:pt idx="832">
                  <c:v>1382.586</c:v>
                </c:pt>
                <c:pt idx="833">
                  <c:v>1370.1559999999999</c:v>
                </c:pt>
                <c:pt idx="834">
                  <c:v>1360.184</c:v>
                </c:pt>
                <c:pt idx="835">
                  <c:v>1327.19</c:v>
                </c:pt>
                <c:pt idx="836">
                  <c:v>1315.8679999999999</c:v>
                </c:pt>
                <c:pt idx="837">
                  <c:v>1293.3399999999999</c:v>
                </c:pt>
                <c:pt idx="838">
                  <c:v>1248.2639999999999</c:v>
                </c:pt>
                <c:pt idx="839">
                  <c:v>1206.7260000000001</c:v>
                </c:pt>
                <c:pt idx="840">
                  <c:v>1215.058</c:v>
                </c:pt>
                <c:pt idx="841">
                  <c:v>1210.336</c:v>
                </c:pt>
                <c:pt idx="842">
                  <c:v>1223.348</c:v>
                </c:pt>
                <c:pt idx="843">
                  <c:v>1232.6379999999999</c:v>
                </c:pt>
                <c:pt idx="844">
                  <c:v>1231.2439999999999</c:v>
                </c:pt>
                <c:pt idx="845">
                  <c:v>1260.0719999999999</c:v>
                </c:pt>
                <c:pt idx="846">
                  <c:v>1247.19</c:v>
                </c:pt>
                <c:pt idx="847">
                  <c:v>1225.7260000000001</c:v>
                </c:pt>
                <c:pt idx="848">
                  <c:v>1228.164</c:v>
                </c:pt>
                <c:pt idx="849">
                  <c:v>1251.8820000000001</c:v>
                </c:pt>
                <c:pt idx="850">
                  <c:v>1201.27</c:v>
                </c:pt>
                <c:pt idx="851">
                  <c:v>1182.6559999999999</c:v>
                </c:pt>
                <c:pt idx="852">
                  <c:v>1195.806</c:v>
                </c:pt>
                <c:pt idx="853">
                  <c:v>1223.306</c:v>
                </c:pt>
                <c:pt idx="854">
                  <c:v>1244.9939999999999</c:v>
                </c:pt>
                <c:pt idx="855">
                  <c:v>1253.8579999999999</c:v>
                </c:pt>
                <c:pt idx="856">
                  <c:v>1199.9760000000001</c:v>
                </c:pt>
                <c:pt idx="857">
                  <c:v>1194.3699999999999</c:v>
                </c:pt>
                <c:pt idx="858">
                  <c:v>1197.9480000000001</c:v>
                </c:pt>
                <c:pt idx="859">
                  <c:v>1177.3320000000001</c:v>
                </c:pt>
                <c:pt idx="860">
                  <c:v>1140.9359999999999</c:v>
                </c:pt>
                <c:pt idx="861">
                  <c:v>1095.47</c:v>
                </c:pt>
                <c:pt idx="862">
                  <c:v>1084.3820000000001</c:v>
                </c:pt>
                <c:pt idx="863">
                  <c:v>1093.172</c:v>
                </c:pt>
                <c:pt idx="864">
                  <c:v>1108.5239999999999</c:v>
                </c:pt>
                <c:pt idx="865">
                  <c:v>1107.1379999999999</c:v>
                </c:pt>
                <c:pt idx="866">
                  <c:v>1091.704</c:v>
                </c:pt>
                <c:pt idx="867">
                  <c:v>1090.6559999999999</c:v>
                </c:pt>
                <c:pt idx="868">
                  <c:v>1088.076</c:v>
                </c:pt>
                <c:pt idx="869">
                  <c:v>1080.402</c:v>
                </c:pt>
                <c:pt idx="870">
                  <c:v>1104.558</c:v>
                </c:pt>
                <c:pt idx="871">
                  <c:v>1139.366</c:v>
                </c:pt>
                <c:pt idx="872">
                  <c:v>1151.97</c:v>
                </c:pt>
                <c:pt idx="873">
                  <c:v>1187.8800000000001</c:v>
                </c:pt>
                <c:pt idx="874">
                  <c:v>1214.992</c:v>
                </c:pt>
                <c:pt idx="875">
                  <c:v>1215.652</c:v>
                </c:pt>
                <c:pt idx="876">
                  <c:v>1218.4559999999999</c:v>
                </c:pt>
                <c:pt idx="877">
                  <c:v>1218.1859999999999</c:v>
                </c:pt>
                <c:pt idx="878">
                  <c:v>1263.252</c:v>
                </c:pt>
                <c:pt idx="879">
                  <c:v>1283.7360000000001</c:v>
                </c:pt>
                <c:pt idx="880">
                  <c:v>1308.57</c:v>
                </c:pt>
                <c:pt idx="881">
                  <c:v>1310.92</c:v>
                </c:pt>
                <c:pt idx="882">
                  <c:v>1302.104</c:v>
                </c:pt>
                <c:pt idx="883">
                  <c:v>1339.2619999999999</c:v>
                </c:pt>
                <c:pt idx="884">
                  <c:v>1360.1379999999999</c:v>
                </c:pt>
                <c:pt idx="885">
                  <c:v>1380.298</c:v>
                </c:pt>
                <c:pt idx="886">
                  <c:v>1413.702</c:v>
                </c:pt>
                <c:pt idx="887">
                  <c:v>1390.662</c:v>
                </c:pt>
                <c:pt idx="888">
                  <c:v>1385.3240000000001</c:v>
                </c:pt>
                <c:pt idx="889">
                  <c:v>1351.7819999999999</c:v>
                </c:pt>
                <c:pt idx="890">
                  <c:v>1366.5039999999999</c:v>
                </c:pt>
                <c:pt idx="891">
                  <c:v>1365.914</c:v>
                </c:pt>
                <c:pt idx="892">
                  <c:v>1339.6959999999999</c:v>
                </c:pt>
                <c:pt idx="893">
                  <c:v>1339.9159999999999</c:v>
                </c:pt>
                <c:pt idx="894">
                  <c:v>1390.252</c:v>
                </c:pt>
                <c:pt idx="895">
                  <c:v>1381.5519999999999</c:v>
                </c:pt>
                <c:pt idx="896">
                  <c:v>1376.3320000000001</c:v>
                </c:pt>
                <c:pt idx="897">
                  <c:v>1371.85</c:v>
                </c:pt>
                <c:pt idx="898">
                  <c:v>1378.7360000000001</c:v>
                </c:pt>
                <c:pt idx="899">
                  <c:v>1462.962</c:v>
                </c:pt>
                <c:pt idx="900">
                  <c:v>1470.6759999999999</c:v>
                </c:pt>
                <c:pt idx="901">
                  <c:v>1440.6179999999999</c:v>
                </c:pt>
                <c:pt idx="902">
                  <c:v>1409.1420000000001</c:v>
                </c:pt>
                <c:pt idx="903">
                  <c:v>1367.0440000000001</c:v>
                </c:pt>
                <c:pt idx="904">
                  <c:v>1351.1020000000001</c:v>
                </c:pt>
                <c:pt idx="905">
                  <c:v>1286.3679999999999</c:v>
                </c:pt>
                <c:pt idx="906">
                  <c:v>1266.7739999999999</c:v>
                </c:pt>
                <c:pt idx="907">
                  <c:v>1249.204</c:v>
                </c:pt>
                <c:pt idx="908">
                  <c:v>1224.3779999999999</c:v>
                </c:pt>
                <c:pt idx="909">
                  <c:v>1211.54</c:v>
                </c:pt>
                <c:pt idx="910">
                  <c:v>1210.2280000000001</c:v>
                </c:pt>
                <c:pt idx="911">
                  <c:v>1206.854</c:v>
                </c:pt>
                <c:pt idx="912">
                  <c:v>1197.182</c:v>
                </c:pt>
                <c:pt idx="913">
                  <c:v>1216.0899999999999</c:v>
                </c:pt>
                <c:pt idx="914">
                  <c:v>1264.278</c:v>
                </c:pt>
                <c:pt idx="915">
                  <c:v>1259.528</c:v>
                </c:pt>
                <c:pt idx="916">
                  <c:v>1219.48</c:v>
                </c:pt>
                <c:pt idx="917">
                  <c:v>1218.7139999999999</c:v>
                </c:pt>
                <c:pt idx="918">
                  <c:v>1230.6880000000001</c:v>
                </c:pt>
                <c:pt idx="919">
                  <c:v>1276.818</c:v>
                </c:pt>
                <c:pt idx="920">
                  <c:v>1301.5740000000001</c:v>
                </c:pt>
                <c:pt idx="921">
                  <c:v>1316.16</c:v>
                </c:pt>
                <c:pt idx="922">
                  <c:v>1304.296</c:v>
                </c:pt>
                <c:pt idx="923">
                  <c:v>1293.866</c:v>
                </c:pt>
                <c:pt idx="924">
                  <c:v>1306.826</c:v>
                </c:pt>
                <c:pt idx="925">
                  <c:v>1280.652</c:v>
                </c:pt>
                <c:pt idx="926">
                  <c:v>1275.7940000000001</c:v>
                </c:pt>
                <c:pt idx="927">
                  <c:v>1246.5820000000001</c:v>
                </c:pt>
                <c:pt idx="928">
                  <c:v>1230.6320000000001</c:v>
                </c:pt>
                <c:pt idx="929">
                  <c:v>1248.1179999999999</c:v>
                </c:pt>
                <c:pt idx="930">
                  <c:v>1277.68</c:v>
                </c:pt>
                <c:pt idx="931">
                  <c:v>1301.306</c:v>
                </c:pt>
                <c:pt idx="932">
                  <c:v>1302.4380000000001</c:v>
                </c:pt>
                <c:pt idx="933">
                  <c:v>1303.25</c:v>
                </c:pt>
                <c:pt idx="934">
                  <c:v>1306.0899999999999</c:v>
                </c:pt>
                <c:pt idx="935">
                  <c:v>1322.13</c:v>
                </c:pt>
                <c:pt idx="936">
                  <c:v>1332.15</c:v>
                </c:pt>
                <c:pt idx="937">
                  <c:v>1336.2080000000001</c:v>
                </c:pt>
                <c:pt idx="938">
                  <c:v>1329.36</c:v>
                </c:pt>
                <c:pt idx="939">
                  <c:v>1318.0119999999999</c:v>
                </c:pt>
                <c:pt idx="940">
                  <c:v>1333.2539999999999</c:v>
                </c:pt>
                <c:pt idx="941">
                  <c:v>1339.2</c:v>
                </c:pt>
                <c:pt idx="942">
                  <c:v>1326.6959999999999</c:v>
                </c:pt>
                <c:pt idx="943">
                  <c:v>1308.722</c:v>
                </c:pt>
                <c:pt idx="944">
                  <c:v>1320.8979999999999</c:v>
                </c:pt>
                <c:pt idx="945">
                  <c:v>1313.492</c:v>
                </c:pt>
                <c:pt idx="946">
                  <c:v>1310.0899999999999</c:v>
                </c:pt>
                <c:pt idx="947">
                  <c:v>1314.9860000000001</c:v>
                </c:pt>
                <c:pt idx="948">
                  <c:v>1310.4880000000001</c:v>
                </c:pt>
                <c:pt idx="949">
                  <c:v>1304.492</c:v>
                </c:pt>
                <c:pt idx="950">
                  <c:v>1254.106</c:v>
                </c:pt>
                <c:pt idx="951">
                  <c:v>1230.2940000000001</c:v>
                </c:pt>
                <c:pt idx="952">
                  <c:v>1199.05</c:v>
                </c:pt>
                <c:pt idx="953">
                  <c:v>1177.4159999999999</c:v>
                </c:pt>
                <c:pt idx="954">
                  <c:v>1166.8620000000001</c:v>
                </c:pt>
                <c:pt idx="955">
                  <c:v>1092.076</c:v>
                </c:pt>
                <c:pt idx="956">
                  <c:v>1077.24</c:v>
                </c:pt>
                <c:pt idx="957">
                  <c:v>1067.67</c:v>
                </c:pt>
                <c:pt idx="958">
                  <c:v>1070.962</c:v>
                </c:pt>
                <c:pt idx="959">
                  <c:v>1061.752</c:v>
                </c:pt>
                <c:pt idx="960">
                  <c:v>964.01199999999994</c:v>
                </c:pt>
                <c:pt idx="961">
                  <c:v>893.89800000000002</c:v>
                </c:pt>
                <c:pt idx="962">
                  <c:v>830.18</c:v>
                </c:pt>
                <c:pt idx="963">
                  <c:v>813.78599999999994</c:v>
                </c:pt>
                <c:pt idx="964">
                  <c:v>811.18799999999999</c:v>
                </c:pt>
                <c:pt idx="965">
                  <c:v>733.18399999999997</c:v>
                </c:pt>
                <c:pt idx="966">
                  <c:v>739.18200000000002</c:v>
                </c:pt>
                <c:pt idx="967">
                  <c:v>728.09400000000005</c:v>
                </c:pt>
                <c:pt idx="968">
                  <c:v>788.92</c:v>
                </c:pt>
                <c:pt idx="969">
                  <c:v>816.89400000000001</c:v>
                </c:pt>
                <c:pt idx="970">
                  <c:v>964.40599999999995</c:v>
                </c:pt>
                <c:pt idx="971">
                  <c:v>942.298</c:v>
                </c:pt>
                <c:pt idx="972">
                  <c:v>955.94399999999996</c:v>
                </c:pt>
                <c:pt idx="973">
                  <c:v>957.08600000000001</c:v>
                </c:pt>
                <c:pt idx="974">
                  <c:v>929.48</c:v>
                </c:pt>
                <c:pt idx="975">
                  <c:v>865.65599999999995</c:v>
                </c:pt>
                <c:pt idx="976">
                  <c:v>829.19600000000003</c:v>
                </c:pt>
                <c:pt idx="977">
                  <c:v>831.904</c:v>
                </c:pt>
                <c:pt idx="978">
                  <c:v>823.34400000000005</c:v>
                </c:pt>
                <c:pt idx="979">
                  <c:v>846.21</c:v>
                </c:pt>
                <c:pt idx="980">
                  <c:v>857.25</c:v>
                </c:pt>
                <c:pt idx="981">
                  <c:v>836.31</c:v>
                </c:pt>
                <c:pt idx="982">
                  <c:v>826.404</c:v>
                </c:pt>
                <c:pt idx="983">
                  <c:v>815.13</c:v>
                </c:pt>
                <c:pt idx="984">
                  <c:v>833.47799999999995</c:v>
                </c:pt>
                <c:pt idx="985">
                  <c:v>811.48800000000006</c:v>
                </c:pt>
                <c:pt idx="986">
                  <c:v>781.03599999999994</c:v>
                </c:pt>
                <c:pt idx="987">
                  <c:v>776.42399999999998</c:v>
                </c:pt>
                <c:pt idx="988">
                  <c:v>781.25</c:v>
                </c:pt>
                <c:pt idx="989">
                  <c:v>775.08799999999997</c:v>
                </c:pt>
                <c:pt idx="990">
                  <c:v>765.83799999999997</c:v>
                </c:pt>
                <c:pt idx="991">
                  <c:v>760.60599999999999</c:v>
                </c:pt>
                <c:pt idx="992">
                  <c:v>749.63</c:v>
                </c:pt>
                <c:pt idx="993">
                  <c:v>742.38</c:v>
                </c:pt>
                <c:pt idx="994">
                  <c:v>771.92</c:v>
                </c:pt>
                <c:pt idx="995">
                  <c:v>772.06799999999998</c:v>
                </c:pt>
                <c:pt idx="996">
                  <c:v>799.10199999999998</c:v>
                </c:pt>
                <c:pt idx="997">
                  <c:v>799.83199999999999</c:v>
                </c:pt>
                <c:pt idx="998">
                  <c:v>792.66600000000005</c:v>
                </c:pt>
                <c:pt idx="999">
                  <c:v>772.38800000000003</c:v>
                </c:pt>
                <c:pt idx="1000">
                  <c:v>761.95600000000002</c:v>
                </c:pt>
                <c:pt idx="1001">
                  <c:v>753.21199999999999</c:v>
                </c:pt>
                <c:pt idx="1002">
                  <c:v>750.99199999999996</c:v>
                </c:pt>
                <c:pt idx="1003">
                  <c:v>757.73199999999997</c:v>
                </c:pt>
                <c:pt idx="1004">
                  <c:v>759.00199999999995</c:v>
                </c:pt>
                <c:pt idx="1005">
                  <c:v>762.99599999999998</c:v>
                </c:pt>
                <c:pt idx="1006">
                  <c:v>765.94600000000003</c:v>
                </c:pt>
                <c:pt idx="1007">
                  <c:v>764.52599999999995</c:v>
                </c:pt>
                <c:pt idx="1008">
                  <c:v>769.69600000000003</c:v>
                </c:pt>
                <c:pt idx="1009">
                  <c:v>760.02599999999995</c:v>
                </c:pt>
                <c:pt idx="1010">
                  <c:v>743.87599999999998</c:v>
                </c:pt>
                <c:pt idx="1011">
                  <c:v>729.82799999999997</c:v>
                </c:pt>
                <c:pt idx="1012">
                  <c:v>699.798</c:v>
                </c:pt>
                <c:pt idx="1013">
                  <c:v>695.25800000000004</c:v>
                </c:pt>
                <c:pt idx="1014">
                  <c:v>670.89800000000002</c:v>
                </c:pt>
                <c:pt idx="1015">
                  <c:v>681.846</c:v>
                </c:pt>
                <c:pt idx="1016">
                  <c:v>678.96400000000006</c:v>
                </c:pt>
                <c:pt idx="1017">
                  <c:v>701.91800000000001</c:v>
                </c:pt>
                <c:pt idx="1018">
                  <c:v>709.86</c:v>
                </c:pt>
                <c:pt idx="1019">
                  <c:v>689.51199999999994</c:v>
                </c:pt>
                <c:pt idx="1020">
                  <c:v>645.27800000000002</c:v>
                </c:pt>
                <c:pt idx="1021">
                  <c:v>640.31600000000003</c:v>
                </c:pt>
                <c:pt idx="1022">
                  <c:v>623.91800000000001</c:v>
                </c:pt>
                <c:pt idx="1023">
                  <c:v>626.53800000000001</c:v>
                </c:pt>
                <c:pt idx="1024">
                  <c:v>641.25599999999997</c:v>
                </c:pt>
                <c:pt idx="1025">
                  <c:v>649.19399999999996</c:v>
                </c:pt>
                <c:pt idx="1026">
                  <c:v>664.322</c:v>
                </c:pt>
                <c:pt idx="1027">
                  <c:v>668.03200000000004</c:v>
                </c:pt>
                <c:pt idx="1028">
                  <c:v>669.00400000000002</c:v>
                </c:pt>
                <c:pt idx="1029">
                  <c:v>667.596</c:v>
                </c:pt>
                <c:pt idx="1030">
                  <c:v>710.43600000000004</c:v>
                </c:pt>
                <c:pt idx="1031">
                  <c:v>717.096</c:v>
                </c:pt>
                <c:pt idx="1032">
                  <c:v>704.08600000000001</c:v>
                </c:pt>
                <c:pt idx="1033">
                  <c:v>702.81399999999996</c:v>
                </c:pt>
                <c:pt idx="1034">
                  <c:v>701.41600000000005</c:v>
                </c:pt>
                <c:pt idx="1035">
                  <c:v>696.30200000000002</c:v>
                </c:pt>
                <c:pt idx="1036">
                  <c:v>730.77</c:v>
                </c:pt>
                <c:pt idx="1037">
                  <c:v>740.49400000000003</c:v>
                </c:pt>
                <c:pt idx="1038">
                  <c:v>749.42399999999998</c:v>
                </c:pt>
                <c:pt idx="1039">
                  <c:v>764.80399999999997</c:v>
                </c:pt>
                <c:pt idx="1040">
                  <c:v>793.17399999999998</c:v>
                </c:pt>
                <c:pt idx="1041">
                  <c:v>807.83799999999997</c:v>
                </c:pt>
                <c:pt idx="1042">
                  <c:v>831.56</c:v>
                </c:pt>
                <c:pt idx="1043">
                  <c:v>859.32399999999996</c:v>
                </c:pt>
                <c:pt idx="1044">
                  <c:v>867.85599999999999</c:v>
                </c:pt>
                <c:pt idx="1045">
                  <c:v>857.33</c:v>
                </c:pt>
                <c:pt idx="1046">
                  <c:v>864.25800000000004</c:v>
                </c:pt>
                <c:pt idx="1047">
                  <c:v>856.66399999999999</c:v>
                </c:pt>
                <c:pt idx="1048">
                  <c:v>850.92399999999998</c:v>
                </c:pt>
                <c:pt idx="1049">
                  <c:v>851.07600000000002</c:v>
                </c:pt>
                <c:pt idx="1050">
                  <c:v>874.60599999999999</c:v>
                </c:pt>
                <c:pt idx="1051">
                  <c:v>896.24400000000003</c:v>
                </c:pt>
                <c:pt idx="1052">
                  <c:v>919.21600000000001</c:v>
                </c:pt>
                <c:pt idx="1053">
                  <c:v>919.52800000000002</c:v>
                </c:pt>
                <c:pt idx="1054">
                  <c:v>945.17200000000003</c:v>
                </c:pt>
                <c:pt idx="1055">
                  <c:v>967.87599999999998</c:v>
                </c:pt>
                <c:pt idx="1056">
                  <c:v>971.34799999999996</c:v>
                </c:pt>
                <c:pt idx="1057">
                  <c:v>960.80399999999997</c:v>
                </c:pt>
                <c:pt idx="1058">
                  <c:v>985.71600000000001</c:v>
                </c:pt>
                <c:pt idx="1059">
                  <c:v>1003.346</c:v>
                </c:pt>
                <c:pt idx="1060">
                  <c:v>1006.226</c:v>
                </c:pt>
                <c:pt idx="1061">
                  <c:v>993.56399999999996</c:v>
                </c:pt>
                <c:pt idx="1062">
                  <c:v>981.48599999999999</c:v>
                </c:pt>
                <c:pt idx="1063">
                  <c:v>1014.06</c:v>
                </c:pt>
                <c:pt idx="1064">
                  <c:v>1000.05</c:v>
                </c:pt>
                <c:pt idx="1065">
                  <c:v>986.50400000000002</c:v>
                </c:pt>
                <c:pt idx="1066">
                  <c:v>980.904</c:v>
                </c:pt>
                <c:pt idx="1067">
                  <c:v>958.67</c:v>
                </c:pt>
                <c:pt idx="1068">
                  <c:v>949.82799999999997</c:v>
                </c:pt>
                <c:pt idx="1069">
                  <c:v>943.66</c:v>
                </c:pt>
                <c:pt idx="1070">
                  <c:v>945.92200000000003</c:v>
                </c:pt>
                <c:pt idx="1071">
                  <c:v>950.67600000000004</c:v>
                </c:pt>
                <c:pt idx="1072">
                  <c:v>934.75</c:v>
                </c:pt>
                <c:pt idx="1073">
                  <c:v>937.08399999999995</c:v>
                </c:pt>
                <c:pt idx="1074">
                  <c:v>920.85400000000004</c:v>
                </c:pt>
                <c:pt idx="1075">
                  <c:v>903.84400000000005</c:v>
                </c:pt>
                <c:pt idx="1076">
                  <c:v>868.95600000000002</c:v>
                </c:pt>
                <c:pt idx="1077">
                  <c:v>831.86199999999997</c:v>
                </c:pt>
                <c:pt idx="1078">
                  <c:v>796.6</c:v>
                </c:pt>
                <c:pt idx="1079">
                  <c:v>792.78800000000001</c:v>
                </c:pt>
                <c:pt idx="1080">
                  <c:v>796.54200000000003</c:v>
                </c:pt>
                <c:pt idx="1081">
                  <c:v>778.73</c:v>
                </c:pt>
                <c:pt idx="1082">
                  <c:v>755.02800000000002</c:v>
                </c:pt>
                <c:pt idx="1083">
                  <c:v>742.37400000000002</c:v>
                </c:pt>
                <c:pt idx="1084">
                  <c:v>734.78599999999994</c:v>
                </c:pt>
                <c:pt idx="1085">
                  <c:v>710.09199999999998</c:v>
                </c:pt>
                <c:pt idx="1086">
                  <c:v>700.64200000000005</c:v>
                </c:pt>
                <c:pt idx="1087">
                  <c:v>645.79</c:v>
                </c:pt>
                <c:pt idx="1088">
                  <c:v>599.80999999999995</c:v>
                </c:pt>
                <c:pt idx="1089">
                  <c:v>596.57000000000005</c:v>
                </c:pt>
                <c:pt idx="1090">
                  <c:v>586.66999999999996</c:v>
                </c:pt>
                <c:pt idx="1091">
                  <c:v>572.00199999999995</c:v>
                </c:pt>
                <c:pt idx="1092">
                  <c:v>545.74400000000003</c:v>
                </c:pt>
                <c:pt idx="1093">
                  <c:v>532.41200000000003</c:v>
                </c:pt>
                <c:pt idx="1094">
                  <c:v>532.42200000000003</c:v>
                </c:pt>
                <c:pt idx="1095">
                  <c:v>519.22799999999995</c:v>
                </c:pt>
                <c:pt idx="1096">
                  <c:v>501.43</c:v>
                </c:pt>
                <c:pt idx="1097">
                  <c:v>482.23599999999999</c:v>
                </c:pt>
                <c:pt idx="1098">
                  <c:v>468.71600000000001</c:v>
                </c:pt>
                <c:pt idx="1099">
                  <c:v>447.35</c:v>
                </c:pt>
                <c:pt idx="1100">
                  <c:v>425.46800000000002</c:v>
                </c:pt>
                <c:pt idx="1101">
                  <c:v>369.37200000000001</c:v>
                </c:pt>
                <c:pt idx="1102">
                  <c:v>334.55799999999999</c:v>
                </c:pt>
                <c:pt idx="1103">
                  <c:v>305.83</c:v>
                </c:pt>
                <c:pt idx="1104">
                  <c:v>316.62599999999998</c:v>
                </c:pt>
                <c:pt idx="1105">
                  <c:v>326.34199999999998</c:v>
                </c:pt>
                <c:pt idx="1106">
                  <c:v>366.22800000000001</c:v>
                </c:pt>
                <c:pt idx="1107">
                  <c:v>383.11399999999998</c:v>
                </c:pt>
                <c:pt idx="1108">
                  <c:v>371.59199999999998</c:v>
                </c:pt>
                <c:pt idx="1109">
                  <c:v>399.87799999999999</c:v>
                </c:pt>
                <c:pt idx="1110">
                  <c:v>402.83</c:v>
                </c:pt>
                <c:pt idx="1111">
                  <c:v>493.73200000000003</c:v>
                </c:pt>
                <c:pt idx="1112">
                  <c:v>450.37400000000002</c:v>
                </c:pt>
                <c:pt idx="1113">
                  <c:v>423.23200000000003</c:v>
                </c:pt>
                <c:pt idx="1114">
                  <c:v>422.00599999999997</c:v>
                </c:pt>
                <c:pt idx="1115">
                  <c:v>427.56200000000001</c:v>
                </c:pt>
                <c:pt idx="1116">
                  <c:v>427.01600000000002</c:v>
                </c:pt>
                <c:pt idx="1117">
                  <c:v>409.13400000000001</c:v>
                </c:pt>
                <c:pt idx="1118">
                  <c:v>412.87799999999999</c:v>
                </c:pt>
                <c:pt idx="1119">
                  <c:v>403.31799999999998</c:v>
                </c:pt>
                <c:pt idx="1120">
                  <c:v>404.58600000000001</c:v>
                </c:pt>
                <c:pt idx="1121">
                  <c:v>384.416</c:v>
                </c:pt>
                <c:pt idx="1122">
                  <c:v>383.298</c:v>
                </c:pt>
                <c:pt idx="1123">
                  <c:v>400.12400000000002</c:v>
                </c:pt>
                <c:pt idx="1124">
                  <c:v>383.06400000000002</c:v>
                </c:pt>
                <c:pt idx="1125">
                  <c:v>371.86599999999999</c:v>
                </c:pt>
                <c:pt idx="1126">
                  <c:v>366.2</c:v>
                </c:pt>
                <c:pt idx="1127">
                  <c:v>368.87200000000001</c:v>
                </c:pt>
                <c:pt idx="1128">
                  <c:v>354.25400000000002</c:v>
                </c:pt>
                <c:pt idx="1129">
                  <c:v>343.38</c:v>
                </c:pt>
                <c:pt idx="1130">
                  <c:v>346.60599999999999</c:v>
                </c:pt>
                <c:pt idx="1131">
                  <c:v>315.49</c:v>
                </c:pt>
                <c:pt idx="1132">
                  <c:v>291.95999999999998</c:v>
                </c:pt>
                <c:pt idx="1133">
                  <c:v>294.80200000000002</c:v>
                </c:pt>
                <c:pt idx="1134">
                  <c:v>290.03399999999999</c:v>
                </c:pt>
                <c:pt idx="1135">
                  <c:v>269.93400000000003</c:v>
                </c:pt>
                <c:pt idx="1136">
                  <c:v>276.79399999999998</c:v>
                </c:pt>
                <c:pt idx="1137">
                  <c:v>288.92599999999999</c:v>
                </c:pt>
                <c:pt idx="1138">
                  <c:v>316.24200000000002</c:v>
                </c:pt>
                <c:pt idx="1139">
                  <c:v>326.36399999999998</c:v>
                </c:pt>
                <c:pt idx="1140">
                  <c:v>307.19799999999998</c:v>
                </c:pt>
                <c:pt idx="1141">
                  <c:v>335.512</c:v>
                </c:pt>
                <c:pt idx="1142">
                  <c:v>379.47199999999998</c:v>
                </c:pt>
                <c:pt idx="1143">
                  <c:v>352.11</c:v>
                </c:pt>
                <c:pt idx="1144">
                  <c:v>343.714</c:v>
                </c:pt>
                <c:pt idx="1145">
                  <c:v>343.43400000000003</c:v>
                </c:pt>
                <c:pt idx="1146">
                  <c:v>346.904</c:v>
                </c:pt>
                <c:pt idx="1147">
                  <c:v>326.25200000000001</c:v>
                </c:pt>
                <c:pt idx="1148">
                  <c:v>336.40600000000001</c:v>
                </c:pt>
                <c:pt idx="1149">
                  <c:v>335.35199999999998</c:v>
                </c:pt>
                <c:pt idx="1150">
                  <c:v>351.00599999999997</c:v>
                </c:pt>
                <c:pt idx="1151">
                  <c:v>366.62400000000002</c:v>
                </c:pt>
                <c:pt idx="1152">
                  <c:v>345.32799999999997</c:v>
                </c:pt>
                <c:pt idx="1153">
                  <c:v>350.05200000000002</c:v>
                </c:pt>
                <c:pt idx="1154">
                  <c:v>350.43</c:v>
                </c:pt>
                <c:pt idx="1155">
                  <c:v>364.73399999999998</c:v>
                </c:pt>
                <c:pt idx="1156">
                  <c:v>405.92200000000003</c:v>
                </c:pt>
                <c:pt idx="1157">
                  <c:v>435.68799999999999</c:v>
                </c:pt>
                <c:pt idx="1158">
                  <c:v>452.00599999999997</c:v>
                </c:pt>
                <c:pt idx="1159">
                  <c:v>463.798</c:v>
                </c:pt>
                <c:pt idx="1160">
                  <c:v>465.14400000000001</c:v>
                </c:pt>
                <c:pt idx="1161">
                  <c:v>484.08199999999999</c:v>
                </c:pt>
                <c:pt idx="1162">
                  <c:v>491.32</c:v>
                </c:pt>
                <c:pt idx="1163">
                  <c:v>494.62599999999998</c:v>
                </c:pt>
                <c:pt idx="1164">
                  <c:v>492.07600000000002</c:v>
                </c:pt>
                <c:pt idx="1165">
                  <c:v>498.93599999999998</c:v>
                </c:pt>
                <c:pt idx="1166">
                  <c:v>490.5</c:v>
                </c:pt>
                <c:pt idx="1167">
                  <c:v>488.05399999999997</c:v>
                </c:pt>
                <c:pt idx="1168">
                  <c:v>480.09399999999999</c:v>
                </c:pt>
                <c:pt idx="1169">
                  <c:v>467.17599999999999</c:v>
                </c:pt>
                <c:pt idx="1170">
                  <c:v>496.65600000000001</c:v>
                </c:pt>
                <c:pt idx="1171">
                  <c:v>521.20799999999997</c:v>
                </c:pt>
                <c:pt idx="1172">
                  <c:v>513.69399999999996</c:v>
                </c:pt>
                <c:pt idx="1173">
                  <c:v>513.53200000000004</c:v>
                </c:pt>
                <c:pt idx="1174">
                  <c:v>508.40800000000002</c:v>
                </c:pt>
                <c:pt idx="1175">
                  <c:v>522.154</c:v>
                </c:pt>
                <c:pt idx="1176">
                  <c:v>541.51400000000001</c:v>
                </c:pt>
                <c:pt idx="1177">
                  <c:v>549.39200000000005</c:v>
                </c:pt>
                <c:pt idx="1178">
                  <c:v>526.24800000000005</c:v>
                </c:pt>
                <c:pt idx="1179">
                  <c:v>542.63400000000001</c:v>
                </c:pt>
                <c:pt idx="1180">
                  <c:v>531.84400000000005</c:v>
                </c:pt>
                <c:pt idx="1181">
                  <c:v>534.08600000000001</c:v>
                </c:pt>
                <c:pt idx="1182">
                  <c:v>541.18799999999999</c:v>
                </c:pt>
                <c:pt idx="1183">
                  <c:v>532.94600000000003</c:v>
                </c:pt>
                <c:pt idx="1184">
                  <c:v>517.85400000000004</c:v>
                </c:pt>
                <c:pt idx="1185">
                  <c:v>506.34</c:v>
                </c:pt>
                <c:pt idx="1186">
                  <c:v>506.02</c:v>
                </c:pt>
                <c:pt idx="1187">
                  <c:v>520.40200000000004</c:v>
                </c:pt>
                <c:pt idx="1188">
                  <c:v>509.74599999999998</c:v>
                </c:pt>
                <c:pt idx="1189">
                  <c:v>516.44600000000003</c:v>
                </c:pt>
                <c:pt idx="1190">
                  <c:v>531.68600000000004</c:v>
                </c:pt>
                <c:pt idx="1191">
                  <c:v>526.226</c:v>
                </c:pt>
                <c:pt idx="1192">
                  <c:v>533.36599999999999</c:v>
                </c:pt>
                <c:pt idx="1193">
                  <c:v>551.19799999999998</c:v>
                </c:pt>
                <c:pt idx="1194">
                  <c:v>568.20799999999997</c:v>
                </c:pt>
                <c:pt idx="1195">
                  <c:v>581.43799999999999</c:v>
                </c:pt>
                <c:pt idx="1196">
                  <c:v>591.24199999999996</c:v>
                </c:pt>
                <c:pt idx="1197">
                  <c:v>609.226</c:v>
                </c:pt>
                <c:pt idx="1198">
                  <c:v>640.78200000000004</c:v>
                </c:pt>
                <c:pt idx="1199">
                  <c:v>681.85</c:v>
                </c:pt>
                <c:pt idx="1200">
                  <c:v>687.40800000000002</c:v>
                </c:pt>
                <c:pt idx="1201">
                  <c:v>703.43</c:v>
                </c:pt>
                <c:pt idx="1202">
                  <c:v>710.46199999999999</c:v>
                </c:pt>
                <c:pt idx="1203">
                  <c:v>733.96</c:v>
                </c:pt>
                <c:pt idx="1204">
                  <c:v>764.48</c:v>
                </c:pt>
                <c:pt idx="1205">
                  <c:v>801.34199999999998</c:v>
                </c:pt>
                <c:pt idx="1206">
                  <c:v>836.08199999999999</c:v>
                </c:pt>
                <c:pt idx="1207">
                  <c:v>867.08799999999997</c:v>
                </c:pt>
                <c:pt idx="1208">
                  <c:v>904.13800000000003</c:v>
                </c:pt>
                <c:pt idx="1209">
                  <c:v>966.2</c:v>
                </c:pt>
                <c:pt idx="1210">
                  <c:v>1001.18</c:v>
                </c:pt>
                <c:pt idx="1211">
                  <c:v>1013.304</c:v>
                </c:pt>
                <c:pt idx="1212">
                  <c:v>1040.866</c:v>
                </c:pt>
                <c:pt idx="1213">
                  <c:v>1031.55</c:v>
                </c:pt>
                <c:pt idx="1214">
                  <c:v>1012.82</c:v>
                </c:pt>
                <c:pt idx="1215">
                  <c:v>997.572</c:v>
                </c:pt>
                <c:pt idx="1216">
                  <c:v>983.01199999999994</c:v>
                </c:pt>
                <c:pt idx="1217">
                  <c:v>958.14800000000002</c:v>
                </c:pt>
                <c:pt idx="1218">
                  <c:v>935.14</c:v>
                </c:pt>
                <c:pt idx="1219">
                  <c:v>910.36400000000003</c:v>
                </c:pt>
                <c:pt idx="1220">
                  <c:v>877.524</c:v>
                </c:pt>
                <c:pt idx="1221">
                  <c:v>838.84400000000005</c:v>
                </c:pt>
                <c:pt idx="1222">
                  <c:v>808.13800000000003</c:v>
                </c:pt>
                <c:pt idx="1223">
                  <c:v>788.33399999999995</c:v>
                </c:pt>
                <c:pt idx="1224">
                  <c:v>782.91600000000005</c:v>
                </c:pt>
                <c:pt idx="1225">
                  <c:v>757.71199999999999</c:v>
                </c:pt>
                <c:pt idx="1226">
                  <c:v>736.59</c:v>
                </c:pt>
                <c:pt idx="1227">
                  <c:v>710.44799999999998</c:v>
                </c:pt>
                <c:pt idx="1228">
                  <c:v>681.64200000000005</c:v>
                </c:pt>
                <c:pt idx="1229">
                  <c:v>672.85400000000004</c:v>
                </c:pt>
                <c:pt idx="1230">
                  <c:v>653.87800000000004</c:v>
                </c:pt>
                <c:pt idx="1231">
                  <c:v>643.90800000000002</c:v>
                </c:pt>
                <c:pt idx="1232">
                  <c:v>630.69600000000003</c:v>
                </c:pt>
                <c:pt idx="1233">
                  <c:v>618.35599999999999</c:v>
                </c:pt>
                <c:pt idx="1234">
                  <c:v>594.42399999999998</c:v>
                </c:pt>
                <c:pt idx="1235">
                  <c:v>565.98400000000004</c:v>
                </c:pt>
                <c:pt idx="1236">
                  <c:v>563.548</c:v>
                </c:pt>
                <c:pt idx="1237">
                  <c:v>574.08799999999997</c:v>
                </c:pt>
                <c:pt idx="1238">
                  <c:v>576.48599999999999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60-4986-A8CC-9ACFB9F2C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632992"/>
        <c:axId val="2058713968"/>
      </c:lineChart>
      <c:dateAx>
        <c:axId val="365632992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58713968"/>
        <c:crosses val="autoZero"/>
        <c:auto val="1"/>
        <c:lblOffset val="100"/>
        <c:baseTimeUnit val="days"/>
      </c:dateAx>
      <c:valAx>
        <c:axId val="205871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6563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中国钢材进口数量：钢材（月）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Sheet1!$A$3:$A$331</c:f>
              <c:numCache>
                <c:formatCode>yyyy\-mm\-dd</c:formatCode>
                <c:ptCount val="29"/>
                <c:pt idx="0">
                  <c:v>42825</c:v>
                </c:pt>
                <c:pt idx="1">
                  <c:v>42855</c:v>
                </c:pt>
                <c:pt idx="2">
                  <c:v>42886</c:v>
                </c:pt>
                <c:pt idx="3">
                  <c:v>42916</c:v>
                </c:pt>
                <c:pt idx="4">
                  <c:v>42947</c:v>
                </c:pt>
                <c:pt idx="5">
                  <c:v>42978</c:v>
                </c:pt>
                <c:pt idx="6">
                  <c:v>43008</c:v>
                </c:pt>
                <c:pt idx="7">
                  <c:v>43039</c:v>
                </c:pt>
                <c:pt idx="8">
                  <c:v>43069</c:v>
                </c:pt>
                <c:pt idx="9">
                  <c:v>43100</c:v>
                </c:pt>
                <c:pt idx="10">
                  <c:v>43190</c:v>
                </c:pt>
                <c:pt idx="11">
                  <c:v>43220</c:v>
                </c:pt>
                <c:pt idx="12">
                  <c:v>43251</c:v>
                </c:pt>
                <c:pt idx="13">
                  <c:v>43281</c:v>
                </c:pt>
                <c:pt idx="14">
                  <c:v>43312</c:v>
                </c:pt>
                <c:pt idx="15">
                  <c:v>43343</c:v>
                </c:pt>
                <c:pt idx="16">
                  <c:v>43373</c:v>
                </c:pt>
                <c:pt idx="17">
                  <c:v>43404</c:v>
                </c:pt>
                <c:pt idx="18">
                  <c:v>43434</c:v>
                </c:pt>
                <c:pt idx="19">
                  <c:v>43465</c:v>
                </c:pt>
                <c:pt idx="20">
                  <c:v>43555</c:v>
                </c:pt>
                <c:pt idx="21">
                  <c:v>43585</c:v>
                </c:pt>
                <c:pt idx="22">
                  <c:v>43616</c:v>
                </c:pt>
                <c:pt idx="23">
                  <c:v>43646</c:v>
                </c:pt>
                <c:pt idx="24">
                  <c:v>43677</c:v>
                </c:pt>
                <c:pt idx="25">
                  <c:v>43708</c:v>
                </c:pt>
                <c:pt idx="26">
                  <c:v>43738</c:v>
                </c:pt>
                <c:pt idx="27">
                  <c:v>43769</c:v>
                </c:pt>
                <c:pt idx="28">
                  <c:v>43799</c:v>
                </c:pt>
              </c:numCache>
            </c:numRef>
          </c:cat>
          <c:val>
            <c:numRef>
              <c:f>Sheet1!$B$3:$B$331</c:f>
            </c:numRef>
          </c:val>
          <c:extLst>
            <c:ext xmlns:c16="http://schemas.microsoft.com/office/drawing/2014/chart" uri="{C3380CC4-5D6E-409C-BE32-E72D297353CC}">
              <c16:uniqueId val="{00000000-91CA-4866-8FA6-1930AD4F69E0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中国钢材出口数量：钢材（月）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Sheet1!$A$3:$A$331</c:f>
              <c:numCache>
                <c:formatCode>yyyy\-mm\-dd</c:formatCode>
                <c:ptCount val="29"/>
                <c:pt idx="0">
                  <c:v>42825</c:v>
                </c:pt>
                <c:pt idx="1">
                  <c:v>42855</c:v>
                </c:pt>
                <c:pt idx="2">
                  <c:v>42886</c:v>
                </c:pt>
                <c:pt idx="3">
                  <c:v>42916</c:v>
                </c:pt>
                <c:pt idx="4">
                  <c:v>42947</c:v>
                </c:pt>
                <c:pt idx="5">
                  <c:v>42978</c:v>
                </c:pt>
                <c:pt idx="6">
                  <c:v>43008</c:v>
                </c:pt>
                <c:pt idx="7">
                  <c:v>43039</c:v>
                </c:pt>
                <c:pt idx="8">
                  <c:v>43069</c:v>
                </c:pt>
                <c:pt idx="9">
                  <c:v>43100</c:v>
                </c:pt>
                <c:pt idx="10">
                  <c:v>43190</c:v>
                </c:pt>
                <c:pt idx="11">
                  <c:v>43220</c:v>
                </c:pt>
                <c:pt idx="12">
                  <c:v>43251</c:v>
                </c:pt>
                <c:pt idx="13">
                  <c:v>43281</c:v>
                </c:pt>
                <c:pt idx="14">
                  <c:v>43312</c:v>
                </c:pt>
                <c:pt idx="15">
                  <c:v>43343</c:v>
                </c:pt>
                <c:pt idx="16">
                  <c:v>43373</c:v>
                </c:pt>
                <c:pt idx="17">
                  <c:v>43404</c:v>
                </c:pt>
                <c:pt idx="18">
                  <c:v>43434</c:v>
                </c:pt>
                <c:pt idx="19">
                  <c:v>43465</c:v>
                </c:pt>
                <c:pt idx="20">
                  <c:v>43555</c:v>
                </c:pt>
                <c:pt idx="21">
                  <c:v>43585</c:v>
                </c:pt>
                <c:pt idx="22">
                  <c:v>43616</c:v>
                </c:pt>
                <c:pt idx="23">
                  <c:v>43646</c:v>
                </c:pt>
                <c:pt idx="24">
                  <c:v>43677</c:v>
                </c:pt>
                <c:pt idx="25">
                  <c:v>43708</c:v>
                </c:pt>
                <c:pt idx="26">
                  <c:v>43738</c:v>
                </c:pt>
                <c:pt idx="27">
                  <c:v>43769</c:v>
                </c:pt>
                <c:pt idx="28">
                  <c:v>43799</c:v>
                </c:pt>
              </c:numCache>
            </c:numRef>
          </c:cat>
          <c:val>
            <c:numRef>
              <c:f>Sheet1!$C$3:$C$331</c:f>
            </c:numRef>
          </c:val>
          <c:extLst>
            <c:ext xmlns:c16="http://schemas.microsoft.com/office/drawing/2014/chart" uri="{C3380CC4-5D6E-409C-BE32-E72D297353CC}">
              <c16:uniqueId val="{00000001-91CA-4866-8FA6-1930AD4F69E0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统计局：钢材产量：全国（月）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Sheet1!$A$3:$A$331</c:f>
              <c:numCache>
                <c:formatCode>yyyy\-mm\-dd</c:formatCode>
                <c:ptCount val="29"/>
                <c:pt idx="0">
                  <c:v>42825</c:v>
                </c:pt>
                <c:pt idx="1">
                  <c:v>42855</c:v>
                </c:pt>
                <c:pt idx="2">
                  <c:v>42886</c:v>
                </c:pt>
                <c:pt idx="3">
                  <c:v>42916</c:v>
                </c:pt>
                <c:pt idx="4">
                  <c:v>42947</c:v>
                </c:pt>
                <c:pt idx="5">
                  <c:v>42978</c:v>
                </c:pt>
                <c:pt idx="6">
                  <c:v>43008</c:v>
                </c:pt>
                <c:pt idx="7">
                  <c:v>43039</c:v>
                </c:pt>
                <c:pt idx="8">
                  <c:v>43069</c:v>
                </c:pt>
                <c:pt idx="9">
                  <c:v>43100</c:v>
                </c:pt>
                <c:pt idx="10">
                  <c:v>43190</c:v>
                </c:pt>
                <c:pt idx="11">
                  <c:v>43220</c:v>
                </c:pt>
                <c:pt idx="12">
                  <c:v>43251</c:v>
                </c:pt>
                <c:pt idx="13">
                  <c:v>43281</c:v>
                </c:pt>
                <c:pt idx="14">
                  <c:v>43312</c:v>
                </c:pt>
                <c:pt idx="15">
                  <c:v>43343</c:v>
                </c:pt>
                <c:pt idx="16">
                  <c:v>43373</c:v>
                </c:pt>
                <c:pt idx="17">
                  <c:v>43404</c:v>
                </c:pt>
                <c:pt idx="18">
                  <c:v>43434</c:v>
                </c:pt>
                <c:pt idx="19">
                  <c:v>43465</c:v>
                </c:pt>
                <c:pt idx="20">
                  <c:v>43555</c:v>
                </c:pt>
                <c:pt idx="21">
                  <c:v>43585</c:v>
                </c:pt>
                <c:pt idx="22">
                  <c:v>43616</c:v>
                </c:pt>
                <c:pt idx="23">
                  <c:v>43646</c:v>
                </c:pt>
                <c:pt idx="24">
                  <c:v>43677</c:v>
                </c:pt>
                <c:pt idx="25">
                  <c:v>43708</c:v>
                </c:pt>
                <c:pt idx="26">
                  <c:v>43738</c:v>
                </c:pt>
                <c:pt idx="27">
                  <c:v>43769</c:v>
                </c:pt>
                <c:pt idx="28">
                  <c:v>43799</c:v>
                </c:pt>
              </c:numCache>
            </c:numRef>
          </c:cat>
          <c:val>
            <c:numRef>
              <c:f>Sheet1!$D$3:$D$331</c:f>
            </c:numRef>
          </c:val>
          <c:extLst>
            <c:ext xmlns:c16="http://schemas.microsoft.com/office/drawing/2014/chart" uri="{C3380CC4-5D6E-409C-BE32-E72D297353CC}">
              <c16:uniqueId val="{00000002-91CA-4866-8FA6-1930AD4F69E0}"/>
            </c:ext>
          </c:extLst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钢材表观消费量 万吨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Sheet1!$A$3:$A$331</c:f>
              <c:numCache>
                <c:formatCode>yyyy\-mm\-dd</c:formatCode>
                <c:ptCount val="29"/>
                <c:pt idx="0">
                  <c:v>42825</c:v>
                </c:pt>
                <c:pt idx="1">
                  <c:v>42855</c:v>
                </c:pt>
                <c:pt idx="2">
                  <c:v>42886</c:v>
                </c:pt>
                <c:pt idx="3">
                  <c:v>42916</c:v>
                </c:pt>
                <c:pt idx="4">
                  <c:v>42947</c:v>
                </c:pt>
                <c:pt idx="5">
                  <c:v>42978</c:v>
                </c:pt>
                <c:pt idx="6">
                  <c:v>43008</c:v>
                </c:pt>
                <c:pt idx="7">
                  <c:v>43039</c:v>
                </c:pt>
                <c:pt idx="8">
                  <c:v>43069</c:v>
                </c:pt>
                <c:pt idx="9">
                  <c:v>43100</c:v>
                </c:pt>
                <c:pt idx="10">
                  <c:v>43190</c:v>
                </c:pt>
                <c:pt idx="11">
                  <c:v>43220</c:v>
                </c:pt>
                <c:pt idx="12">
                  <c:v>43251</c:v>
                </c:pt>
                <c:pt idx="13">
                  <c:v>43281</c:v>
                </c:pt>
                <c:pt idx="14">
                  <c:v>43312</c:v>
                </c:pt>
                <c:pt idx="15">
                  <c:v>43343</c:v>
                </c:pt>
                <c:pt idx="16">
                  <c:v>43373</c:v>
                </c:pt>
                <c:pt idx="17">
                  <c:v>43404</c:v>
                </c:pt>
                <c:pt idx="18">
                  <c:v>43434</c:v>
                </c:pt>
                <c:pt idx="19">
                  <c:v>43465</c:v>
                </c:pt>
                <c:pt idx="20">
                  <c:v>43555</c:v>
                </c:pt>
                <c:pt idx="21">
                  <c:v>43585</c:v>
                </c:pt>
                <c:pt idx="22">
                  <c:v>43616</c:v>
                </c:pt>
                <c:pt idx="23">
                  <c:v>43646</c:v>
                </c:pt>
                <c:pt idx="24">
                  <c:v>43677</c:v>
                </c:pt>
                <c:pt idx="25">
                  <c:v>43708</c:v>
                </c:pt>
                <c:pt idx="26">
                  <c:v>43738</c:v>
                </c:pt>
                <c:pt idx="27">
                  <c:v>43769</c:v>
                </c:pt>
                <c:pt idx="28">
                  <c:v>43799</c:v>
                </c:pt>
              </c:numCache>
            </c:numRef>
          </c:cat>
          <c:val>
            <c:numRef>
              <c:f>Sheet1!$E$3:$E$331</c:f>
              <c:numCache>
                <c:formatCode>General</c:formatCode>
                <c:ptCount val="29"/>
                <c:pt idx="0">
                  <c:v>9052.1080308000001</c:v>
                </c:pt>
                <c:pt idx="1">
                  <c:v>8950.0323369999987</c:v>
                </c:pt>
                <c:pt idx="2">
                  <c:v>8993.5543097000009</c:v>
                </c:pt>
                <c:pt idx="3">
                  <c:v>9191.2055275999992</c:v>
                </c:pt>
                <c:pt idx="4">
                  <c:v>9071.3429178000006</c:v>
                </c:pt>
                <c:pt idx="5">
                  <c:v>9125.382529999999</c:v>
                </c:pt>
                <c:pt idx="6">
                  <c:v>8967.2017397999989</c:v>
                </c:pt>
                <c:pt idx="7">
                  <c:v>8776.8940742000013</c:v>
                </c:pt>
                <c:pt idx="8">
                  <c:v>8265.5642846999999</c:v>
                </c:pt>
                <c:pt idx="9">
                  <c:v>8333.218679399999</c:v>
                </c:pt>
                <c:pt idx="10">
                  <c:v>8535.5329980000006</c:v>
                </c:pt>
                <c:pt idx="11">
                  <c:v>8687.3164833999999</c:v>
                </c:pt>
                <c:pt idx="12">
                  <c:v>9137.163499799999</c:v>
                </c:pt>
                <c:pt idx="13">
                  <c:v>8962.6795970999992</c:v>
                </c:pt>
                <c:pt idx="14">
                  <c:v>9085.3326569000001</c:v>
                </c:pt>
                <c:pt idx="15">
                  <c:v>9157.3765551000015</c:v>
                </c:pt>
                <c:pt idx="16">
                  <c:v>9202.6139194000007</c:v>
                </c:pt>
                <c:pt idx="17">
                  <c:v>9365.8719704999985</c:v>
                </c:pt>
                <c:pt idx="18">
                  <c:v>8999.3819834999995</c:v>
                </c:pt>
                <c:pt idx="19">
                  <c:v>8909.9634626000006</c:v>
                </c:pt>
                <c:pt idx="20">
                  <c:v>9243.9378314000005</c:v>
                </c:pt>
                <c:pt idx="21">
                  <c:v>9672.5899108000012</c:v>
                </c:pt>
                <c:pt idx="22">
                  <c:v>10263.9369467</c:v>
                </c:pt>
                <c:pt idx="23">
                  <c:v>10273.841743500001</c:v>
                </c:pt>
                <c:pt idx="24">
                  <c:v>10109.166753700001</c:v>
                </c:pt>
                <c:pt idx="25">
                  <c:v>10235.677314999999</c:v>
                </c:pt>
                <c:pt idx="26">
                  <c:v>10015.026933699999</c:v>
                </c:pt>
                <c:pt idx="27">
                  <c:v>9887.9513029000009</c:v>
                </c:pt>
                <c:pt idx="28">
                  <c:v>10048.320885699999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CA-4866-8FA6-1930AD4F6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8593487"/>
        <c:axId val="2009857423"/>
      </c:barChart>
      <c:dateAx>
        <c:axId val="1998593487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09857423"/>
        <c:crosses val="autoZero"/>
        <c:auto val="1"/>
        <c:lblOffset val="100"/>
        <c:baseTimeUnit val="months"/>
      </c:dateAx>
      <c:valAx>
        <c:axId val="2009857423"/>
        <c:scaling>
          <c:orientation val="minMax"/>
          <c:min val="8000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95000"/>
                </a:sys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98593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800" dirty="0" err="1"/>
              <a:t>Mysteel</a:t>
            </a:r>
            <a:r>
              <a:rPr lang="zh-CN" sz="1800" dirty="0"/>
              <a:t>螺纹钢产量万吨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Sheet1!$B$2:$B$3</c:f>
              <c:strCache>
                <c:ptCount val="2"/>
                <c:pt idx="0">
                  <c:v>Mysteel螺纹钢实际总产量（新口径）（月）</c:v>
                </c:pt>
                <c:pt idx="1">
                  <c:v>万吨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Sheet1!$A$4:$A$26</c:f>
              <c:numCache>
                <c:formatCode>yyyy\-mm\-dd</c:formatCode>
                <c:ptCount val="23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</c:numCache>
            </c:numRef>
          </c:cat>
          <c:val>
            <c:numRef>
              <c:f>Sheet1!$B$4:$B$26</c:f>
              <c:numCache>
                <c:formatCode>General</c:formatCode>
                <c:ptCount val="23"/>
                <c:pt idx="0">
                  <c:v>1542.1</c:v>
                </c:pt>
                <c:pt idx="1">
                  <c:v>1350</c:v>
                </c:pt>
                <c:pt idx="2">
                  <c:v>1539.2</c:v>
                </c:pt>
                <c:pt idx="3">
                  <c:v>1574.9</c:v>
                </c:pt>
                <c:pt idx="4">
                  <c:v>1605.5</c:v>
                </c:pt>
                <c:pt idx="5">
                  <c:v>1577</c:v>
                </c:pt>
                <c:pt idx="6">
                  <c:v>1626.6</c:v>
                </c:pt>
                <c:pt idx="7">
                  <c:v>1683.3</c:v>
                </c:pt>
                <c:pt idx="8">
                  <c:v>1644.5</c:v>
                </c:pt>
                <c:pt idx="9">
                  <c:v>1731</c:v>
                </c:pt>
                <c:pt idx="10">
                  <c:v>1677.3</c:v>
                </c:pt>
                <c:pt idx="11">
                  <c:v>1650</c:v>
                </c:pt>
                <c:pt idx="12">
                  <c:v>1541</c:v>
                </c:pt>
                <c:pt idx="13">
                  <c:v>1386.1</c:v>
                </c:pt>
                <c:pt idx="14">
                  <c:v>1614.6</c:v>
                </c:pt>
                <c:pt idx="15">
                  <c:v>1727.8</c:v>
                </c:pt>
                <c:pt idx="16">
                  <c:v>1867.1</c:v>
                </c:pt>
                <c:pt idx="17">
                  <c:v>1833.5</c:v>
                </c:pt>
                <c:pt idx="18">
                  <c:v>1901.2</c:v>
                </c:pt>
                <c:pt idx="19">
                  <c:v>1822.9</c:v>
                </c:pt>
                <c:pt idx="20">
                  <c:v>1700.8</c:v>
                </c:pt>
                <c:pt idx="21">
                  <c:v>1774.4</c:v>
                </c:pt>
                <c:pt idx="22">
                  <c:v>1767.1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65-408D-8E59-913A87929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95731327"/>
        <c:axId val="1844500111"/>
      </c:lineChart>
      <c:dateAx>
        <c:axId val="1995731327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44500111"/>
        <c:crosses val="autoZero"/>
        <c:auto val="1"/>
        <c:lblOffset val="100"/>
        <c:baseTimeUnit val="months"/>
      </c:dateAx>
      <c:valAx>
        <c:axId val="1844500111"/>
        <c:scaling>
          <c:orientation val="minMax"/>
          <c:min val="12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95731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800"/>
              <a:t>Mysteel</a:t>
            </a:r>
            <a:r>
              <a:rPr lang="zh-CN" sz="1800"/>
              <a:t>热轧板卷产量万吨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Sheet1!$B$2:$B$3</c:f>
              <c:strCache>
                <c:ptCount val="2"/>
                <c:pt idx="0">
                  <c:v>Mysteel热轧板卷产量</c:v>
                </c:pt>
                <c:pt idx="1">
                  <c:v>万吨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Sheet1!$A$4:$A$26</c:f>
              <c:numCache>
                <c:formatCode>yyyy\-mm\-dd</c:formatCode>
                <c:ptCount val="23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</c:numCache>
            </c:numRef>
          </c:cat>
          <c:val>
            <c:numRef>
              <c:f>Sheet1!$B$4:$B$26</c:f>
              <c:numCache>
                <c:formatCode>General</c:formatCode>
                <c:ptCount val="23"/>
                <c:pt idx="0">
                  <c:v>1536.5</c:v>
                </c:pt>
                <c:pt idx="1">
                  <c:v>1392.4</c:v>
                </c:pt>
                <c:pt idx="2">
                  <c:v>1500.2</c:v>
                </c:pt>
                <c:pt idx="3">
                  <c:v>1530.6</c:v>
                </c:pt>
                <c:pt idx="4">
                  <c:v>1644.9</c:v>
                </c:pt>
                <c:pt idx="5">
                  <c:v>1562.6</c:v>
                </c:pt>
                <c:pt idx="6">
                  <c:v>1627.5</c:v>
                </c:pt>
                <c:pt idx="7">
                  <c:v>1581.8</c:v>
                </c:pt>
                <c:pt idx="8">
                  <c:v>1601.8</c:v>
                </c:pt>
                <c:pt idx="9">
                  <c:v>1641</c:v>
                </c:pt>
                <c:pt idx="10">
                  <c:v>1602.8</c:v>
                </c:pt>
                <c:pt idx="11">
                  <c:v>1533.4</c:v>
                </c:pt>
                <c:pt idx="12">
                  <c:v>1584.1</c:v>
                </c:pt>
                <c:pt idx="13">
                  <c:v>1479.7</c:v>
                </c:pt>
                <c:pt idx="14">
                  <c:v>1587.2</c:v>
                </c:pt>
                <c:pt idx="15">
                  <c:v>1598.3</c:v>
                </c:pt>
                <c:pt idx="16">
                  <c:v>1648.9</c:v>
                </c:pt>
                <c:pt idx="17">
                  <c:v>1576.6</c:v>
                </c:pt>
                <c:pt idx="18">
                  <c:v>1635.6</c:v>
                </c:pt>
                <c:pt idx="19">
                  <c:v>1657.1</c:v>
                </c:pt>
                <c:pt idx="20">
                  <c:v>1595.3</c:v>
                </c:pt>
                <c:pt idx="21">
                  <c:v>1573.9</c:v>
                </c:pt>
                <c:pt idx="22">
                  <c:v>1579.1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98-4CB4-98FE-B3AAF9A089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98592287"/>
        <c:axId val="1997299343"/>
      </c:lineChart>
      <c:dateAx>
        <c:axId val="1998592287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97299343"/>
        <c:crosses val="autoZero"/>
        <c:auto val="1"/>
        <c:lblOffset val="100"/>
        <c:baseTimeUnit val="months"/>
      </c:dateAx>
      <c:valAx>
        <c:axId val="19972993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98592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全国建筑钢材成交量：主流贸易商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34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452-48A8-B7E4-FD303DBF1C3D}"/>
                </c:ext>
              </c:extLst>
            </c:dLbl>
            <c:dLbl>
              <c:idx val="463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52-48A8-B7E4-FD303DBF1C3D}"/>
                </c:ext>
              </c:extLst>
            </c:dLbl>
            <c:dLbl>
              <c:idx val="723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52-48A8-B7E4-FD303DBF1C3D}"/>
                </c:ext>
              </c:extLst>
            </c:dLbl>
            <c:dLbl>
              <c:idx val="953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452-48A8-B7E4-FD303DBF1C3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Sheet1!$A$2:$A$1167</c:f>
              <c:numCache>
                <c:formatCode>yyyy\-mm\-dd</c:formatCode>
                <c:ptCount val="1166"/>
                <c:pt idx="0">
                  <c:v>42080</c:v>
                </c:pt>
                <c:pt idx="1">
                  <c:v>42081</c:v>
                </c:pt>
                <c:pt idx="2">
                  <c:v>42082</c:v>
                </c:pt>
                <c:pt idx="3">
                  <c:v>42083</c:v>
                </c:pt>
                <c:pt idx="4">
                  <c:v>42086</c:v>
                </c:pt>
                <c:pt idx="5">
                  <c:v>42087</c:v>
                </c:pt>
                <c:pt idx="6">
                  <c:v>42088</c:v>
                </c:pt>
                <c:pt idx="7">
                  <c:v>42089</c:v>
                </c:pt>
                <c:pt idx="8">
                  <c:v>42090</c:v>
                </c:pt>
                <c:pt idx="9">
                  <c:v>42093</c:v>
                </c:pt>
                <c:pt idx="10">
                  <c:v>42094</c:v>
                </c:pt>
                <c:pt idx="11">
                  <c:v>42095</c:v>
                </c:pt>
                <c:pt idx="12">
                  <c:v>42096</c:v>
                </c:pt>
                <c:pt idx="13">
                  <c:v>42097</c:v>
                </c:pt>
                <c:pt idx="14">
                  <c:v>42101</c:v>
                </c:pt>
                <c:pt idx="15">
                  <c:v>42102</c:v>
                </c:pt>
                <c:pt idx="16">
                  <c:v>42103</c:v>
                </c:pt>
                <c:pt idx="17">
                  <c:v>42104</c:v>
                </c:pt>
                <c:pt idx="18">
                  <c:v>42107</c:v>
                </c:pt>
                <c:pt idx="19">
                  <c:v>42108</c:v>
                </c:pt>
                <c:pt idx="20">
                  <c:v>42109</c:v>
                </c:pt>
                <c:pt idx="21">
                  <c:v>42110</c:v>
                </c:pt>
                <c:pt idx="22">
                  <c:v>42111</c:v>
                </c:pt>
                <c:pt idx="23">
                  <c:v>42114</c:v>
                </c:pt>
                <c:pt idx="24">
                  <c:v>42115</c:v>
                </c:pt>
                <c:pt idx="25">
                  <c:v>42116</c:v>
                </c:pt>
                <c:pt idx="26">
                  <c:v>42117</c:v>
                </c:pt>
                <c:pt idx="27">
                  <c:v>42118</c:v>
                </c:pt>
                <c:pt idx="28">
                  <c:v>42121</c:v>
                </c:pt>
                <c:pt idx="29">
                  <c:v>42122</c:v>
                </c:pt>
                <c:pt idx="30">
                  <c:v>42123</c:v>
                </c:pt>
                <c:pt idx="31">
                  <c:v>42124</c:v>
                </c:pt>
                <c:pt idx="32">
                  <c:v>42128</c:v>
                </c:pt>
                <c:pt idx="33">
                  <c:v>42129</c:v>
                </c:pt>
                <c:pt idx="34">
                  <c:v>42130</c:v>
                </c:pt>
                <c:pt idx="35">
                  <c:v>42131</c:v>
                </c:pt>
                <c:pt idx="36">
                  <c:v>42132</c:v>
                </c:pt>
                <c:pt idx="37">
                  <c:v>42135</c:v>
                </c:pt>
                <c:pt idx="38">
                  <c:v>42136</c:v>
                </c:pt>
                <c:pt idx="39">
                  <c:v>42137</c:v>
                </c:pt>
                <c:pt idx="40">
                  <c:v>42138</c:v>
                </c:pt>
                <c:pt idx="41">
                  <c:v>42139</c:v>
                </c:pt>
                <c:pt idx="42">
                  <c:v>42142</c:v>
                </c:pt>
                <c:pt idx="43">
                  <c:v>42143</c:v>
                </c:pt>
                <c:pt idx="44">
                  <c:v>42144</c:v>
                </c:pt>
                <c:pt idx="45">
                  <c:v>42145</c:v>
                </c:pt>
                <c:pt idx="46">
                  <c:v>42146</c:v>
                </c:pt>
                <c:pt idx="47">
                  <c:v>42149</c:v>
                </c:pt>
                <c:pt idx="48">
                  <c:v>42150</c:v>
                </c:pt>
                <c:pt idx="49">
                  <c:v>42151</c:v>
                </c:pt>
                <c:pt idx="50">
                  <c:v>42152</c:v>
                </c:pt>
                <c:pt idx="51">
                  <c:v>42153</c:v>
                </c:pt>
                <c:pt idx="52">
                  <c:v>42156</c:v>
                </c:pt>
                <c:pt idx="53">
                  <c:v>42157</c:v>
                </c:pt>
                <c:pt idx="54">
                  <c:v>42158</c:v>
                </c:pt>
                <c:pt idx="55">
                  <c:v>42159</c:v>
                </c:pt>
                <c:pt idx="56">
                  <c:v>42160</c:v>
                </c:pt>
                <c:pt idx="57">
                  <c:v>42163</c:v>
                </c:pt>
                <c:pt idx="58">
                  <c:v>42164</c:v>
                </c:pt>
                <c:pt idx="59">
                  <c:v>42165</c:v>
                </c:pt>
                <c:pt idx="60">
                  <c:v>42166</c:v>
                </c:pt>
                <c:pt idx="61">
                  <c:v>42167</c:v>
                </c:pt>
                <c:pt idx="62">
                  <c:v>42170</c:v>
                </c:pt>
                <c:pt idx="63">
                  <c:v>42171</c:v>
                </c:pt>
                <c:pt idx="64">
                  <c:v>42172</c:v>
                </c:pt>
                <c:pt idx="65">
                  <c:v>42173</c:v>
                </c:pt>
                <c:pt idx="66">
                  <c:v>42174</c:v>
                </c:pt>
                <c:pt idx="67">
                  <c:v>42178</c:v>
                </c:pt>
                <c:pt idx="68">
                  <c:v>42179</c:v>
                </c:pt>
                <c:pt idx="69">
                  <c:v>42180</c:v>
                </c:pt>
                <c:pt idx="70">
                  <c:v>42181</c:v>
                </c:pt>
                <c:pt idx="71">
                  <c:v>42184</c:v>
                </c:pt>
                <c:pt idx="72">
                  <c:v>42185</c:v>
                </c:pt>
                <c:pt idx="73">
                  <c:v>42186</c:v>
                </c:pt>
                <c:pt idx="74">
                  <c:v>42187</c:v>
                </c:pt>
                <c:pt idx="75">
                  <c:v>42188</c:v>
                </c:pt>
                <c:pt idx="76">
                  <c:v>42191</c:v>
                </c:pt>
                <c:pt idx="77">
                  <c:v>42192</c:v>
                </c:pt>
                <c:pt idx="78">
                  <c:v>42193</c:v>
                </c:pt>
                <c:pt idx="79">
                  <c:v>42194</c:v>
                </c:pt>
                <c:pt idx="80">
                  <c:v>42195</c:v>
                </c:pt>
                <c:pt idx="81">
                  <c:v>42198</c:v>
                </c:pt>
                <c:pt idx="82">
                  <c:v>42199</c:v>
                </c:pt>
                <c:pt idx="83">
                  <c:v>42200</c:v>
                </c:pt>
                <c:pt idx="84">
                  <c:v>42201</c:v>
                </c:pt>
                <c:pt idx="85">
                  <c:v>42202</c:v>
                </c:pt>
                <c:pt idx="86">
                  <c:v>42205</c:v>
                </c:pt>
                <c:pt idx="87">
                  <c:v>42206</c:v>
                </c:pt>
                <c:pt idx="88">
                  <c:v>42207</c:v>
                </c:pt>
                <c:pt idx="89">
                  <c:v>42208</c:v>
                </c:pt>
                <c:pt idx="90">
                  <c:v>42209</c:v>
                </c:pt>
                <c:pt idx="91">
                  <c:v>42212</c:v>
                </c:pt>
                <c:pt idx="92">
                  <c:v>42213</c:v>
                </c:pt>
                <c:pt idx="93">
                  <c:v>42214</c:v>
                </c:pt>
                <c:pt idx="94">
                  <c:v>42215</c:v>
                </c:pt>
                <c:pt idx="95">
                  <c:v>42216</c:v>
                </c:pt>
                <c:pt idx="96">
                  <c:v>42219</c:v>
                </c:pt>
                <c:pt idx="97">
                  <c:v>42220</c:v>
                </c:pt>
                <c:pt idx="98">
                  <c:v>42221</c:v>
                </c:pt>
                <c:pt idx="99">
                  <c:v>42222</c:v>
                </c:pt>
                <c:pt idx="100">
                  <c:v>42223</c:v>
                </c:pt>
                <c:pt idx="101">
                  <c:v>42226</c:v>
                </c:pt>
                <c:pt idx="102">
                  <c:v>42227</c:v>
                </c:pt>
                <c:pt idx="103">
                  <c:v>42228</c:v>
                </c:pt>
                <c:pt idx="104">
                  <c:v>42229</c:v>
                </c:pt>
                <c:pt idx="105">
                  <c:v>42230</c:v>
                </c:pt>
                <c:pt idx="106">
                  <c:v>42233</c:v>
                </c:pt>
                <c:pt idx="107">
                  <c:v>42234</c:v>
                </c:pt>
                <c:pt idx="108">
                  <c:v>42235</c:v>
                </c:pt>
                <c:pt idx="109">
                  <c:v>42236</c:v>
                </c:pt>
                <c:pt idx="110">
                  <c:v>42237</c:v>
                </c:pt>
                <c:pt idx="111">
                  <c:v>42240</c:v>
                </c:pt>
                <c:pt idx="112">
                  <c:v>42241</c:v>
                </c:pt>
                <c:pt idx="113">
                  <c:v>42242</c:v>
                </c:pt>
                <c:pt idx="114">
                  <c:v>42243</c:v>
                </c:pt>
                <c:pt idx="115">
                  <c:v>42244</c:v>
                </c:pt>
                <c:pt idx="116">
                  <c:v>42247</c:v>
                </c:pt>
                <c:pt idx="117">
                  <c:v>42248</c:v>
                </c:pt>
                <c:pt idx="118">
                  <c:v>42249</c:v>
                </c:pt>
                <c:pt idx="119">
                  <c:v>42253</c:v>
                </c:pt>
                <c:pt idx="120">
                  <c:v>42254</c:v>
                </c:pt>
                <c:pt idx="121">
                  <c:v>42255</c:v>
                </c:pt>
                <c:pt idx="122">
                  <c:v>42256</c:v>
                </c:pt>
                <c:pt idx="123">
                  <c:v>42257</c:v>
                </c:pt>
                <c:pt idx="124">
                  <c:v>42258</c:v>
                </c:pt>
                <c:pt idx="125">
                  <c:v>42261</c:v>
                </c:pt>
                <c:pt idx="126">
                  <c:v>42262</c:v>
                </c:pt>
                <c:pt idx="127">
                  <c:v>42263</c:v>
                </c:pt>
                <c:pt idx="128">
                  <c:v>42264</c:v>
                </c:pt>
                <c:pt idx="129">
                  <c:v>42265</c:v>
                </c:pt>
                <c:pt idx="130">
                  <c:v>42268</c:v>
                </c:pt>
                <c:pt idx="131">
                  <c:v>42269</c:v>
                </c:pt>
                <c:pt idx="132">
                  <c:v>42270</c:v>
                </c:pt>
                <c:pt idx="133">
                  <c:v>42271</c:v>
                </c:pt>
                <c:pt idx="134">
                  <c:v>42272</c:v>
                </c:pt>
                <c:pt idx="135">
                  <c:v>42275</c:v>
                </c:pt>
                <c:pt idx="136">
                  <c:v>42276</c:v>
                </c:pt>
                <c:pt idx="137">
                  <c:v>42277</c:v>
                </c:pt>
                <c:pt idx="138">
                  <c:v>42285</c:v>
                </c:pt>
                <c:pt idx="139">
                  <c:v>42286</c:v>
                </c:pt>
                <c:pt idx="140">
                  <c:v>42287</c:v>
                </c:pt>
                <c:pt idx="141">
                  <c:v>42289</c:v>
                </c:pt>
                <c:pt idx="142">
                  <c:v>42290</c:v>
                </c:pt>
                <c:pt idx="143">
                  <c:v>42291</c:v>
                </c:pt>
                <c:pt idx="144">
                  <c:v>42292</c:v>
                </c:pt>
                <c:pt idx="145">
                  <c:v>42293</c:v>
                </c:pt>
                <c:pt idx="146">
                  <c:v>42296</c:v>
                </c:pt>
                <c:pt idx="147">
                  <c:v>42297</c:v>
                </c:pt>
                <c:pt idx="148">
                  <c:v>42298</c:v>
                </c:pt>
                <c:pt idx="149">
                  <c:v>42299</c:v>
                </c:pt>
                <c:pt idx="150">
                  <c:v>42300</c:v>
                </c:pt>
                <c:pt idx="151">
                  <c:v>42303</c:v>
                </c:pt>
                <c:pt idx="152">
                  <c:v>42304</c:v>
                </c:pt>
                <c:pt idx="153">
                  <c:v>42305</c:v>
                </c:pt>
                <c:pt idx="154">
                  <c:v>42306</c:v>
                </c:pt>
                <c:pt idx="155">
                  <c:v>42307</c:v>
                </c:pt>
                <c:pt idx="156">
                  <c:v>42310</c:v>
                </c:pt>
                <c:pt idx="157">
                  <c:v>42311</c:v>
                </c:pt>
                <c:pt idx="158">
                  <c:v>42312</c:v>
                </c:pt>
                <c:pt idx="159">
                  <c:v>42313</c:v>
                </c:pt>
                <c:pt idx="160">
                  <c:v>42314</c:v>
                </c:pt>
                <c:pt idx="161">
                  <c:v>42317</c:v>
                </c:pt>
                <c:pt idx="162">
                  <c:v>42318</c:v>
                </c:pt>
                <c:pt idx="163">
                  <c:v>42319</c:v>
                </c:pt>
                <c:pt idx="164">
                  <c:v>42320</c:v>
                </c:pt>
                <c:pt idx="165">
                  <c:v>42321</c:v>
                </c:pt>
                <c:pt idx="166">
                  <c:v>42324</c:v>
                </c:pt>
                <c:pt idx="167">
                  <c:v>42325</c:v>
                </c:pt>
                <c:pt idx="168">
                  <c:v>42326</c:v>
                </c:pt>
                <c:pt idx="169">
                  <c:v>42327</c:v>
                </c:pt>
                <c:pt idx="170">
                  <c:v>42328</c:v>
                </c:pt>
                <c:pt idx="171">
                  <c:v>42331</c:v>
                </c:pt>
                <c:pt idx="172">
                  <c:v>42332</c:v>
                </c:pt>
                <c:pt idx="173">
                  <c:v>42333</c:v>
                </c:pt>
                <c:pt idx="174">
                  <c:v>42334</c:v>
                </c:pt>
                <c:pt idx="175">
                  <c:v>42335</c:v>
                </c:pt>
                <c:pt idx="176">
                  <c:v>42338</c:v>
                </c:pt>
                <c:pt idx="177">
                  <c:v>42339</c:v>
                </c:pt>
                <c:pt idx="178">
                  <c:v>42340</c:v>
                </c:pt>
                <c:pt idx="179">
                  <c:v>42341</c:v>
                </c:pt>
                <c:pt idx="180">
                  <c:v>42342</c:v>
                </c:pt>
                <c:pt idx="181">
                  <c:v>42345</c:v>
                </c:pt>
                <c:pt idx="182">
                  <c:v>42346</c:v>
                </c:pt>
                <c:pt idx="183">
                  <c:v>42347</c:v>
                </c:pt>
                <c:pt idx="184">
                  <c:v>42348</c:v>
                </c:pt>
                <c:pt idx="185">
                  <c:v>42349</c:v>
                </c:pt>
                <c:pt idx="186">
                  <c:v>42352</c:v>
                </c:pt>
                <c:pt idx="187">
                  <c:v>42353</c:v>
                </c:pt>
                <c:pt idx="188">
                  <c:v>42354</c:v>
                </c:pt>
                <c:pt idx="189">
                  <c:v>42355</c:v>
                </c:pt>
                <c:pt idx="190">
                  <c:v>42356</c:v>
                </c:pt>
                <c:pt idx="191">
                  <c:v>42359</c:v>
                </c:pt>
                <c:pt idx="192">
                  <c:v>42360</c:v>
                </c:pt>
                <c:pt idx="193">
                  <c:v>42361</c:v>
                </c:pt>
                <c:pt idx="194">
                  <c:v>42362</c:v>
                </c:pt>
                <c:pt idx="195">
                  <c:v>42363</c:v>
                </c:pt>
                <c:pt idx="196">
                  <c:v>42366</c:v>
                </c:pt>
                <c:pt idx="197">
                  <c:v>42367</c:v>
                </c:pt>
                <c:pt idx="198">
                  <c:v>42368</c:v>
                </c:pt>
                <c:pt idx="199">
                  <c:v>42369</c:v>
                </c:pt>
                <c:pt idx="200">
                  <c:v>42373</c:v>
                </c:pt>
                <c:pt idx="201">
                  <c:v>42374</c:v>
                </c:pt>
                <c:pt idx="202">
                  <c:v>42375</c:v>
                </c:pt>
                <c:pt idx="203">
                  <c:v>42376</c:v>
                </c:pt>
                <c:pt idx="204">
                  <c:v>42377</c:v>
                </c:pt>
                <c:pt idx="205">
                  <c:v>42380</c:v>
                </c:pt>
                <c:pt idx="206">
                  <c:v>42381</c:v>
                </c:pt>
                <c:pt idx="207">
                  <c:v>42382</c:v>
                </c:pt>
                <c:pt idx="208">
                  <c:v>42383</c:v>
                </c:pt>
                <c:pt idx="209">
                  <c:v>42384</c:v>
                </c:pt>
                <c:pt idx="210">
                  <c:v>42387</c:v>
                </c:pt>
                <c:pt idx="211">
                  <c:v>42388</c:v>
                </c:pt>
                <c:pt idx="212">
                  <c:v>42389</c:v>
                </c:pt>
                <c:pt idx="213">
                  <c:v>42390</c:v>
                </c:pt>
                <c:pt idx="214">
                  <c:v>42391</c:v>
                </c:pt>
                <c:pt idx="215">
                  <c:v>42394</c:v>
                </c:pt>
                <c:pt idx="216">
                  <c:v>42395</c:v>
                </c:pt>
                <c:pt idx="217">
                  <c:v>42396</c:v>
                </c:pt>
                <c:pt idx="218">
                  <c:v>42397</c:v>
                </c:pt>
                <c:pt idx="219">
                  <c:v>42398</c:v>
                </c:pt>
                <c:pt idx="220">
                  <c:v>42414</c:v>
                </c:pt>
                <c:pt idx="221">
                  <c:v>42415</c:v>
                </c:pt>
                <c:pt idx="222">
                  <c:v>42416</c:v>
                </c:pt>
                <c:pt idx="223">
                  <c:v>42417</c:v>
                </c:pt>
                <c:pt idx="224">
                  <c:v>42418</c:v>
                </c:pt>
                <c:pt idx="225">
                  <c:v>42419</c:v>
                </c:pt>
                <c:pt idx="226">
                  <c:v>42422</c:v>
                </c:pt>
                <c:pt idx="227">
                  <c:v>42423</c:v>
                </c:pt>
                <c:pt idx="228">
                  <c:v>42424</c:v>
                </c:pt>
                <c:pt idx="229">
                  <c:v>42425</c:v>
                </c:pt>
                <c:pt idx="230">
                  <c:v>42426</c:v>
                </c:pt>
                <c:pt idx="231">
                  <c:v>42429</c:v>
                </c:pt>
                <c:pt idx="232">
                  <c:v>42430</c:v>
                </c:pt>
                <c:pt idx="233">
                  <c:v>42431</c:v>
                </c:pt>
                <c:pt idx="234">
                  <c:v>42432</c:v>
                </c:pt>
                <c:pt idx="235">
                  <c:v>42433</c:v>
                </c:pt>
                <c:pt idx="236">
                  <c:v>42436</c:v>
                </c:pt>
                <c:pt idx="237">
                  <c:v>42437</c:v>
                </c:pt>
                <c:pt idx="238">
                  <c:v>42438</c:v>
                </c:pt>
                <c:pt idx="239">
                  <c:v>42439</c:v>
                </c:pt>
                <c:pt idx="240">
                  <c:v>42440</c:v>
                </c:pt>
                <c:pt idx="241">
                  <c:v>42443</c:v>
                </c:pt>
                <c:pt idx="242">
                  <c:v>42444</c:v>
                </c:pt>
                <c:pt idx="243">
                  <c:v>42445</c:v>
                </c:pt>
                <c:pt idx="244">
                  <c:v>42446</c:v>
                </c:pt>
                <c:pt idx="245">
                  <c:v>42447</c:v>
                </c:pt>
                <c:pt idx="246">
                  <c:v>42450</c:v>
                </c:pt>
                <c:pt idx="247">
                  <c:v>42451</c:v>
                </c:pt>
                <c:pt idx="248">
                  <c:v>42452</c:v>
                </c:pt>
                <c:pt idx="249">
                  <c:v>42453</c:v>
                </c:pt>
                <c:pt idx="250">
                  <c:v>42454</c:v>
                </c:pt>
                <c:pt idx="251">
                  <c:v>42457</c:v>
                </c:pt>
                <c:pt idx="252">
                  <c:v>42458</c:v>
                </c:pt>
                <c:pt idx="253">
                  <c:v>42459</c:v>
                </c:pt>
                <c:pt idx="254">
                  <c:v>42460</c:v>
                </c:pt>
                <c:pt idx="255">
                  <c:v>42461</c:v>
                </c:pt>
                <c:pt idx="256">
                  <c:v>42465</c:v>
                </c:pt>
                <c:pt idx="257">
                  <c:v>42466</c:v>
                </c:pt>
                <c:pt idx="258">
                  <c:v>42467</c:v>
                </c:pt>
                <c:pt idx="259">
                  <c:v>42468</c:v>
                </c:pt>
                <c:pt idx="260">
                  <c:v>42471</c:v>
                </c:pt>
                <c:pt idx="261">
                  <c:v>42472</c:v>
                </c:pt>
                <c:pt idx="262">
                  <c:v>42473</c:v>
                </c:pt>
                <c:pt idx="263">
                  <c:v>42474</c:v>
                </c:pt>
                <c:pt idx="264">
                  <c:v>42475</c:v>
                </c:pt>
                <c:pt idx="265">
                  <c:v>42478</c:v>
                </c:pt>
                <c:pt idx="266">
                  <c:v>42479</c:v>
                </c:pt>
                <c:pt idx="267">
                  <c:v>42480</c:v>
                </c:pt>
                <c:pt idx="268">
                  <c:v>42481</c:v>
                </c:pt>
                <c:pt idx="269">
                  <c:v>42482</c:v>
                </c:pt>
                <c:pt idx="270">
                  <c:v>42485</c:v>
                </c:pt>
                <c:pt idx="271">
                  <c:v>42486</c:v>
                </c:pt>
                <c:pt idx="272">
                  <c:v>42487</c:v>
                </c:pt>
                <c:pt idx="273">
                  <c:v>42488</c:v>
                </c:pt>
                <c:pt idx="274">
                  <c:v>42489</c:v>
                </c:pt>
                <c:pt idx="275">
                  <c:v>42493</c:v>
                </c:pt>
                <c:pt idx="276">
                  <c:v>42494</c:v>
                </c:pt>
                <c:pt idx="277">
                  <c:v>42495</c:v>
                </c:pt>
                <c:pt idx="278">
                  <c:v>42496</c:v>
                </c:pt>
                <c:pt idx="279">
                  <c:v>42499</c:v>
                </c:pt>
                <c:pt idx="280">
                  <c:v>42500</c:v>
                </c:pt>
                <c:pt idx="281">
                  <c:v>42501</c:v>
                </c:pt>
                <c:pt idx="282">
                  <c:v>42502</c:v>
                </c:pt>
                <c:pt idx="283">
                  <c:v>42503</c:v>
                </c:pt>
                <c:pt idx="284">
                  <c:v>42506</c:v>
                </c:pt>
                <c:pt idx="285">
                  <c:v>42507</c:v>
                </c:pt>
                <c:pt idx="286">
                  <c:v>42508</c:v>
                </c:pt>
                <c:pt idx="287">
                  <c:v>42509</c:v>
                </c:pt>
                <c:pt idx="288">
                  <c:v>42510</c:v>
                </c:pt>
                <c:pt idx="289">
                  <c:v>42513</c:v>
                </c:pt>
                <c:pt idx="290">
                  <c:v>42514</c:v>
                </c:pt>
                <c:pt idx="291">
                  <c:v>42515</c:v>
                </c:pt>
                <c:pt idx="292">
                  <c:v>42516</c:v>
                </c:pt>
                <c:pt idx="293">
                  <c:v>42517</c:v>
                </c:pt>
                <c:pt idx="294">
                  <c:v>42520</c:v>
                </c:pt>
                <c:pt idx="295">
                  <c:v>42521</c:v>
                </c:pt>
                <c:pt idx="296">
                  <c:v>42522</c:v>
                </c:pt>
                <c:pt idx="297">
                  <c:v>42523</c:v>
                </c:pt>
                <c:pt idx="298">
                  <c:v>42524</c:v>
                </c:pt>
                <c:pt idx="299">
                  <c:v>42527</c:v>
                </c:pt>
                <c:pt idx="300">
                  <c:v>42528</c:v>
                </c:pt>
                <c:pt idx="301">
                  <c:v>42529</c:v>
                </c:pt>
                <c:pt idx="302">
                  <c:v>42533</c:v>
                </c:pt>
                <c:pt idx="303">
                  <c:v>42534</c:v>
                </c:pt>
                <c:pt idx="304">
                  <c:v>42535</c:v>
                </c:pt>
                <c:pt idx="305">
                  <c:v>42536</c:v>
                </c:pt>
                <c:pt idx="306">
                  <c:v>42537</c:v>
                </c:pt>
                <c:pt idx="307">
                  <c:v>42538</c:v>
                </c:pt>
                <c:pt idx="308">
                  <c:v>42541</c:v>
                </c:pt>
                <c:pt idx="309">
                  <c:v>42542</c:v>
                </c:pt>
                <c:pt idx="310">
                  <c:v>42543</c:v>
                </c:pt>
                <c:pt idx="311">
                  <c:v>42544</c:v>
                </c:pt>
                <c:pt idx="312">
                  <c:v>42545</c:v>
                </c:pt>
                <c:pt idx="313">
                  <c:v>42548</c:v>
                </c:pt>
                <c:pt idx="314">
                  <c:v>42549</c:v>
                </c:pt>
                <c:pt idx="315">
                  <c:v>42550</c:v>
                </c:pt>
                <c:pt idx="316">
                  <c:v>42551</c:v>
                </c:pt>
                <c:pt idx="317">
                  <c:v>42552</c:v>
                </c:pt>
                <c:pt idx="318">
                  <c:v>42555</c:v>
                </c:pt>
                <c:pt idx="319">
                  <c:v>42556</c:v>
                </c:pt>
                <c:pt idx="320">
                  <c:v>42557</c:v>
                </c:pt>
                <c:pt idx="321">
                  <c:v>42558</c:v>
                </c:pt>
                <c:pt idx="322">
                  <c:v>42559</c:v>
                </c:pt>
                <c:pt idx="323">
                  <c:v>42562</c:v>
                </c:pt>
                <c:pt idx="324">
                  <c:v>42563</c:v>
                </c:pt>
                <c:pt idx="325">
                  <c:v>42564</c:v>
                </c:pt>
                <c:pt idx="326">
                  <c:v>42565</c:v>
                </c:pt>
                <c:pt idx="327">
                  <c:v>42566</c:v>
                </c:pt>
                <c:pt idx="328">
                  <c:v>42569</c:v>
                </c:pt>
                <c:pt idx="329">
                  <c:v>42570</c:v>
                </c:pt>
                <c:pt idx="330">
                  <c:v>42571</c:v>
                </c:pt>
                <c:pt idx="331">
                  <c:v>42572</c:v>
                </c:pt>
                <c:pt idx="332">
                  <c:v>42573</c:v>
                </c:pt>
                <c:pt idx="333">
                  <c:v>42576</c:v>
                </c:pt>
                <c:pt idx="334">
                  <c:v>42577</c:v>
                </c:pt>
                <c:pt idx="335">
                  <c:v>42578</c:v>
                </c:pt>
                <c:pt idx="336">
                  <c:v>42579</c:v>
                </c:pt>
                <c:pt idx="337">
                  <c:v>42580</c:v>
                </c:pt>
                <c:pt idx="338">
                  <c:v>42583</c:v>
                </c:pt>
                <c:pt idx="339">
                  <c:v>42584</c:v>
                </c:pt>
                <c:pt idx="340">
                  <c:v>42585</c:v>
                </c:pt>
                <c:pt idx="341">
                  <c:v>42586</c:v>
                </c:pt>
                <c:pt idx="342">
                  <c:v>42587</c:v>
                </c:pt>
                <c:pt idx="343">
                  <c:v>42590</c:v>
                </c:pt>
                <c:pt idx="344">
                  <c:v>42591</c:v>
                </c:pt>
                <c:pt idx="345">
                  <c:v>42592</c:v>
                </c:pt>
                <c:pt idx="346">
                  <c:v>42593</c:v>
                </c:pt>
                <c:pt idx="347">
                  <c:v>42594</c:v>
                </c:pt>
                <c:pt idx="348">
                  <c:v>42597</c:v>
                </c:pt>
                <c:pt idx="349">
                  <c:v>42598</c:v>
                </c:pt>
                <c:pt idx="350">
                  <c:v>42599</c:v>
                </c:pt>
                <c:pt idx="351">
                  <c:v>42600</c:v>
                </c:pt>
                <c:pt idx="352">
                  <c:v>42601</c:v>
                </c:pt>
                <c:pt idx="353">
                  <c:v>42604</c:v>
                </c:pt>
                <c:pt idx="354">
                  <c:v>42605</c:v>
                </c:pt>
                <c:pt idx="355">
                  <c:v>42606</c:v>
                </c:pt>
                <c:pt idx="356">
                  <c:v>42607</c:v>
                </c:pt>
                <c:pt idx="357">
                  <c:v>42608</c:v>
                </c:pt>
                <c:pt idx="358">
                  <c:v>42611</c:v>
                </c:pt>
                <c:pt idx="359">
                  <c:v>42612</c:v>
                </c:pt>
                <c:pt idx="360">
                  <c:v>42613</c:v>
                </c:pt>
                <c:pt idx="361">
                  <c:v>42614</c:v>
                </c:pt>
                <c:pt idx="362">
                  <c:v>42615</c:v>
                </c:pt>
                <c:pt idx="363">
                  <c:v>42618</c:v>
                </c:pt>
                <c:pt idx="364">
                  <c:v>42619</c:v>
                </c:pt>
                <c:pt idx="365">
                  <c:v>42620</c:v>
                </c:pt>
                <c:pt idx="366">
                  <c:v>42621</c:v>
                </c:pt>
                <c:pt idx="367">
                  <c:v>42622</c:v>
                </c:pt>
                <c:pt idx="368">
                  <c:v>42625</c:v>
                </c:pt>
                <c:pt idx="369">
                  <c:v>42626</c:v>
                </c:pt>
                <c:pt idx="370">
                  <c:v>42627</c:v>
                </c:pt>
                <c:pt idx="371">
                  <c:v>42631</c:v>
                </c:pt>
                <c:pt idx="372">
                  <c:v>42632</c:v>
                </c:pt>
                <c:pt idx="373">
                  <c:v>42633</c:v>
                </c:pt>
                <c:pt idx="374">
                  <c:v>42634</c:v>
                </c:pt>
                <c:pt idx="375">
                  <c:v>42635</c:v>
                </c:pt>
                <c:pt idx="376">
                  <c:v>42636</c:v>
                </c:pt>
                <c:pt idx="377">
                  <c:v>42639</c:v>
                </c:pt>
                <c:pt idx="378">
                  <c:v>42640</c:v>
                </c:pt>
                <c:pt idx="379">
                  <c:v>42641</c:v>
                </c:pt>
                <c:pt idx="380">
                  <c:v>42642</c:v>
                </c:pt>
                <c:pt idx="381">
                  <c:v>42643</c:v>
                </c:pt>
                <c:pt idx="382">
                  <c:v>42651</c:v>
                </c:pt>
                <c:pt idx="383">
                  <c:v>42652</c:v>
                </c:pt>
                <c:pt idx="384">
                  <c:v>42653</c:v>
                </c:pt>
                <c:pt idx="385">
                  <c:v>42654</c:v>
                </c:pt>
                <c:pt idx="386">
                  <c:v>42655</c:v>
                </c:pt>
                <c:pt idx="387">
                  <c:v>42656</c:v>
                </c:pt>
                <c:pt idx="388">
                  <c:v>42657</c:v>
                </c:pt>
                <c:pt idx="389">
                  <c:v>42660</c:v>
                </c:pt>
                <c:pt idx="390">
                  <c:v>42661</c:v>
                </c:pt>
                <c:pt idx="391">
                  <c:v>42662</c:v>
                </c:pt>
                <c:pt idx="392">
                  <c:v>42663</c:v>
                </c:pt>
                <c:pt idx="393">
                  <c:v>42664</c:v>
                </c:pt>
                <c:pt idx="394">
                  <c:v>42667</c:v>
                </c:pt>
                <c:pt idx="395">
                  <c:v>42668</c:v>
                </c:pt>
                <c:pt idx="396">
                  <c:v>42669</c:v>
                </c:pt>
                <c:pt idx="397">
                  <c:v>42670</c:v>
                </c:pt>
                <c:pt idx="398">
                  <c:v>42671</c:v>
                </c:pt>
                <c:pt idx="399">
                  <c:v>42674</c:v>
                </c:pt>
                <c:pt idx="400">
                  <c:v>42675</c:v>
                </c:pt>
                <c:pt idx="401">
                  <c:v>42676</c:v>
                </c:pt>
                <c:pt idx="402">
                  <c:v>42677</c:v>
                </c:pt>
                <c:pt idx="403">
                  <c:v>42678</c:v>
                </c:pt>
                <c:pt idx="404">
                  <c:v>42681</c:v>
                </c:pt>
                <c:pt idx="405">
                  <c:v>42682</c:v>
                </c:pt>
                <c:pt idx="406">
                  <c:v>42683</c:v>
                </c:pt>
                <c:pt idx="407">
                  <c:v>42684</c:v>
                </c:pt>
                <c:pt idx="408">
                  <c:v>42685</c:v>
                </c:pt>
                <c:pt idx="409">
                  <c:v>42688</c:v>
                </c:pt>
                <c:pt idx="410">
                  <c:v>42689</c:v>
                </c:pt>
                <c:pt idx="411">
                  <c:v>42690</c:v>
                </c:pt>
                <c:pt idx="412">
                  <c:v>42691</c:v>
                </c:pt>
                <c:pt idx="413">
                  <c:v>42692</c:v>
                </c:pt>
                <c:pt idx="414">
                  <c:v>42695</c:v>
                </c:pt>
                <c:pt idx="415">
                  <c:v>42696</c:v>
                </c:pt>
                <c:pt idx="416">
                  <c:v>42697</c:v>
                </c:pt>
                <c:pt idx="417">
                  <c:v>42698</c:v>
                </c:pt>
                <c:pt idx="418">
                  <c:v>42699</c:v>
                </c:pt>
                <c:pt idx="419">
                  <c:v>42702</c:v>
                </c:pt>
                <c:pt idx="420">
                  <c:v>42703</c:v>
                </c:pt>
                <c:pt idx="421">
                  <c:v>42704</c:v>
                </c:pt>
                <c:pt idx="422">
                  <c:v>42705</c:v>
                </c:pt>
                <c:pt idx="423">
                  <c:v>42706</c:v>
                </c:pt>
                <c:pt idx="424">
                  <c:v>42709</c:v>
                </c:pt>
                <c:pt idx="425">
                  <c:v>42710</c:v>
                </c:pt>
                <c:pt idx="426">
                  <c:v>42711</c:v>
                </c:pt>
                <c:pt idx="427">
                  <c:v>42712</c:v>
                </c:pt>
                <c:pt idx="428">
                  <c:v>42713</c:v>
                </c:pt>
                <c:pt idx="429">
                  <c:v>42716</c:v>
                </c:pt>
                <c:pt idx="430">
                  <c:v>42717</c:v>
                </c:pt>
                <c:pt idx="431">
                  <c:v>42718</c:v>
                </c:pt>
                <c:pt idx="432">
                  <c:v>42719</c:v>
                </c:pt>
                <c:pt idx="433">
                  <c:v>42720</c:v>
                </c:pt>
                <c:pt idx="434">
                  <c:v>42723</c:v>
                </c:pt>
                <c:pt idx="435">
                  <c:v>42724</c:v>
                </c:pt>
                <c:pt idx="436">
                  <c:v>42725</c:v>
                </c:pt>
                <c:pt idx="437">
                  <c:v>42726</c:v>
                </c:pt>
                <c:pt idx="438">
                  <c:v>42727</c:v>
                </c:pt>
                <c:pt idx="439">
                  <c:v>42730</c:v>
                </c:pt>
                <c:pt idx="440">
                  <c:v>42731</c:v>
                </c:pt>
                <c:pt idx="441">
                  <c:v>42732</c:v>
                </c:pt>
                <c:pt idx="442">
                  <c:v>42733</c:v>
                </c:pt>
                <c:pt idx="443">
                  <c:v>42734</c:v>
                </c:pt>
                <c:pt idx="444">
                  <c:v>42738</c:v>
                </c:pt>
                <c:pt idx="445">
                  <c:v>42739</c:v>
                </c:pt>
                <c:pt idx="446">
                  <c:v>42740</c:v>
                </c:pt>
                <c:pt idx="447">
                  <c:v>42741</c:v>
                </c:pt>
                <c:pt idx="448">
                  <c:v>42744</c:v>
                </c:pt>
                <c:pt idx="449">
                  <c:v>42745</c:v>
                </c:pt>
                <c:pt idx="450">
                  <c:v>42746</c:v>
                </c:pt>
                <c:pt idx="451">
                  <c:v>42747</c:v>
                </c:pt>
                <c:pt idx="452">
                  <c:v>42748</c:v>
                </c:pt>
                <c:pt idx="453">
                  <c:v>42751</c:v>
                </c:pt>
                <c:pt idx="454">
                  <c:v>42752</c:v>
                </c:pt>
                <c:pt idx="455">
                  <c:v>42753</c:v>
                </c:pt>
                <c:pt idx="456">
                  <c:v>42754</c:v>
                </c:pt>
                <c:pt idx="457">
                  <c:v>42755</c:v>
                </c:pt>
                <c:pt idx="458">
                  <c:v>42772</c:v>
                </c:pt>
                <c:pt idx="459">
                  <c:v>42773</c:v>
                </c:pt>
                <c:pt idx="460">
                  <c:v>42774</c:v>
                </c:pt>
                <c:pt idx="461">
                  <c:v>42775</c:v>
                </c:pt>
                <c:pt idx="462">
                  <c:v>42776</c:v>
                </c:pt>
                <c:pt idx="463">
                  <c:v>42779</c:v>
                </c:pt>
                <c:pt idx="464">
                  <c:v>42780</c:v>
                </c:pt>
                <c:pt idx="465">
                  <c:v>42781</c:v>
                </c:pt>
                <c:pt idx="466">
                  <c:v>42782</c:v>
                </c:pt>
                <c:pt idx="467">
                  <c:v>42783</c:v>
                </c:pt>
                <c:pt idx="468">
                  <c:v>42786</c:v>
                </c:pt>
                <c:pt idx="469">
                  <c:v>42787</c:v>
                </c:pt>
                <c:pt idx="470">
                  <c:v>42788</c:v>
                </c:pt>
                <c:pt idx="471">
                  <c:v>42789</c:v>
                </c:pt>
                <c:pt idx="472">
                  <c:v>42790</c:v>
                </c:pt>
                <c:pt idx="473">
                  <c:v>42793</c:v>
                </c:pt>
                <c:pt idx="474">
                  <c:v>42794</c:v>
                </c:pt>
                <c:pt idx="475">
                  <c:v>42795</c:v>
                </c:pt>
                <c:pt idx="476">
                  <c:v>42796</c:v>
                </c:pt>
                <c:pt idx="477">
                  <c:v>42797</c:v>
                </c:pt>
                <c:pt idx="478">
                  <c:v>42800</c:v>
                </c:pt>
                <c:pt idx="479">
                  <c:v>42801</c:v>
                </c:pt>
                <c:pt idx="480">
                  <c:v>42802</c:v>
                </c:pt>
                <c:pt idx="481">
                  <c:v>42803</c:v>
                </c:pt>
                <c:pt idx="482">
                  <c:v>42804</c:v>
                </c:pt>
                <c:pt idx="483">
                  <c:v>42807</c:v>
                </c:pt>
                <c:pt idx="484">
                  <c:v>42808</c:v>
                </c:pt>
                <c:pt idx="485">
                  <c:v>42809</c:v>
                </c:pt>
                <c:pt idx="486">
                  <c:v>42810</c:v>
                </c:pt>
                <c:pt idx="487">
                  <c:v>42811</c:v>
                </c:pt>
                <c:pt idx="488">
                  <c:v>42814</c:v>
                </c:pt>
                <c:pt idx="489">
                  <c:v>42815</c:v>
                </c:pt>
                <c:pt idx="490">
                  <c:v>42816</c:v>
                </c:pt>
                <c:pt idx="491">
                  <c:v>42817</c:v>
                </c:pt>
                <c:pt idx="492">
                  <c:v>42818</c:v>
                </c:pt>
                <c:pt idx="493">
                  <c:v>42821</c:v>
                </c:pt>
                <c:pt idx="494">
                  <c:v>42822</c:v>
                </c:pt>
                <c:pt idx="495">
                  <c:v>42823</c:v>
                </c:pt>
                <c:pt idx="496">
                  <c:v>42824</c:v>
                </c:pt>
                <c:pt idx="497">
                  <c:v>42825</c:v>
                </c:pt>
                <c:pt idx="498">
                  <c:v>42826</c:v>
                </c:pt>
                <c:pt idx="499">
                  <c:v>42830</c:v>
                </c:pt>
                <c:pt idx="500">
                  <c:v>42831</c:v>
                </c:pt>
                <c:pt idx="501">
                  <c:v>42832</c:v>
                </c:pt>
                <c:pt idx="502">
                  <c:v>42835</c:v>
                </c:pt>
                <c:pt idx="503">
                  <c:v>42836</c:v>
                </c:pt>
                <c:pt idx="504">
                  <c:v>42837</c:v>
                </c:pt>
                <c:pt idx="505">
                  <c:v>42838</c:v>
                </c:pt>
                <c:pt idx="506">
                  <c:v>42839</c:v>
                </c:pt>
                <c:pt idx="507">
                  <c:v>42842</c:v>
                </c:pt>
                <c:pt idx="508">
                  <c:v>42843</c:v>
                </c:pt>
                <c:pt idx="509">
                  <c:v>42844</c:v>
                </c:pt>
                <c:pt idx="510">
                  <c:v>42845</c:v>
                </c:pt>
                <c:pt idx="511">
                  <c:v>42846</c:v>
                </c:pt>
                <c:pt idx="512">
                  <c:v>42849</c:v>
                </c:pt>
                <c:pt idx="513">
                  <c:v>42850</c:v>
                </c:pt>
                <c:pt idx="514">
                  <c:v>42851</c:v>
                </c:pt>
                <c:pt idx="515">
                  <c:v>42852</c:v>
                </c:pt>
                <c:pt idx="516">
                  <c:v>42853</c:v>
                </c:pt>
                <c:pt idx="517">
                  <c:v>42857</c:v>
                </c:pt>
                <c:pt idx="518">
                  <c:v>42858</c:v>
                </c:pt>
                <c:pt idx="519">
                  <c:v>42859</c:v>
                </c:pt>
                <c:pt idx="520">
                  <c:v>42860</c:v>
                </c:pt>
                <c:pt idx="521">
                  <c:v>42863</c:v>
                </c:pt>
                <c:pt idx="522">
                  <c:v>42864</c:v>
                </c:pt>
                <c:pt idx="523">
                  <c:v>42865</c:v>
                </c:pt>
                <c:pt idx="524">
                  <c:v>42866</c:v>
                </c:pt>
                <c:pt idx="525">
                  <c:v>42867</c:v>
                </c:pt>
                <c:pt idx="526">
                  <c:v>42870</c:v>
                </c:pt>
                <c:pt idx="527">
                  <c:v>42871</c:v>
                </c:pt>
                <c:pt idx="528">
                  <c:v>42872</c:v>
                </c:pt>
                <c:pt idx="529">
                  <c:v>42873</c:v>
                </c:pt>
                <c:pt idx="530">
                  <c:v>42874</c:v>
                </c:pt>
                <c:pt idx="531">
                  <c:v>42877</c:v>
                </c:pt>
                <c:pt idx="532">
                  <c:v>42878</c:v>
                </c:pt>
                <c:pt idx="533">
                  <c:v>42879</c:v>
                </c:pt>
                <c:pt idx="534">
                  <c:v>42880</c:v>
                </c:pt>
                <c:pt idx="535">
                  <c:v>42881</c:v>
                </c:pt>
                <c:pt idx="536">
                  <c:v>42882</c:v>
                </c:pt>
                <c:pt idx="537">
                  <c:v>42886</c:v>
                </c:pt>
                <c:pt idx="538">
                  <c:v>42887</c:v>
                </c:pt>
                <c:pt idx="539">
                  <c:v>42888</c:v>
                </c:pt>
                <c:pt idx="540">
                  <c:v>42891</c:v>
                </c:pt>
                <c:pt idx="541">
                  <c:v>42892</c:v>
                </c:pt>
                <c:pt idx="542">
                  <c:v>42893</c:v>
                </c:pt>
                <c:pt idx="543">
                  <c:v>42894</c:v>
                </c:pt>
                <c:pt idx="544">
                  <c:v>42895</c:v>
                </c:pt>
                <c:pt idx="545">
                  <c:v>42898</c:v>
                </c:pt>
                <c:pt idx="546">
                  <c:v>42899</c:v>
                </c:pt>
                <c:pt idx="547">
                  <c:v>42900</c:v>
                </c:pt>
                <c:pt idx="548">
                  <c:v>42901</c:v>
                </c:pt>
                <c:pt idx="549">
                  <c:v>42902</c:v>
                </c:pt>
                <c:pt idx="550">
                  <c:v>42905</c:v>
                </c:pt>
                <c:pt idx="551">
                  <c:v>42906</c:v>
                </c:pt>
                <c:pt idx="552">
                  <c:v>42907</c:v>
                </c:pt>
                <c:pt idx="553">
                  <c:v>42908</c:v>
                </c:pt>
                <c:pt idx="554">
                  <c:v>42909</c:v>
                </c:pt>
                <c:pt idx="555">
                  <c:v>42912</c:v>
                </c:pt>
                <c:pt idx="556">
                  <c:v>42913</c:v>
                </c:pt>
                <c:pt idx="557">
                  <c:v>42914</c:v>
                </c:pt>
                <c:pt idx="558">
                  <c:v>42915</c:v>
                </c:pt>
                <c:pt idx="559">
                  <c:v>42916</c:v>
                </c:pt>
                <c:pt idx="560">
                  <c:v>42919</c:v>
                </c:pt>
                <c:pt idx="561">
                  <c:v>42920</c:v>
                </c:pt>
                <c:pt idx="562">
                  <c:v>42921</c:v>
                </c:pt>
                <c:pt idx="563">
                  <c:v>42922</c:v>
                </c:pt>
                <c:pt idx="564">
                  <c:v>42923</c:v>
                </c:pt>
                <c:pt idx="565">
                  <c:v>42926</c:v>
                </c:pt>
                <c:pt idx="566">
                  <c:v>42927</c:v>
                </c:pt>
                <c:pt idx="567">
                  <c:v>42928</c:v>
                </c:pt>
                <c:pt idx="568">
                  <c:v>42929</c:v>
                </c:pt>
                <c:pt idx="569">
                  <c:v>42930</c:v>
                </c:pt>
                <c:pt idx="570">
                  <c:v>42933</c:v>
                </c:pt>
                <c:pt idx="571">
                  <c:v>42934</c:v>
                </c:pt>
                <c:pt idx="572">
                  <c:v>42935</c:v>
                </c:pt>
                <c:pt idx="573">
                  <c:v>42936</c:v>
                </c:pt>
                <c:pt idx="574">
                  <c:v>42937</c:v>
                </c:pt>
                <c:pt idx="575">
                  <c:v>42940</c:v>
                </c:pt>
                <c:pt idx="576">
                  <c:v>42941</c:v>
                </c:pt>
                <c:pt idx="577">
                  <c:v>42942</c:v>
                </c:pt>
                <c:pt idx="578">
                  <c:v>42943</c:v>
                </c:pt>
                <c:pt idx="579">
                  <c:v>42944</c:v>
                </c:pt>
                <c:pt idx="580">
                  <c:v>42947</c:v>
                </c:pt>
                <c:pt idx="581">
                  <c:v>42948</c:v>
                </c:pt>
                <c:pt idx="582">
                  <c:v>42949</c:v>
                </c:pt>
                <c:pt idx="583">
                  <c:v>42950</c:v>
                </c:pt>
                <c:pt idx="584">
                  <c:v>42951</c:v>
                </c:pt>
                <c:pt idx="585">
                  <c:v>42954</c:v>
                </c:pt>
                <c:pt idx="586">
                  <c:v>42955</c:v>
                </c:pt>
                <c:pt idx="587">
                  <c:v>42956</c:v>
                </c:pt>
                <c:pt idx="588">
                  <c:v>42957</c:v>
                </c:pt>
                <c:pt idx="589">
                  <c:v>42958</c:v>
                </c:pt>
                <c:pt idx="590">
                  <c:v>42961</c:v>
                </c:pt>
                <c:pt idx="591">
                  <c:v>42962</c:v>
                </c:pt>
                <c:pt idx="592">
                  <c:v>42963</c:v>
                </c:pt>
                <c:pt idx="593">
                  <c:v>42964</c:v>
                </c:pt>
                <c:pt idx="594">
                  <c:v>42965</c:v>
                </c:pt>
                <c:pt idx="595">
                  <c:v>42968</c:v>
                </c:pt>
                <c:pt idx="596">
                  <c:v>42969</c:v>
                </c:pt>
                <c:pt idx="597">
                  <c:v>42970</c:v>
                </c:pt>
                <c:pt idx="598">
                  <c:v>42971</c:v>
                </c:pt>
                <c:pt idx="599">
                  <c:v>42972</c:v>
                </c:pt>
                <c:pt idx="600">
                  <c:v>42975</c:v>
                </c:pt>
                <c:pt idx="601">
                  <c:v>42976</c:v>
                </c:pt>
                <c:pt idx="602">
                  <c:v>42977</c:v>
                </c:pt>
                <c:pt idx="603">
                  <c:v>42978</c:v>
                </c:pt>
                <c:pt idx="604">
                  <c:v>42979</c:v>
                </c:pt>
                <c:pt idx="605">
                  <c:v>42982</c:v>
                </c:pt>
                <c:pt idx="606">
                  <c:v>42983</c:v>
                </c:pt>
                <c:pt idx="607">
                  <c:v>42984</c:v>
                </c:pt>
                <c:pt idx="608">
                  <c:v>42985</c:v>
                </c:pt>
                <c:pt idx="609">
                  <c:v>42986</c:v>
                </c:pt>
                <c:pt idx="610">
                  <c:v>42989</c:v>
                </c:pt>
                <c:pt idx="611">
                  <c:v>42990</c:v>
                </c:pt>
                <c:pt idx="612">
                  <c:v>42991</c:v>
                </c:pt>
                <c:pt idx="613">
                  <c:v>42992</c:v>
                </c:pt>
                <c:pt idx="614">
                  <c:v>42993</c:v>
                </c:pt>
                <c:pt idx="615">
                  <c:v>42996</c:v>
                </c:pt>
                <c:pt idx="616">
                  <c:v>42997</c:v>
                </c:pt>
                <c:pt idx="617">
                  <c:v>42998</c:v>
                </c:pt>
                <c:pt idx="618">
                  <c:v>42999</c:v>
                </c:pt>
                <c:pt idx="619">
                  <c:v>43000</c:v>
                </c:pt>
                <c:pt idx="620">
                  <c:v>43003</c:v>
                </c:pt>
                <c:pt idx="621">
                  <c:v>43004</c:v>
                </c:pt>
                <c:pt idx="622">
                  <c:v>43005</c:v>
                </c:pt>
                <c:pt idx="623">
                  <c:v>43006</c:v>
                </c:pt>
                <c:pt idx="624">
                  <c:v>43007</c:v>
                </c:pt>
                <c:pt idx="625">
                  <c:v>43008</c:v>
                </c:pt>
                <c:pt idx="626">
                  <c:v>43017</c:v>
                </c:pt>
                <c:pt idx="627">
                  <c:v>43018</c:v>
                </c:pt>
                <c:pt idx="628">
                  <c:v>43019</c:v>
                </c:pt>
                <c:pt idx="629">
                  <c:v>43020</c:v>
                </c:pt>
                <c:pt idx="630">
                  <c:v>43021</c:v>
                </c:pt>
                <c:pt idx="631">
                  <c:v>43024</c:v>
                </c:pt>
                <c:pt idx="632">
                  <c:v>43025</c:v>
                </c:pt>
                <c:pt idx="633">
                  <c:v>43026</c:v>
                </c:pt>
                <c:pt idx="634">
                  <c:v>43027</c:v>
                </c:pt>
                <c:pt idx="635">
                  <c:v>43028</c:v>
                </c:pt>
                <c:pt idx="636">
                  <c:v>43031</c:v>
                </c:pt>
                <c:pt idx="637">
                  <c:v>43032</c:v>
                </c:pt>
                <c:pt idx="638">
                  <c:v>43033</c:v>
                </c:pt>
                <c:pt idx="639">
                  <c:v>43034</c:v>
                </c:pt>
                <c:pt idx="640">
                  <c:v>43035</c:v>
                </c:pt>
                <c:pt idx="641">
                  <c:v>43038</c:v>
                </c:pt>
                <c:pt idx="642">
                  <c:v>43039</c:v>
                </c:pt>
                <c:pt idx="643">
                  <c:v>43040</c:v>
                </c:pt>
                <c:pt idx="644">
                  <c:v>43041</c:v>
                </c:pt>
                <c:pt idx="645">
                  <c:v>43042</c:v>
                </c:pt>
                <c:pt idx="646">
                  <c:v>43045</c:v>
                </c:pt>
                <c:pt idx="647">
                  <c:v>43046</c:v>
                </c:pt>
                <c:pt idx="648">
                  <c:v>43047</c:v>
                </c:pt>
                <c:pt idx="649">
                  <c:v>43048</c:v>
                </c:pt>
                <c:pt idx="650">
                  <c:v>43049</c:v>
                </c:pt>
                <c:pt idx="651">
                  <c:v>43052</c:v>
                </c:pt>
                <c:pt idx="652">
                  <c:v>43053</c:v>
                </c:pt>
                <c:pt idx="653">
                  <c:v>43054</c:v>
                </c:pt>
                <c:pt idx="654">
                  <c:v>43055</c:v>
                </c:pt>
                <c:pt idx="655">
                  <c:v>43056</c:v>
                </c:pt>
                <c:pt idx="656">
                  <c:v>43059</c:v>
                </c:pt>
                <c:pt idx="657">
                  <c:v>43060</c:v>
                </c:pt>
                <c:pt idx="658">
                  <c:v>43061</c:v>
                </c:pt>
                <c:pt idx="659">
                  <c:v>43062</c:v>
                </c:pt>
                <c:pt idx="660">
                  <c:v>43063</c:v>
                </c:pt>
                <c:pt idx="661">
                  <c:v>43066</c:v>
                </c:pt>
                <c:pt idx="662">
                  <c:v>43067</c:v>
                </c:pt>
                <c:pt idx="663">
                  <c:v>43068</c:v>
                </c:pt>
                <c:pt idx="664">
                  <c:v>43069</c:v>
                </c:pt>
                <c:pt idx="665">
                  <c:v>43070</c:v>
                </c:pt>
                <c:pt idx="666">
                  <c:v>43073</c:v>
                </c:pt>
                <c:pt idx="667">
                  <c:v>43074</c:v>
                </c:pt>
                <c:pt idx="668">
                  <c:v>43075</c:v>
                </c:pt>
                <c:pt idx="669">
                  <c:v>43076</c:v>
                </c:pt>
                <c:pt idx="670">
                  <c:v>43077</c:v>
                </c:pt>
                <c:pt idx="671">
                  <c:v>43080</c:v>
                </c:pt>
                <c:pt idx="672">
                  <c:v>43081</c:v>
                </c:pt>
                <c:pt idx="673">
                  <c:v>43082</c:v>
                </c:pt>
                <c:pt idx="674">
                  <c:v>43083</c:v>
                </c:pt>
                <c:pt idx="675">
                  <c:v>43084</c:v>
                </c:pt>
                <c:pt idx="676">
                  <c:v>43087</c:v>
                </c:pt>
                <c:pt idx="677">
                  <c:v>43088</c:v>
                </c:pt>
                <c:pt idx="678">
                  <c:v>43089</c:v>
                </c:pt>
                <c:pt idx="679">
                  <c:v>43090</c:v>
                </c:pt>
                <c:pt idx="680">
                  <c:v>43091</c:v>
                </c:pt>
                <c:pt idx="681">
                  <c:v>43094</c:v>
                </c:pt>
                <c:pt idx="682">
                  <c:v>43095</c:v>
                </c:pt>
                <c:pt idx="683">
                  <c:v>43096</c:v>
                </c:pt>
                <c:pt idx="684">
                  <c:v>43097</c:v>
                </c:pt>
                <c:pt idx="685">
                  <c:v>43098</c:v>
                </c:pt>
                <c:pt idx="686">
                  <c:v>43102</c:v>
                </c:pt>
                <c:pt idx="687">
                  <c:v>43103</c:v>
                </c:pt>
                <c:pt idx="688">
                  <c:v>43104</c:v>
                </c:pt>
                <c:pt idx="689">
                  <c:v>43105</c:v>
                </c:pt>
                <c:pt idx="690">
                  <c:v>43108</c:v>
                </c:pt>
                <c:pt idx="691">
                  <c:v>43109</c:v>
                </c:pt>
                <c:pt idx="692">
                  <c:v>43110</c:v>
                </c:pt>
                <c:pt idx="693">
                  <c:v>43111</c:v>
                </c:pt>
                <c:pt idx="694">
                  <c:v>43112</c:v>
                </c:pt>
                <c:pt idx="695">
                  <c:v>43115</c:v>
                </c:pt>
                <c:pt idx="696">
                  <c:v>43116</c:v>
                </c:pt>
                <c:pt idx="697">
                  <c:v>43117</c:v>
                </c:pt>
                <c:pt idx="698">
                  <c:v>43118</c:v>
                </c:pt>
                <c:pt idx="699">
                  <c:v>43119</c:v>
                </c:pt>
                <c:pt idx="700">
                  <c:v>43122</c:v>
                </c:pt>
                <c:pt idx="701">
                  <c:v>43123</c:v>
                </c:pt>
                <c:pt idx="702">
                  <c:v>43124</c:v>
                </c:pt>
                <c:pt idx="703">
                  <c:v>43125</c:v>
                </c:pt>
                <c:pt idx="704">
                  <c:v>43126</c:v>
                </c:pt>
                <c:pt idx="705">
                  <c:v>43129</c:v>
                </c:pt>
                <c:pt idx="706">
                  <c:v>43130</c:v>
                </c:pt>
                <c:pt idx="707">
                  <c:v>43131</c:v>
                </c:pt>
                <c:pt idx="708">
                  <c:v>43132</c:v>
                </c:pt>
                <c:pt idx="709">
                  <c:v>43133</c:v>
                </c:pt>
                <c:pt idx="710">
                  <c:v>43157</c:v>
                </c:pt>
                <c:pt idx="711">
                  <c:v>43158</c:v>
                </c:pt>
                <c:pt idx="712">
                  <c:v>43159</c:v>
                </c:pt>
                <c:pt idx="713">
                  <c:v>43160</c:v>
                </c:pt>
                <c:pt idx="714">
                  <c:v>43161</c:v>
                </c:pt>
                <c:pt idx="715">
                  <c:v>43164</c:v>
                </c:pt>
                <c:pt idx="716">
                  <c:v>43165</c:v>
                </c:pt>
                <c:pt idx="717">
                  <c:v>43166</c:v>
                </c:pt>
                <c:pt idx="718">
                  <c:v>43167</c:v>
                </c:pt>
                <c:pt idx="719">
                  <c:v>43168</c:v>
                </c:pt>
                <c:pt idx="720">
                  <c:v>43171</c:v>
                </c:pt>
                <c:pt idx="721">
                  <c:v>43172</c:v>
                </c:pt>
                <c:pt idx="722">
                  <c:v>43173</c:v>
                </c:pt>
                <c:pt idx="723">
                  <c:v>43174</c:v>
                </c:pt>
                <c:pt idx="724">
                  <c:v>43175</c:v>
                </c:pt>
                <c:pt idx="725">
                  <c:v>43178</c:v>
                </c:pt>
                <c:pt idx="726">
                  <c:v>43179</c:v>
                </c:pt>
                <c:pt idx="727">
                  <c:v>43180</c:v>
                </c:pt>
                <c:pt idx="728">
                  <c:v>43181</c:v>
                </c:pt>
                <c:pt idx="729">
                  <c:v>43182</c:v>
                </c:pt>
                <c:pt idx="730">
                  <c:v>43185</c:v>
                </c:pt>
                <c:pt idx="731">
                  <c:v>43186</c:v>
                </c:pt>
                <c:pt idx="732">
                  <c:v>43187</c:v>
                </c:pt>
                <c:pt idx="733">
                  <c:v>43188</c:v>
                </c:pt>
                <c:pt idx="734">
                  <c:v>43189</c:v>
                </c:pt>
                <c:pt idx="735">
                  <c:v>43192</c:v>
                </c:pt>
                <c:pt idx="736">
                  <c:v>43193</c:v>
                </c:pt>
                <c:pt idx="737">
                  <c:v>43194</c:v>
                </c:pt>
                <c:pt idx="738">
                  <c:v>43198</c:v>
                </c:pt>
                <c:pt idx="739">
                  <c:v>43199</c:v>
                </c:pt>
                <c:pt idx="740">
                  <c:v>43200</c:v>
                </c:pt>
                <c:pt idx="741">
                  <c:v>43201</c:v>
                </c:pt>
                <c:pt idx="742">
                  <c:v>43202</c:v>
                </c:pt>
                <c:pt idx="743">
                  <c:v>43203</c:v>
                </c:pt>
                <c:pt idx="744">
                  <c:v>43206</c:v>
                </c:pt>
                <c:pt idx="745">
                  <c:v>43207</c:v>
                </c:pt>
                <c:pt idx="746">
                  <c:v>43208</c:v>
                </c:pt>
                <c:pt idx="747">
                  <c:v>43209</c:v>
                </c:pt>
                <c:pt idx="748">
                  <c:v>43210</c:v>
                </c:pt>
                <c:pt idx="749">
                  <c:v>43213</c:v>
                </c:pt>
                <c:pt idx="750">
                  <c:v>43214</c:v>
                </c:pt>
                <c:pt idx="751">
                  <c:v>43215</c:v>
                </c:pt>
                <c:pt idx="752">
                  <c:v>43216</c:v>
                </c:pt>
                <c:pt idx="753">
                  <c:v>43217</c:v>
                </c:pt>
                <c:pt idx="754">
                  <c:v>43218</c:v>
                </c:pt>
                <c:pt idx="755">
                  <c:v>43222</c:v>
                </c:pt>
                <c:pt idx="756">
                  <c:v>43223</c:v>
                </c:pt>
                <c:pt idx="757">
                  <c:v>43224</c:v>
                </c:pt>
                <c:pt idx="758">
                  <c:v>43227</c:v>
                </c:pt>
                <c:pt idx="759">
                  <c:v>43228</c:v>
                </c:pt>
                <c:pt idx="760">
                  <c:v>43229</c:v>
                </c:pt>
                <c:pt idx="761">
                  <c:v>43230</c:v>
                </c:pt>
                <c:pt idx="762">
                  <c:v>43231</c:v>
                </c:pt>
                <c:pt idx="763">
                  <c:v>43234</c:v>
                </c:pt>
                <c:pt idx="764">
                  <c:v>43235</c:v>
                </c:pt>
                <c:pt idx="765">
                  <c:v>43236</c:v>
                </c:pt>
                <c:pt idx="766">
                  <c:v>43237</c:v>
                </c:pt>
                <c:pt idx="767">
                  <c:v>43238</c:v>
                </c:pt>
                <c:pt idx="768">
                  <c:v>43241</c:v>
                </c:pt>
                <c:pt idx="769">
                  <c:v>43242</c:v>
                </c:pt>
                <c:pt idx="770">
                  <c:v>43243</c:v>
                </c:pt>
                <c:pt idx="771">
                  <c:v>43244</c:v>
                </c:pt>
                <c:pt idx="772">
                  <c:v>43245</c:v>
                </c:pt>
                <c:pt idx="773">
                  <c:v>43248</c:v>
                </c:pt>
                <c:pt idx="774">
                  <c:v>43249</c:v>
                </c:pt>
                <c:pt idx="775">
                  <c:v>43250</c:v>
                </c:pt>
                <c:pt idx="776">
                  <c:v>43251</c:v>
                </c:pt>
                <c:pt idx="777">
                  <c:v>43252</c:v>
                </c:pt>
                <c:pt idx="778">
                  <c:v>43255</c:v>
                </c:pt>
                <c:pt idx="779">
                  <c:v>43256</c:v>
                </c:pt>
                <c:pt idx="780">
                  <c:v>43257</c:v>
                </c:pt>
                <c:pt idx="781">
                  <c:v>43258</c:v>
                </c:pt>
                <c:pt idx="782">
                  <c:v>43259</c:v>
                </c:pt>
                <c:pt idx="783">
                  <c:v>43262</c:v>
                </c:pt>
                <c:pt idx="784">
                  <c:v>43263</c:v>
                </c:pt>
                <c:pt idx="785">
                  <c:v>43264</c:v>
                </c:pt>
                <c:pt idx="786">
                  <c:v>43265</c:v>
                </c:pt>
                <c:pt idx="787">
                  <c:v>43266</c:v>
                </c:pt>
                <c:pt idx="788">
                  <c:v>43270</c:v>
                </c:pt>
                <c:pt idx="789">
                  <c:v>43271</c:v>
                </c:pt>
                <c:pt idx="790">
                  <c:v>43272</c:v>
                </c:pt>
                <c:pt idx="791">
                  <c:v>43273</c:v>
                </c:pt>
                <c:pt idx="792">
                  <c:v>43276</c:v>
                </c:pt>
                <c:pt idx="793">
                  <c:v>43277</c:v>
                </c:pt>
                <c:pt idx="794">
                  <c:v>43278</c:v>
                </c:pt>
                <c:pt idx="795">
                  <c:v>43279</c:v>
                </c:pt>
                <c:pt idx="796">
                  <c:v>43280</c:v>
                </c:pt>
                <c:pt idx="797">
                  <c:v>43283</c:v>
                </c:pt>
                <c:pt idx="798">
                  <c:v>43284</c:v>
                </c:pt>
                <c:pt idx="799">
                  <c:v>43285</c:v>
                </c:pt>
                <c:pt idx="800">
                  <c:v>43286</c:v>
                </c:pt>
                <c:pt idx="801">
                  <c:v>43287</c:v>
                </c:pt>
                <c:pt idx="802">
                  <c:v>43290</c:v>
                </c:pt>
                <c:pt idx="803">
                  <c:v>43291</c:v>
                </c:pt>
                <c:pt idx="804">
                  <c:v>43292</c:v>
                </c:pt>
                <c:pt idx="805">
                  <c:v>43293</c:v>
                </c:pt>
                <c:pt idx="806">
                  <c:v>43294</c:v>
                </c:pt>
                <c:pt idx="807">
                  <c:v>43297</c:v>
                </c:pt>
                <c:pt idx="808">
                  <c:v>43298</c:v>
                </c:pt>
                <c:pt idx="809">
                  <c:v>43299</c:v>
                </c:pt>
                <c:pt idx="810">
                  <c:v>43300</c:v>
                </c:pt>
                <c:pt idx="811">
                  <c:v>43301</c:v>
                </c:pt>
                <c:pt idx="812">
                  <c:v>43304</c:v>
                </c:pt>
                <c:pt idx="813">
                  <c:v>43305</c:v>
                </c:pt>
                <c:pt idx="814">
                  <c:v>43306</c:v>
                </c:pt>
                <c:pt idx="815">
                  <c:v>43307</c:v>
                </c:pt>
                <c:pt idx="816">
                  <c:v>43308</c:v>
                </c:pt>
                <c:pt idx="817">
                  <c:v>43311</c:v>
                </c:pt>
                <c:pt idx="818">
                  <c:v>43312</c:v>
                </c:pt>
                <c:pt idx="819">
                  <c:v>43313</c:v>
                </c:pt>
                <c:pt idx="820">
                  <c:v>43314</c:v>
                </c:pt>
                <c:pt idx="821">
                  <c:v>43315</c:v>
                </c:pt>
                <c:pt idx="822">
                  <c:v>43318</c:v>
                </c:pt>
                <c:pt idx="823">
                  <c:v>43319</c:v>
                </c:pt>
                <c:pt idx="824">
                  <c:v>43320</c:v>
                </c:pt>
                <c:pt idx="825">
                  <c:v>43321</c:v>
                </c:pt>
                <c:pt idx="826">
                  <c:v>43322</c:v>
                </c:pt>
                <c:pt idx="827">
                  <c:v>43325</c:v>
                </c:pt>
                <c:pt idx="828">
                  <c:v>43326</c:v>
                </c:pt>
                <c:pt idx="829">
                  <c:v>43327</c:v>
                </c:pt>
                <c:pt idx="830">
                  <c:v>43328</c:v>
                </c:pt>
                <c:pt idx="831">
                  <c:v>43329</c:v>
                </c:pt>
                <c:pt idx="832">
                  <c:v>43332</c:v>
                </c:pt>
                <c:pt idx="833">
                  <c:v>43333</c:v>
                </c:pt>
                <c:pt idx="834">
                  <c:v>43334</c:v>
                </c:pt>
                <c:pt idx="835">
                  <c:v>43335</c:v>
                </c:pt>
                <c:pt idx="836">
                  <c:v>43336</c:v>
                </c:pt>
                <c:pt idx="837">
                  <c:v>43339</c:v>
                </c:pt>
                <c:pt idx="838">
                  <c:v>43340</c:v>
                </c:pt>
                <c:pt idx="839">
                  <c:v>43341</c:v>
                </c:pt>
                <c:pt idx="840">
                  <c:v>43342</c:v>
                </c:pt>
                <c:pt idx="841">
                  <c:v>43343</c:v>
                </c:pt>
                <c:pt idx="842">
                  <c:v>43346</c:v>
                </c:pt>
                <c:pt idx="843">
                  <c:v>43347</c:v>
                </c:pt>
                <c:pt idx="844">
                  <c:v>43348</c:v>
                </c:pt>
                <c:pt idx="845">
                  <c:v>43349</c:v>
                </c:pt>
                <c:pt idx="846">
                  <c:v>43350</c:v>
                </c:pt>
                <c:pt idx="847">
                  <c:v>43353</c:v>
                </c:pt>
                <c:pt idx="848">
                  <c:v>43354</c:v>
                </c:pt>
                <c:pt idx="849">
                  <c:v>43355</c:v>
                </c:pt>
                <c:pt idx="850">
                  <c:v>43356</c:v>
                </c:pt>
                <c:pt idx="851">
                  <c:v>43357</c:v>
                </c:pt>
                <c:pt idx="852">
                  <c:v>43361</c:v>
                </c:pt>
                <c:pt idx="853">
                  <c:v>43362</c:v>
                </c:pt>
                <c:pt idx="854">
                  <c:v>43363</c:v>
                </c:pt>
                <c:pt idx="855">
                  <c:v>43364</c:v>
                </c:pt>
                <c:pt idx="856">
                  <c:v>43368</c:v>
                </c:pt>
                <c:pt idx="857">
                  <c:v>43369</c:v>
                </c:pt>
                <c:pt idx="858">
                  <c:v>43370</c:v>
                </c:pt>
                <c:pt idx="859">
                  <c:v>43371</c:v>
                </c:pt>
                <c:pt idx="860">
                  <c:v>43372</c:v>
                </c:pt>
                <c:pt idx="861">
                  <c:v>43373</c:v>
                </c:pt>
                <c:pt idx="862">
                  <c:v>43381</c:v>
                </c:pt>
                <c:pt idx="863">
                  <c:v>43382</c:v>
                </c:pt>
                <c:pt idx="864">
                  <c:v>43383</c:v>
                </c:pt>
                <c:pt idx="865">
                  <c:v>43384</c:v>
                </c:pt>
                <c:pt idx="866">
                  <c:v>43385</c:v>
                </c:pt>
                <c:pt idx="867">
                  <c:v>43388</c:v>
                </c:pt>
                <c:pt idx="868">
                  <c:v>43389</c:v>
                </c:pt>
                <c:pt idx="869">
                  <c:v>43390</c:v>
                </c:pt>
                <c:pt idx="870">
                  <c:v>43391</c:v>
                </c:pt>
                <c:pt idx="871">
                  <c:v>43392</c:v>
                </c:pt>
                <c:pt idx="872">
                  <c:v>43395</c:v>
                </c:pt>
                <c:pt idx="873">
                  <c:v>43396</c:v>
                </c:pt>
                <c:pt idx="874">
                  <c:v>43397</c:v>
                </c:pt>
                <c:pt idx="875">
                  <c:v>43398</c:v>
                </c:pt>
                <c:pt idx="876">
                  <c:v>43399</c:v>
                </c:pt>
                <c:pt idx="877">
                  <c:v>43402</c:v>
                </c:pt>
                <c:pt idx="878">
                  <c:v>43403</c:v>
                </c:pt>
                <c:pt idx="879">
                  <c:v>43404</c:v>
                </c:pt>
                <c:pt idx="880">
                  <c:v>43405</c:v>
                </c:pt>
                <c:pt idx="881">
                  <c:v>43406</c:v>
                </c:pt>
                <c:pt idx="882">
                  <c:v>43409</c:v>
                </c:pt>
                <c:pt idx="883">
                  <c:v>43410</c:v>
                </c:pt>
                <c:pt idx="884">
                  <c:v>43411</c:v>
                </c:pt>
                <c:pt idx="885">
                  <c:v>43412</c:v>
                </c:pt>
                <c:pt idx="886">
                  <c:v>43413</c:v>
                </c:pt>
                <c:pt idx="887">
                  <c:v>43416</c:v>
                </c:pt>
                <c:pt idx="888">
                  <c:v>43417</c:v>
                </c:pt>
                <c:pt idx="889">
                  <c:v>43418</c:v>
                </c:pt>
                <c:pt idx="890">
                  <c:v>43419</c:v>
                </c:pt>
                <c:pt idx="891">
                  <c:v>43420</c:v>
                </c:pt>
                <c:pt idx="892">
                  <c:v>43423</c:v>
                </c:pt>
                <c:pt idx="893">
                  <c:v>43424</c:v>
                </c:pt>
                <c:pt idx="894">
                  <c:v>43425</c:v>
                </c:pt>
                <c:pt idx="895">
                  <c:v>43426</c:v>
                </c:pt>
                <c:pt idx="896">
                  <c:v>43427</c:v>
                </c:pt>
                <c:pt idx="897">
                  <c:v>43430</c:v>
                </c:pt>
                <c:pt idx="898">
                  <c:v>43431</c:v>
                </c:pt>
                <c:pt idx="899">
                  <c:v>43432</c:v>
                </c:pt>
                <c:pt idx="900">
                  <c:v>43433</c:v>
                </c:pt>
                <c:pt idx="901">
                  <c:v>43434</c:v>
                </c:pt>
                <c:pt idx="902">
                  <c:v>43437</c:v>
                </c:pt>
                <c:pt idx="903">
                  <c:v>43438</c:v>
                </c:pt>
                <c:pt idx="904">
                  <c:v>43439</c:v>
                </c:pt>
                <c:pt idx="905">
                  <c:v>43440</c:v>
                </c:pt>
                <c:pt idx="906">
                  <c:v>43441</c:v>
                </c:pt>
                <c:pt idx="907">
                  <c:v>43444</c:v>
                </c:pt>
                <c:pt idx="908">
                  <c:v>43445</c:v>
                </c:pt>
                <c:pt idx="909">
                  <c:v>43446</c:v>
                </c:pt>
                <c:pt idx="910">
                  <c:v>43447</c:v>
                </c:pt>
                <c:pt idx="911">
                  <c:v>43448</c:v>
                </c:pt>
                <c:pt idx="912">
                  <c:v>43451</c:v>
                </c:pt>
                <c:pt idx="913">
                  <c:v>43452</c:v>
                </c:pt>
                <c:pt idx="914">
                  <c:v>43453</c:v>
                </c:pt>
                <c:pt idx="915">
                  <c:v>43454</c:v>
                </c:pt>
                <c:pt idx="916">
                  <c:v>43455</c:v>
                </c:pt>
                <c:pt idx="917">
                  <c:v>43458</c:v>
                </c:pt>
                <c:pt idx="918">
                  <c:v>43459</c:v>
                </c:pt>
                <c:pt idx="919">
                  <c:v>43460</c:v>
                </c:pt>
                <c:pt idx="920">
                  <c:v>43461</c:v>
                </c:pt>
                <c:pt idx="921">
                  <c:v>43462</c:v>
                </c:pt>
                <c:pt idx="922">
                  <c:v>43463</c:v>
                </c:pt>
                <c:pt idx="923">
                  <c:v>43467</c:v>
                </c:pt>
                <c:pt idx="924">
                  <c:v>43468</c:v>
                </c:pt>
                <c:pt idx="925">
                  <c:v>43469</c:v>
                </c:pt>
                <c:pt idx="926">
                  <c:v>43472</c:v>
                </c:pt>
                <c:pt idx="927">
                  <c:v>43473</c:v>
                </c:pt>
                <c:pt idx="928">
                  <c:v>43474</c:v>
                </c:pt>
                <c:pt idx="929">
                  <c:v>43475</c:v>
                </c:pt>
                <c:pt idx="930">
                  <c:v>43476</c:v>
                </c:pt>
                <c:pt idx="931">
                  <c:v>43479</c:v>
                </c:pt>
                <c:pt idx="932">
                  <c:v>43480</c:v>
                </c:pt>
                <c:pt idx="933">
                  <c:v>43481</c:v>
                </c:pt>
                <c:pt idx="934">
                  <c:v>43482</c:v>
                </c:pt>
                <c:pt idx="935">
                  <c:v>43483</c:v>
                </c:pt>
                <c:pt idx="936">
                  <c:v>43486</c:v>
                </c:pt>
                <c:pt idx="937">
                  <c:v>43487</c:v>
                </c:pt>
                <c:pt idx="938">
                  <c:v>43488</c:v>
                </c:pt>
                <c:pt idx="939">
                  <c:v>43489</c:v>
                </c:pt>
                <c:pt idx="940">
                  <c:v>43490</c:v>
                </c:pt>
                <c:pt idx="941">
                  <c:v>43509</c:v>
                </c:pt>
                <c:pt idx="942">
                  <c:v>43510</c:v>
                </c:pt>
                <c:pt idx="943">
                  <c:v>43511</c:v>
                </c:pt>
                <c:pt idx="944">
                  <c:v>43514</c:v>
                </c:pt>
                <c:pt idx="945">
                  <c:v>43515</c:v>
                </c:pt>
                <c:pt idx="946">
                  <c:v>43516</c:v>
                </c:pt>
                <c:pt idx="947">
                  <c:v>43517</c:v>
                </c:pt>
                <c:pt idx="948">
                  <c:v>43518</c:v>
                </c:pt>
                <c:pt idx="949">
                  <c:v>43521</c:v>
                </c:pt>
                <c:pt idx="950">
                  <c:v>43522</c:v>
                </c:pt>
                <c:pt idx="951">
                  <c:v>43523</c:v>
                </c:pt>
                <c:pt idx="952">
                  <c:v>43524</c:v>
                </c:pt>
                <c:pt idx="953">
                  <c:v>43525</c:v>
                </c:pt>
                <c:pt idx="954">
                  <c:v>43528</c:v>
                </c:pt>
                <c:pt idx="955">
                  <c:v>43529</c:v>
                </c:pt>
                <c:pt idx="956">
                  <c:v>43530</c:v>
                </c:pt>
                <c:pt idx="957">
                  <c:v>43531</c:v>
                </c:pt>
                <c:pt idx="958">
                  <c:v>43532</c:v>
                </c:pt>
                <c:pt idx="959">
                  <c:v>43535</c:v>
                </c:pt>
                <c:pt idx="960">
                  <c:v>43536</c:v>
                </c:pt>
                <c:pt idx="961">
                  <c:v>43537</c:v>
                </c:pt>
                <c:pt idx="962">
                  <c:v>43538</c:v>
                </c:pt>
                <c:pt idx="963">
                  <c:v>43539</c:v>
                </c:pt>
                <c:pt idx="964">
                  <c:v>43542</c:v>
                </c:pt>
                <c:pt idx="965">
                  <c:v>43543</c:v>
                </c:pt>
                <c:pt idx="966">
                  <c:v>43544</c:v>
                </c:pt>
                <c:pt idx="967">
                  <c:v>43545</c:v>
                </c:pt>
                <c:pt idx="968">
                  <c:v>43546</c:v>
                </c:pt>
                <c:pt idx="969">
                  <c:v>43549</c:v>
                </c:pt>
                <c:pt idx="970">
                  <c:v>43550</c:v>
                </c:pt>
                <c:pt idx="971">
                  <c:v>43551</c:v>
                </c:pt>
                <c:pt idx="972">
                  <c:v>43552</c:v>
                </c:pt>
                <c:pt idx="973">
                  <c:v>43553</c:v>
                </c:pt>
                <c:pt idx="974">
                  <c:v>43556</c:v>
                </c:pt>
                <c:pt idx="975">
                  <c:v>43557</c:v>
                </c:pt>
                <c:pt idx="976">
                  <c:v>43558</c:v>
                </c:pt>
                <c:pt idx="977">
                  <c:v>43559</c:v>
                </c:pt>
                <c:pt idx="978">
                  <c:v>43563</c:v>
                </c:pt>
                <c:pt idx="979">
                  <c:v>43564</c:v>
                </c:pt>
                <c:pt idx="980">
                  <c:v>43565</c:v>
                </c:pt>
                <c:pt idx="981">
                  <c:v>43566</c:v>
                </c:pt>
                <c:pt idx="982">
                  <c:v>43567</c:v>
                </c:pt>
                <c:pt idx="983">
                  <c:v>43570</c:v>
                </c:pt>
                <c:pt idx="984">
                  <c:v>43571</c:v>
                </c:pt>
                <c:pt idx="985">
                  <c:v>43572</c:v>
                </c:pt>
                <c:pt idx="986">
                  <c:v>43573</c:v>
                </c:pt>
                <c:pt idx="987">
                  <c:v>43574</c:v>
                </c:pt>
                <c:pt idx="988">
                  <c:v>43577</c:v>
                </c:pt>
                <c:pt idx="989">
                  <c:v>43578</c:v>
                </c:pt>
                <c:pt idx="990">
                  <c:v>43579</c:v>
                </c:pt>
                <c:pt idx="991">
                  <c:v>43580</c:v>
                </c:pt>
                <c:pt idx="992">
                  <c:v>43581</c:v>
                </c:pt>
                <c:pt idx="993">
                  <c:v>43583</c:v>
                </c:pt>
                <c:pt idx="994">
                  <c:v>43584</c:v>
                </c:pt>
                <c:pt idx="995">
                  <c:v>43585</c:v>
                </c:pt>
                <c:pt idx="996">
                  <c:v>43590</c:v>
                </c:pt>
                <c:pt idx="997">
                  <c:v>43591</c:v>
                </c:pt>
                <c:pt idx="998">
                  <c:v>43592</c:v>
                </c:pt>
                <c:pt idx="999">
                  <c:v>43593</c:v>
                </c:pt>
                <c:pt idx="1000">
                  <c:v>43594</c:v>
                </c:pt>
                <c:pt idx="1001">
                  <c:v>43595</c:v>
                </c:pt>
                <c:pt idx="1002">
                  <c:v>43598</c:v>
                </c:pt>
                <c:pt idx="1003">
                  <c:v>43599</c:v>
                </c:pt>
                <c:pt idx="1004">
                  <c:v>43600</c:v>
                </c:pt>
                <c:pt idx="1005">
                  <c:v>43601</c:v>
                </c:pt>
                <c:pt idx="1006">
                  <c:v>43602</c:v>
                </c:pt>
                <c:pt idx="1007">
                  <c:v>43605</c:v>
                </c:pt>
                <c:pt idx="1008">
                  <c:v>43606</c:v>
                </c:pt>
                <c:pt idx="1009">
                  <c:v>43607</c:v>
                </c:pt>
                <c:pt idx="1010">
                  <c:v>43608</c:v>
                </c:pt>
                <c:pt idx="1011">
                  <c:v>43609</c:v>
                </c:pt>
                <c:pt idx="1012">
                  <c:v>43612</c:v>
                </c:pt>
                <c:pt idx="1013">
                  <c:v>43613</c:v>
                </c:pt>
                <c:pt idx="1014">
                  <c:v>43614</c:v>
                </c:pt>
                <c:pt idx="1015">
                  <c:v>43615</c:v>
                </c:pt>
                <c:pt idx="1016">
                  <c:v>43616</c:v>
                </c:pt>
                <c:pt idx="1017">
                  <c:v>43619</c:v>
                </c:pt>
                <c:pt idx="1018">
                  <c:v>43620</c:v>
                </c:pt>
                <c:pt idx="1019">
                  <c:v>43621</c:v>
                </c:pt>
                <c:pt idx="1020">
                  <c:v>43622</c:v>
                </c:pt>
                <c:pt idx="1021">
                  <c:v>43626</c:v>
                </c:pt>
                <c:pt idx="1022">
                  <c:v>43627</c:v>
                </c:pt>
                <c:pt idx="1023">
                  <c:v>43628</c:v>
                </c:pt>
                <c:pt idx="1024">
                  <c:v>43629</c:v>
                </c:pt>
                <c:pt idx="1025">
                  <c:v>43630</c:v>
                </c:pt>
                <c:pt idx="1026">
                  <c:v>43633</c:v>
                </c:pt>
                <c:pt idx="1027">
                  <c:v>43634</c:v>
                </c:pt>
                <c:pt idx="1028">
                  <c:v>43635</c:v>
                </c:pt>
                <c:pt idx="1029">
                  <c:v>43636</c:v>
                </c:pt>
                <c:pt idx="1030">
                  <c:v>43637</c:v>
                </c:pt>
                <c:pt idx="1031">
                  <c:v>43640</c:v>
                </c:pt>
                <c:pt idx="1032">
                  <c:v>43641</c:v>
                </c:pt>
                <c:pt idx="1033">
                  <c:v>43642</c:v>
                </c:pt>
                <c:pt idx="1034">
                  <c:v>43643</c:v>
                </c:pt>
                <c:pt idx="1035">
                  <c:v>43644</c:v>
                </c:pt>
                <c:pt idx="1036">
                  <c:v>43647</c:v>
                </c:pt>
                <c:pt idx="1037">
                  <c:v>43648</c:v>
                </c:pt>
                <c:pt idx="1038">
                  <c:v>43649</c:v>
                </c:pt>
                <c:pt idx="1039">
                  <c:v>43650</c:v>
                </c:pt>
                <c:pt idx="1040">
                  <c:v>43651</c:v>
                </c:pt>
                <c:pt idx="1041">
                  <c:v>43654</c:v>
                </c:pt>
                <c:pt idx="1042">
                  <c:v>43655</c:v>
                </c:pt>
                <c:pt idx="1043">
                  <c:v>43656</c:v>
                </c:pt>
                <c:pt idx="1044">
                  <c:v>43657</c:v>
                </c:pt>
                <c:pt idx="1045">
                  <c:v>43658</c:v>
                </c:pt>
                <c:pt idx="1046">
                  <c:v>43661</c:v>
                </c:pt>
                <c:pt idx="1047">
                  <c:v>43662</c:v>
                </c:pt>
                <c:pt idx="1048">
                  <c:v>43663</c:v>
                </c:pt>
                <c:pt idx="1049">
                  <c:v>43664</c:v>
                </c:pt>
                <c:pt idx="1050">
                  <c:v>43665</c:v>
                </c:pt>
                <c:pt idx="1051">
                  <c:v>43668</c:v>
                </c:pt>
                <c:pt idx="1052">
                  <c:v>43669</c:v>
                </c:pt>
                <c:pt idx="1053">
                  <c:v>43670</c:v>
                </c:pt>
                <c:pt idx="1054">
                  <c:v>43671</c:v>
                </c:pt>
                <c:pt idx="1055">
                  <c:v>43672</c:v>
                </c:pt>
                <c:pt idx="1056">
                  <c:v>43675</c:v>
                </c:pt>
                <c:pt idx="1057">
                  <c:v>43676</c:v>
                </c:pt>
                <c:pt idx="1058">
                  <c:v>43677</c:v>
                </c:pt>
                <c:pt idx="1059">
                  <c:v>43678</c:v>
                </c:pt>
                <c:pt idx="1060">
                  <c:v>43679</c:v>
                </c:pt>
                <c:pt idx="1061">
                  <c:v>43682</c:v>
                </c:pt>
                <c:pt idx="1062">
                  <c:v>43683</c:v>
                </c:pt>
                <c:pt idx="1063">
                  <c:v>43684</c:v>
                </c:pt>
                <c:pt idx="1064">
                  <c:v>43685</c:v>
                </c:pt>
                <c:pt idx="1065">
                  <c:v>43686</c:v>
                </c:pt>
                <c:pt idx="1066">
                  <c:v>43689</c:v>
                </c:pt>
                <c:pt idx="1067">
                  <c:v>43690</c:v>
                </c:pt>
                <c:pt idx="1068">
                  <c:v>43691</c:v>
                </c:pt>
                <c:pt idx="1069">
                  <c:v>43692</c:v>
                </c:pt>
                <c:pt idx="1070">
                  <c:v>43693</c:v>
                </c:pt>
                <c:pt idx="1071">
                  <c:v>43696</c:v>
                </c:pt>
                <c:pt idx="1072">
                  <c:v>43697</c:v>
                </c:pt>
                <c:pt idx="1073">
                  <c:v>43698</c:v>
                </c:pt>
                <c:pt idx="1074">
                  <c:v>43699</c:v>
                </c:pt>
                <c:pt idx="1075">
                  <c:v>43700</c:v>
                </c:pt>
                <c:pt idx="1076">
                  <c:v>43703</c:v>
                </c:pt>
                <c:pt idx="1077">
                  <c:v>43704</c:v>
                </c:pt>
                <c:pt idx="1078">
                  <c:v>43705</c:v>
                </c:pt>
                <c:pt idx="1079">
                  <c:v>43706</c:v>
                </c:pt>
                <c:pt idx="1080">
                  <c:v>43707</c:v>
                </c:pt>
                <c:pt idx="1081">
                  <c:v>43710</c:v>
                </c:pt>
                <c:pt idx="1082">
                  <c:v>43711</c:v>
                </c:pt>
                <c:pt idx="1083">
                  <c:v>43712</c:v>
                </c:pt>
                <c:pt idx="1084">
                  <c:v>43713</c:v>
                </c:pt>
                <c:pt idx="1085">
                  <c:v>43714</c:v>
                </c:pt>
                <c:pt idx="1086">
                  <c:v>43717</c:v>
                </c:pt>
                <c:pt idx="1087">
                  <c:v>43718</c:v>
                </c:pt>
                <c:pt idx="1088">
                  <c:v>43719</c:v>
                </c:pt>
                <c:pt idx="1089">
                  <c:v>43720</c:v>
                </c:pt>
                <c:pt idx="1090">
                  <c:v>43724</c:v>
                </c:pt>
                <c:pt idx="1091">
                  <c:v>43725</c:v>
                </c:pt>
                <c:pt idx="1092">
                  <c:v>43726</c:v>
                </c:pt>
                <c:pt idx="1093">
                  <c:v>43727</c:v>
                </c:pt>
                <c:pt idx="1094">
                  <c:v>43728</c:v>
                </c:pt>
                <c:pt idx="1095">
                  <c:v>43731</c:v>
                </c:pt>
                <c:pt idx="1096">
                  <c:v>43732</c:v>
                </c:pt>
                <c:pt idx="1097">
                  <c:v>43733</c:v>
                </c:pt>
                <c:pt idx="1098">
                  <c:v>43734</c:v>
                </c:pt>
                <c:pt idx="1099">
                  <c:v>43735</c:v>
                </c:pt>
                <c:pt idx="1100">
                  <c:v>43737</c:v>
                </c:pt>
                <c:pt idx="1101">
                  <c:v>43738</c:v>
                </c:pt>
                <c:pt idx="1102">
                  <c:v>43746</c:v>
                </c:pt>
                <c:pt idx="1103">
                  <c:v>43747</c:v>
                </c:pt>
                <c:pt idx="1104">
                  <c:v>43748</c:v>
                </c:pt>
                <c:pt idx="1105">
                  <c:v>43749</c:v>
                </c:pt>
                <c:pt idx="1106">
                  <c:v>43750</c:v>
                </c:pt>
                <c:pt idx="1107">
                  <c:v>43752</c:v>
                </c:pt>
                <c:pt idx="1108">
                  <c:v>43753</c:v>
                </c:pt>
                <c:pt idx="1109">
                  <c:v>43754</c:v>
                </c:pt>
                <c:pt idx="1110">
                  <c:v>43755</c:v>
                </c:pt>
                <c:pt idx="1111">
                  <c:v>43756</c:v>
                </c:pt>
                <c:pt idx="1112">
                  <c:v>43759</c:v>
                </c:pt>
                <c:pt idx="1113">
                  <c:v>43760</c:v>
                </c:pt>
                <c:pt idx="1114">
                  <c:v>43761</c:v>
                </c:pt>
                <c:pt idx="1115">
                  <c:v>43762</c:v>
                </c:pt>
                <c:pt idx="1116">
                  <c:v>43763</c:v>
                </c:pt>
                <c:pt idx="1117">
                  <c:v>43766</c:v>
                </c:pt>
                <c:pt idx="1118">
                  <c:v>43767</c:v>
                </c:pt>
                <c:pt idx="1119">
                  <c:v>43768</c:v>
                </c:pt>
                <c:pt idx="1120">
                  <c:v>43769</c:v>
                </c:pt>
                <c:pt idx="1121">
                  <c:v>43770</c:v>
                </c:pt>
                <c:pt idx="1122">
                  <c:v>43773</c:v>
                </c:pt>
                <c:pt idx="1123">
                  <c:v>43774</c:v>
                </c:pt>
                <c:pt idx="1124">
                  <c:v>43775</c:v>
                </c:pt>
                <c:pt idx="1125">
                  <c:v>43776</c:v>
                </c:pt>
                <c:pt idx="1126">
                  <c:v>43777</c:v>
                </c:pt>
                <c:pt idx="1127">
                  <c:v>43780</c:v>
                </c:pt>
                <c:pt idx="1128">
                  <c:v>43781</c:v>
                </c:pt>
                <c:pt idx="1129">
                  <c:v>43782</c:v>
                </c:pt>
                <c:pt idx="1130">
                  <c:v>43783</c:v>
                </c:pt>
                <c:pt idx="1131">
                  <c:v>43784</c:v>
                </c:pt>
                <c:pt idx="1132">
                  <c:v>43787</c:v>
                </c:pt>
                <c:pt idx="1133">
                  <c:v>43788</c:v>
                </c:pt>
                <c:pt idx="1134">
                  <c:v>43789</c:v>
                </c:pt>
                <c:pt idx="1135">
                  <c:v>43790</c:v>
                </c:pt>
                <c:pt idx="1136">
                  <c:v>43791</c:v>
                </c:pt>
                <c:pt idx="1137">
                  <c:v>43794</c:v>
                </c:pt>
                <c:pt idx="1138">
                  <c:v>43795</c:v>
                </c:pt>
                <c:pt idx="1139">
                  <c:v>43796</c:v>
                </c:pt>
                <c:pt idx="1140">
                  <c:v>43797</c:v>
                </c:pt>
                <c:pt idx="1141">
                  <c:v>43798</c:v>
                </c:pt>
                <c:pt idx="1142">
                  <c:v>43801</c:v>
                </c:pt>
                <c:pt idx="1143">
                  <c:v>43802</c:v>
                </c:pt>
                <c:pt idx="1144">
                  <c:v>43803</c:v>
                </c:pt>
                <c:pt idx="1145">
                  <c:v>43804</c:v>
                </c:pt>
                <c:pt idx="1146">
                  <c:v>43805</c:v>
                </c:pt>
                <c:pt idx="1147">
                  <c:v>43808</c:v>
                </c:pt>
                <c:pt idx="1148">
                  <c:v>43809</c:v>
                </c:pt>
                <c:pt idx="1149">
                  <c:v>43810</c:v>
                </c:pt>
                <c:pt idx="1150">
                  <c:v>43811</c:v>
                </c:pt>
                <c:pt idx="1151">
                  <c:v>43812</c:v>
                </c:pt>
                <c:pt idx="1152">
                  <c:v>43815</c:v>
                </c:pt>
                <c:pt idx="1153">
                  <c:v>43816</c:v>
                </c:pt>
                <c:pt idx="1154">
                  <c:v>43817</c:v>
                </c:pt>
                <c:pt idx="1155">
                  <c:v>43818</c:v>
                </c:pt>
                <c:pt idx="1156">
                  <c:v>43819</c:v>
                </c:pt>
                <c:pt idx="1157">
                  <c:v>43822</c:v>
                </c:pt>
                <c:pt idx="1158">
                  <c:v>43823</c:v>
                </c:pt>
                <c:pt idx="1159">
                  <c:v>43824</c:v>
                </c:pt>
                <c:pt idx="1160">
                  <c:v>43825</c:v>
                </c:pt>
                <c:pt idx="1161">
                  <c:v>43826</c:v>
                </c:pt>
                <c:pt idx="1162">
                  <c:v>43829</c:v>
                </c:pt>
                <c:pt idx="1163">
                  <c:v>43830</c:v>
                </c:pt>
                <c:pt idx="1164">
                  <c:v>43832</c:v>
                </c:pt>
                <c:pt idx="1165">
                  <c:v>43833</c:v>
                </c:pt>
              </c:numCache>
            </c:numRef>
          </c:cat>
          <c:val>
            <c:numRef>
              <c:f>Sheet1!$B$2:$B$1167</c:f>
              <c:numCache>
                <c:formatCode>General</c:formatCode>
                <c:ptCount val="1166"/>
                <c:pt idx="0">
                  <c:v>234809</c:v>
                </c:pt>
                <c:pt idx="1">
                  <c:v>200479</c:v>
                </c:pt>
                <c:pt idx="2">
                  <c:v>185989</c:v>
                </c:pt>
                <c:pt idx="3">
                  <c:v>181230</c:v>
                </c:pt>
                <c:pt idx="4">
                  <c:v>264250</c:v>
                </c:pt>
                <c:pt idx="5">
                  <c:v>266450</c:v>
                </c:pt>
                <c:pt idx="6">
                  <c:v>207277</c:v>
                </c:pt>
                <c:pt idx="7">
                  <c:v>178157</c:v>
                </c:pt>
                <c:pt idx="8">
                  <c:v>180015</c:v>
                </c:pt>
                <c:pt idx="9">
                  <c:v>220125</c:v>
                </c:pt>
                <c:pt idx="10">
                  <c:v>213717</c:v>
                </c:pt>
                <c:pt idx="11">
                  <c:v>197931</c:v>
                </c:pt>
                <c:pt idx="12">
                  <c:v>175183</c:v>
                </c:pt>
                <c:pt idx="13">
                  <c:v>180385</c:v>
                </c:pt>
                <c:pt idx="14">
                  <c:v>179343</c:v>
                </c:pt>
                <c:pt idx="15">
                  <c:v>183934</c:v>
                </c:pt>
                <c:pt idx="16">
                  <c:v>178055</c:v>
                </c:pt>
                <c:pt idx="17">
                  <c:v>209595</c:v>
                </c:pt>
                <c:pt idx="18">
                  <c:v>234032</c:v>
                </c:pt>
                <c:pt idx="19">
                  <c:v>260281</c:v>
                </c:pt>
                <c:pt idx="20">
                  <c:v>195997</c:v>
                </c:pt>
                <c:pt idx="21">
                  <c:v>194950</c:v>
                </c:pt>
                <c:pt idx="22">
                  <c:v>192200</c:v>
                </c:pt>
                <c:pt idx="23">
                  <c:v>214090</c:v>
                </c:pt>
                <c:pt idx="24">
                  <c:v>203054</c:v>
                </c:pt>
                <c:pt idx="25">
                  <c:v>215820</c:v>
                </c:pt>
                <c:pt idx="26">
                  <c:v>195668</c:v>
                </c:pt>
                <c:pt idx="27">
                  <c:v>221320</c:v>
                </c:pt>
                <c:pt idx="28">
                  <c:v>231937</c:v>
                </c:pt>
                <c:pt idx="29">
                  <c:v>215982</c:v>
                </c:pt>
                <c:pt idx="30">
                  <c:v>195431</c:v>
                </c:pt>
                <c:pt idx="31">
                  <c:v>179820</c:v>
                </c:pt>
                <c:pt idx="32">
                  <c:v>214398</c:v>
                </c:pt>
                <c:pt idx="33">
                  <c:v>197808</c:v>
                </c:pt>
                <c:pt idx="34">
                  <c:v>183163</c:v>
                </c:pt>
                <c:pt idx="35">
                  <c:v>174730</c:v>
                </c:pt>
                <c:pt idx="36">
                  <c:v>183145</c:v>
                </c:pt>
                <c:pt idx="37">
                  <c:v>184903</c:v>
                </c:pt>
                <c:pt idx="38">
                  <c:v>180792</c:v>
                </c:pt>
                <c:pt idx="39">
                  <c:v>173332</c:v>
                </c:pt>
                <c:pt idx="40">
                  <c:v>174439</c:v>
                </c:pt>
                <c:pt idx="41">
                  <c:v>176580</c:v>
                </c:pt>
                <c:pt idx="42">
                  <c:v>184417</c:v>
                </c:pt>
                <c:pt idx="43">
                  <c:v>174346</c:v>
                </c:pt>
                <c:pt idx="44">
                  <c:v>162764</c:v>
                </c:pt>
                <c:pt idx="45">
                  <c:v>183195</c:v>
                </c:pt>
                <c:pt idx="46">
                  <c:v>183222</c:v>
                </c:pt>
                <c:pt idx="47">
                  <c:v>201964</c:v>
                </c:pt>
                <c:pt idx="48">
                  <c:v>189477</c:v>
                </c:pt>
                <c:pt idx="49">
                  <c:v>165458</c:v>
                </c:pt>
                <c:pt idx="50">
                  <c:v>163706</c:v>
                </c:pt>
                <c:pt idx="51">
                  <c:v>169348</c:v>
                </c:pt>
                <c:pt idx="52">
                  <c:v>185992</c:v>
                </c:pt>
                <c:pt idx="53">
                  <c:v>142850</c:v>
                </c:pt>
                <c:pt idx="54">
                  <c:v>156610</c:v>
                </c:pt>
                <c:pt idx="55">
                  <c:v>152931</c:v>
                </c:pt>
                <c:pt idx="56">
                  <c:v>166128</c:v>
                </c:pt>
                <c:pt idx="57">
                  <c:v>165037</c:v>
                </c:pt>
                <c:pt idx="58">
                  <c:v>158114</c:v>
                </c:pt>
                <c:pt idx="59">
                  <c:v>150362</c:v>
                </c:pt>
                <c:pt idx="60">
                  <c:v>151660</c:v>
                </c:pt>
                <c:pt idx="61">
                  <c:v>159298</c:v>
                </c:pt>
                <c:pt idx="62">
                  <c:v>161136</c:v>
                </c:pt>
                <c:pt idx="63">
                  <c:v>135095</c:v>
                </c:pt>
                <c:pt idx="64">
                  <c:v>131557</c:v>
                </c:pt>
                <c:pt idx="65">
                  <c:v>150026</c:v>
                </c:pt>
                <c:pt idx="66">
                  <c:v>160001</c:v>
                </c:pt>
                <c:pt idx="67">
                  <c:v>171239</c:v>
                </c:pt>
                <c:pt idx="68">
                  <c:v>158099</c:v>
                </c:pt>
                <c:pt idx="69">
                  <c:v>143495</c:v>
                </c:pt>
                <c:pt idx="70">
                  <c:v>156884</c:v>
                </c:pt>
                <c:pt idx="71">
                  <c:v>156276</c:v>
                </c:pt>
                <c:pt idx="72">
                  <c:v>148992</c:v>
                </c:pt>
                <c:pt idx="73">
                  <c:v>149950</c:v>
                </c:pt>
                <c:pt idx="74">
                  <c:v>143166</c:v>
                </c:pt>
                <c:pt idx="75">
                  <c:v>163419</c:v>
                </c:pt>
                <c:pt idx="76">
                  <c:v>153885</c:v>
                </c:pt>
                <c:pt idx="77">
                  <c:v>151826</c:v>
                </c:pt>
                <c:pt idx="78">
                  <c:v>147312</c:v>
                </c:pt>
                <c:pt idx="79">
                  <c:v>190787</c:v>
                </c:pt>
                <c:pt idx="80">
                  <c:v>210881</c:v>
                </c:pt>
                <c:pt idx="81">
                  <c:v>211102</c:v>
                </c:pt>
                <c:pt idx="82">
                  <c:v>173772</c:v>
                </c:pt>
                <c:pt idx="83">
                  <c:v>163849</c:v>
                </c:pt>
                <c:pt idx="84">
                  <c:v>163396</c:v>
                </c:pt>
                <c:pt idx="85">
                  <c:v>169526</c:v>
                </c:pt>
                <c:pt idx="86">
                  <c:v>226740</c:v>
                </c:pt>
                <c:pt idx="87">
                  <c:v>183709</c:v>
                </c:pt>
                <c:pt idx="88">
                  <c:v>157794</c:v>
                </c:pt>
                <c:pt idx="89">
                  <c:v>151710</c:v>
                </c:pt>
                <c:pt idx="90">
                  <c:v>170188</c:v>
                </c:pt>
                <c:pt idx="91">
                  <c:v>212010</c:v>
                </c:pt>
                <c:pt idx="92">
                  <c:v>194032</c:v>
                </c:pt>
                <c:pt idx="93">
                  <c:v>200880</c:v>
                </c:pt>
                <c:pt idx="94">
                  <c:v>176986</c:v>
                </c:pt>
                <c:pt idx="95">
                  <c:v>174451</c:v>
                </c:pt>
                <c:pt idx="96">
                  <c:v>234311</c:v>
                </c:pt>
                <c:pt idx="97">
                  <c:v>186502</c:v>
                </c:pt>
                <c:pt idx="98">
                  <c:v>164309</c:v>
                </c:pt>
                <c:pt idx="99">
                  <c:v>163070</c:v>
                </c:pt>
                <c:pt idx="100">
                  <c:v>158422</c:v>
                </c:pt>
                <c:pt idx="101">
                  <c:v>152705</c:v>
                </c:pt>
                <c:pt idx="102">
                  <c:v>171446</c:v>
                </c:pt>
                <c:pt idx="103">
                  <c:v>167992</c:v>
                </c:pt>
                <c:pt idx="104">
                  <c:v>172000</c:v>
                </c:pt>
                <c:pt idx="105">
                  <c:v>171740</c:v>
                </c:pt>
                <c:pt idx="106">
                  <c:v>172362</c:v>
                </c:pt>
                <c:pt idx="107">
                  <c:v>155475</c:v>
                </c:pt>
                <c:pt idx="108">
                  <c:v>147878</c:v>
                </c:pt>
                <c:pt idx="109">
                  <c:v>144840</c:v>
                </c:pt>
                <c:pt idx="110">
                  <c:v>155663</c:v>
                </c:pt>
                <c:pt idx="111">
                  <c:v>138877</c:v>
                </c:pt>
                <c:pt idx="112">
                  <c:v>143503</c:v>
                </c:pt>
                <c:pt idx="113">
                  <c:v>150550</c:v>
                </c:pt>
                <c:pt idx="114">
                  <c:v>145240</c:v>
                </c:pt>
                <c:pt idx="115">
                  <c:v>153772</c:v>
                </c:pt>
                <c:pt idx="116">
                  <c:v>162082</c:v>
                </c:pt>
                <c:pt idx="117">
                  <c:v>163823</c:v>
                </c:pt>
                <c:pt idx="118">
                  <c:v>153057</c:v>
                </c:pt>
                <c:pt idx="119">
                  <c:v>172186</c:v>
                </c:pt>
                <c:pt idx="120">
                  <c:v>167238</c:v>
                </c:pt>
                <c:pt idx="121">
                  <c:v>163770</c:v>
                </c:pt>
                <c:pt idx="122">
                  <c:v>182300</c:v>
                </c:pt>
                <c:pt idx="123">
                  <c:v>162097</c:v>
                </c:pt>
                <c:pt idx="124">
                  <c:v>166654</c:v>
                </c:pt>
                <c:pt idx="125">
                  <c:v>182898</c:v>
                </c:pt>
                <c:pt idx="126">
                  <c:v>157542</c:v>
                </c:pt>
                <c:pt idx="127">
                  <c:v>168927</c:v>
                </c:pt>
                <c:pt idx="128">
                  <c:v>167049</c:v>
                </c:pt>
                <c:pt idx="129">
                  <c:v>175529</c:v>
                </c:pt>
                <c:pt idx="130">
                  <c:v>183064</c:v>
                </c:pt>
                <c:pt idx="131">
                  <c:v>165539</c:v>
                </c:pt>
                <c:pt idx="132">
                  <c:v>170710</c:v>
                </c:pt>
                <c:pt idx="133">
                  <c:v>171937</c:v>
                </c:pt>
                <c:pt idx="134">
                  <c:v>180363</c:v>
                </c:pt>
                <c:pt idx="135">
                  <c:v>187520</c:v>
                </c:pt>
                <c:pt idx="136">
                  <c:v>171827</c:v>
                </c:pt>
                <c:pt idx="137">
                  <c:v>139820</c:v>
                </c:pt>
                <c:pt idx="138">
                  <c:v>189050</c:v>
                </c:pt>
                <c:pt idx="139">
                  <c:v>180260</c:v>
                </c:pt>
                <c:pt idx="140">
                  <c:v>161143</c:v>
                </c:pt>
                <c:pt idx="141">
                  <c:v>206001</c:v>
                </c:pt>
                <c:pt idx="142">
                  <c:v>162030</c:v>
                </c:pt>
                <c:pt idx="143">
                  <c:v>153576</c:v>
                </c:pt>
                <c:pt idx="144">
                  <c:v>158133</c:v>
                </c:pt>
                <c:pt idx="145">
                  <c:v>171211</c:v>
                </c:pt>
                <c:pt idx="146">
                  <c:v>191980</c:v>
                </c:pt>
                <c:pt idx="147">
                  <c:v>176155</c:v>
                </c:pt>
                <c:pt idx="148">
                  <c:v>166983</c:v>
                </c:pt>
                <c:pt idx="149">
                  <c:v>162340</c:v>
                </c:pt>
                <c:pt idx="150">
                  <c:v>174960</c:v>
                </c:pt>
                <c:pt idx="151">
                  <c:v>196895</c:v>
                </c:pt>
                <c:pt idx="152">
                  <c:v>177220</c:v>
                </c:pt>
                <c:pt idx="153">
                  <c:v>168880</c:v>
                </c:pt>
                <c:pt idx="154">
                  <c:v>151100</c:v>
                </c:pt>
                <c:pt idx="155">
                  <c:v>153728</c:v>
                </c:pt>
                <c:pt idx="156">
                  <c:v>188170</c:v>
                </c:pt>
                <c:pt idx="157">
                  <c:v>173270</c:v>
                </c:pt>
                <c:pt idx="158">
                  <c:v>153245</c:v>
                </c:pt>
                <c:pt idx="159">
                  <c:v>153001</c:v>
                </c:pt>
                <c:pt idx="160">
                  <c:v>158520</c:v>
                </c:pt>
                <c:pt idx="161">
                  <c:v>157196</c:v>
                </c:pt>
                <c:pt idx="162">
                  <c:v>148966</c:v>
                </c:pt>
                <c:pt idx="163">
                  <c:v>143050</c:v>
                </c:pt>
                <c:pt idx="164">
                  <c:v>136043</c:v>
                </c:pt>
                <c:pt idx="165">
                  <c:v>145715</c:v>
                </c:pt>
                <c:pt idx="166">
                  <c:v>160522</c:v>
                </c:pt>
                <c:pt idx="167">
                  <c:v>147181</c:v>
                </c:pt>
                <c:pt idx="168">
                  <c:v>132757</c:v>
                </c:pt>
                <c:pt idx="169">
                  <c:v>134900</c:v>
                </c:pt>
                <c:pt idx="170">
                  <c:v>141837</c:v>
                </c:pt>
                <c:pt idx="171">
                  <c:v>141537</c:v>
                </c:pt>
                <c:pt idx="172">
                  <c:v>131000</c:v>
                </c:pt>
                <c:pt idx="173">
                  <c:v>155722</c:v>
                </c:pt>
                <c:pt idx="174">
                  <c:v>159818</c:v>
                </c:pt>
                <c:pt idx="175">
                  <c:v>146302</c:v>
                </c:pt>
                <c:pt idx="176">
                  <c:v>154461</c:v>
                </c:pt>
                <c:pt idx="177">
                  <c:v>144490</c:v>
                </c:pt>
                <c:pt idx="178">
                  <c:v>139533</c:v>
                </c:pt>
                <c:pt idx="179">
                  <c:v>144537</c:v>
                </c:pt>
                <c:pt idx="180">
                  <c:v>151287</c:v>
                </c:pt>
                <c:pt idx="181">
                  <c:v>163069</c:v>
                </c:pt>
                <c:pt idx="182">
                  <c:v>138010</c:v>
                </c:pt>
                <c:pt idx="183">
                  <c:v>129610</c:v>
                </c:pt>
                <c:pt idx="184">
                  <c:v>127447</c:v>
                </c:pt>
                <c:pt idx="185">
                  <c:v>142610</c:v>
                </c:pt>
                <c:pt idx="186">
                  <c:v>165170</c:v>
                </c:pt>
                <c:pt idx="187">
                  <c:v>179850</c:v>
                </c:pt>
                <c:pt idx="188">
                  <c:v>159629</c:v>
                </c:pt>
                <c:pt idx="189">
                  <c:v>167420</c:v>
                </c:pt>
                <c:pt idx="190">
                  <c:v>171660</c:v>
                </c:pt>
                <c:pt idx="191">
                  <c:v>195728</c:v>
                </c:pt>
                <c:pt idx="192">
                  <c:v>146667</c:v>
                </c:pt>
                <c:pt idx="193">
                  <c:v>135271</c:v>
                </c:pt>
                <c:pt idx="194">
                  <c:v>137545</c:v>
                </c:pt>
                <c:pt idx="195">
                  <c:v>159975</c:v>
                </c:pt>
                <c:pt idx="196">
                  <c:v>191540</c:v>
                </c:pt>
                <c:pt idx="197">
                  <c:v>182630</c:v>
                </c:pt>
                <c:pt idx="198">
                  <c:v>160746</c:v>
                </c:pt>
                <c:pt idx="199">
                  <c:v>145620</c:v>
                </c:pt>
                <c:pt idx="200">
                  <c:v>192232</c:v>
                </c:pt>
                <c:pt idx="201">
                  <c:v>142809</c:v>
                </c:pt>
                <c:pt idx="202">
                  <c:v>131586</c:v>
                </c:pt>
                <c:pt idx="203">
                  <c:v>125686</c:v>
                </c:pt>
                <c:pt idx="204">
                  <c:v>140051</c:v>
                </c:pt>
                <c:pt idx="205">
                  <c:v>137972</c:v>
                </c:pt>
                <c:pt idx="206">
                  <c:v>122130</c:v>
                </c:pt>
                <c:pt idx="207">
                  <c:v>119773</c:v>
                </c:pt>
                <c:pt idx="208">
                  <c:v>124613</c:v>
                </c:pt>
                <c:pt idx="209">
                  <c:v>137846</c:v>
                </c:pt>
                <c:pt idx="210">
                  <c:v>142249</c:v>
                </c:pt>
                <c:pt idx="211">
                  <c:v>114130</c:v>
                </c:pt>
                <c:pt idx="212">
                  <c:v>100219</c:v>
                </c:pt>
                <c:pt idx="213">
                  <c:v>86028</c:v>
                </c:pt>
                <c:pt idx="214">
                  <c:v>82595</c:v>
                </c:pt>
                <c:pt idx="215">
                  <c:v>86820</c:v>
                </c:pt>
                <c:pt idx="216">
                  <c:v>70600</c:v>
                </c:pt>
                <c:pt idx="217">
                  <c:v>66163</c:v>
                </c:pt>
                <c:pt idx="218">
                  <c:v>49855</c:v>
                </c:pt>
                <c:pt idx="219">
                  <c:v>44660</c:v>
                </c:pt>
                <c:pt idx="220">
                  <c:v>1970</c:v>
                </c:pt>
                <c:pt idx="221">
                  <c:v>5480</c:v>
                </c:pt>
                <c:pt idx="222">
                  <c:v>27166</c:v>
                </c:pt>
                <c:pt idx="223">
                  <c:v>47836</c:v>
                </c:pt>
                <c:pt idx="224">
                  <c:v>56474</c:v>
                </c:pt>
                <c:pt idx="225">
                  <c:v>53626</c:v>
                </c:pt>
                <c:pt idx="226">
                  <c:v>85735</c:v>
                </c:pt>
                <c:pt idx="227">
                  <c:v>75468</c:v>
                </c:pt>
                <c:pt idx="228">
                  <c:v>74310</c:v>
                </c:pt>
                <c:pt idx="229">
                  <c:v>83959</c:v>
                </c:pt>
                <c:pt idx="230">
                  <c:v>92873</c:v>
                </c:pt>
                <c:pt idx="231">
                  <c:v>167945</c:v>
                </c:pt>
                <c:pt idx="232">
                  <c:v>218163</c:v>
                </c:pt>
                <c:pt idx="233">
                  <c:v>198710</c:v>
                </c:pt>
                <c:pt idx="234">
                  <c:v>165810</c:v>
                </c:pt>
                <c:pt idx="235">
                  <c:v>165684</c:v>
                </c:pt>
                <c:pt idx="236">
                  <c:v>329950</c:v>
                </c:pt>
                <c:pt idx="237">
                  <c:v>262170</c:v>
                </c:pt>
                <c:pt idx="238">
                  <c:v>122284</c:v>
                </c:pt>
                <c:pt idx="239">
                  <c:v>166956</c:v>
                </c:pt>
                <c:pt idx="240">
                  <c:v>139307</c:v>
                </c:pt>
                <c:pt idx="241">
                  <c:v>164983</c:v>
                </c:pt>
                <c:pt idx="242">
                  <c:v>149332</c:v>
                </c:pt>
                <c:pt idx="243">
                  <c:v>159269</c:v>
                </c:pt>
                <c:pt idx="244">
                  <c:v>245644</c:v>
                </c:pt>
                <c:pt idx="245">
                  <c:v>225119</c:v>
                </c:pt>
                <c:pt idx="246">
                  <c:v>213096</c:v>
                </c:pt>
                <c:pt idx="247">
                  <c:v>170681</c:v>
                </c:pt>
                <c:pt idx="248">
                  <c:v>200853</c:v>
                </c:pt>
                <c:pt idx="249">
                  <c:v>143715</c:v>
                </c:pt>
                <c:pt idx="250">
                  <c:v>179030</c:v>
                </c:pt>
                <c:pt idx="251">
                  <c:v>220541</c:v>
                </c:pt>
                <c:pt idx="252">
                  <c:v>165431</c:v>
                </c:pt>
                <c:pt idx="253">
                  <c:v>169028</c:v>
                </c:pt>
                <c:pt idx="254">
                  <c:v>214388</c:v>
                </c:pt>
                <c:pt idx="255">
                  <c:v>203388</c:v>
                </c:pt>
                <c:pt idx="256">
                  <c:v>222031</c:v>
                </c:pt>
                <c:pt idx="257">
                  <c:v>178687</c:v>
                </c:pt>
                <c:pt idx="258">
                  <c:v>196462</c:v>
                </c:pt>
                <c:pt idx="259">
                  <c:v>213267</c:v>
                </c:pt>
                <c:pt idx="260">
                  <c:v>246119</c:v>
                </c:pt>
                <c:pt idx="261">
                  <c:v>181688</c:v>
                </c:pt>
                <c:pt idx="262">
                  <c:v>197496</c:v>
                </c:pt>
                <c:pt idx="263">
                  <c:v>156870</c:v>
                </c:pt>
                <c:pt idx="264">
                  <c:v>153243</c:v>
                </c:pt>
                <c:pt idx="265">
                  <c:v>246128</c:v>
                </c:pt>
                <c:pt idx="266">
                  <c:v>224516</c:v>
                </c:pt>
                <c:pt idx="267">
                  <c:v>196903</c:v>
                </c:pt>
                <c:pt idx="268">
                  <c:v>194947</c:v>
                </c:pt>
                <c:pt idx="269">
                  <c:v>135306</c:v>
                </c:pt>
                <c:pt idx="270">
                  <c:v>155815</c:v>
                </c:pt>
                <c:pt idx="271">
                  <c:v>132664</c:v>
                </c:pt>
                <c:pt idx="272">
                  <c:v>132864</c:v>
                </c:pt>
                <c:pt idx="273">
                  <c:v>215606</c:v>
                </c:pt>
                <c:pt idx="274">
                  <c:v>181469</c:v>
                </c:pt>
                <c:pt idx="275">
                  <c:v>139698</c:v>
                </c:pt>
                <c:pt idx="276">
                  <c:v>133858</c:v>
                </c:pt>
                <c:pt idx="277">
                  <c:v>133988</c:v>
                </c:pt>
                <c:pt idx="278">
                  <c:v>161228</c:v>
                </c:pt>
                <c:pt idx="279">
                  <c:v>120049</c:v>
                </c:pt>
                <c:pt idx="280">
                  <c:v>185015</c:v>
                </c:pt>
                <c:pt idx="281">
                  <c:v>194218</c:v>
                </c:pt>
                <c:pt idx="282">
                  <c:v>149773</c:v>
                </c:pt>
                <c:pt idx="283">
                  <c:v>142579</c:v>
                </c:pt>
                <c:pt idx="284">
                  <c:v>165987</c:v>
                </c:pt>
                <c:pt idx="285">
                  <c:v>215110</c:v>
                </c:pt>
                <c:pt idx="286">
                  <c:v>185982</c:v>
                </c:pt>
                <c:pt idx="287">
                  <c:v>147344</c:v>
                </c:pt>
                <c:pt idx="288">
                  <c:v>149153</c:v>
                </c:pt>
                <c:pt idx="289">
                  <c:v>138227</c:v>
                </c:pt>
                <c:pt idx="290">
                  <c:v>185924</c:v>
                </c:pt>
                <c:pt idx="291">
                  <c:v>161699</c:v>
                </c:pt>
                <c:pt idx="292">
                  <c:v>148689</c:v>
                </c:pt>
                <c:pt idx="293">
                  <c:v>222823</c:v>
                </c:pt>
                <c:pt idx="294">
                  <c:v>158653</c:v>
                </c:pt>
                <c:pt idx="295">
                  <c:v>149336</c:v>
                </c:pt>
                <c:pt idx="296">
                  <c:v>148817</c:v>
                </c:pt>
                <c:pt idx="297">
                  <c:v>168551</c:v>
                </c:pt>
                <c:pt idx="298">
                  <c:v>192469</c:v>
                </c:pt>
                <c:pt idx="299">
                  <c:v>235710</c:v>
                </c:pt>
                <c:pt idx="300">
                  <c:v>180280</c:v>
                </c:pt>
                <c:pt idx="301">
                  <c:v>156932</c:v>
                </c:pt>
                <c:pt idx="302">
                  <c:v>160075</c:v>
                </c:pt>
                <c:pt idx="303">
                  <c:v>201171</c:v>
                </c:pt>
                <c:pt idx="304">
                  <c:v>136745</c:v>
                </c:pt>
                <c:pt idx="305">
                  <c:v>136482</c:v>
                </c:pt>
                <c:pt idx="306">
                  <c:v>146920</c:v>
                </c:pt>
                <c:pt idx="307">
                  <c:v>160873</c:v>
                </c:pt>
                <c:pt idx="308">
                  <c:v>151948</c:v>
                </c:pt>
                <c:pt idx="309">
                  <c:v>178717</c:v>
                </c:pt>
                <c:pt idx="310">
                  <c:v>178490</c:v>
                </c:pt>
                <c:pt idx="311">
                  <c:v>149187</c:v>
                </c:pt>
                <c:pt idx="312">
                  <c:v>141889</c:v>
                </c:pt>
                <c:pt idx="313">
                  <c:v>230299</c:v>
                </c:pt>
                <c:pt idx="314">
                  <c:v>152237</c:v>
                </c:pt>
                <c:pt idx="315">
                  <c:v>127541</c:v>
                </c:pt>
                <c:pt idx="316">
                  <c:v>185090</c:v>
                </c:pt>
                <c:pt idx="317">
                  <c:v>175694</c:v>
                </c:pt>
                <c:pt idx="318">
                  <c:v>159268</c:v>
                </c:pt>
                <c:pt idx="319">
                  <c:v>130745</c:v>
                </c:pt>
                <c:pt idx="320">
                  <c:v>123546</c:v>
                </c:pt>
                <c:pt idx="321">
                  <c:v>168439</c:v>
                </c:pt>
                <c:pt idx="322">
                  <c:v>147887</c:v>
                </c:pt>
                <c:pt idx="323">
                  <c:v>186033</c:v>
                </c:pt>
                <c:pt idx="324">
                  <c:v>195296</c:v>
                </c:pt>
                <c:pt idx="325">
                  <c:v>154521</c:v>
                </c:pt>
                <c:pt idx="326">
                  <c:v>120342</c:v>
                </c:pt>
                <c:pt idx="327">
                  <c:v>144406</c:v>
                </c:pt>
                <c:pt idx="328">
                  <c:v>147045</c:v>
                </c:pt>
                <c:pt idx="329">
                  <c:v>128101</c:v>
                </c:pt>
                <c:pt idx="330">
                  <c:v>134279</c:v>
                </c:pt>
                <c:pt idx="331">
                  <c:v>215713</c:v>
                </c:pt>
                <c:pt idx="332">
                  <c:v>136892</c:v>
                </c:pt>
                <c:pt idx="333">
                  <c:v>169283</c:v>
                </c:pt>
                <c:pt idx="334">
                  <c:v>170859</c:v>
                </c:pt>
                <c:pt idx="335">
                  <c:v>162386</c:v>
                </c:pt>
                <c:pt idx="336">
                  <c:v>156542</c:v>
                </c:pt>
                <c:pt idx="337">
                  <c:v>128123</c:v>
                </c:pt>
                <c:pt idx="338">
                  <c:v>193512</c:v>
                </c:pt>
                <c:pt idx="339">
                  <c:v>128967</c:v>
                </c:pt>
                <c:pt idx="340">
                  <c:v>125283</c:v>
                </c:pt>
                <c:pt idx="341">
                  <c:v>119663</c:v>
                </c:pt>
                <c:pt idx="342">
                  <c:v>187171</c:v>
                </c:pt>
                <c:pt idx="343">
                  <c:v>210190</c:v>
                </c:pt>
                <c:pt idx="344">
                  <c:v>142634</c:v>
                </c:pt>
                <c:pt idx="345">
                  <c:v>135345</c:v>
                </c:pt>
                <c:pt idx="346">
                  <c:v>159674</c:v>
                </c:pt>
                <c:pt idx="347">
                  <c:v>170074</c:v>
                </c:pt>
                <c:pt idx="348">
                  <c:v>171443</c:v>
                </c:pt>
                <c:pt idx="349">
                  <c:v>216581</c:v>
                </c:pt>
                <c:pt idx="350">
                  <c:v>138583</c:v>
                </c:pt>
                <c:pt idx="351">
                  <c:v>120297</c:v>
                </c:pt>
                <c:pt idx="352">
                  <c:v>152567</c:v>
                </c:pt>
                <c:pt idx="353">
                  <c:v>170689</c:v>
                </c:pt>
                <c:pt idx="354">
                  <c:v>157960</c:v>
                </c:pt>
                <c:pt idx="355">
                  <c:v>139325</c:v>
                </c:pt>
                <c:pt idx="356">
                  <c:v>135838</c:v>
                </c:pt>
                <c:pt idx="357">
                  <c:v>128699</c:v>
                </c:pt>
                <c:pt idx="358">
                  <c:v>148300</c:v>
                </c:pt>
                <c:pt idx="359">
                  <c:v>133162</c:v>
                </c:pt>
                <c:pt idx="360">
                  <c:v>116131</c:v>
                </c:pt>
                <c:pt idx="361">
                  <c:v>141599</c:v>
                </c:pt>
                <c:pt idx="362">
                  <c:v>170032</c:v>
                </c:pt>
                <c:pt idx="363">
                  <c:v>158045</c:v>
                </c:pt>
                <c:pt idx="364">
                  <c:v>130514</c:v>
                </c:pt>
                <c:pt idx="365">
                  <c:v>119517</c:v>
                </c:pt>
                <c:pt idx="366">
                  <c:v>138685</c:v>
                </c:pt>
                <c:pt idx="367">
                  <c:v>194206</c:v>
                </c:pt>
                <c:pt idx="368">
                  <c:v>161544</c:v>
                </c:pt>
                <c:pt idx="369">
                  <c:v>174115</c:v>
                </c:pt>
                <c:pt idx="370">
                  <c:v>144927</c:v>
                </c:pt>
                <c:pt idx="371">
                  <c:v>155647</c:v>
                </c:pt>
                <c:pt idx="372">
                  <c:v>194002</c:v>
                </c:pt>
                <c:pt idx="373">
                  <c:v>199446</c:v>
                </c:pt>
                <c:pt idx="374">
                  <c:v>139044</c:v>
                </c:pt>
                <c:pt idx="375">
                  <c:v>169668</c:v>
                </c:pt>
                <c:pt idx="376">
                  <c:v>158273</c:v>
                </c:pt>
                <c:pt idx="377">
                  <c:v>230295</c:v>
                </c:pt>
                <c:pt idx="378">
                  <c:v>162019</c:v>
                </c:pt>
                <c:pt idx="379">
                  <c:v>188568</c:v>
                </c:pt>
                <c:pt idx="380">
                  <c:v>196374</c:v>
                </c:pt>
                <c:pt idx="381">
                  <c:v>148826</c:v>
                </c:pt>
                <c:pt idx="382">
                  <c:v>204674</c:v>
                </c:pt>
                <c:pt idx="383">
                  <c:v>204133</c:v>
                </c:pt>
                <c:pt idx="384">
                  <c:v>166169</c:v>
                </c:pt>
                <c:pt idx="385">
                  <c:v>184764</c:v>
                </c:pt>
                <c:pt idx="386">
                  <c:v>156123</c:v>
                </c:pt>
                <c:pt idx="387">
                  <c:v>144067</c:v>
                </c:pt>
                <c:pt idx="388">
                  <c:v>190869</c:v>
                </c:pt>
                <c:pt idx="389">
                  <c:v>212590</c:v>
                </c:pt>
                <c:pt idx="390">
                  <c:v>149301</c:v>
                </c:pt>
                <c:pt idx="391">
                  <c:v>164229</c:v>
                </c:pt>
                <c:pt idx="392">
                  <c:v>134888</c:v>
                </c:pt>
                <c:pt idx="393">
                  <c:v>116561</c:v>
                </c:pt>
                <c:pt idx="394">
                  <c:v>167726</c:v>
                </c:pt>
                <c:pt idx="395">
                  <c:v>195036</c:v>
                </c:pt>
                <c:pt idx="396">
                  <c:v>132374</c:v>
                </c:pt>
                <c:pt idx="397">
                  <c:v>122144</c:v>
                </c:pt>
                <c:pt idx="398">
                  <c:v>159506</c:v>
                </c:pt>
                <c:pt idx="399">
                  <c:v>196004</c:v>
                </c:pt>
                <c:pt idx="400">
                  <c:v>191496</c:v>
                </c:pt>
                <c:pt idx="401">
                  <c:v>190742</c:v>
                </c:pt>
                <c:pt idx="402">
                  <c:v>170747</c:v>
                </c:pt>
                <c:pt idx="403">
                  <c:v>190536</c:v>
                </c:pt>
                <c:pt idx="404">
                  <c:v>221235</c:v>
                </c:pt>
                <c:pt idx="405">
                  <c:v>142945</c:v>
                </c:pt>
                <c:pt idx="406">
                  <c:v>166694</c:v>
                </c:pt>
                <c:pt idx="407">
                  <c:v>138426</c:v>
                </c:pt>
                <c:pt idx="408">
                  <c:v>175718</c:v>
                </c:pt>
                <c:pt idx="409">
                  <c:v>140268</c:v>
                </c:pt>
                <c:pt idx="410">
                  <c:v>113025</c:v>
                </c:pt>
                <c:pt idx="411">
                  <c:v>110565</c:v>
                </c:pt>
                <c:pt idx="412">
                  <c:v>137993</c:v>
                </c:pt>
                <c:pt idx="413">
                  <c:v>152394</c:v>
                </c:pt>
                <c:pt idx="414">
                  <c:v>143946</c:v>
                </c:pt>
                <c:pt idx="415">
                  <c:v>191368</c:v>
                </c:pt>
                <c:pt idx="416">
                  <c:v>134022</c:v>
                </c:pt>
                <c:pt idx="417">
                  <c:v>133673</c:v>
                </c:pt>
                <c:pt idx="418">
                  <c:v>167796</c:v>
                </c:pt>
                <c:pt idx="419">
                  <c:v>195303</c:v>
                </c:pt>
                <c:pt idx="420">
                  <c:v>126874</c:v>
                </c:pt>
                <c:pt idx="421">
                  <c:v>105770</c:v>
                </c:pt>
                <c:pt idx="422">
                  <c:v>192366</c:v>
                </c:pt>
                <c:pt idx="423">
                  <c:v>144259</c:v>
                </c:pt>
                <c:pt idx="424">
                  <c:v>208312</c:v>
                </c:pt>
                <c:pt idx="425">
                  <c:v>150555</c:v>
                </c:pt>
                <c:pt idx="426">
                  <c:v>204499</c:v>
                </c:pt>
                <c:pt idx="427">
                  <c:v>148192</c:v>
                </c:pt>
                <c:pt idx="428">
                  <c:v>167752</c:v>
                </c:pt>
                <c:pt idx="429">
                  <c:v>196483</c:v>
                </c:pt>
                <c:pt idx="430">
                  <c:v>135574</c:v>
                </c:pt>
                <c:pt idx="431">
                  <c:v>109942</c:v>
                </c:pt>
                <c:pt idx="432">
                  <c:v>151247</c:v>
                </c:pt>
                <c:pt idx="433">
                  <c:v>170918</c:v>
                </c:pt>
                <c:pt idx="434">
                  <c:v>126735</c:v>
                </c:pt>
                <c:pt idx="435">
                  <c:v>120942</c:v>
                </c:pt>
                <c:pt idx="436">
                  <c:v>147802</c:v>
                </c:pt>
                <c:pt idx="437">
                  <c:v>100794</c:v>
                </c:pt>
                <c:pt idx="438">
                  <c:v>120879</c:v>
                </c:pt>
                <c:pt idx="439">
                  <c:v>108401</c:v>
                </c:pt>
                <c:pt idx="440">
                  <c:v>163446</c:v>
                </c:pt>
                <c:pt idx="441">
                  <c:v>168388</c:v>
                </c:pt>
                <c:pt idx="442">
                  <c:v>126207</c:v>
                </c:pt>
                <c:pt idx="443">
                  <c:v>127813</c:v>
                </c:pt>
                <c:pt idx="444">
                  <c:v>162899</c:v>
                </c:pt>
                <c:pt idx="445">
                  <c:v>136389</c:v>
                </c:pt>
                <c:pt idx="446">
                  <c:v>147262</c:v>
                </c:pt>
                <c:pt idx="447">
                  <c:v>117175</c:v>
                </c:pt>
                <c:pt idx="448">
                  <c:v>137248</c:v>
                </c:pt>
                <c:pt idx="449">
                  <c:v>152196</c:v>
                </c:pt>
                <c:pt idx="450">
                  <c:v>108777</c:v>
                </c:pt>
                <c:pt idx="451">
                  <c:v>104460</c:v>
                </c:pt>
                <c:pt idx="452">
                  <c:v>85147</c:v>
                </c:pt>
                <c:pt idx="453">
                  <c:v>96981</c:v>
                </c:pt>
                <c:pt idx="454">
                  <c:v>56982</c:v>
                </c:pt>
                <c:pt idx="455">
                  <c:v>39682</c:v>
                </c:pt>
                <c:pt idx="456">
                  <c:v>26350</c:v>
                </c:pt>
                <c:pt idx="457">
                  <c:v>16438</c:v>
                </c:pt>
                <c:pt idx="458">
                  <c:v>16880</c:v>
                </c:pt>
                <c:pt idx="459">
                  <c:v>53714</c:v>
                </c:pt>
                <c:pt idx="460">
                  <c:v>65111</c:v>
                </c:pt>
                <c:pt idx="461">
                  <c:v>79308</c:v>
                </c:pt>
                <c:pt idx="462">
                  <c:v>94885</c:v>
                </c:pt>
                <c:pt idx="463">
                  <c:v>171014</c:v>
                </c:pt>
                <c:pt idx="464">
                  <c:v>129321</c:v>
                </c:pt>
                <c:pt idx="465">
                  <c:v>123890</c:v>
                </c:pt>
                <c:pt idx="466">
                  <c:v>159930</c:v>
                </c:pt>
                <c:pt idx="467">
                  <c:v>178695</c:v>
                </c:pt>
                <c:pt idx="468">
                  <c:v>247791</c:v>
                </c:pt>
                <c:pt idx="469">
                  <c:v>166880</c:v>
                </c:pt>
                <c:pt idx="470">
                  <c:v>115630</c:v>
                </c:pt>
                <c:pt idx="471">
                  <c:v>139396</c:v>
                </c:pt>
                <c:pt idx="472">
                  <c:v>140984</c:v>
                </c:pt>
                <c:pt idx="473">
                  <c:v>215669</c:v>
                </c:pt>
                <c:pt idx="474">
                  <c:v>133106</c:v>
                </c:pt>
                <c:pt idx="475">
                  <c:v>163757</c:v>
                </c:pt>
                <c:pt idx="476">
                  <c:v>160482</c:v>
                </c:pt>
                <c:pt idx="477">
                  <c:v>167450</c:v>
                </c:pt>
                <c:pt idx="478">
                  <c:v>159629</c:v>
                </c:pt>
                <c:pt idx="479">
                  <c:v>157771</c:v>
                </c:pt>
                <c:pt idx="480">
                  <c:v>140024</c:v>
                </c:pt>
                <c:pt idx="481">
                  <c:v>129445</c:v>
                </c:pt>
                <c:pt idx="482">
                  <c:v>175998</c:v>
                </c:pt>
                <c:pt idx="483">
                  <c:v>232077</c:v>
                </c:pt>
                <c:pt idx="484">
                  <c:v>174172</c:v>
                </c:pt>
                <c:pt idx="485">
                  <c:v>184284</c:v>
                </c:pt>
                <c:pt idx="486">
                  <c:v>151684</c:v>
                </c:pt>
                <c:pt idx="487">
                  <c:v>159321</c:v>
                </c:pt>
                <c:pt idx="488">
                  <c:v>187823</c:v>
                </c:pt>
                <c:pt idx="489">
                  <c:v>132254</c:v>
                </c:pt>
                <c:pt idx="490">
                  <c:v>117874</c:v>
                </c:pt>
                <c:pt idx="491">
                  <c:v>176516</c:v>
                </c:pt>
                <c:pt idx="492">
                  <c:v>160334</c:v>
                </c:pt>
                <c:pt idx="493">
                  <c:v>153908</c:v>
                </c:pt>
                <c:pt idx="494">
                  <c:v>202216</c:v>
                </c:pt>
                <c:pt idx="495">
                  <c:v>213215</c:v>
                </c:pt>
                <c:pt idx="496">
                  <c:v>167412</c:v>
                </c:pt>
                <c:pt idx="497">
                  <c:v>166325</c:v>
                </c:pt>
                <c:pt idx="498">
                  <c:v>148331</c:v>
                </c:pt>
                <c:pt idx="499">
                  <c:v>220602</c:v>
                </c:pt>
                <c:pt idx="500">
                  <c:v>151148</c:v>
                </c:pt>
                <c:pt idx="501">
                  <c:v>158962</c:v>
                </c:pt>
                <c:pt idx="502">
                  <c:v>144269</c:v>
                </c:pt>
                <c:pt idx="503">
                  <c:v>145349</c:v>
                </c:pt>
                <c:pt idx="504">
                  <c:v>135462</c:v>
                </c:pt>
                <c:pt idx="505">
                  <c:v>197773</c:v>
                </c:pt>
                <c:pt idx="506">
                  <c:v>187368</c:v>
                </c:pt>
                <c:pt idx="507">
                  <c:v>169445</c:v>
                </c:pt>
                <c:pt idx="508">
                  <c:v>161340</c:v>
                </c:pt>
                <c:pt idx="509">
                  <c:v>190676</c:v>
                </c:pt>
                <c:pt idx="510">
                  <c:v>172353</c:v>
                </c:pt>
                <c:pt idx="511">
                  <c:v>238150</c:v>
                </c:pt>
                <c:pt idx="512">
                  <c:v>215784</c:v>
                </c:pt>
                <c:pt idx="513">
                  <c:v>239638</c:v>
                </c:pt>
                <c:pt idx="514">
                  <c:v>247401</c:v>
                </c:pt>
                <c:pt idx="515">
                  <c:v>191897</c:v>
                </c:pt>
                <c:pt idx="516">
                  <c:v>239603</c:v>
                </c:pt>
                <c:pt idx="517">
                  <c:v>220069</c:v>
                </c:pt>
                <c:pt idx="518">
                  <c:v>183568</c:v>
                </c:pt>
                <c:pt idx="519">
                  <c:v>144756</c:v>
                </c:pt>
                <c:pt idx="520">
                  <c:v>178135</c:v>
                </c:pt>
                <c:pt idx="521">
                  <c:v>202744</c:v>
                </c:pt>
                <c:pt idx="522">
                  <c:v>170278</c:v>
                </c:pt>
                <c:pt idx="523">
                  <c:v>227436</c:v>
                </c:pt>
                <c:pt idx="524">
                  <c:v>161124</c:v>
                </c:pt>
                <c:pt idx="525">
                  <c:v>169107</c:v>
                </c:pt>
                <c:pt idx="526">
                  <c:v>210050</c:v>
                </c:pt>
                <c:pt idx="527">
                  <c:v>190472</c:v>
                </c:pt>
                <c:pt idx="528">
                  <c:v>226417</c:v>
                </c:pt>
                <c:pt idx="529">
                  <c:v>192119</c:v>
                </c:pt>
                <c:pt idx="530">
                  <c:v>210299</c:v>
                </c:pt>
                <c:pt idx="531">
                  <c:v>218842</c:v>
                </c:pt>
                <c:pt idx="532">
                  <c:v>146111</c:v>
                </c:pt>
                <c:pt idx="533">
                  <c:v>137621</c:v>
                </c:pt>
                <c:pt idx="534">
                  <c:v>195660</c:v>
                </c:pt>
                <c:pt idx="535">
                  <c:v>195215</c:v>
                </c:pt>
                <c:pt idx="536">
                  <c:v>186270</c:v>
                </c:pt>
                <c:pt idx="537">
                  <c:v>177551</c:v>
                </c:pt>
                <c:pt idx="538">
                  <c:v>168419</c:v>
                </c:pt>
                <c:pt idx="539">
                  <c:v>183880</c:v>
                </c:pt>
                <c:pt idx="540">
                  <c:v>166373</c:v>
                </c:pt>
                <c:pt idx="541">
                  <c:v>193344</c:v>
                </c:pt>
                <c:pt idx="542">
                  <c:v>173436</c:v>
                </c:pt>
                <c:pt idx="543">
                  <c:v>193381</c:v>
                </c:pt>
                <c:pt idx="544">
                  <c:v>192489</c:v>
                </c:pt>
                <c:pt idx="545">
                  <c:v>190263</c:v>
                </c:pt>
                <c:pt idx="546">
                  <c:v>141048</c:v>
                </c:pt>
                <c:pt idx="547">
                  <c:v>198386</c:v>
                </c:pt>
                <c:pt idx="548">
                  <c:v>191310</c:v>
                </c:pt>
                <c:pt idx="549">
                  <c:v>165495</c:v>
                </c:pt>
                <c:pt idx="550">
                  <c:v>197793</c:v>
                </c:pt>
                <c:pt idx="551">
                  <c:v>156048</c:v>
                </c:pt>
                <c:pt idx="552">
                  <c:v>145681</c:v>
                </c:pt>
                <c:pt idx="553">
                  <c:v>150236</c:v>
                </c:pt>
                <c:pt idx="554">
                  <c:v>165856</c:v>
                </c:pt>
                <c:pt idx="555">
                  <c:v>216889</c:v>
                </c:pt>
                <c:pt idx="556">
                  <c:v>199260</c:v>
                </c:pt>
                <c:pt idx="557">
                  <c:v>202646</c:v>
                </c:pt>
                <c:pt idx="558">
                  <c:v>176126</c:v>
                </c:pt>
                <c:pt idx="559">
                  <c:v>159467</c:v>
                </c:pt>
                <c:pt idx="560">
                  <c:v>199234</c:v>
                </c:pt>
                <c:pt idx="561">
                  <c:v>160652</c:v>
                </c:pt>
                <c:pt idx="562">
                  <c:v>167341</c:v>
                </c:pt>
                <c:pt idx="563">
                  <c:v>151321</c:v>
                </c:pt>
                <c:pt idx="564">
                  <c:v>179411</c:v>
                </c:pt>
                <c:pt idx="565">
                  <c:v>224380</c:v>
                </c:pt>
                <c:pt idx="566">
                  <c:v>202421</c:v>
                </c:pt>
                <c:pt idx="567">
                  <c:v>170784</c:v>
                </c:pt>
                <c:pt idx="568">
                  <c:v>171950</c:v>
                </c:pt>
                <c:pt idx="569">
                  <c:v>156027</c:v>
                </c:pt>
                <c:pt idx="570">
                  <c:v>223358</c:v>
                </c:pt>
                <c:pt idx="571">
                  <c:v>173455</c:v>
                </c:pt>
                <c:pt idx="572">
                  <c:v>194285</c:v>
                </c:pt>
                <c:pt idx="573">
                  <c:v>139826</c:v>
                </c:pt>
                <c:pt idx="574">
                  <c:v>170493</c:v>
                </c:pt>
                <c:pt idx="575">
                  <c:v>204979</c:v>
                </c:pt>
                <c:pt idx="576">
                  <c:v>178612</c:v>
                </c:pt>
                <c:pt idx="577">
                  <c:v>156457</c:v>
                </c:pt>
                <c:pt idx="578">
                  <c:v>136236</c:v>
                </c:pt>
                <c:pt idx="579">
                  <c:v>167541</c:v>
                </c:pt>
                <c:pt idx="580">
                  <c:v>227760</c:v>
                </c:pt>
                <c:pt idx="581">
                  <c:v>165974</c:v>
                </c:pt>
                <c:pt idx="582">
                  <c:v>146184</c:v>
                </c:pt>
                <c:pt idx="583">
                  <c:v>193175</c:v>
                </c:pt>
                <c:pt idx="584">
                  <c:v>204136</c:v>
                </c:pt>
                <c:pt idx="585">
                  <c:v>227590</c:v>
                </c:pt>
                <c:pt idx="586">
                  <c:v>134827</c:v>
                </c:pt>
                <c:pt idx="587">
                  <c:v>170023</c:v>
                </c:pt>
                <c:pt idx="588">
                  <c:v>217386</c:v>
                </c:pt>
                <c:pt idx="589">
                  <c:v>145193</c:v>
                </c:pt>
                <c:pt idx="590">
                  <c:v>149618</c:v>
                </c:pt>
                <c:pt idx="591">
                  <c:v>153136</c:v>
                </c:pt>
                <c:pt idx="592">
                  <c:v>155838</c:v>
                </c:pt>
                <c:pt idx="593">
                  <c:v>243016</c:v>
                </c:pt>
                <c:pt idx="594">
                  <c:v>197758</c:v>
                </c:pt>
                <c:pt idx="595">
                  <c:v>232689</c:v>
                </c:pt>
                <c:pt idx="596">
                  <c:v>159371</c:v>
                </c:pt>
                <c:pt idx="597">
                  <c:v>132241</c:v>
                </c:pt>
                <c:pt idx="598">
                  <c:v>180509</c:v>
                </c:pt>
                <c:pt idx="599">
                  <c:v>174596</c:v>
                </c:pt>
                <c:pt idx="600">
                  <c:v>176613</c:v>
                </c:pt>
                <c:pt idx="601">
                  <c:v>154603</c:v>
                </c:pt>
                <c:pt idx="602">
                  <c:v>152566</c:v>
                </c:pt>
                <c:pt idx="603">
                  <c:v>184925.64</c:v>
                </c:pt>
                <c:pt idx="604">
                  <c:v>223030</c:v>
                </c:pt>
                <c:pt idx="605">
                  <c:v>191773</c:v>
                </c:pt>
                <c:pt idx="606">
                  <c:v>163566</c:v>
                </c:pt>
                <c:pt idx="607">
                  <c:v>171206</c:v>
                </c:pt>
                <c:pt idx="608">
                  <c:v>153698</c:v>
                </c:pt>
                <c:pt idx="609">
                  <c:v>188779</c:v>
                </c:pt>
                <c:pt idx="610">
                  <c:v>215023</c:v>
                </c:pt>
                <c:pt idx="611">
                  <c:v>201950</c:v>
                </c:pt>
                <c:pt idx="612">
                  <c:v>189318</c:v>
                </c:pt>
                <c:pt idx="613">
                  <c:v>166236</c:v>
                </c:pt>
                <c:pt idx="614">
                  <c:v>162481</c:v>
                </c:pt>
                <c:pt idx="615">
                  <c:v>215207</c:v>
                </c:pt>
                <c:pt idx="616">
                  <c:v>176270</c:v>
                </c:pt>
                <c:pt idx="617">
                  <c:v>178221</c:v>
                </c:pt>
                <c:pt idx="618">
                  <c:v>151792</c:v>
                </c:pt>
                <c:pt idx="619">
                  <c:v>166511</c:v>
                </c:pt>
                <c:pt idx="620">
                  <c:v>212290</c:v>
                </c:pt>
                <c:pt idx="621">
                  <c:v>244317</c:v>
                </c:pt>
                <c:pt idx="622">
                  <c:v>242420</c:v>
                </c:pt>
                <c:pt idx="623">
                  <c:v>197228</c:v>
                </c:pt>
                <c:pt idx="624">
                  <c:v>220832</c:v>
                </c:pt>
                <c:pt idx="625">
                  <c:v>138133</c:v>
                </c:pt>
                <c:pt idx="626">
                  <c:v>236870</c:v>
                </c:pt>
                <c:pt idx="627">
                  <c:v>155673</c:v>
                </c:pt>
                <c:pt idx="628">
                  <c:v>183670</c:v>
                </c:pt>
                <c:pt idx="629">
                  <c:v>207143</c:v>
                </c:pt>
                <c:pt idx="630">
                  <c:v>241946</c:v>
                </c:pt>
                <c:pt idx="631">
                  <c:v>173552</c:v>
                </c:pt>
                <c:pt idx="632">
                  <c:v>156924</c:v>
                </c:pt>
                <c:pt idx="633">
                  <c:v>144016</c:v>
                </c:pt>
                <c:pt idx="634">
                  <c:v>156585</c:v>
                </c:pt>
                <c:pt idx="635">
                  <c:v>236641</c:v>
                </c:pt>
                <c:pt idx="636">
                  <c:v>200723</c:v>
                </c:pt>
                <c:pt idx="637">
                  <c:v>202664</c:v>
                </c:pt>
                <c:pt idx="638">
                  <c:v>170602</c:v>
                </c:pt>
                <c:pt idx="639">
                  <c:v>158778</c:v>
                </c:pt>
                <c:pt idx="640">
                  <c:v>167824</c:v>
                </c:pt>
                <c:pt idx="641">
                  <c:v>187691</c:v>
                </c:pt>
                <c:pt idx="642">
                  <c:v>214684</c:v>
                </c:pt>
                <c:pt idx="643">
                  <c:v>181864</c:v>
                </c:pt>
                <c:pt idx="644">
                  <c:v>191073</c:v>
                </c:pt>
                <c:pt idx="645">
                  <c:v>192863</c:v>
                </c:pt>
                <c:pt idx="646">
                  <c:v>245498</c:v>
                </c:pt>
                <c:pt idx="647">
                  <c:v>179147</c:v>
                </c:pt>
                <c:pt idx="648">
                  <c:v>188208</c:v>
                </c:pt>
                <c:pt idx="649">
                  <c:v>203888</c:v>
                </c:pt>
                <c:pt idx="650">
                  <c:v>220296</c:v>
                </c:pt>
                <c:pt idx="651">
                  <c:v>239188</c:v>
                </c:pt>
                <c:pt idx="652">
                  <c:v>215637</c:v>
                </c:pt>
                <c:pt idx="653">
                  <c:v>164057</c:v>
                </c:pt>
                <c:pt idx="654">
                  <c:v>172139</c:v>
                </c:pt>
                <c:pt idx="655">
                  <c:v>186197</c:v>
                </c:pt>
                <c:pt idx="656">
                  <c:v>231117</c:v>
                </c:pt>
                <c:pt idx="657">
                  <c:v>215585</c:v>
                </c:pt>
                <c:pt idx="658">
                  <c:v>202727</c:v>
                </c:pt>
                <c:pt idx="659">
                  <c:v>180422</c:v>
                </c:pt>
                <c:pt idx="660">
                  <c:v>183725</c:v>
                </c:pt>
                <c:pt idx="661">
                  <c:v>238843</c:v>
                </c:pt>
                <c:pt idx="662">
                  <c:v>214998</c:v>
                </c:pt>
                <c:pt idx="663">
                  <c:v>201592</c:v>
                </c:pt>
                <c:pt idx="664">
                  <c:v>193670</c:v>
                </c:pt>
                <c:pt idx="665">
                  <c:v>161191</c:v>
                </c:pt>
                <c:pt idx="666">
                  <c:v>209670</c:v>
                </c:pt>
                <c:pt idx="667">
                  <c:v>168801</c:v>
                </c:pt>
                <c:pt idx="668">
                  <c:v>131927</c:v>
                </c:pt>
                <c:pt idx="669">
                  <c:v>129497</c:v>
                </c:pt>
                <c:pt idx="670">
                  <c:v>193362</c:v>
                </c:pt>
                <c:pt idx="671">
                  <c:v>194596</c:v>
                </c:pt>
                <c:pt idx="672">
                  <c:v>152037</c:v>
                </c:pt>
                <c:pt idx="673">
                  <c:v>132390</c:v>
                </c:pt>
                <c:pt idx="674">
                  <c:v>123951</c:v>
                </c:pt>
                <c:pt idx="675">
                  <c:v>146220</c:v>
                </c:pt>
                <c:pt idx="676">
                  <c:v>167801</c:v>
                </c:pt>
                <c:pt idx="677">
                  <c:v>128947</c:v>
                </c:pt>
                <c:pt idx="678">
                  <c:v>134299</c:v>
                </c:pt>
                <c:pt idx="679">
                  <c:v>153954</c:v>
                </c:pt>
                <c:pt idx="680">
                  <c:v>168540</c:v>
                </c:pt>
                <c:pt idx="681">
                  <c:v>140755</c:v>
                </c:pt>
                <c:pt idx="682">
                  <c:v>166389</c:v>
                </c:pt>
                <c:pt idx="683">
                  <c:v>168262</c:v>
                </c:pt>
                <c:pt idx="684">
                  <c:v>143036</c:v>
                </c:pt>
                <c:pt idx="685">
                  <c:v>179955</c:v>
                </c:pt>
                <c:pt idx="686">
                  <c:v>187995</c:v>
                </c:pt>
                <c:pt idx="687">
                  <c:v>135487</c:v>
                </c:pt>
                <c:pt idx="688">
                  <c:v>100929</c:v>
                </c:pt>
                <c:pt idx="689">
                  <c:v>126492</c:v>
                </c:pt>
                <c:pt idx="690">
                  <c:v>133058</c:v>
                </c:pt>
                <c:pt idx="691">
                  <c:v>131708</c:v>
                </c:pt>
                <c:pt idx="692">
                  <c:v>149468</c:v>
                </c:pt>
                <c:pt idx="693">
                  <c:v>128067</c:v>
                </c:pt>
                <c:pt idx="694">
                  <c:v>141615</c:v>
                </c:pt>
                <c:pt idx="695">
                  <c:v>190878</c:v>
                </c:pt>
                <c:pt idx="696">
                  <c:v>188953</c:v>
                </c:pt>
                <c:pt idx="697">
                  <c:v>166961</c:v>
                </c:pt>
                <c:pt idx="698">
                  <c:v>203753</c:v>
                </c:pt>
                <c:pt idx="699">
                  <c:v>185990</c:v>
                </c:pt>
                <c:pt idx="700">
                  <c:v>142012</c:v>
                </c:pt>
                <c:pt idx="701">
                  <c:v>120734</c:v>
                </c:pt>
                <c:pt idx="702">
                  <c:v>124420</c:v>
                </c:pt>
                <c:pt idx="703">
                  <c:v>103156</c:v>
                </c:pt>
                <c:pt idx="704">
                  <c:v>80883</c:v>
                </c:pt>
                <c:pt idx="705">
                  <c:v>98746</c:v>
                </c:pt>
                <c:pt idx="706">
                  <c:v>85229</c:v>
                </c:pt>
                <c:pt idx="707">
                  <c:v>71461</c:v>
                </c:pt>
                <c:pt idx="708">
                  <c:v>81449</c:v>
                </c:pt>
                <c:pt idx="709">
                  <c:v>71634</c:v>
                </c:pt>
                <c:pt idx="710">
                  <c:v>97805</c:v>
                </c:pt>
                <c:pt idx="711">
                  <c:v>80911</c:v>
                </c:pt>
                <c:pt idx="712">
                  <c:v>70917</c:v>
                </c:pt>
                <c:pt idx="713">
                  <c:v>94593</c:v>
                </c:pt>
                <c:pt idx="714">
                  <c:v>68878</c:v>
                </c:pt>
                <c:pt idx="715">
                  <c:v>105628</c:v>
                </c:pt>
                <c:pt idx="716">
                  <c:v>127401</c:v>
                </c:pt>
                <c:pt idx="717">
                  <c:v>99610</c:v>
                </c:pt>
                <c:pt idx="718">
                  <c:v>92403</c:v>
                </c:pt>
                <c:pt idx="719">
                  <c:v>135941</c:v>
                </c:pt>
                <c:pt idx="720">
                  <c:v>191544</c:v>
                </c:pt>
                <c:pt idx="721">
                  <c:v>137417</c:v>
                </c:pt>
                <c:pt idx="722">
                  <c:v>218437</c:v>
                </c:pt>
                <c:pt idx="723">
                  <c:v>179894</c:v>
                </c:pt>
                <c:pt idx="724">
                  <c:v>166851</c:v>
                </c:pt>
                <c:pt idx="725">
                  <c:v>163705</c:v>
                </c:pt>
                <c:pt idx="726">
                  <c:v>163644</c:v>
                </c:pt>
                <c:pt idx="727">
                  <c:v>165353</c:v>
                </c:pt>
                <c:pt idx="728">
                  <c:v>155747</c:v>
                </c:pt>
                <c:pt idx="729">
                  <c:v>152435</c:v>
                </c:pt>
                <c:pt idx="730">
                  <c:v>174587</c:v>
                </c:pt>
                <c:pt idx="731">
                  <c:v>274944</c:v>
                </c:pt>
                <c:pt idx="732">
                  <c:v>179772</c:v>
                </c:pt>
                <c:pt idx="733">
                  <c:v>202988</c:v>
                </c:pt>
                <c:pt idx="734">
                  <c:v>275404</c:v>
                </c:pt>
                <c:pt idx="735">
                  <c:v>237949</c:v>
                </c:pt>
                <c:pt idx="736">
                  <c:v>203364</c:v>
                </c:pt>
                <c:pt idx="737">
                  <c:v>203371</c:v>
                </c:pt>
                <c:pt idx="738">
                  <c:v>178954</c:v>
                </c:pt>
                <c:pt idx="739">
                  <c:v>252014</c:v>
                </c:pt>
                <c:pt idx="740">
                  <c:v>232657</c:v>
                </c:pt>
                <c:pt idx="741">
                  <c:v>166336</c:v>
                </c:pt>
                <c:pt idx="742">
                  <c:v>183342</c:v>
                </c:pt>
                <c:pt idx="743">
                  <c:v>230972</c:v>
                </c:pt>
                <c:pt idx="744">
                  <c:v>182084</c:v>
                </c:pt>
                <c:pt idx="745">
                  <c:v>248529</c:v>
                </c:pt>
                <c:pt idx="746">
                  <c:v>235353</c:v>
                </c:pt>
                <c:pt idx="747">
                  <c:v>244951</c:v>
                </c:pt>
                <c:pt idx="748">
                  <c:v>197645</c:v>
                </c:pt>
                <c:pt idx="749">
                  <c:v>293765</c:v>
                </c:pt>
                <c:pt idx="750">
                  <c:v>221331</c:v>
                </c:pt>
                <c:pt idx="751">
                  <c:v>197943</c:v>
                </c:pt>
                <c:pt idx="752">
                  <c:v>198446</c:v>
                </c:pt>
                <c:pt idx="753">
                  <c:v>239437</c:v>
                </c:pt>
                <c:pt idx="754">
                  <c:v>242970</c:v>
                </c:pt>
                <c:pt idx="755">
                  <c:v>287389</c:v>
                </c:pt>
                <c:pt idx="756">
                  <c:v>195298</c:v>
                </c:pt>
                <c:pt idx="757">
                  <c:v>186454</c:v>
                </c:pt>
                <c:pt idx="758">
                  <c:v>217116</c:v>
                </c:pt>
                <c:pt idx="759">
                  <c:v>167419</c:v>
                </c:pt>
                <c:pt idx="760">
                  <c:v>151481</c:v>
                </c:pt>
                <c:pt idx="761">
                  <c:v>189204</c:v>
                </c:pt>
                <c:pt idx="762">
                  <c:v>248803</c:v>
                </c:pt>
                <c:pt idx="763">
                  <c:v>213044</c:v>
                </c:pt>
                <c:pt idx="764">
                  <c:v>205312</c:v>
                </c:pt>
                <c:pt idx="765">
                  <c:v>202898</c:v>
                </c:pt>
                <c:pt idx="766">
                  <c:v>174454</c:v>
                </c:pt>
                <c:pt idx="767">
                  <c:v>167155</c:v>
                </c:pt>
                <c:pt idx="768">
                  <c:v>166311</c:v>
                </c:pt>
                <c:pt idx="769">
                  <c:v>156579</c:v>
                </c:pt>
                <c:pt idx="770">
                  <c:v>156290.78700000001</c:v>
                </c:pt>
                <c:pt idx="771">
                  <c:v>223686</c:v>
                </c:pt>
                <c:pt idx="772">
                  <c:v>178163.954</c:v>
                </c:pt>
                <c:pt idx="773">
                  <c:v>195921.15900000001</c:v>
                </c:pt>
                <c:pt idx="774">
                  <c:v>226528.93299999999</c:v>
                </c:pt>
                <c:pt idx="775">
                  <c:v>187307.75899999999</c:v>
                </c:pt>
                <c:pt idx="776">
                  <c:v>187141.995</c:v>
                </c:pt>
                <c:pt idx="777">
                  <c:v>188540.48699999999</c:v>
                </c:pt>
                <c:pt idx="778">
                  <c:v>166592.698</c:v>
                </c:pt>
                <c:pt idx="779">
                  <c:v>179823.21400000001</c:v>
                </c:pt>
                <c:pt idx="780">
                  <c:v>191908.99900000001</c:v>
                </c:pt>
                <c:pt idx="781">
                  <c:v>176796.10800000001</c:v>
                </c:pt>
                <c:pt idx="782">
                  <c:v>152463.15100000001</c:v>
                </c:pt>
                <c:pt idx="783">
                  <c:v>210149.598</c:v>
                </c:pt>
                <c:pt idx="784">
                  <c:v>211100.851</c:v>
                </c:pt>
                <c:pt idx="785">
                  <c:v>190298.77299999999</c:v>
                </c:pt>
                <c:pt idx="786">
                  <c:v>186638.44099999999</c:v>
                </c:pt>
                <c:pt idx="787">
                  <c:v>168190.45300000001</c:v>
                </c:pt>
                <c:pt idx="788">
                  <c:v>142556.74799999999</c:v>
                </c:pt>
                <c:pt idx="789">
                  <c:v>190002.685</c:v>
                </c:pt>
                <c:pt idx="790">
                  <c:v>174972</c:v>
                </c:pt>
                <c:pt idx="791">
                  <c:v>153126.00700000001</c:v>
                </c:pt>
                <c:pt idx="792">
                  <c:v>174560</c:v>
                </c:pt>
                <c:pt idx="793">
                  <c:v>142867.06899999999</c:v>
                </c:pt>
                <c:pt idx="794">
                  <c:v>185201</c:v>
                </c:pt>
                <c:pt idx="795">
                  <c:v>175176.16899999999</c:v>
                </c:pt>
                <c:pt idx="796">
                  <c:v>186105.46100000001</c:v>
                </c:pt>
                <c:pt idx="797">
                  <c:v>165945.20000000001</c:v>
                </c:pt>
                <c:pt idx="798">
                  <c:v>154478.465</c:v>
                </c:pt>
                <c:pt idx="799">
                  <c:v>191688.15599999999</c:v>
                </c:pt>
                <c:pt idx="800">
                  <c:v>146417.128</c:v>
                </c:pt>
                <c:pt idx="801">
                  <c:v>154111</c:v>
                </c:pt>
                <c:pt idx="802">
                  <c:v>218369.87</c:v>
                </c:pt>
                <c:pt idx="803">
                  <c:v>195433.516</c:v>
                </c:pt>
                <c:pt idx="804">
                  <c:v>145875.348</c:v>
                </c:pt>
                <c:pt idx="805">
                  <c:v>199035.48800000001</c:v>
                </c:pt>
                <c:pt idx="806">
                  <c:v>169718.834</c:v>
                </c:pt>
                <c:pt idx="807">
                  <c:v>180274.00200000001</c:v>
                </c:pt>
                <c:pt idx="808">
                  <c:v>156723</c:v>
                </c:pt>
                <c:pt idx="809">
                  <c:v>196482.72700000001</c:v>
                </c:pt>
                <c:pt idx="810">
                  <c:v>210025.33199999999</c:v>
                </c:pt>
                <c:pt idx="811">
                  <c:v>175345.41399999999</c:v>
                </c:pt>
                <c:pt idx="812">
                  <c:v>226315.38099999999</c:v>
                </c:pt>
                <c:pt idx="813">
                  <c:v>160448.848</c:v>
                </c:pt>
                <c:pt idx="814">
                  <c:v>180098.671</c:v>
                </c:pt>
                <c:pt idx="815">
                  <c:v>169980.58499999999</c:v>
                </c:pt>
                <c:pt idx="816">
                  <c:v>228197</c:v>
                </c:pt>
                <c:pt idx="817">
                  <c:v>238265.86799999999</c:v>
                </c:pt>
                <c:pt idx="818">
                  <c:v>191352.94500000001</c:v>
                </c:pt>
                <c:pt idx="819">
                  <c:v>169318</c:v>
                </c:pt>
                <c:pt idx="820">
                  <c:v>138355.372</c:v>
                </c:pt>
                <c:pt idx="821">
                  <c:v>192536</c:v>
                </c:pt>
                <c:pt idx="822">
                  <c:v>213648.734</c:v>
                </c:pt>
                <c:pt idx="823">
                  <c:v>189689.274</c:v>
                </c:pt>
                <c:pt idx="824">
                  <c:v>169090</c:v>
                </c:pt>
                <c:pt idx="825">
                  <c:v>159495.57500000001</c:v>
                </c:pt>
                <c:pt idx="826">
                  <c:v>185810</c:v>
                </c:pt>
                <c:pt idx="827">
                  <c:v>254832</c:v>
                </c:pt>
                <c:pt idx="828">
                  <c:v>171208</c:v>
                </c:pt>
                <c:pt idx="829">
                  <c:v>156435</c:v>
                </c:pt>
                <c:pt idx="830">
                  <c:v>155111</c:v>
                </c:pt>
                <c:pt idx="831">
                  <c:v>228117</c:v>
                </c:pt>
                <c:pt idx="832">
                  <c:v>227592.62700000001</c:v>
                </c:pt>
                <c:pt idx="833">
                  <c:v>151097.769</c:v>
                </c:pt>
                <c:pt idx="834">
                  <c:v>165609</c:v>
                </c:pt>
                <c:pt idx="835">
                  <c:v>139763.17800000001</c:v>
                </c:pt>
                <c:pt idx="836">
                  <c:v>182411.231</c:v>
                </c:pt>
                <c:pt idx="837">
                  <c:v>150566.22399999999</c:v>
                </c:pt>
                <c:pt idx="838">
                  <c:v>168763.41</c:v>
                </c:pt>
                <c:pt idx="839">
                  <c:v>188678.39499999999</c:v>
                </c:pt>
                <c:pt idx="840">
                  <c:v>127887.56</c:v>
                </c:pt>
                <c:pt idx="841">
                  <c:v>157469.508</c:v>
                </c:pt>
                <c:pt idx="842">
                  <c:v>188253</c:v>
                </c:pt>
                <c:pt idx="843">
                  <c:v>200011</c:v>
                </c:pt>
                <c:pt idx="844">
                  <c:v>155037</c:v>
                </c:pt>
                <c:pt idx="845">
                  <c:v>221410</c:v>
                </c:pt>
                <c:pt idx="846">
                  <c:v>203030</c:v>
                </c:pt>
                <c:pt idx="847">
                  <c:v>218758.625</c:v>
                </c:pt>
                <c:pt idx="848">
                  <c:v>143743.21299999999</c:v>
                </c:pt>
                <c:pt idx="849">
                  <c:v>169294</c:v>
                </c:pt>
                <c:pt idx="850">
                  <c:v>191550.55499999999</c:v>
                </c:pt>
                <c:pt idx="851">
                  <c:v>210482.046</c:v>
                </c:pt>
                <c:pt idx="852">
                  <c:v>201873.527</c:v>
                </c:pt>
                <c:pt idx="853">
                  <c:v>184753</c:v>
                </c:pt>
                <c:pt idx="854">
                  <c:v>164703.264</c:v>
                </c:pt>
                <c:pt idx="855">
                  <c:v>205682.50399999999</c:v>
                </c:pt>
                <c:pt idx="856">
                  <c:v>172331.81200000001</c:v>
                </c:pt>
                <c:pt idx="857">
                  <c:v>228156</c:v>
                </c:pt>
                <c:pt idx="858">
                  <c:v>210014.42600000001</c:v>
                </c:pt>
                <c:pt idx="859">
                  <c:v>211862</c:v>
                </c:pt>
                <c:pt idx="860">
                  <c:v>232349.03</c:v>
                </c:pt>
                <c:pt idx="861">
                  <c:v>185557</c:v>
                </c:pt>
                <c:pt idx="862">
                  <c:v>268031.80300000001</c:v>
                </c:pt>
                <c:pt idx="863">
                  <c:v>239466.18400000001</c:v>
                </c:pt>
                <c:pt idx="864">
                  <c:v>203154.90700000001</c:v>
                </c:pt>
                <c:pt idx="865">
                  <c:v>191484.44699999999</c:v>
                </c:pt>
                <c:pt idx="866">
                  <c:v>232436.21299999999</c:v>
                </c:pt>
                <c:pt idx="867">
                  <c:v>244101</c:v>
                </c:pt>
                <c:pt idx="868">
                  <c:v>184186</c:v>
                </c:pt>
                <c:pt idx="869">
                  <c:v>222564.19200000001</c:v>
                </c:pt>
                <c:pt idx="870">
                  <c:v>169615.81200000001</c:v>
                </c:pt>
                <c:pt idx="871">
                  <c:v>201799.69</c:v>
                </c:pt>
                <c:pt idx="872">
                  <c:v>224796.67499999999</c:v>
                </c:pt>
                <c:pt idx="873">
                  <c:v>176924.07399999999</c:v>
                </c:pt>
                <c:pt idx="874">
                  <c:v>199767</c:v>
                </c:pt>
                <c:pt idx="875">
                  <c:v>184760.13</c:v>
                </c:pt>
                <c:pt idx="876">
                  <c:v>218381.88099999999</c:v>
                </c:pt>
                <c:pt idx="877">
                  <c:v>185451.47099999999</c:v>
                </c:pt>
                <c:pt idx="878">
                  <c:v>192645</c:v>
                </c:pt>
                <c:pt idx="879">
                  <c:v>169610.55100000001</c:v>
                </c:pt>
                <c:pt idx="880">
                  <c:v>170174.10399999999</c:v>
                </c:pt>
                <c:pt idx="881">
                  <c:v>184853.22099999999</c:v>
                </c:pt>
                <c:pt idx="882">
                  <c:v>192609</c:v>
                </c:pt>
                <c:pt idx="883">
                  <c:v>143356.82999999999</c:v>
                </c:pt>
                <c:pt idx="884">
                  <c:v>137984.15100000001</c:v>
                </c:pt>
                <c:pt idx="885">
                  <c:v>158691.37599999999</c:v>
                </c:pt>
                <c:pt idx="886">
                  <c:v>160584.48300000001</c:v>
                </c:pt>
                <c:pt idx="887">
                  <c:v>159279</c:v>
                </c:pt>
                <c:pt idx="888">
                  <c:v>189284.66099999999</c:v>
                </c:pt>
                <c:pt idx="889">
                  <c:v>199378.18700000001</c:v>
                </c:pt>
                <c:pt idx="890">
                  <c:v>149444.44200000001</c:v>
                </c:pt>
                <c:pt idx="891">
                  <c:v>164514.00399999999</c:v>
                </c:pt>
                <c:pt idx="892">
                  <c:v>153559.25700000001</c:v>
                </c:pt>
                <c:pt idx="893">
                  <c:v>131610.01699999999</c:v>
                </c:pt>
                <c:pt idx="894">
                  <c:v>154776.07800000001</c:v>
                </c:pt>
                <c:pt idx="895">
                  <c:v>168721.429</c:v>
                </c:pt>
                <c:pt idx="896">
                  <c:v>152608</c:v>
                </c:pt>
                <c:pt idx="897">
                  <c:v>152096.67199999999</c:v>
                </c:pt>
                <c:pt idx="898">
                  <c:v>148659.88800000001</c:v>
                </c:pt>
                <c:pt idx="899">
                  <c:v>214825.58</c:v>
                </c:pt>
                <c:pt idx="900">
                  <c:v>158740.07199999999</c:v>
                </c:pt>
                <c:pt idx="901">
                  <c:v>164416.25</c:v>
                </c:pt>
                <c:pt idx="902">
                  <c:v>197270.527</c:v>
                </c:pt>
                <c:pt idx="903">
                  <c:v>160680</c:v>
                </c:pt>
                <c:pt idx="904">
                  <c:v>165584</c:v>
                </c:pt>
                <c:pt idx="905">
                  <c:v>122553</c:v>
                </c:pt>
                <c:pt idx="906">
                  <c:v>162290.12299999999</c:v>
                </c:pt>
                <c:pt idx="907">
                  <c:v>123607.649</c:v>
                </c:pt>
                <c:pt idx="908">
                  <c:v>134720.79999999999</c:v>
                </c:pt>
                <c:pt idx="909">
                  <c:v>153362.6</c:v>
                </c:pt>
                <c:pt idx="910">
                  <c:v>192946.56</c:v>
                </c:pt>
                <c:pt idx="911">
                  <c:v>164752</c:v>
                </c:pt>
                <c:pt idx="912">
                  <c:v>175494</c:v>
                </c:pt>
                <c:pt idx="913">
                  <c:v>150598</c:v>
                </c:pt>
                <c:pt idx="914">
                  <c:v>154895</c:v>
                </c:pt>
                <c:pt idx="915">
                  <c:v>182445</c:v>
                </c:pt>
                <c:pt idx="916">
                  <c:v>177994.52</c:v>
                </c:pt>
                <c:pt idx="917">
                  <c:v>178038</c:v>
                </c:pt>
                <c:pt idx="918">
                  <c:v>146858.29</c:v>
                </c:pt>
                <c:pt idx="919">
                  <c:v>152278.5</c:v>
                </c:pt>
                <c:pt idx="920">
                  <c:v>140210</c:v>
                </c:pt>
                <c:pt idx="921">
                  <c:v>146234</c:v>
                </c:pt>
                <c:pt idx="922">
                  <c:v>135477</c:v>
                </c:pt>
                <c:pt idx="923">
                  <c:v>145008.16200000001</c:v>
                </c:pt>
                <c:pt idx="924">
                  <c:v>168674</c:v>
                </c:pt>
                <c:pt idx="925">
                  <c:v>151595</c:v>
                </c:pt>
                <c:pt idx="926">
                  <c:v>168301.345</c:v>
                </c:pt>
                <c:pt idx="927">
                  <c:v>129848</c:v>
                </c:pt>
                <c:pt idx="928">
                  <c:v>129321</c:v>
                </c:pt>
                <c:pt idx="929">
                  <c:v>119975</c:v>
                </c:pt>
                <c:pt idx="930">
                  <c:v>136060</c:v>
                </c:pt>
                <c:pt idx="931">
                  <c:v>149410</c:v>
                </c:pt>
                <c:pt idx="932">
                  <c:v>104730</c:v>
                </c:pt>
                <c:pt idx="933">
                  <c:v>108727</c:v>
                </c:pt>
                <c:pt idx="934">
                  <c:v>140700</c:v>
                </c:pt>
                <c:pt idx="935">
                  <c:v>130668</c:v>
                </c:pt>
                <c:pt idx="936">
                  <c:v>104123</c:v>
                </c:pt>
                <c:pt idx="937">
                  <c:v>88326</c:v>
                </c:pt>
                <c:pt idx="938">
                  <c:v>70623</c:v>
                </c:pt>
                <c:pt idx="939">
                  <c:v>60201</c:v>
                </c:pt>
                <c:pt idx="940">
                  <c:v>51725</c:v>
                </c:pt>
                <c:pt idx="941">
                  <c:v>17158</c:v>
                </c:pt>
                <c:pt idx="942">
                  <c:v>16115</c:v>
                </c:pt>
                <c:pt idx="943">
                  <c:v>21565</c:v>
                </c:pt>
                <c:pt idx="944">
                  <c:v>43863</c:v>
                </c:pt>
                <c:pt idx="945">
                  <c:v>45541</c:v>
                </c:pt>
                <c:pt idx="946">
                  <c:v>57701</c:v>
                </c:pt>
                <c:pt idx="947">
                  <c:v>93597</c:v>
                </c:pt>
                <c:pt idx="948">
                  <c:v>128288.174</c:v>
                </c:pt>
                <c:pt idx="949">
                  <c:v>147714</c:v>
                </c:pt>
                <c:pt idx="950">
                  <c:v>155884</c:v>
                </c:pt>
                <c:pt idx="951">
                  <c:v>135143.87599999999</c:v>
                </c:pt>
                <c:pt idx="952">
                  <c:v>138911.65</c:v>
                </c:pt>
                <c:pt idx="953">
                  <c:v>226350</c:v>
                </c:pt>
                <c:pt idx="954">
                  <c:v>200980</c:v>
                </c:pt>
                <c:pt idx="955">
                  <c:v>152267</c:v>
                </c:pt>
                <c:pt idx="956">
                  <c:v>158461.10500000001</c:v>
                </c:pt>
                <c:pt idx="957">
                  <c:v>204726.505</c:v>
                </c:pt>
                <c:pt idx="958">
                  <c:v>157379.73499999999</c:v>
                </c:pt>
                <c:pt idx="959">
                  <c:v>193957.02799999999</c:v>
                </c:pt>
                <c:pt idx="960">
                  <c:v>267551</c:v>
                </c:pt>
                <c:pt idx="961">
                  <c:v>192139.40100000001</c:v>
                </c:pt>
                <c:pt idx="962">
                  <c:v>173506.625</c:v>
                </c:pt>
                <c:pt idx="963">
                  <c:v>191989</c:v>
                </c:pt>
                <c:pt idx="964">
                  <c:v>258019</c:v>
                </c:pt>
                <c:pt idx="965">
                  <c:v>210860</c:v>
                </c:pt>
                <c:pt idx="966">
                  <c:v>174589</c:v>
                </c:pt>
                <c:pt idx="967">
                  <c:v>186661.68299999999</c:v>
                </c:pt>
                <c:pt idx="968">
                  <c:v>183252.01500000001</c:v>
                </c:pt>
                <c:pt idx="969">
                  <c:v>190373.48</c:v>
                </c:pt>
                <c:pt idx="970">
                  <c:v>167714</c:v>
                </c:pt>
                <c:pt idx="971">
                  <c:v>192825.908</c:v>
                </c:pt>
                <c:pt idx="972">
                  <c:v>165820.375</c:v>
                </c:pt>
                <c:pt idx="973">
                  <c:v>200153.88</c:v>
                </c:pt>
                <c:pt idx="974">
                  <c:v>279196</c:v>
                </c:pt>
                <c:pt idx="975">
                  <c:v>238525.27100000001</c:v>
                </c:pt>
                <c:pt idx="976">
                  <c:v>223540</c:v>
                </c:pt>
                <c:pt idx="977">
                  <c:v>196351</c:v>
                </c:pt>
                <c:pt idx="978">
                  <c:v>331627.95299999998</c:v>
                </c:pt>
                <c:pt idx="979">
                  <c:v>211154</c:v>
                </c:pt>
                <c:pt idx="980">
                  <c:v>198989.815</c:v>
                </c:pt>
                <c:pt idx="981">
                  <c:v>201230</c:v>
                </c:pt>
                <c:pt idx="982">
                  <c:v>204460.75700000001</c:v>
                </c:pt>
                <c:pt idx="983">
                  <c:v>273644.25599999999</c:v>
                </c:pt>
                <c:pt idx="984">
                  <c:v>174788.86900000001</c:v>
                </c:pt>
                <c:pt idx="985">
                  <c:v>190961</c:v>
                </c:pt>
                <c:pt idx="986">
                  <c:v>161874</c:v>
                </c:pt>
                <c:pt idx="987">
                  <c:v>237866.53099999999</c:v>
                </c:pt>
                <c:pt idx="988">
                  <c:v>214997</c:v>
                </c:pt>
                <c:pt idx="989">
                  <c:v>174642.08499999999</c:v>
                </c:pt>
                <c:pt idx="990">
                  <c:v>178115.27900000001</c:v>
                </c:pt>
                <c:pt idx="991">
                  <c:v>239708.82500000001</c:v>
                </c:pt>
                <c:pt idx="992">
                  <c:v>192632.85500000001</c:v>
                </c:pt>
                <c:pt idx="993">
                  <c:v>204255.842</c:v>
                </c:pt>
                <c:pt idx="994">
                  <c:v>214597.97399999999</c:v>
                </c:pt>
                <c:pt idx="995">
                  <c:v>198925.64199999999</c:v>
                </c:pt>
                <c:pt idx="996">
                  <c:v>237652.90299999999</c:v>
                </c:pt>
                <c:pt idx="997">
                  <c:v>168100.23499999999</c:v>
                </c:pt>
                <c:pt idx="998">
                  <c:v>231560.12299999999</c:v>
                </c:pt>
                <c:pt idx="999">
                  <c:v>168411.29300000001</c:v>
                </c:pt>
                <c:pt idx="1000">
                  <c:v>170652.196</c:v>
                </c:pt>
                <c:pt idx="1001">
                  <c:v>222977.23</c:v>
                </c:pt>
                <c:pt idx="1002">
                  <c:v>192065.69500000001</c:v>
                </c:pt>
                <c:pt idx="1003">
                  <c:v>176764.02600000001</c:v>
                </c:pt>
                <c:pt idx="1004">
                  <c:v>229553.41099999999</c:v>
                </c:pt>
                <c:pt idx="1005">
                  <c:v>219931.62700000001</c:v>
                </c:pt>
                <c:pt idx="1006">
                  <c:v>229158.06599999999</c:v>
                </c:pt>
                <c:pt idx="1007">
                  <c:v>208270.49</c:v>
                </c:pt>
                <c:pt idx="1008">
                  <c:v>271377.53499999997</c:v>
                </c:pt>
                <c:pt idx="1009">
                  <c:v>185191.58799999999</c:v>
                </c:pt>
                <c:pt idx="1010">
                  <c:v>170504.71100000001</c:v>
                </c:pt>
                <c:pt idx="1011">
                  <c:v>200882.91399999999</c:v>
                </c:pt>
                <c:pt idx="1012">
                  <c:v>180722.992</c:v>
                </c:pt>
                <c:pt idx="1013">
                  <c:v>165891.185</c:v>
                </c:pt>
                <c:pt idx="1014">
                  <c:v>162981.72899999999</c:v>
                </c:pt>
                <c:pt idx="1015">
                  <c:v>161739</c:v>
                </c:pt>
                <c:pt idx="1016">
                  <c:v>186823.21900000001</c:v>
                </c:pt>
                <c:pt idx="1017">
                  <c:v>185864.61900000001</c:v>
                </c:pt>
                <c:pt idx="1018">
                  <c:v>257687.42199999999</c:v>
                </c:pt>
                <c:pt idx="1019">
                  <c:v>184947.51800000001</c:v>
                </c:pt>
                <c:pt idx="1020">
                  <c:v>174583.39799999999</c:v>
                </c:pt>
                <c:pt idx="1021">
                  <c:v>200005.03200000001</c:v>
                </c:pt>
                <c:pt idx="1022">
                  <c:v>262640.84000000003</c:v>
                </c:pt>
                <c:pt idx="1023">
                  <c:v>155997</c:v>
                </c:pt>
                <c:pt idx="1024">
                  <c:v>165183.82399999999</c:v>
                </c:pt>
                <c:pt idx="1025">
                  <c:v>186579.38399999999</c:v>
                </c:pt>
                <c:pt idx="1026">
                  <c:v>184710.38399999999</c:v>
                </c:pt>
                <c:pt idx="1027">
                  <c:v>193447.58199999999</c:v>
                </c:pt>
                <c:pt idx="1028">
                  <c:v>171800.27900000001</c:v>
                </c:pt>
                <c:pt idx="1029">
                  <c:v>177744.84</c:v>
                </c:pt>
                <c:pt idx="1030">
                  <c:v>182171.54</c:v>
                </c:pt>
                <c:pt idx="1031">
                  <c:v>233549.35</c:v>
                </c:pt>
                <c:pt idx="1032">
                  <c:v>194674.587</c:v>
                </c:pt>
                <c:pt idx="1033">
                  <c:v>154512.677</c:v>
                </c:pt>
                <c:pt idx="1034">
                  <c:v>194850.19699999999</c:v>
                </c:pt>
                <c:pt idx="1035">
                  <c:v>178480.16</c:v>
                </c:pt>
                <c:pt idx="1036">
                  <c:v>219038.97700000001</c:v>
                </c:pt>
                <c:pt idx="1037">
                  <c:v>161654.30100000001</c:v>
                </c:pt>
                <c:pt idx="1038">
                  <c:v>156989.264</c:v>
                </c:pt>
                <c:pt idx="1039">
                  <c:v>173179.022</c:v>
                </c:pt>
                <c:pt idx="1040">
                  <c:v>156576.51</c:v>
                </c:pt>
                <c:pt idx="1041">
                  <c:v>185879.95800000001</c:v>
                </c:pt>
                <c:pt idx="1042">
                  <c:v>212138.296</c:v>
                </c:pt>
                <c:pt idx="1043">
                  <c:v>150823</c:v>
                </c:pt>
                <c:pt idx="1044">
                  <c:v>185968.51</c:v>
                </c:pt>
                <c:pt idx="1045">
                  <c:v>168503.209</c:v>
                </c:pt>
                <c:pt idx="1046">
                  <c:v>247491.22399999999</c:v>
                </c:pt>
                <c:pt idx="1047">
                  <c:v>188321.11600000001</c:v>
                </c:pt>
                <c:pt idx="1048">
                  <c:v>183498.31</c:v>
                </c:pt>
                <c:pt idx="1049">
                  <c:v>160195</c:v>
                </c:pt>
                <c:pt idx="1050">
                  <c:v>219059.71</c:v>
                </c:pt>
                <c:pt idx="1051">
                  <c:v>208049.33300000001</c:v>
                </c:pt>
                <c:pt idx="1052">
                  <c:v>164008.06700000001</c:v>
                </c:pt>
                <c:pt idx="1053">
                  <c:v>149477</c:v>
                </c:pt>
                <c:pt idx="1054">
                  <c:v>219191</c:v>
                </c:pt>
                <c:pt idx="1055">
                  <c:v>178038</c:v>
                </c:pt>
                <c:pt idx="1056">
                  <c:v>171611.495</c:v>
                </c:pt>
                <c:pt idx="1057">
                  <c:v>202932</c:v>
                </c:pt>
                <c:pt idx="1058">
                  <c:v>164324</c:v>
                </c:pt>
                <c:pt idx="1059">
                  <c:v>144843</c:v>
                </c:pt>
                <c:pt idx="1060">
                  <c:v>169167</c:v>
                </c:pt>
                <c:pt idx="1061">
                  <c:v>167432</c:v>
                </c:pt>
                <c:pt idx="1062">
                  <c:v>160244</c:v>
                </c:pt>
                <c:pt idx="1063">
                  <c:v>179138</c:v>
                </c:pt>
                <c:pt idx="1064">
                  <c:v>200709</c:v>
                </c:pt>
                <c:pt idx="1065">
                  <c:v>142246</c:v>
                </c:pt>
                <c:pt idx="1066">
                  <c:v>213799</c:v>
                </c:pt>
                <c:pt idx="1067">
                  <c:v>193610</c:v>
                </c:pt>
                <c:pt idx="1068">
                  <c:v>160718</c:v>
                </c:pt>
                <c:pt idx="1069">
                  <c:v>174300</c:v>
                </c:pt>
                <c:pt idx="1070">
                  <c:v>194797</c:v>
                </c:pt>
                <c:pt idx="1071">
                  <c:v>238281</c:v>
                </c:pt>
                <c:pt idx="1072">
                  <c:v>156210</c:v>
                </c:pt>
                <c:pt idx="1073">
                  <c:v>169851</c:v>
                </c:pt>
                <c:pt idx="1074">
                  <c:v>203583</c:v>
                </c:pt>
                <c:pt idx="1075">
                  <c:v>201247</c:v>
                </c:pt>
                <c:pt idx="1076">
                  <c:v>173459</c:v>
                </c:pt>
                <c:pt idx="1077">
                  <c:v>156601</c:v>
                </c:pt>
                <c:pt idx="1078">
                  <c:v>204400</c:v>
                </c:pt>
                <c:pt idx="1079">
                  <c:v>155155</c:v>
                </c:pt>
                <c:pt idx="1080">
                  <c:v>216126</c:v>
                </c:pt>
                <c:pt idx="1081">
                  <c:v>269875</c:v>
                </c:pt>
                <c:pt idx="1082">
                  <c:v>181571</c:v>
                </c:pt>
                <c:pt idx="1083">
                  <c:v>198961</c:v>
                </c:pt>
                <c:pt idx="1084">
                  <c:v>215163</c:v>
                </c:pt>
                <c:pt idx="1085">
                  <c:v>178706</c:v>
                </c:pt>
                <c:pt idx="1086">
                  <c:v>276614</c:v>
                </c:pt>
                <c:pt idx="1087">
                  <c:v>193132</c:v>
                </c:pt>
                <c:pt idx="1088">
                  <c:v>209890</c:v>
                </c:pt>
                <c:pt idx="1089">
                  <c:v>222876</c:v>
                </c:pt>
                <c:pt idx="1090">
                  <c:v>276225</c:v>
                </c:pt>
                <c:pt idx="1091">
                  <c:v>186518.51</c:v>
                </c:pt>
                <c:pt idx="1092">
                  <c:v>193006</c:v>
                </c:pt>
                <c:pt idx="1093">
                  <c:v>163870</c:v>
                </c:pt>
                <c:pt idx="1094">
                  <c:v>212841.93299999999</c:v>
                </c:pt>
                <c:pt idx="1095">
                  <c:v>303060</c:v>
                </c:pt>
                <c:pt idx="1096">
                  <c:v>215201</c:v>
                </c:pt>
                <c:pt idx="1097">
                  <c:v>224358</c:v>
                </c:pt>
                <c:pt idx="1098">
                  <c:v>209898</c:v>
                </c:pt>
                <c:pt idx="1099">
                  <c:v>229127</c:v>
                </c:pt>
                <c:pt idx="1100">
                  <c:v>220808</c:v>
                </c:pt>
                <c:pt idx="1101">
                  <c:v>140216</c:v>
                </c:pt>
                <c:pt idx="1102">
                  <c:v>236373</c:v>
                </c:pt>
                <c:pt idx="1103">
                  <c:v>211601</c:v>
                </c:pt>
                <c:pt idx="1104">
                  <c:v>209217.53</c:v>
                </c:pt>
                <c:pt idx="1105">
                  <c:v>207011</c:v>
                </c:pt>
                <c:pt idx="1106">
                  <c:v>219487</c:v>
                </c:pt>
                <c:pt idx="1107">
                  <c:v>208844</c:v>
                </c:pt>
                <c:pt idx="1108">
                  <c:v>185768</c:v>
                </c:pt>
                <c:pt idx="1109">
                  <c:v>176965</c:v>
                </c:pt>
                <c:pt idx="1110">
                  <c:v>196906</c:v>
                </c:pt>
                <c:pt idx="1111">
                  <c:v>214506</c:v>
                </c:pt>
                <c:pt idx="1112">
                  <c:v>209226</c:v>
                </c:pt>
                <c:pt idx="1113">
                  <c:v>204971</c:v>
                </c:pt>
                <c:pt idx="1114">
                  <c:v>200522</c:v>
                </c:pt>
                <c:pt idx="1115">
                  <c:v>192574</c:v>
                </c:pt>
                <c:pt idx="1116">
                  <c:v>214850</c:v>
                </c:pt>
                <c:pt idx="1117">
                  <c:v>220074</c:v>
                </c:pt>
                <c:pt idx="1118">
                  <c:v>217487</c:v>
                </c:pt>
                <c:pt idx="1119">
                  <c:v>213998</c:v>
                </c:pt>
                <c:pt idx="1120">
                  <c:v>203900</c:v>
                </c:pt>
                <c:pt idx="1121">
                  <c:v>202546</c:v>
                </c:pt>
                <c:pt idx="1122">
                  <c:v>232833</c:v>
                </c:pt>
                <c:pt idx="1123">
                  <c:v>234818</c:v>
                </c:pt>
                <c:pt idx="1124">
                  <c:v>217442</c:v>
                </c:pt>
                <c:pt idx="1125">
                  <c:v>181323</c:v>
                </c:pt>
                <c:pt idx="1126">
                  <c:v>191056</c:v>
                </c:pt>
                <c:pt idx="1127">
                  <c:v>233945</c:v>
                </c:pt>
                <c:pt idx="1128">
                  <c:v>241485</c:v>
                </c:pt>
                <c:pt idx="1129">
                  <c:v>201250</c:v>
                </c:pt>
                <c:pt idx="1130">
                  <c:v>230306</c:v>
                </c:pt>
                <c:pt idx="1131">
                  <c:v>233752</c:v>
                </c:pt>
                <c:pt idx="1132">
                  <c:v>244763</c:v>
                </c:pt>
                <c:pt idx="1133">
                  <c:v>237649</c:v>
                </c:pt>
                <c:pt idx="1134">
                  <c:v>214755</c:v>
                </c:pt>
                <c:pt idx="1135">
                  <c:v>173155</c:v>
                </c:pt>
                <c:pt idx="1136">
                  <c:v>211338</c:v>
                </c:pt>
                <c:pt idx="1137">
                  <c:v>240888</c:v>
                </c:pt>
                <c:pt idx="1138">
                  <c:v>158784</c:v>
                </c:pt>
                <c:pt idx="1139">
                  <c:v>149685</c:v>
                </c:pt>
                <c:pt idx="1140">
                  <c:v>166891</c:v>
                </c:pt>
                <c:pt idx="1141">
                  <c:v>176065</c:v>
                </c:pt>
                <c:pt idx="1142">
                  <c:v>193126</c:v>
                </c:pt>
                <c:pt idx="1143">
                  <c:v>158964</c:v>
                </c:pt>
                <c:pt idx="1144">
                  <c:v>149335</c:v>
                </c:pt>
                <c:pt idx="1145">
                  <c:v>140875</c:v>
                </c:pt>
                <c:pt idx="1146">
                  <c:v>167127</c:v>
                </c:pt>
                <c:pt idx="1147">
                  <c:v>212535</c:v>
                </c:pt>
                <c:pt idx="1148">
                  <c:v>160826</c:v>
                </c:pt>
                <c:pt idx="1149">
                  <c:v>163811</c:v>
                </c:pt>
                <c:pt idx="1150">
                  <c:v>143048</c:v>
                </c:pt>
                <c:pt idx="1151">
                  <c:v>161943</c:v>
                </c:pt>
                <c:pt idx="1152">
                  <c:v>168310</c:v>
                </c:pt>
                <c:pt idx="1153">
                  <c:v>158172</c:v>
                </c:pt>
                <c:pt idx="1154">
                  <c:v>156019</c:v>
                </c:pt>
                <c:pt idx="1155">
                  <c:v>175500</c:v>
                </c:pt>
                <c:pt idx="1156">
                  <c:v>160455</c:v>
                </c:pt>
                <c:pt idx="1157">
                  <c:v>155154</c:v>
                </c:pt>
                <c:pt idx="1158">
                  <c:v>132252</c:v>
                </c:pt>
                <c:pt idx="1159">
                  <c:v>129245</c:v>
                </c:pt>
                <c:pt idx="1160">
                  <c:v>145418</c:v>
                </c:pt>
                <c:pt idx="1161">
                  <c:v>161138</c:v>
                </c:pt>
                <c:pt idx="1162">
                  <c:v>165508</c:v>
                </c:pt>
                <c:pt idx="1163">
                  <c:v>149910</c:v>
                </c:pt>
                <c:pt idx="1164">
                  <c:v>161485</c:v>
                </c:pt>
                <c:pt idx="1165">
                  <c:v>156129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452-48A8-B7E4-FD303DBF1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173072"/>
        <c:axId val="337679840"/>
      </c:lineChart>
      <c:dateAx>
        <c:axId val="341173072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37679840"/>
        <c:crosses val="autoZero"/>
        <c:auto val="1"/>
        <c:lblOffset val="100"/>
        <c:baseTimeUnit val="days"/>
      </c:dateAx>
      <c:valAx>
        <c:axId val="33767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41173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万得!$B$1</c:f>
              <c:strCache>
                <c:ptCount val="1"/>
                <c:pt idx="0">
                  <c:v>唐山66%铁精粉:干基含税出厂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万得!$A$2:$A$1309</c:f>
              <c:numCache>
                <c:formatCode>yyyy\-mm</c:formatCode>
                <c:ptCount val="1179"/>
                <c:pt idx="0">
                  <c:v>42009</c:v>
                </c:pt>
                <c:pt idx="1">
                  <c:v>42010</c:v>
                </c:pt>
                <c:pt idx="2">
                  <c:v>42011</c:v>
                </c:pt>
                <c:pt idx="3">
                  <c:v>42012</c:v>
                </c:pt>
                <c:pt idx="4">
                  <c:v>42013</c:v>
                </c:pt>
                <c:pt idx="5">
                  <c:v>42016</c:v>
                </c:pt>
                <c:pt idx="6">
                  <c:v>42017</c:v>
                </c:pt>
                <c:pt idx="7">
                  <c:v>42018</c:v>
                </c:pt>
                <c:pt idx="8">
                  <c:v>42019</c:v>
                </c:pt>
                <c:pt idx="9">
                  <c:v>42020</c:v>
                </c:pt>
                <c:pt idx="10">
                  <c:v>42023</c:v>
                </c:pt>
                <c:pt idx="11">
                  <c:v>42024</c:v>
                </c:pt>
                <c:pt idx="12">
                  <c:v>42025</c:v>
                </c:pt>
                <c:pt idx="13">
                  <c:v>42026</c:v>
                </c:pt>
                <c:pt idx="14">
                  <c:v>42027</c:v>
                </c:pt>
                <c:pt idx="15">
                  <c:v>42030</c:v>
                </c:pt>
                <c:pt idx="16">
                  <c:v>42031</c:v>
                </c:pt>
                <c:pt idx="17">
                  <c:v>42032</c:v>
                </c:pt>
                <c:pt idx="18">
                  <c:v>42033</c:v>
                </c:pt>
                <c:pt idx="19">
                  <c:v>42034</c:v>
                </c:pt>
                <c:pt idx="20">
                  <c:v>42037</c:v>
                </c:pt>
                <c:pt idx="21">
                  <c:v>42038</c:v>
                </c:pt>
                <c:pt idx="22">
                  <c:v>42039</c:v>
                </c:pt>
                <c:pt idx="23">
                  <c:v>42040</c:v>
                </c:pt>
                <c:pt idx="24">
                  <c:v>42041</c:v>
                </c:pt>
                <c:pt idx="25">
                  <c:v>42044</c:v>
                </c:pt>
                <c:pt idx="26">
                  <c:v>42045</c:v>
                </c:pt>
                <c:pt idx="27">
                  <c:v>42046</c:v>
                </c:pt>
                <c:pt idx="28">
                  <c:v>42047</c:v>
                </c:pt>
                <c:pt idx="29">
                  <c:v>42048</c:v>
                </c:pt>
                <c:pt idx="30">
                  <c:v>42051</c:v>
                </c:pt>
                <c:pt idx="31">
                  <c:v>42052</c:v>
                </c:pt>
                <c:pt idx="32">
                  <c:v>42060</c:v>
                </c:pt>
                <c:pt idx="33">
                  <c:v>42061</c:v>
                </c:pt>
                <c:pt idx="34">
                  <c:v>42062</c:v>
                </c:pt>
                <c:pt idx="35">
                  <c:v>42065</c:v>
                </c:pt>
                <c:pt idx="36">
                  <c:v>42066</c:v>
                </c:pt>
                <c:pt idx="37">
                  <c:v>42067</c:v>
                </c:pt>
                <c:pt idx="38">
                  <c:v>42068</c:v>
                </c:pt>
                <c:pt idx="39">
                  <c:v>42069</c:v>
                </c:pt>
                <c:pt idx="40">
                  <c:v>42072</c:v>
                </c:pt>
                <c:pt idx="41">
                  <c:v>42073</c:v>
                </c:pt>
                <c:pt idx="42">
                  <c:v>42074</c:v>
                </c:pt>
                <c:pt idx="43">
                  <c:v>42075</c:v>
                </c:pt>
                <c:pt idx="44">
                  <c:v>42076</c:v>
                </c:pt>
                <c:pt idx="45">
                  <c:v>42079</c:v>
                </c:pt>
                <c:pt idx="46">
                  <c:v>42080</c:v>
                </c:pt>
                <c:pt idx="47">
                  <c:v>42081</c:v>
                </c:pt>
                <c:pt idx="48">
                  <c:v>42082</c:v>
                </c:pt>
                <c:pt idx="49">
                  <c:v>42083</c:v>
                </c:pt>
                <c:pt idx="50">
                  <c:v>42086</c:v>
                </c:pt>
                <c:pt idx="51">
                  <c:v>42087</c:v>
                </c:pt>
                <c:pt idx="52">
                  <c:v>42088</c:v>
                </c:pt>
                <c:pt idx="53">
                  <c:v>42089</c:v>
                </c:pt>
                <c:pt idx="54">
                  <c:v>42090</c:v>
                </c:pt>
                <c:pt idx="55">
                  <c:v>42093</c:v>
                </c:pt>
                <c:pt idx="56">
                  <c:v>42094</c:v>
                </c:pt>
                <c:pt idx="57">
                  <c:v>42095</c:v>
                </c:pt>
                <c:pt idx="58">
                  <c:v>42096</c:v>
                </c:pt>
                <c:pt idx="59">
                  <c:v>42101</c:v>
                </c:pt>
                <c:pt idx="60">
                  <c:v>42102</c:v>
                </c:pt>
                <c:pt idx="61">
                  <c:v>42103</c:v>
                </c:pt>
                <c:pt idx="62">
                  <c:v>42104</c:v>
                </c:pt>
                <c:pt idx="63">
                  <c:v>42107</c:v>
                </c:pt>
                <c:pt idx="64">
                  <c:v>42108</c:v>
                </c:pt>
                <c:pt idx="65">
                  <c:v>42109</c:v>
                </c:pt>
                <c:pt idx="66">
                  <c:v>42110</c:v>
                </c:pt>
                <c:pt idx="67">
                  <c:v>42111</c:v>
                </c:pt>
                <c:pt idx="68">
                  <c:v>42114</c:v>
                </c:pt>
                <c:pt idx="69">
                  <c:v>42115</c:v>
                </c:pt>
                <c:pt idx="70">
                  <c:v>42116</c:v>
                </c:pt>
                <c:pt idx="71">
                  <c:v>42117</c:v>
                </c:pt>
                <c:pt idx="72">
                  <c:v>42118</c:v>
                </c:pt>
                <c:pt idx="73">
                  <c:v>42121</c:v>
                </c:pt>
                <c:pt idx="74">
                  <c:v>42122</c:v>
                </c:pt>
                <c:pt idx="75">
                  <c:v>42123</c:v>
                </c:pt>
                <c:pt idx="76">
                  <c:v>42124</c:v>
                </c:pt>
                <c:pt idx="77">
                  <c:v>42128</c:v>
                </c:pt>
                <c:pt idx="78">
                  <c:v>42129</c:v>
                </c:pt>
                <c:pt idx="79">
                  <c:v>42130</c:v>
                </c:pt>
                <c:pt idx="80">
                  <c:v>42131</c:v>
                </c:pt>
                <c:pt idx="81">
                  <c:v>42132</c:v>
                </c:pt>
                <c:pt idx="82">
                  <c:v>42135</c:v>
                </c:pt>
                <c:pt idx="83">
                  <c:v>42136</c:v>
                </c:pt>
                <c:pt idx="84">
                  <c:v>42137</c:v>
                </c:pt>
                <c:pt idx="85">
                  <c:v>42138</c:v>
                </c:pt>
                <c:pt idx="86">
                  <c:v>42139</c:v>
                </c:pt>
                <c:pt idx="87">
                  <c:v>42142</c:v>
                </c:pt>
                <c:pt idx="88">
                  <c:v>42143</c:v>
                </c:pt>
                <c:pt idx="89">
                  <c:v>42144</c:v>
                </c:pt>
                <c:pt idx="90">
                  <c:v>42145</c:v>
                </c:pt>
                <c:pt idx="91">
                  <c:v>42146</c:v>
                </c:pt>
                <c:pt idx="92">
                  <c:v>42149</c:v>
                </c:pt>
                <c:pt idx="93">
                  <c:v>42150</c:v>
                </c:pt>
                <c:pt idx="94">
                  <c:v>42151</c:v>
                </c:pt>
                <c:pt idx="95">
                  <c:v>42152</c:v>
                </c:pt>
                <c:pt idx="96">
                  <c:v>42153</c:v>
                </c:pt>
                <c:pt idx="97">
                  <c:v>42157</c:v>
                </c:pt>
                <c:pt idx="98">
                  <c:v>42158</c:v>
                </c:pt>
                <c:pt idx="99">
                  <c:v>42159</c:v>
                </c:pt>
                <c:pt idx="100">
                  <c:v>42160</c:v>
                </c:pt>
                <c:pt idx="101">
                  <c:v>42163</c:v>
                </c:pt>
                <c:pt idx="102">
                  <c:v>42164</c:v>
                </c:pt>
                <c:pt idx="103">
                  <c:v>42165</c:v>
                </c:pt>
                <c:pt idx="104">
                  <c:v>42166</c:v>
                </c:pt>
                <c:pt idx="105">
                  <c:v>42167</c:v>
                </c:pt>
                <c:pt idx="106">
                  <c:v>42170</c:v>
                </c:pt>
                <c:pt idx="107">
                  <c:v>42171</c:v>
                </c:pt>
                <c:pt idx="108">
                  <c:v>42172</c:v>
                </c:pt>
                <c:pt idx="109">
                  <c:v>42173</c:v>
                </c:pt>
                <c:pt idx="110">
                  <c:v>42174</c:v>
                </c:pt>
                <c:pt idx="111">
                  <c:v>42178</c:v>
                </c:pt>
                <c:pt idx="112">
                  <c:v>42179</c:v>
                </c:pt>
                <c:pt idx="113">
                  <c:v>42180</c:v>
                </c:pt>
                <c:pt idx="114">
                  <c:v>42181</c:v>
                </c:pt>
                <c:pt idx="115">
                  <c:v>42184</c:v>
                </c:pt>
                <c:pt idx="116">
                  <c:v>42185</c:v>
                </c:pt>
                <c:pt idx="117">
                  <c:v>42186</c:v>
                </c:pt>
                <c:pt idx="118">
                  <c:v>42187</c:v>
                </c:pt>
                <c:pt idx="119">
                  <c:v>42188</c:v>
                </c:pt>
                <c:pt idx="120">
                  <c:v>42191</c:v>
                </c:pt>
                <c:pt idx="121">
                  <c:v>42192</c:v>
                </c:pt>
                <c:pt idx="122">
                  <c:v>42193</c:v>
                </c:pt>
                <c:pt idx="123">
                  <c:v>42194</c:v>
                </c:pt>
                <c:pt idx="124">
                  <c:v>42195</c:v>
                </c:pt>
                <c:pt idx="125">
                  <c:v>42198</c:v>
                </c:pt>
                <c:pt idx="126">
                  <c:v>42199</c:v>
                </c:pt>
                <c:pt idx="127">
                  <c:v>42200</c:v>
                </c:pt>
                <c:pt idx="128">
                  <c:v>42201</c:v>
                </c:pt>
                <c:pt idx="129">
                  <c:v>42205</c:v>
                </c:pt>
                <c:pt idx="130">
                  <c:v>42206</c:v>
                </c:pt>
                <c:pt idx="131">
                  <c:v>42207</c:v>
                </c:pt>
                <c:pt idx="132">
                  <c:v>42208</c:v>
                </c:pt>
                <c:pt idx="133">
                  <c:v>42209</c:v>
                </c:pt>
                <c:pt idx="134">
                  <c:v>42212</c:v>
                </c:pt>
                <c:pt idx="135">
                  <c:v>42213</c:v>
                </c:pt>
                <c:pt idx="136">
                  <c:v>42214</c:v>
                </c:pt>
                <c:pt idx="137">
                  <c:v>42215</c:v>
                </c:pt>
                <c:pt idx="138">
                  <c:v>42216</c:v>
                </c:pt>
                <c:pt idx="139">
                  <c:v>42219</c:v>
                </c:pt>
                <c:pt idx="140">
                  <c:v>42220</c:v>
                </c:pt>
                <c:pt idx="141">
                  <c:v>42221</c:v>
                </c:pt>
                <c:pt idx="142">
                  <c:v>42222</c:v>
                </c:pt>
                <c:pt idx="143">
                  <c:v>42227</c:v>
                </c:pt>
                <c:pt idx="144">
                  <c:v>42228</c:v>
                </c:pt>
                <c:pt idx="145">
                  <c:v>42229</c:v>
                </c:pt>
                <c:pt idx="146">
                  <c:v>42230</c:v>
                </c:pt>
                <c:pt idx="147">
                  <c:v>42233</c:v>
                </c:pt>
                <c:pt idx="148">
                  <c:v>42234</c:v>
                </c:pt>
                <c:pt idx="149">
                  <c:v>42235</c:v>
                </c:pt>
                <c:pt idx="150">
                  <c:v>42236</c:v>
                </c:pt>
                <c:pt idx="151">
                  <c:v>42237</c:v>
                </c:pt>
                <c:pt idx="152">
                  <c:v>42240</c:v>
                </c:pt>
                <c:pt idx="153">
                  <c:v>42241</c:v>
                </c:pt>
                <c:pt idx="154">
                  <c:v>42242</c:v>
                </c:pt>
                <c:pt idx="155">
                  <c:v>42243</c:v>
                </c:pt>
                <c:pt idx="156">
                  <c:v>42244</c:v>
                </c:pt>
                <c:pt idx="157">
                  <c:v>42247</c:v>
                </c:pt>
                <c:pt idx="158">
                  <c:v>42248</c:v>
                </c:pt>
                <c:pt idx="159">
                  <c:v>42249</c:v>
                </c:pt>
                <c:pt idx="160">
                  <c:v>42254</c:v>
                </c:pt>
                <c:pt idx="161">
                  <c:v>42255</c:v>
                </c:pt>
                <c:pt idx="162">
                  <c:v>42256</c:v>
                </c:pt>
                <c:pt idx="163">
                  <c:v>42257</c:v>
                </c:pt>
                <c:pt idx="164">
                  <c:v>42261</c:v>
                </c:pt>
                <c:pt idx="165">
                  <c:v>42262</c:v>
                </c:pt>
                <c:pt idx="166">
                  <c:v>42263</c:v>
                </c:pt>
                <c:pt idx="167">
                  <c:v>42264</c:v>
                </c:pt>
                <c:pt idx="168">
                  <c:v>42265</c:v>
                </c:pt>
                <c:pt idx="169">
                  <c:v>42268</c:v>
                </c:pt>
                <c:pt idx="170">
                  <c:v>42269</c:v>
                </c:pt>
                <c:pt idx="171">
                  <c:v>42270</c:v>
                </c:pt>
                <c:pt idx="172">
                  <c:v>42272</c:v>
                </c:pt>
                <c:pt idx="173">
                  <c:v>42275</c:v>
                </c:pt>
                <c:pt idx="174">
                  <c:v>42276</c:v>
                </c:pt>
                <c:pt idx="175">
                  <c:v>42277</c:v>
                </c:pt>
                <c:pt idx="176">
                  <c:v>42285</c:v>
                </c:pt>
                <c:pt idx="177">
                  <c:v>42286</c:v>
                </c:pt>
                <c:pt idx="178">
                  <c:v>42289</c:v>
                </c:pt>
                <c:pt idx="179">
                  <c:v>42290</c:v>
                </c:pt>
                <c:pt idx="180">
                  <c:v>42291</c:v>
                </c:pt>
                <c:pt idx="181">
                  <c:v>42292</c:v>
                </c:pt>
                <c:pt idx="182">
                  <c:v>42293</c:v>
                </c:pt>
                <c:pt idx="183">
                  <c:v>42296</c:v>
                </c:pt>
                <c:pt idx="184">
                  <c:v>42297</c:v>
                </c:pt>
                <c:pt idx="185">
                  <c:v>42298</c:v>
                </c:pt>
                <c:pt idx="186">
                  <c:v>42299</c:v>
                </c:pt>
                <c:pt idx="187">
                  <c:v>42300</c:v>
                </c:pt>
                <c:pt idx="188">
                  <c:v>42303</c:v>
                </c:pt>
                <c:pt idx="189">
                  <c:v>42304</c:v>
                </c:pt>
                <c:pt idx="190">
                  <c:v>42305</c:v>
                </c:pt>
                <c:pt idx="191">
                  <c:v>42306</c:v>
                </c:pt>
                <c:pt idx="192">
                  <c:v>42307</c:v>
                </c:pt>
                <c:pt idx="193">
                  <c:v>42310</c:v>
                </c:pt>
                <c:pt idx="194">
                  <c:v>42311</c:v>
                </c:pt>
                <c:pt idx="195">
                  <c:v>42312</c:v>
                </c:pt>
                <c:pt idx="196">
                  <c:v>42313</c:v>
                </c:pt>
                <c:pt idx="197">
                  <c:v>42314</c:v>
                </c:pt>
                <c:pt idx="198">
                  <c:v>42317</c:v>
                </c:pt>
                <c:pt idx="199">
                  <c:v>42319</c:v>
                </c:pt>
                <c:pt idx="200">
                  <c:v>42320</c:v>
                </c:pt>
                <c:pt idx="201">
                  <c:v>42321</c:v>
                </c:pt>
                <c:pt idx="202">
                  <c:v>42324</c:v>
                </c:pt>
                <c:pt idx="203">
                  <c:v>42325</c:v>
                </c:pt>
                <c:pt idx="204">
                  <c:v>42326</c:v>
                </c:pt>
                <c:pt idx="205">
                  <c:v>42327</c:v>
                </c:pt>
                <c:pt idx="206">
                  <c:v>42328</c:v>
                </c:pt>
                <c:pt idx="207">
                  <c:v>42331</c:v>
                </c:pt>
                <c:pt idx="208">
                  <c:v>42332</c:v>
                </c:pt>
                <c:pt idx="209">
                  <c:v>42333</c:v>
                </c:pt>
                <c:pt idx="210">
                  <c:v>42334</c:v>
                </c:pt>
                <c:pt idx="211">
                  <c:v>42335</c:v>
                </c:pt>
                <c:pt idx="212">
                  <c:v>42338</c:v>
                </c:pt>
                <c:pt idx="213">
                  <c:v>42339</c:v>
                </c:pt>
                <c:pt idx="214">
                  <c:v>42340</c:v>
                </c:pt>
                <c:pt idx="215">
                  <c:v>42341</c:v>
                </c:pt>
                <c:pt idx="216">
                  <c:v>42342</c:v>
                </c:pt>
                <c:pt idx="217">
                  <c:v>42345</c:v>
                </c:pt>
                <c:pt idx="218">
                  <c:v>42346</c:v>
                </c:pt>
                <c:pt idx="219">
                  <c:v>42347</c:v>
                </c:pt>
                <c:pt idx="220">
                  <c:v>42348</c:v>
                </c:pt>
                <c:pt idx="221">
                  <c:v>42349</c:v>
                </c:pt>
                <c:pt idx="222">
                  <c:v>42352</c:v>
                </c:pt>
                <c:pt idx="223">
                  <c:v>42353</c:v>
                </c:pt>
                <c:pt idx="224">
                  <c:v>42354</c:v>
                </c:pt>
                <c:pt idx="225">
                  <c:v>42355</c:v>
                </c:pt>
                <c:pt idx="226">
                  <c:v>42356</c:v>
                </c:pt>
                <c:pt idx="227">
                  <c:v>42359</c:v>
                </c:pt>
                <c:pt idx="228">
                  <c:v>42360</c:v>
                </c:pt>
                <c:pt idx="229">
                  <c:v>42361</c:v>
                </c:pt>
                <c:pt idx="230">
                  <c:v>42362</c:v>
                </c:pt>
                <c:pt idx="231">
                  <c:v>42366</c:v>
                </c:pt>
                <c:pt idx="232">
                  <c:v>42367</c:v>
                </c:pt>
                <c:pt idx="233">
                  <c:v>42368</c:v>
                </c:pt>
                <c:pt idx="234">
                  <c:v>42369</c:v>
                </c:pt>
                <c:pt idx="235">
                  <c:v>42373</c:v>
                </c:pt>
                <c:pt idx="236">
                  <c:v>42374</c:v>
                </c:pt>
                <c:pt idx="237">
                  <c:v>42375</c:v>
                </c:pt>
                <c:pt idx="238">
                  <c:v>42376</c:v>
                </c:pt>
                <c:pt idx="239">
                  <c:v>42377</c:v>
                </c:pt>
                <c:pt idx="240">
                  <c:v>42380</c:v>
                </c:pt>
                <c:pt idx="241">
                  <c:v>42381</c:v>
                </c:pt>
                <c:pt idx="242">
                  <c:v>42382</c:v>
                </c:pt>
                <c:pt idx="243">
                  <c:v>42383</c:v>
                </c:pt>
                <c:pt idx="244">
                  <c:v>42384</c:v>
                </c:pt>
                <c:pt idx="245">
                  <c:v>42387</c:v>
                </c:pt>
                <c:pt idx="246">
                  <c:v>42388</c:v>
                </c:pt>
                <c:pt idx="247">
                  <c:v>42389</c:v>
                </c:pt>
                <c:pt idx="248">
                  <c:v>42390</c:v>
                </c:pt>
                <c:pt idx="249">
                  <c:v>42391</c:v>
                </c:pt>
                <c:pt idx="250">
                  <c:v>42394</c:v>
                </c:pt>
                <c:pt idx="251">
                  <c:v>42395</c:v>
                </c:pt>
                <c:pt idx="252">
                  <c:v>42396</c:v>
                </c:pt>
                <c:pt idx="253">
                  <c:v>42397</c:v>
                </c:pt>
                <c:pt idx="254">
                  <c:v>42398</c:v>
                </c:pt>
                <c:pt idx="255">
                  <c:v>42401</c:v>
                </c:pt>
                <c:pt idx="256">
                  <c:v>42402</c:v>
                </c:pt>
                <c:pt idx="257">
                  <c:v>42403</c:v>
                </c:pt>
                <c:pt idx="258">
                  <c:v>42404</c:v>
                </c:pt>
                <c:pt idx="259">
                  <c:v>42405</c:v>
                </c:pt>
                <c:pt idx="260">
                  <c:v>42415</c:v>
                </c:pt>
                <c:pt idx="261">
                  <c:v>42416</c:v>
                </c:pt>
                <c:pt idx="262">
                  <c:v>42417</c:v>
                </c:pt>
                <c:pt idx="263">
                  <c:v>42418</c:v>
                </c:pt>
                <c:pt idx="264">
                  <c:v>42419</c:v>
                </c:pt>
                <c:pt idx="265">
                  <c:v>42422</c:v>
                </c:pt>
                <c:pt idx="266">
                  <c:v>42423</c:v>
                </c:pt>
                <c:pt idx="267">
                  <c:v>42424</c:v>
                </c:pt>
                <c:pt idx="268">
                  <c:v>42425</c:v>
                </c:pt>
                <c:pt idx="269">
                  <c:v>42426</c:v>
                </c:pt>
                <c:pt idx="270">
                  <c:v>42429</c:v>
                </c:pt>
                <c:pt idx="271">
                  <c:v>42430</c:v>
                </c:pt>
                <c:pt idx="272">
                  <c:v>42431</c:v>
                </c:pt>
                <c:pt idx="273">
                  <c:v>42432</c:v>
                </c:pt>
                <c:pt idx="274">
                  <c:v>42433</c:v>
                </c:pt>
                <c:pt idx="275">
                  <c:v>42436</c:v>
                </c:pt>
                <c:pt idx="276">
                  <c:v>42437</c:v>
                </c:pt>
                <c:pt idx="277">
                  <c:v>42438</c:v>
                </c:pt>
                <c:pt idx="278">
                  <c:v>42439</c:v>
                </c:pt>
                <c:pt idx="279">
                  <c:v>42440</c:v>
                </c:pt>
                <c:pt idx="280">
                  <c:v>42443</c:v>
                </c:pt>
                <c:pt idx="281">
                  <c:v>42444</c:v>
                </c:pt>
                <c:pt idx="282">
                  <c:v>42445</c:v>
                </c:pt>
                <c:pt idx="283">
                  <c:v>42446</c:v>
                </c:pt>
                <c:pt idx="284">
                  <c:v>42447</c:v>
                </c:pt>
                <c:pt idx="285">
                  <c:v>42450</c:v>
                </c:pt>
                <c:pt idx="286">
                  <c:v>42451</c:v>
                </c:pt>
                <c:pt idx="287">
                  <c:v>42452</c:v>
                </c:pt>
                <c:pt idx="288">
                  <c:v>42453</c:v>
                </c:pt>
                <c:pt idx="289">
                  <c:v>42457</c:v>
                </c:pt>
                <c:pt idx="290">
                  <c:v>42458</c:v>
                </c:pt>
                <c:pt idx="291">
                  <c:v>42459</c:v>
                </c:pt>
                <c:pt idx="292">
                  <c:v>42460</c:v>
                </c:pt>
                <c:pt idx="293">
                  <c:v>42461</c:v>
                </c:pt>
                <c:pt idx="294">
                  <c:v>42465</c:v>
                </c:pt>
                <c:pt idx="295">
                  <c:v>42466</c:v>
                </c:pt>
                <c:pt idx="296">
                  <c:v>42467</c:v>
                </c:pt>
                <c:pt idx="297">
                  <c:v>42468</c:v>
                </c:pt>
                <c:pt idx="298">
                  <c:v>42471</c:v>
                </c:pt>
                <c:pt idx="299">
                  <c:v>42472</c:v>
                </c:pt>
                <c:pt idx="300">
                  <c:v>42473</c:v>
                </c:pt>
                <c:pt idx="301">
                  <c:v>42474</c:v>
                </c:pt>
                <c:pt idx="302">
                  <c:v>42475</c:v>
                </c:pt>
                <c:pt idx="303">
                  <c:v>42478</c:v>
                </c:pt>
                <c:pt idx="304">
                  <c:v>42479</c:v>
                </c:pt>
                <c:pt idx="305">
                  <c:v>42480</c:v>
                </c:pt>
                <c:pt idx="306">
                  <c:v>42481</c:v>
                </c:pt>
                <c:pt idx="307">
                  <c:v>42482</c:v>
                </c:pt>
                <c:pt idx="308">
                  <c:v>42485</c:v>
                </c:pt>
                <c:pt idx="309">
                  <c:v>42486</c:v>
                </c:pt>
                <c:pt idx="310">
                  <c:v>42487</c:v>
                </c:pt>
                <c:pt idx="311">
                  <c:v>42488</c:v>
                </c:pt>
                <c:pt idx="312">
                  <c:v>42489</c:v>
                </c:pt>
                <c:pt idx="313">
                  <c:v>42493</c:v>
                </c:pt>
                <c:pt idx="314">
                  <c:v>42494</c:v>
                </c:pt>
                <c:pt idx="315">
                  <c:v>42495</c:v>
                </c:pt>
                <c:pt idx="316">
                  <c:v>42496</c:v>
                </c:pt>
                <c:pt idx="317">
                  <c:v>42499</c:v>
                </c:pt>
                <c:pt idx="318">
                  <c:v>42500</c:v>
                </c:pt>
                <c:pt idx="319">
                  <c:v>42501</c:v>
                </c:pt>
                <c:pt idx="320">
                  <c:v>42502</c:v>
                </c:pt>
                <c:pt idx="321">
                  <c:v>42503</c:v>
                </c:pt>
                <c:pt idx="322">
                  <c:v>42506</c:v>
                </c:pt>
                <c:pt idx="323">
                  <c:v>42507</c:v>
                </c:pt>
                <c:pt idx="324">
                  <c:v>42508</c:v>
                </c:pt>
                <c:pt idx="325">
                  <c:v>42509</c:v>
                </c:pt>
                <c:pt idx="326">
                  <c:v>42510</c:v>
                </c:pt>
                <c:pt idx="327">
                  <c:v>42513</c:v>
                </c:pt>
                <c:pt idx="328">
                  <c:v>42514</c:v>
                </c:pt>
                <c:pt idx="329">
                  <c:v>42515</c:v>
                </c:pt>
                <c:pt idx="330">
                  <c:v>42516</c:v>
                </c:pt>
                <c:pt idx="331">
                  <c:v>42517</c:v>
                </c:pt>
                <c:pt idx="332">
                  <c:v>42520</c:v>
                </c:pt>
                <c:pt idx="333">
                  <c:v>42521</c:v>
                </c:pt>
                <c:pt idx="334">
                  <c:v>42522</c:v>
                </c:pt>
                <c:pt idx="335">
                  <c:v>42523</c:v>
                </c:pt>
                <c:pt idx="336">
                  <c:v>42524</c:v>
                </c:pt>
                <c:pt idx="337">
                  <c:v>42527</c:v>
                </c:pt>
                <c:pt idx="338">
                  <c:v>42528</c:v>
                </c:pt>
                <c:pt idx="339">
                  <c:v>42529</c:v>
                </c:pt>
                <c:pt idx="340">
                  <c:v>42534</c:v>
                </c:pt>
                <c:pt idx="341">
                  <c:v>42535</c:v>
                </c:pt>
                <c:pt idx="342">
                  <c:v>42536</c:v>
                </c:pt>
                <c:pt idx="343">
                  <c:v>42537</c:v>
                </c:pt>
                <c:pt idx="344">
                  <c:v>42538</c:v>
                </c:pt>
                <c:pt idx="345">
                  <c:v>42541</c:v>
                </c:pt>
                <c:pt idx="346">
                  <c:v>42542</c:v>
                </c:pt>
                <c:pt idx="347">
                  <c:v>42543</c:v>
                </c:pt>
                <c:pt idx="348">
                  <c:v>42544</c:v>
                </c:pt>
                <c:pt idx="349">
                  <c:v>42545</c:v>
                </c:pt>
                <c:pt idx="350">
                  <c:v>42548</c:v>
                </c:pt>
                <c:pt idx="351">
                  <c:v>42549</c:v>
                </c:pt>
                <c:pt idx="352">
                  <c:v>42550</c:v>
                </c:pt>
                <c:pt idx="353">
                  <c:v>42551</c:v>
                </c:pt>
                <c:pt idx="354">
                  <c:v>42552</c:v>
                </c:pt>
                <c:pt idx="355">
                  <c:v>42555</c:v>
                </c:pt>
                <c:pt idx="356">
                  <c:v>42556</c:v>
                </c:pt>
                <c:pt idx="357">
                  <c:v>42558</c:v>
                </c:pt>
                <c:pt idx="358">
                  <c:v>42559</c:v>
                </c:pt>
                <c:pt idx="359">
                  <c:v>42562</c:v>
                </c:pt>
                <c:pt idx="360">
                  <c:v>42563</c:v>
                </c:pt>
                <c:pt idx="361">
                  <c:v>42564</c:v>
                </c:pt>
                <c:pt idx="362">
                  <c:v>42565</c:v>
                </c:pt>
                <c:pt idx="363">
                  <c:v>42566</c:v>
                </c:pt>
                <c:pt idx="364">
                  <c:v>42569</c:v>
                </c:pt>
                <c:pt idx="365">
                  <c:v>42570</c:v>
                </c:pt>
                <c:pt idx="366">
                  <c:v>42571</c:v>
                </c:pt>
                <c:pt idx="367">
                  <c:v>42572</c:v>
                </c:pt>
                <c:pt idx="368">
                  <c:v>42573</c:v>
                </c:pt>
                <c:pt idx="369">
                  <c:v>42576</c:v>
                </c:pt>
                <c:pt idx="370">
                  <c:v>42577</c:v>
                </c:pt>
                <c:pt idx="371">
                  <c:v>42578</c:v>
                </c:pt>
                <c:pt idx="372">
                  <c:v>42579</c:v>
                </c:pt>
                <c:pt idx="373">
                  <c:v>42580</c:v>
                </c:pt>
                <c:pt idx="374">
                  <c:v>42583</c:v>
                </c:pt>
                <c:pt idx="375">
                  <c:v>42584</c:v>
                </c:pt>
                <c:pt idx="376">
                  <c:v>42585</c:v>
                </c:pt>
                <c:pt idx="377">
                  <c:v>42586</c:v>
                </c:pt>
                <c:pt idx="378">
                  <c:v>42587</c:v>
                </c:pt>
                <c:pt idx="379">
                  <c:v>42590</c:v>
                </c:pt>
                <c:pt idx="380">
                  <c:v>42592</c:v>
                </c:pt>
                <c:pt idx="381">
                  <c:v>42593</c:v>
                </c:pt>
                <c:pt idx="382">
                  <c:v>42594</c:v>
                </c:pt>
                <c:pt idx="383">
                  <c:v>42597</c:v>
                </c:pt>
                <c:pt idx="384">
                  <c:v>42598</c:v>
                </c:pt>
                <c:pt idx="385">
                  <c:v>42599</c:v>
                </c:pt>
                <c:pt idx="386">
                  <c:v>42600</c:v>
                </c:pt>
                <c:pt idx="387">
                  <c:v>42601</c:v>
                </c:pt>
                <c:pt idx="388">
                  <c:v>42604</c:v>
                </c:pt>
                <c:pt idx="389">
                  <c:v>42605</c:v>
                </c:pt>
                <c:pt idx="390">
                  <c:v>42606</c:v>
                </c:pt>
                <c:pt idx="391">
                  <c:v>42607</c:v>
                </c:pt>
                <c:pt idx="392">
                  <c:v>42608</c:v>
                </c:pt>
                <c:pt idx="393">
                  <c:v>42611</c:v>
                </c:pt>
                <c:pt idx="394">
                  <c:v>42612</c:v>
                </c:pt>
                <c:pt idx="395">
                  <c:v>42613</c:v>
                </c:pt>
                <c:pt idx="396">
                  <c:v>42614</c:v>
                </c:pt>
                <c:pt idx="397">
                  <c:v>42615</c:v>
                </c:pt>
                <c:pt idx="398">
                  <c:v>42618</c:v>
                </c:pt>
                <c:pt idx="399">
                  <c:v>42619</c:v>
                </c:pt>
                <c:pt idx="400">
                  <c:v>42620</c:v>
                </c:pt>
                <c:pt idx="401">
                  <c:v>42621</c:v>
                </c:pt>
                <c:pt idx="402">
                  <c:v>42622</c:v>
                </c:pt>
                <c:pt idx="403">
                  <c:v>42626</c:v>
                </c:pt>
                <c:pt idx="404">
                  <c:v>42627</c:v>
                </c:pt>
                <c:pt idx="405">
                  <c:v>42632</c:v>
                </c:pt>
                <c:pt idx="406">
                  <c:v>42633</c:v>
                </c:pt>
                <c:pt idx="407">
                  <c:v>42634</c:v>
                </c:pt>
                <c:pt idx="408">
                  <c:v>42635</c:v>
                </c:pt>
                <c:pt idx="409">
                  <c:v>42636</c:v>
                </c:pt>
                <c:pt idx="410">
                  <c:v>42639</c:v>
                </c:pt>
                <c:pt idx="411">
                  <c:v>42640</c:v>
                </c:pt>
                <c:pt idx="412">
                  <c:v>42641</c:v>
                </c:pt>
                <c:pt idx="413">
                  <c:v>42642</c:v>
                </c:pt>
                <c:pt idx="414">
                  <c:v>42643</c:v>
                </c:pt>
                <c:pt idx="415">
                  <c:v>42653</c:v>
                </c:pt>
                <c:pt idx="416">
                  <c:v>42654</c:v>
                </c:pt>
                <c:pt idx="417">
                  <c:v>42655</c:v>
                </c:pt>
                <c:pt idx="418">
                  <c:v>42656</c:v>
                </c:pt>
                <c:pt idx="419">
                  <c:v>42657</c:v>
                </c:pt>
                <c:pt idx="420">
                  <c:v>42660</c:v>
                </c:pt>
                <c:pt idx="421">
                  <c:v>42661</c:v>
                </c:pt>
                <c:pt idx="422">
                  <c:v>42662</c:v>
                </c:pt>
                <c:pt idx="423">
                  <c:v>42663</c:v>
                </c:pt>
                <c:pt idx="424">
                  <c:v>42664</c:v>
                </c:pt>
                <c:pt idx="425">
                  <c:v>42667</c:v>
                </c:pt>
                <c:pt idx="426">
                  <c:v>42668</c:v>
                </c:pt>
                <c:pt idx="427">
                  <c:v>42669</c:v>
                </c:pt>
                <c:pt idx="428">
                  <c:v>42670</c:v>
                </c:pt>
                <c:pt idx="429">
                  <c:v>42671</c:v>
                </c:pt>
                <c:pt idx="430">
                  <c:v>42674</c:v>
                </c:pt>
                <c:pt idx="431">
                  <c:v>42675</c:v>
                </c:pt>
                <c:pt idx="432">
                  <c:v>42676</c:v>
                </c:pt>
                <c:pt idx="433">
                  <c:v>42677</c:v>
                </c:pt>
                <c:pt idx="434">
                  <c:v>42678</c:v>
                </c:pt>
                <c:pt idx="435">
                  <c:v>42681</c:v>
                </c:pt>
                <c:pt idx="436">
                  <c:v>42682</c:v>
                </c:pt>
                <c:pt idx="437">
                  <c:v>42683</c:v>
                </c:pt>
                <c:pt idx="438">
                  <c:v>42684</c:v>
                </c:pt>
                <c:pt idx="439">
                  <c:v>42685</c:v>
                </c:pt>
                <c:pt idx="440">
                  <c:v>42688</c:v>
                </c:pt>
                <c:pt idx="441">
                  <c:v>42689</c:v>
                </c:pt>
                <c:pt idx="442">
                  <c:v>42690</c:v>
                </c:pt>
                <c:pt idx="443">
                  <c:v>42691</c:v>
                </c:pt>
                <c:pt idx="444">
                  <c:v>42692</c:v>
                </c:pt>
                <c:pt idx="445">
                  <c:v>42695</c:v>
                </c:pt>
                <c:pt idx="446">
                  <c:v>42696</c:v>
                </c:pt>
                <c:pt idx="447">
                  <c:v>42697</c:v>
                </c:pt>
                <c:pt idx="448">
                  <c:v>42698</c:v>
                </c:pt>
                <c:pt idx="449">
                  <c:v>42699</c:v>
                </c:pt>
                <c:pt idx="450">
                  <c:v>42702</c:v>
                </c:pt>
                <c:pt idx="451">
                  <c:v>42703</c:v>
                </c:pt>
                <c:pt idx="452">
                  <c:v>42704</c:v>
                </c:pt>
                <c:pt idx="453">
                  <c:v>42705</c:v>
                </c:pt>
                <c:pt idx="454">
                  <c:v>42706</c:v>
                </c:pt>
                <c:pt idx="455">
                  <c:v>42709</c:v>
                </c:pt>
                <c:pt idx="456">
                  <c:v>42710</c:v>
                </c:pt>
                <c:pt idx="457">
                  <c:v>42711</c:v>
                </c:pt>
                <c:pt idx="458">
                  <c:v>42712</c:v>
                </c:pt>
                <c:pt idx="459">
                  <c:v>42713</c:v>
                </c:pt>
                <c:pt idx="460">
                  <c:v>42716</c:v>
                </c:pt>
                <c:pt idx="461">
                  <c:v>42717</c:v>
                </c:pt>
                <c:pt idx="462">
                  <c:v>42718</c:v>
                </c:pt>
                <c:pt idx="463">
                  <c:v>42719</c:v>
                </c:pt>
                <c:pt idx="464">
                  <c:v>42720</c:v>
                </c:pt>
                <c:pt idx="465">
                  <c:v>42723</c:v>
                </c:pt>
                <c:pt idx="466">
                  <c:v>42724</c:v>
                </c:pt>
                <c:pt idx="467">
                  <c:v>42725</c:v>
                </c:pt>
                <c:pt idx="468">
                  <c:v>42726</c:v>
                </c:pt>
                <c:pt idx="469">
                  <c:v>42727</c:v>
                </c:pt>
                <c:pt idx="470">
                  <c:v>42731</c:v>
                </c:pt>
                <c:pt idx="471">
                  <c:v>42732</c:v>
                </c:pt>
                <c:pt idx="472">
                  <c:v>42733</c:v>
                </c:pt>
                <c:pt idx="473">
                  <c:v>42734</c:v>
                </c:pt>
                <c:pt idx="474">
                  <c:v>42738</c:v>
                </c:pt>
                <c:pt idx="475">
                  <c:v>42739</c:v>
                </c:pt>
                <c:pt idx="476">
                  <c:v>42740</c:v>
                </c:pt>
                <c:pt idx="477">
                  <c:v>42741</c:v>
                </c:pt>
                <c:pt idx="478">
                  <c:v>42744</c:v>
                </c:pt>
                <c:pt idx="479">
                  <c:v>42745</c:v>
                </c:pt>
                <c:pt idx="480">
                  <c:v>42746</c:v>
                </c:pt>
                <c:pt idx="481">
                  <c:v>42747</c:v>
                </c:pt>
                <c:pt idx="482">
                  <c:v>42748</c:v>
                </c:pt>
                <c:pt idx="483">
                  <c:v>42751</c:v>
                </c:pt>
                <c:pt idx="484">
                  <c:v>42752</c:v>
                </c:pt>
                <c:pt idx="485">
                  <c:v>42753</c:v>
                </c:pt>
                <c:pt idx="486">
                  <c:v>42754</c:v>
                </c:pt>
                <c:pt idx="487">
                  <c:v>42755</c:v>
                </c:pt>
                <c:pt idx="488">
                  <c:v>42758</c:v>
                </c:pt>
                <c:pt idx="489">
                  <c:v>42759</c:v>
                </c:pt>
                <c:pt idx="490">
                  <c:v>42760</c:v>
                </c:pt>
                <c:pt idx="491">
                  <c:v>42761</c:v>
                </c:pt>
                <c:pt idx="492">
                  <c:v>42769</c:v>
                </c:pt>
                <c:pt idx="493">
                  <c:v>42772</c:v>
                </c:pt>
                <c:pt idx="494">
                  <c:v>42773</c:v>
                </c:pt>
                <c:pt idx="495">
                  <c:v>42774</c:v>
                </c:pt>
                <c:pt idx="496">
                  <c:v>42775</c:v>
                </c:pt>
                <c:pt idx="497">
                  <c:v>42776</c:v>
                </c:pt>
                <c:pt idx="498">
                  <c:v>42779</c:v>
                </c:pt>
                <c:pt idx="499">
                  <c:v>42780</c:v>
                </c:pt>
                <c:pt idx="500">
                  <c:v>42781</c:v>
                </c:pt>
                <c:pt idx="501">
                  <c:v>42782</c:v>
                </c:pt>
                <c:pt idx="502">
                  <c:v>42783</c:v>
                </c:pt>
                <c:pt idx="503">
                  <c:v>42786</c:v>
                </c:pt>
                <c:pt idx="504">
                  <c:v>42787</c:v>
                </c:pt>
                <c:pt idx="505">
                  <c:v>42788</c:v>
                </c:pt>
                <c:pt idx="506">
                  <c:v>42789</c:v>
                </c:pt>
                <c:pt idx="507">
                  <c:v>42790</c:v>
                </c:pt>
                <c:pt idx="508">
                  <c:v>42793</c:v>
                </c:pt>
                <c:pt idx="509">
                  <c:v>42794</c:v>
                </c:pt>
                <c:pt idx="510">
                  <c:v>42795</c:v>
                </c:pt>
                <c:pt idx="511">
                  <c:v>42796</c:v>
                </c:pt>
                <c:pt idx="512">
                  <c:v>42797</c:v>
                </c:pt>
                <c:pt idx="513">
                  <c:v>42800</c:v>
                </c:pt>
                <c:pt idx="514">
                  <c:v>42801</c:v>
                </c:pt>
                <c:pt idx="515">
                  <c:v>42802</c:v>
                </c:pt>
                <c:pt idx="516">
                  <c:v>42803</c:v>
                </c:pt>
                <c:pt idx="517">
                  <c:v>42804</c:v>
                </c:pt>
                <c:pt idx="518">
                  <c:v>42807</c:v>
                </c:pt>
                <c:pt idx="519">
                  <c:v>42808</c:v>
                </c:pt>
                <c:pt idx="520">
                  <c:v>42809</c:v>
                </c:pt>
                <c:pt idx="521">
                  <c:v>42810</c:v>
                </c:pt>
                <c:pt idx="522">
                  <c:v>42811</c:v>
                </c:pt>
                <c:pt idx="523">
                  <c:v>42814</c:v>
                </c:pt>
                <c:pt idx="524">
                  <c:v>42815</c:v>
                </c:pt>
                <c:pt idx="525">
                  <c:v>42816</c:v>
                </c:pt>
                <c:pt idx="526">
                  <c:v>42817</c:v>
                </c:pt>
                <c:pt idx="527">
                  <c:v>42818</c:v>
                </c:pt>
                <c:pt idx="528">
                  <c:v>42821</c:v>
                </c:pt>
                <c:pt idx="529">
                  <c:v>42822</c:v>
                </c:pt>
                <c:pt idx="530">
                  <c:v>42823</c:v>
                </c:pt>
                <c:pt idx="531">
                  <c:v>42824</c:v>
                </c:pt>
                <c:pt idx="532">
                  <c:v>42825</c:v>
                </c:pt>
                <c:pt idx="533">
                  <c:v>42830</c:v>
                </c:pt>
                <c:pt idx="534">
                  <c:v>42831</c:v>
                </c:pt>
                <c:pt idx="535">
                  <c:v>42832</c:v>
                </c:pt>
                <c:pt idx="536">
                  <c:v>42835</c:v>
                </c:pt>
                <c:pt idx="537">
                  <c:v>42836</c:v>
                </c:pt>
                <c:pt idx="538">
                  <c:v>42837</c:v>
                </c:pt>
                <c:pt idx="539">
                  <c:v>42838</c:v>
                </c:pt>
                <c:pt idx="540">
                  <c:v>42842</c:v>
                </c:pt>
                <c:pt idx="541">
                  <c:v>42843</c:v>
                </c:pt>
                <c:pt idx="542">
                  <c:v>42844</c:v>
                </c:pt>
                <c:pt idx="543">
                  <c:v>42845</c:v>
                </c:pt>
                <c:pt idx="544">
                  <c:v>42846</c:v>
                </c:pt>
                <c:pt idx="545">
                  <c:v>42849</c:v>
                </c:pt>
                <c:pt idx="546">
                  <c:v>42850</c:v>
                </c:pt>
                <c:pt idx="547">
                  <c:v>42851</c:v>
                </c:pt>
                <c:pt idx="548">
                  <c:v>42852</c:v>
                </c:pt>
                <c:pt idx="549">
                  <c:v>42853</c:v>
                </c:pt>
                <c:pt idx="550">
                  <c:v>42857</c:v>
                </c:pt>
                <c:pt idx="551">
                  <c:v>42858</c:v>
                </c:pt>
                <c:pt idx="552">
                  <c:v>42859</c:v>
                </c:pt>
                <c:pt idx="553">
                  <c:v>42860</c:v>
                </c:pt>
                <c:pt idx="554">
                  <c:v>42863</c:v>
                </c:pt>
                <c:pt idx="555">
                  <c:v>42864</c:v>
                </c:pt>
                <c:pt idx="556">
                  <c:v>42866</c:v>
                </c:pt>
                <c:pt idx="557">
                  <c:v>42867</c:v>
                </c:pt>
                <c:pt idx="558">
                  <c:v>42870</c:v>
                </c:pt>
                <c:pt idx="559">
                  <c:v>42871</c:v>
                </c:pt>
                <c:pt idx="560">
                  <c:v>42872</c:v>
                </c:pt>
                <c:pt idx="561">
                  <c:v>42873</c:v>
                </c:pt>
                <c:pt idx="562">
                  <c:v>42874</c:v>
                </c:pt>
                <c:pt idx="563">
                  <c:v>42877</c:v>
                </c:pt>
                <c:pt idx="564">
                  <c:v>42878</c:v>
                </c:pt>
                <c:pt idx="565">
                  <c:v>42879</c:v>
                </c:pt>
                <c:pt idx="566">
                  <c:v>42880</c:v>
                </c:pt>
                <c:pt idx="567">
                  <c:v>42881</c:v>
                </c:pt>
                <c:pt idx="568">
                  <c:v>42886</c:v>
                </c:pt>
                <c:pt idx="569">
                  <c:v>42887</c:v>
                </c:pt>
                <c:pt idx="570">
                  <c:v>42888</c:v>
                </c:pt>
                <c:pt idx="571">
                  <c:v>42891</c:v>
                </c:pt>
                <c:pt idx="572">
                  <c:v>42892</c:v>
                </c:pt>
                <c:pt idx="573">
                  <c:v>42893</c:v>
                </c:pt>
                <c:pt idx="574">
                  <c:v>42894</c:v>
                </c:pt>
                <c:pt idx="575">
                  <c:v>42895</c:v>
                </c:pt>
                <c:pt idx="576">
                  <c:v>42898</c:v>
                </c:pt>
                <c:pt idx="577">
                  <c:v>42899</c:v>
                </c:pt>
                <c:pt idx="578">
                  <c:v>42900</c:v>
                </c:pt>
                <c:pt idx="579">
                  <c:v>42901</c:v>
                </c:pt>
                <c:pt idx="580">
                  <c:v>42902</c:v>
                </c:pt>
                <c:pt idx="581">
                  <c:v>42905</c:v>
                </c:pt>
                <c:pt idx="582">
                  <c:v>42906</c:v>
                </c:pt>
                <c:pt idx="583">
                  <c:v>42907</c:v>
                </c:pt>
                <c:pt idx="584">
                  <c:v>42908</c:v>
                </c:pt>
                <c:pt idx="585">
                  <c:v>42909</c:v>
                </c:pt>
                <c:pt idx="586">
                  <c:v>42913</c:v>
                </c:pt>
                <c:pt idx="587">
                  <c:v>42914</c:v>
                </c:pt>
                <c:pt idx="588">
                  <c:v>42915</c:v>
                </c:pt>
                <c:pt idx="589">
                  <c:v>42916</c:v>
                </c:pt>
                <c:pt idx="590">
                  <c:v>42919</c:v>
                </c:pt>
                <c:pt idx="591">
                  <c:v>42920</c:v>
                </c:pt>
                <c:pt idx="592">
                  <c:v>42921</c:v>
                </c:pt>
                <c:pt idx="593">
                  <c:v>42922</c:v>
                </c:pt>
                <c:pt idx="594">
                  <c:v>42923</c:v>
                </c:pt>
                <c:pt idx="595">
                  <c:v>42926</c:v>
                </c:pt>
                <c:pt idx="596">
                  <c:v>42927</c:v>
                </c:pt>
                <c:pt idx="597">
                  <c:v>42928</c:v>
                </c:pt>
                <c:pt idx="598">
                  <c:v>42929</c:v>
                </c:pt>
                <c:pt idx="599">
                  <c:v>42930</c:v>
                </c:pt>
                <c:pt idx="600">
                  <c:v>42933</c:v>
                </c:pt>
                <c:pt idx="601">
                  <c:v>42934</c:v>
                </c:pt>
                <c:pt idx="602">
                  <c:v>42935</c:v>
                </c:pt>
                <c:pt idx="603">
                  <c:v>42936</c:v>
                </c:pt>
                <c:pt idx="604">
                  <c:v>42937</c:v>
                </c:pt>
                <c:pt idx="605">
                  <c:v>42940</c:v>
                </c:pt>
                <c:pt idx="606">
                  <c:v>42941</c:v>
                </c:pt>
                <c:pt idx="607">
                  <c:v>42942</c:v>
                </c:pt>
                <c:pt idx="608">
                  <c:v>42943</c:v>
                </c:pt>
                <c:pt idx="609">
                  <c:v>42944</c:v>
                </c:pt>
                <c:pt idx="610">
                  <c:v>42947</c:v>
                </c:pt>
                <c:pt idx="611">
                  <c:v>42948</c:v>
                </c:pt>
                <c:pt idx="612">
                  <c:v>42949</c:v>
                </c:pt>
                <c:pt idx="613">
                  <c:v>42950</c:v>
                </c:pt>
                <c:pt idx="614">
                  <c:v>42951</c:v>
                </c:pt>
                <c:pt idx="615">
                  <c:v>42954</c:v>
                </c:pt>
                <c:pt idx="616">
                  <c:v>42955</c:v>
                </c:pt>
                <c:pt idx="617">
                  <c:v>42957</c:v>
                </c:pt>
                <c:pt idx="618">
                  <c:v>42958</c:v>
                </c:pt>
                <c:pt idx="619">
                  <c:v>42961</c:v>
                </c:pt>
                <c:pt idx="620">
                  <c:v>42962</c:v>
                </c:pt>
                <c:pt idx="621">
                  <c:v>42963</c:v>
                </c:pt>
                <c:pt idx="622">
                  <c:v>42964</c:v>
                </c:pt>
                <c:pt idx="623">
                  <c:v>42965</c:v>
                </c:pt>
                <c:pt idx="624">
                  <c:v>42968</c:v>
                </c:pt>
                <c:pt idx="625">
                  <c:v>42969</c:v>
                </c:pt>
                <c:pt idx="626">
                  <c:v>42970</c:v>
                </c:pt>
                <c:pt idx="627">
                  <c:v>42971</c:v>
                </c:pt>
                <c:pt idx="628">
                  <c:v>42972</c:v>
                </c:pt>
                <c:pt idx="629">
                  <c:v>42975</c:v>
                </c:pt>
                <c:pt idx="630">
                  <c:v>42976</c:v>
                </c:pt>
                <c:pt idx="631">
                  <c:v>42977</c:v>
                </c:pt>
                <c:pt idx="632">
                  <c:v>42978</c:v>
                </c:pt>
                <c:pt idx="633">
                  <c:v>42982</c:v>
                </c:pt>
                <c:pt idx="634">
                  <c:v>42983</c:v>
                </c:pt>
                <c:pt idx="635">
                  <c:v>42984</c:v>
                </c:pt>
                <c:pt idx="636">
                  <c:v>42985</c:v>
                </c:pt>
                <c:pt idx="637">
                  <c:v>42986</c:v>
                </c:pt>
                <c:pt idx="638">
                  <c:v>42989</c:v>
                </c:pt>
                <c:pt idx="639">
                  <c:v>42990</c:v>
                </c:pt>
                <c:pt idx="640">
                  <c:v>42991</c:v>
                </c:pt>
                <c:pt idx="641">
                  <c:v>42992</c:v>
                </c:pt>
                <c:pt idx="642">
                  <c:v>42993</c:v>
                </c:pt>
                <c:pt idx="643">
                  <c:v>42996</c:v>
                </c:pt>
                <c:pt idx="644">
                  <c:v>42997</c:v>
                </c:pt>
                <c:pt idx="645">
                  <c:v>42998</c:v>
                </c:pt>
                <c:pt idx="646">
                  <c:v>42999</c:v>
                </c:pt>
                <c:pt idx="647">
                  <c:v>43000</c:v>
                </c:pt>
                <c:pt idx="648">
                  <c:v>43003</c:v>
                </c:pt>
                <c:pt idx="649">
                  <c:v>43004</c:v>
                </c:pt>
                <c:pt idx="650">
                  <c:v>43005</c:v>
                </c:pt>
                <c:pt idx="651">
                  <c:v>43006</c:v>
                </c:pt>
                <c:pt idx="652">
                  <c:v>43007</c:v>
                </c:pt>
                <c:pt idx="653">
                  <c:v>43017</c:v>
                </c:pt>
                <c:pt idx="654">
                  <c:v>43018</c:v>
                </c:pt>
                <c:pt idx="655">
                  <c:v>43019</c:v>
                </c:pt>
                <c:pt idx="656">
                  <c:v>43020</c:v>
                </c:pt>
                <c:pt idx="657">
                  <c:v>43021</c:v>
                </c:pt>
                <c:pt idx="658">
                  <c:v>43024</c:v>
                </c:pt>
                <c:pt idx="659">
                  <c:v>43025</c:v>
                </c:pt>
                <c:pt idx="660">
                  <c:v>43027</c:v>
                </c:pt>
                <c:pt idx="661">
                  <c:v>43028</c:v>
                </c:pt>
                <c:pt idx="662">
                  <c:v>43031</c:v>
                </c:pt>
                <c:pt idx="663">
                  <c:v>43032</c:v>
                </c:pt>
                <c:pt idx="664">
                  <c:v>43033</c:v>
                </c:pt>
                <c:pt idx="665">
                  <c:v>43034</c:v>
                </c:pt>
                <c:pt idx="666">
                  <c:v>43035</c:v>
                </c:pt>
                <c:pt idx="667">
                  <c:v>43038</c:v>
                </c:pt>
                <c:pt idx="668">
                  <c:v>43039</c:v>
                </c:pt>
                <c:pt idx="669">
                  <c:v>43040</c:v>
                </c:pt>
                <c:pt idx="670">
                  <c:v>43041</c:v>
                </c:pt>
                <c:pt idx="671">
                  <c:v>43042</c:v>
                </c:pt>
                <c:pt idx="672">
                  <c:v>43045</c:v>
                </c:pt>
                <c:pt idx="673">
                  <c:v>43046</c:v>
                </c:pt>
                <c:pt idx="674">
                  <c:v>43047</c:v>
                </c:pt>
                <c:pt idx="675">
                  <c:v>43048</c:v>
                </c:pt>
                <c:pt idx="676">
                  <c:v>43049</c:v>
                </c:pt>
                <c:pt idx="677">
                  <c:v>43052</c:v>
                </c:pt>
                <c:pt idx="678">
                  <c:v>43053</c:v>
                </c:pt>
                <c:pt idx="679">
                  <c:v>43054</c:v>
                </c:pt>
                <c:pt idx="680">
                  <c:v>43055</c:v>
                </c:pt>
                <c:pt idx="681">
                  <c:v>43056</c:v>
                </c:pt>
                <c:pt idx="682">
                  <c:v>43059</c:v>
                </c:pt>
                <c:pt idx="683">
                  <c:v>43060</c:v>
                </c:pt>
                <c:pt idx="684">
                  <c:v>43061</c:v>
                </c:pt>
                <c:pt idx="685">
                  <c:v>43062</c:v>
                </c:pt>
                <c:pt idx="686">
                  <c:v>43063</c:v>
                </c:pt>
                <c:pt idx="687">
                  <c:v>43066</c:v>
                </c:pt>
                <c:pt idx="688">
                  <c:v>43067</c:v>
                </c:pt>
                <c:pt idx="689">
                  <c:v>43068</c:v>
                </c:pt>
                <c:pt idx="690">
                  <c:v>43069</c:v>
                </c:pt>
                <c:pt idx="691">
                  <c:v>43070</c:v>
                </c:pt>
                <c:pt idx="692">
                  <c:v>43073</c:v>
                </c:pt>
                <c:pt idx="693">
                  <c:v>43074</c:v>
                </c:pt>
                <c:pt idx="694">
                  <c:v>43075</c:v>
                </c:pt>
                <c:pt idx="695">
                  <c:v>43076</c:v>
                </c:pt>
                <c:pt idx="696">
                  <c:v>43077</c:v>
                </c:pt>
                <c:pt idx="697">
                  <c:v>43080</c:v>
                </c:pt>
                <c:pt idx="698">
                  <c:v>43081</c:v>
                </c:pt>
                <c:pt idx="699">
                  <c:v>43082</c:v>
                </c:pt>
                <c:pt idx="700">
                  <c:v>43083</c:v>
                </c:pt>
                <c:pt idx="701">
                  <c:v>43084</c:v>
                </c:pt>
                <c:pt idx="702">
                  <c:v>43087</c:v>
                </c:pt>
                <c:pt idx="703">
                  <c:v>43088</c:v>
                </c:pt>
                <c:pt idx="704">
                  <c:v>43089</c:v>
                </c:pt>
                <c:pt idx="705">
                  <c:v>43090</c:v>
                </c:pt>
                <c:pt idx="706">
                  <c:v>43091</c:v>
                </c:pt>
                <c:pt idx="707">
                  <c:v>43095</c:v>
                </c:pt>
                <c:pt idx="708">
                  <c:v>43096</c:v>
                </c:pt>
                <c:pt idx="709">
                  <c:v>43097</c:v>
                </c:pt>
                <c:pt idx="710">
                  <c:v>43098</c:v>
                </c:pt>
                <c:pt idx="711">
                  <c:v>43102</c:v>
                </c:pt>
                <c:pt idx="712">
                  <c:v>43103</c:v>
                </c:pt>
                <c:pt idx="713">
                  <c:v>43104</c:v>
                </c:pt>
                <c:pt idx="714">
                  <c:v>43105</c:v>
                </c:pt>
                <c:pt idx="715">
                  <c:v>43108</c:v>
                </c:pt>
                <c:pt idx="716">
                  <c:v>43109</c:v>
                </c:pt>
                <c:pt idx="717">
                  <c:v>43110</c:v>
                </c:pt>
                <c:pt idx="718">
                  <c:v>43111</c:v>
                </c:pt>
                <c:pt idx="719">
                  <c:v>43112</c:v>
                </c:pt>
                <c:pt idx="720">
                  <c:v>43115</c:v>
                </c:pt>
                <c:pt idx="721">
                  <c:v>43116</c:v>
                </c:pt>
                <c:pt idx="722">
                  <c:v>43117</c:v>
                </c:pt>
                <c:pt idx="723">
                  <c:v>43118</c:v>
                </c:pt>
                <c:pt idx="724">
                  <c:v>43119</c:v>
                </c:pt>
                <c:pt idx="725">
                  <c:v>43122</c:v>
                </c:pt>
                <c:pt idx="726">
                  <c:v>43123</c:v>
                </c:pt>
                <c:pt idx="727">
                  <c:v>43124</c:v>
                </c:pt>
                <c:pt idx="728">
                  <c:v>43125</c:v>
                </c:pt>
                <c:pt idx="729">
                  <c:v>43126</c:v>
                </c:pt>
                <c:pt idx="730">
                  <c:v>43129</c:v>
                </c:pt>
                <c:pt idx="731">
                  <c:v>43130</c:v>
                </c:pt>
                <c:pt idx="732">
                  <c:v>43131</c:v>
                </c:pt>
                <c:pt idx="733">
                  <c:v>43132</c:v>
                </c:pt>
                <c:pt idx="734">
                  <c:v>43133</c:v>
                </c:pt>
                <c:pt idx="735">
                  <c:v>43136</c:v>
                </c:pt>
                <c:pt idx="736">
                  <c:v>43137</c:v>
                </c:pt>
                <c:pt idx="737">
                  <c:v>43138</c:v>
                </c:pt>
                <c:pt idx="738">
                  <c:v>43139</c:v>
                </c:pt>
                <c:pt idx="739">
                  <c:v>43140</c:v>
                </c:pt>
                <c:pt idx="740">
                  <c:v>43143</c:v>
                </c:pt>
                <c:pt idx="741">
                  <c:v>43144</c:v>
                </c:pt>
                <c:pt idx="742">
                  <c:v>43145</c:v>
                </c:pt>
                <c:pt idx="743">
                  <c:v>43153</c:v>
                </c:pt>
                <c:pt idx="744">
                  <c:v>43154</c:v>
                </c:pt>
                <c:pt idx="745">
                  <c:v>43157</c:v>
                </c:pt>
                <c:pt idx="746">
                  <c:v>43158</c:v>
                </c:pt>
                <c:pt idx="747">
                  <c:v>43159</c:v>
                </c:pt>
                <c:pt idx="748">
                  <c:v>43160</c:v>
                </c:pt>
                <c:pt idx="749">
                  <c:v>43161</c:v>
                </c:pt>
                <c:pt idx="750">
                  <c:v>43164</c:v>
                </c:pt>
                <c:pt idx="751">
                  <c:v>43165</c:v>
                </c:pt>
                <c:pt idx="752">
                  <c:v>43166</c:v>
                </c:pt>
                <c:pt idx="753">
                  <c:v>43167</c:v>
                </c:pt>
                <c:pt idx="754">
                  <c:v>43168</c:v>
                </c:pt>
                <c:pt idx="755">
                  <c:v>43171</c:v>
                </c:pt>
                <c:pt idx="756">
                  <c:v>43172</c:v>
                </c:pt>
                <c:pt idx="757">
                  <c:v>43173</c:v>
                </c:pt>
                <c:pt idx="758">
                  <c:v>43174</c:v>
                </c:pt>
                <c:pt idx="759">
                  <c:v>43175</c:v>
                </c:pt>
                <c:pt idx="760">
                  <c:v>43178</c:v>
                </c:pt>
                <c:pt idx="761">
                  <c:v>43179</c:v>
                </c:pt>
                <c:pt idx="762">
                  <c:v>43180</c:v>
                </c:pt>
                <c:pt idx="763">
                  <c:v>43181</c:v>
                </c:pt>
                <c:pt idx="764">
                  <c:v>43182</c:v>
                </c:pt>
                <c:pt idx="765">
                  <c:v>43185</c:v>
                </c:pt>
                <c:pt idx="766">
                  <c:v>43186</c:v>
                </c:pt>
                <c:pt idx="767">
                  <c:v>43187</c:v>
                </c:pt>
                <c:pt idx="768">
                  <c:v>43188</c:v>
                </c:pt>
                <c:pt idx="769">
                  <c:v>43192</c:v>
                </c:pt>
                <c:pt idx="770">
                  <c:v>43193</c:v>
                </c:pt>
                <c:pt idx="771">
                  <c:v>43194</c:v>
                </c:pt>
                <c:pt idx="772">
                  <c:v>43199</c:v>
                </c:pt>
                <c:pt idx="773">
                  <c:v>43200</c:v>
                </c:pt>
                <c:pt idx="774">
                  <c:v>43201</c:v>
                </c:pt>
                <c:pt idx="775">
                  <c:v>43202</c:v>
                </c:pt>
                <c:pt idx="776">
                  <c:v>43203</c:v>
                </c:pt>
                <c:pt idx="777">
                  <c:v>43206</c:v>
                </c:pt>
                <c:pt idx="778">
                  <c:v>43207</c:v>
                </c:pt>
                <c:pt idx="779">
                  <c:v>43208</c:v>
                </c:pt>
                <c:pt idx="780">
                  <c:v>43209</c:v>
                </c:pt>
                <c:pt idx="781">
                  <c:v>43210</c:v>
                </c:pt>
                <c:pt idx="782">
                  <c:v>43213</c:v>
                </c:pt>
                <c:pt idx="783">
                  <c:v>43214</c:v>
                </c:pt>
                <c:pt idx="784">
                  <c:v>43215</c:v>
                </c:pt>
                <c:pt idx="785">
                  <c:v>43216</c:v>
                </c:pt>
                <c:pt idx="786">
                  <c:v>43217</c:v>
                </c:pt>
                <c:pt idx="787">
                  <c:v>43222</c:v>
                </c:pt>
                <c:pt idx="788">
                  <c:v>43223</c:v>
                </c:pt>
                <c:pt idx="789">
                  <c:v>43224</c:v>
                </c:pt>
                <c:pt idx="790">
                  <c:v>43227</c:v>
                </c:pt>
                <c:pt idx="791">
                  <c:v>43228</c:v>
                </c:pt>
                <c:pt idx="792">
                  <c:v>43229</c:v>
                </c:pt>
                <c:pt idx="793">
                  <c:v>43230</c:v>
                </c:pt>
                <c:pt idx="794">
                  <c:v>43231</c:v>
                </c:pt>
                <c:pt idx="795">
                  <c:v>43234</c:v>
                </c:pt>
                <c:pt idx="796">
                  <c:v>43235</c:v>
                </c:pt>
                <c:pt idx="797">
                  <c:v>43236</c:v>
                </c:pt>
                <c:pt idx="798">
                  <c:v>43237</c:v>
                </c:pt>
                <c:pt idx="799">
                  <c:v>43238</c:v>
                </c:pt>
                <c:pt idx="800">
                  <c:v>43241</c:v>
                </c:pt>
                <c:pt idx="801">
                  <c:v>43242</c:v>
                </c:pt>
                <c:pt idx="802">
                  <c:v>43243</c:v>
                </c:pt>
                <c:pt idx="803">
                  <c:v>43244</c:v>
                </c:pt>
                <c:pt idx="804">
                  <c:v>43245</c:v>
                </c:pt>
                <c:pt idx="805">
                  <c:v>43248</c:v>
                </c:pt>
                <c:pt idx="806">
                  <c:v>43250</c:v>
                </c:pt>
                <c:pt idx="807">
                  <c:v>43251</c:v>
                </c:pt>
                <c:pt idx="808">
                  <c:v>43252</c:v>
                </c:pt>
                <c:pt idx="809">
                  <c:v>43255</c:v>
                </c:pt>
                <c:pt idx="810">
                  <c:v>43256</c:v>
                </c:pt>
                <c:pt idx="811">
                  <c:v>43257</c:v>
                </c:pt>
                <c:pt idx="812">
                  <c:v>43258</c:v>
                </c:pt>
                <c:pt idx="813">
                  <c:v>43259</c:v>
                </c:pt>
                <c:pt idx="814">
                  <c:v>43262</c:v>
                </c:pt>
                <c:pt idx="815">
                  <c:v>43263</c:v>
                </c:pt>
                <c:pt idx="816">
                  <c:v>43264</c:v>
                </c:pt>
                <c:pt idx="817">
                  <c:v>43265</c:v>
                </c:pt>
                <c:pt idx="818">
                  <c:v>43270</c:v>
                </c:pt>
                <c:pt idx="819">
                  <c:v>43271</c:v>
                </c:pt>
                <c:pt idx="820">
                  <c:v>43272</c:v>
                </c:pt>
                <c:pt idx="821">
                  <c:v>43273</c:v>
                </c:pt>
                <c:pt idx="822">
                  <c:v>43276</c:v>
                </c:pt>
                <c:pt idx="823">
                  <c:v>43277</c:v>
                </c:pt>
                <c:pt idx="824">
                  <c:v>43278</c:v>
                </c:pt>
                <c:pt idx="825">
                  <c:v>43279</c:v>
                </c:pt>
                <c:pt idx="826">
                  <c:v>43280</c:v>
                </c:pt>
                <c:pt idx="827">
                  <c:v>43283</c:v>
                </c:pt>
                <c:pt idx="828">
                  <c:v>43284</c:v>
                </c:pt>
                <c:pt idx="829">
                  <c:v>43285</c:v>
                </c:pt>
                <c:pt idx="830">
                  <c:v>43286</c:v>
                </c:pt>
                <c:pt idx="831">
                  <c:v>43287</c:v>
                </c:pt>
                <c:pt idx="832">
                  <c:v>43290</c:v>
                </c:pt>
                <c:pt idx="833">
                  <c:v>43291</c:v>
                </c:pt>
                <c:pt idx="834">
                  <c:v>43292</c:v>
                </c:pt>
                <c:pt idx="835">
                  <c:v>43293</c:v>
                </c:pt>
                <c:pt idx="836">
                  <c:v>43294</c:v>
                </c:pt>
                <c:pt idx="837">
                  <c:v>43297</c:v>
                </c:pt>
                <c:pt idx="838">
                  <c:v>43298</c:v>
                </c:pt>
                <c:pt idx="839">
                  <c:v>43299</c:v>
                </c:pt>
                <c:pt idx="840">
                  <c:v>43300</c:v>
                </c:pt>
                <c:pt idx="841">
                  <c:v>43301</c:v>
                </c:pt>
                <c:pt idx="842">
                  <c:v>43304</c:v>
                </c:pt>
                <c:pt idx="843">
                  <c:v>43305</c:v>
                </c:pt>
                <c:pt idx="844">
                  <c:v>43306</c:v>
                </c:pt>
                <c:pt idx="845">
                  <c:v>43307</c:v>
                </c:pt>
                <c:pt idx="846">
                  <c:v>43308</c:v>
                </c:pt>
                <c:pt idx="847">
                  <c:v>43311</c:v>
                </c:pt>
                <c:pt idx="848">
                  <c:v>43312</c:v>
                </c:pt>
                <c:pt idx="849">
                  <c:v>43313</c:v>
                </c:pt>
                <c:pt idx="850">
                  <c:v>43314</c:v>
                </c:pt>
                <c:pt idx="851">
                  <c:v>43315</c:v>
                </c:pt>
                <c:pt idx="852">
                  <c:v>43318</c:v>
                </c:pt>
                <c:pt idx="853">
                  <c:v>43319</c:v>
                </c:pt>
                <c:pt idx="854">
                  <c:v>43320</c:v>
                </c:pt>
                <c:pt idx="855">
                  <c:v>43322</c:v>
                </c:pt>
                <c:pt idx="856">
                  <c:v>43325</c:v>
                </c:pt>
                <c:pt idx="857">
                  <c:v>43326</c:v>
                </c:pt>
                <c:pt idx="858">
                  <c:v>43327</c:v>
                </c:pt>
                <c:pt idx="859">
                  <c:v>43328</c:v>
                </c:pt>
                <c:pt idx="860">
                  <c:v>43329</c:v>
                </c:pt>
                <c:pt idx="861">
                  <c:v>43332</c:v>
                </c:pt>
                <c:pt idx="862">
                  <c:v>43333</c:v>
                </c:pt>
                <c:pt idx="863">
                  <c:v>43335</c:v>
                </c:pt>
                <c:pt idx="864">
                  <c:v>43336</c:v>
                </c:pt>
                <c:pt idx="865">
                  <c:v>43339</c:v>
                </c:pt>
                <c:pt idx="866">
                  <c:v>43340</c:v>
                </c:pt>
                <c:pt idx="867">
                  <c:v>43341</c:v>
                </c:pt>
                <c:pt idx="868">
                  <c:v>43342</c:v>
                </c:pt>
                <c:pt idx="869">
                  <c:v>43343</c:v>
                </c:pt>
                <c:pt idx="870">
                  <c:v>43346</c:v>
                </c:pt>
                <c:pt idx="871">
                  <c:v>43347</c:v>
                </c:pt>
                <c:pt idx="872">
                  <c:v>43348</c:v>
                </c:pt>
                <c:pt idx="873">
                  <c:v>43349</c:v>
                </c:pt>
                <c:pt idx="874">
                  <c:v>43350</c:v>
                </c:pt>
                <c:pt idx="875">
                  <c:v>43353</c:v>
                </c:pt>
                <c:pt idx="876">
                  <c:v>43354</c:v>
                </c:pt>
                <c:pt idx="877">
                  <c:v>43355</c:v>
                </c:pt>
                <c:pt idx="878">
                  <c:v>43356</c:v>
                </c:pt>
                <c:pt idx="879">
                  <c:v>43357</c:v>
                </c:pt>
                <c:pt idx="880">
                  <c:v>43360</c:v>
                </c:pt>
                <c:pt idx="881">
                  <c:v>43361</c:v>
                </c:pt>
                <c:pt idx="882">
                  <c:v>43362</c:v>
                </c:pt>
                <c:pt idx="883">
                  <c:v>43363</c:v>
                </c:pt>
                <c:pt idx="884">
                  <c:v>43364</c:v>
                </c:pt>
                <c:pt idx="885">
                  <c:v>43368</c:v>
                </c:pt>
                <c:pt idx="886">
                  <c:v>43369</c:v>
                </c:pt>
                <c:pt idx="887">
                  <c:v>43370</c:v>
                </c:pt>
                <c:pt idx="888">
                  <c:v>43371</c:v>
                </c:pt>
                <c:pt idx="889">
                  <c:v>43381</c:v>
                </c:pt>
                <c:pt idx="890">
                  <c:v>43382</c:v>
                </c:pt>
                <c:pt idx="891">
                  <c:v>43383</c:v>
                </c:pt>
                <c:pt idx="892">
                  <c:v>43384</c:v>
                </c:pt>
                <c:pt idx="893">
                  <c:v>43385</c:v>
                </c:pt>
                <c:pt idx="894">
                  <c:v>43388</c:v>
                </c:pt>
                <c:pt idx="895">
                  <c:v>43389</c:v>
                </c:pt>
                <c:pt idx="896">
                  <c:v>43390</c:v>
                </c:pt>
                <c:pt idx="897">
                  <c:v>43391</c:v>
                </c:pt>
                <c:pt idx="898">
                  <c:v>43392</c:v>
                </c:pt>
                <c:pt idx="899">
                  <c:v>43395</c:v>
                </c:pt>
                <c:pt idx="900">
                  <c:v>43396</c:v>
                </c:pt>
                <c:pt idx="901">
                  <c:v>43397</c:v>
                </c:pt>
                <c:pt idx="902">
                  <c:v>43398</c:v>
                </c:pt>
                <c:pt idx="903">
                  <c:v>43399</c:v>
                </c:pt>
                <c:pt idx="904">
                  <c:v>43402</c:v>
                </c:pt>
                <c:pt idx="905">
                  <c:v>43403</c:v>
                </c:pt>
                <c:pt idx="906">
                  <c:v>43404</c:v>
                </c:pt>
                <c:pt idx="907">
                  <c:v>43405</c:v>
                </c:pt>
                <c:pt idx="908">
                  <c:v>43406</c:v>
                </c:pt>
                <c:pt idx="909">
                  <c:v>43409</c:v>
                </c:pt>
                <c:pt idx="910">
                  <c:v>43411</c:v>
                </c:pt>
                <c:pt idx="911">
                  <c:v>43412</c:v>
                </c:pt>
                <c:pt idx="912">
                  <c:v>43413</c:v>
                </c:pt>
                <c:pt idx="913">
                  <c:v>43416</c:v>
                </c:pt>
                <c:pt idx="914">
                  <c:v>43417</c:v>
                </c:pt>
                <c:pt idx="915">
                  <c:v>43418</c:v>
                </c:pt>
                <c:pt idx="916">
                  <c:v>43419</c:v>
                </c:pt>
                <c:pt idx="917">
                  <c:v>43420</c:v>
                </c:pt>
                <c:pt idx="918">
                  <c:v>43423</c:v>
                </c:pt>
                <c:pt idx="919">
                  <c:v>43424</c:v>
                </c:pt>
                <c:pt idx="920">
                  <c:v>43425</c:v>
                </c:pt>
                <c:pt idx="921">
                  <c:v>43426</c:v>
                </c:pt>
                <c:pt idx="922">
                  <c:v>43427</c:v>
                </c:pt>
                <c:pt idx="923">
                  <c:v>43430</c:v>
                </c:pt>
                <c:pt idx="924">
                  <c:v>43431</c:v>
                </c:pt>
                <c:pt idx="925">
                  <c:v>43432</c:v>
                </c:pt>
                <c:pt idx="926">
                  <c:v>43433</c:v>
                </c:pt>
                <c:pt idx="927">
                  <c:v>43434</c:v>
                </c:pt>
                <c:pt idx="928">
                  <c:v>43437</c:v>
                </c:pt>
                <c:pt idx="929">
                  <c:v>43438</c:v>
                </c:pt>
                <c:pt idx="930">
                  <c:v>43439</c:v>
                </c:pt>
                <c:pt idx="931">
                  <c:v>43440</c:v>
                </c:pt>
                <c:pt idx="932">
                  <c:v>43441</c:v>
                </c:pt>
                <c:pt idx="933">
                  <c:v>43444</c:v>
                </c:pt>
                <c:pt idx="934">
                  <c:v>43445</c:v>
                </c:pt>
                <c:pt idx="935">
                  <c:v>43446</c:v>
                </c:pt>
                <c:pt idx="936">
                  <c:v>43447</c:v>
                </c:pt>
                <c:pt idx="937">
                  <c:v>43448</c:v>
                </c:pt>
                <c:pt idx="938">
                  <c:v>43451</c:v>
                </c:pt>
                <c:pt idx="939">
                  <c:v>43452</c:v>
                </c:pt>
                <c:pt idx="940">
                  <c:v>43453</c:v>
                </c:pt>
                <c:pt idx="941">
                  <c:v>43454</c:v>
                </c:pt>
                <c:pt idx="942">
                  <c:v>43455</c:v>
                </c:pt>
                <c:pt idx="943">
                  <c:v>43460</c:v>
                </c:pt>
                <c:pt idx="944">
                  <c:v>43461</c:v>
                </c:pt>
                <c:pt idx="945">
                  <c:v>43462</c:v>
                </c:pt>
                <c:pt idx="946">
                  <c:v>43467</c:v>
                </c:pt>
                <c:pt idx="947">
                  <c:v>43468</c:v>
                </c:pt>
                <c:pt idx="948">
                  <c:v>43469</c:v>
                </c:pt>
                <c:pt idx="949">
                  <c:v>43472</c:v>
                </c:pt>
                <c:pt idx="950">
                  <c:v>43473</c:v>
                </c:pt>
                <c:pt idx="951">
                  <c:v>43474</c:v>
                </c:pt>
                <c:pt idx="952">
                  <c:v>43475</c:v>
                </c:pt>
                <c:pt idx="953">
                  <c:v>43476</c:v>
                </c:pt>
                <c:pt idx="954">
                  <c:v>43479</c:v>
                </c:pt>
                <c:pt idx="955">
                  <c:v>43480</c:v>
                </c:pt>
                <c:pt idx="956">
                  <c:v>43481</c:v>
                </c:pt>
                <c:pt idx="957">
                  <c:v>43482</c:v>
                </c:pt>
                <c:pt idx="958">
                  <c:v>43483</c:v>
                </c:pt>
                <c:pt idx="959">
                  <c:v>43486</c:v>
                </c:pt>
                <c:pt idx="960">
                  <c:v>43487</c:v>
                </c:pt>
                <c:pt idx="961">
                  <c:v>43488</c:v>
                </c:pt>
                <c:pt idx="962">
                  <c:v>43489</c:v>
                </c:pt>
                <c:pt idx="963">
                  <c:v>43490</c:v>
                </c:pt>
                <c:pt idx="964">
                  <c:v>43493</c:v>
                </c:pt>
                <c:pt idx="965">
                  <c:v>43494</c:v>
                </c:pt>
                <c:pt idx="966">
                  <c:v>43495</c:v>
                </c:pt>
                <c:pt idx="967">
                  <c:v>43496</c:v>
                </c:pt>
                <c:pt idx="968">
                  <c:v>43497</c:v>
                </c:pt>
                <c:pt idx="969">
                  <c:v>43507</c:v>
                </c:pt>
                <c:pt idx="970">
                  <c:v>43508</c:v>
                </c:pt>
                <c:pt idx="971">
                  <c:v>43509</c:v>
                </c:pt>
                <c:pt idx="972">
                  <c:v>43510</c:v>
                </c:pt>
                <c:pt idx="973">
                  <c:v>43511</c:v>
                </c:pt>
                <c:pt idx="974">
                  <c:v>43514</c:v>
                </c:pt>
                <c:pt idx="975">
                  <c:v>43515</c:v>
                </c:pt>
                <c:pt idx="976">
                  <c:v>43516</c:v>
                </c:pt>
                <c:pt idx="977">
                  <c:v>43517</c:v>
                </c:pt>
                <c:pt idx="978">
                  <c:v>43518</c:v>
                </c:pt>
                <c:pt idx="979">
                  <c:v>43521</c:v>
                </c:pt>
                <c:pt idx="980">
                  <c:v>43522</c:v>
                </c:pt>
                <c:pt idx="981">
                  <c:v>43523</c:v>
                </c:pt>
                <c:pt idx="982">
                  <c:v>43524</c:v>
                </c:pt>
                <c:pt idx="983">
                  <c:v>43525</c:v>
                </c:pt>
                <c:pt idx="984">
                  <c:v>43528</c:v>
                </c:pt>
                <c:pt idx="985">
                  <c:v>43529</c:v>
                </c:pt>
                <c:pt idx="986">
                  <c:v>43530</c:v>
                </c:pt>
                <c:pt idx="987">
                  <c:v>43531</c:v>
                </c:pt>
                <c:pt idx="988">
                  <c:v>43532</c:v>
                </c:pt>
                <c:pt idx="989">
                  <c:v>43535</c:v>
                </c:pt>
                <c:pt idx="990">
                  <c:v>43536</c:v>
                </c:pt>
                <c:pt idx="991">
                  <c:v>43537</c:v>
                </c:pt>
                <c:pt idx="992">
                  <c:v>43538</c:v>
                </c:pt>
                <c:pt idx="993">
                  <c:v>43539</c:v>
                </c:pt>
                <c:pt idx="994">
                  <c:v>43542</c:v>
                </c:pt>
                <c:pt idx="995">
                  <c:v>43543</c:v>
                </c:pt>
                <c:pt idx="996">
                  <c:v>43544</c:v>
                </c:pt>
                <c:pt idx="997">
                  <c:v>43545</c:v>
                </c:pt>
                <c:pt idx="998">
                  <c:v>43546</c:v>
                </c:pt>
                <c:pt idx="999">
                  <c:v>43549</c:v>
                </c:pt>
                <c:pt idx="1000">
                  <c:v>43550</c:v>
                </c:pt>
                <c:pt idx="1001">
                  <c:v>43551</c:v>
                </c:pt>
                <c:pt idx="1002">
                  <c:v>43552</c:v>
                </c:pt>
                <c:pt idx="1003">
                  <c:v>43553</c:v>
                </c:pt>
                <c:pt idx="1004">
                  <c:v>43556</c:v>
                </c:pt>
                <c:pt idx="1005">
                  <c:v>43557</c:v>
                </c:pt>
                <c:pt idx="1006">
                  <c:v>43558</c:v>
                </c:pt>
                <c:pt idx="1007">
                  <c:v>43559</c:v>
                </c:pt>
                <c:pt idx="1008">
                  <c:v>43563</c:v>
                </c:pt>
                <c:pt idx="1009">
                  <c:v>43564</c:v>
                </c:pt>
                <c:pt idx="1010">
                  <c:v>43565</c:v>
                </c:pt>
                <c:pt idx="1011">
                  <c:v>43566</c:v>
                </c:pt>
                <c:pt idx="1012">
                  <c:v>43567</c:v>
                </c:pt>
                <c:pt idx="1013">
                  <c:v>43570</c:v>
                </c:pt>
                <c:pt idx="1014">
                  <c:v>43571</c:v>
                </c:pt>
                <c:pt idx="1015">
                  <c:v>43572</c:v>
                </c:pt>
                <c:pt idx="1016">
                  <c:v>43573</c:v>
                </c:pt>
                <c:pt idx="1017">
                  <c:v>43577</c:v>
                </c:pt>
                <c:pt idx="1018">
                  <c:v>43578</c:v>
                </c:pt>
                <c:pt idx="1019">
                  <c:v>43579</c:v>
                </c:pt>
                <c:pt idx="1020">
                  <c:v>43580</c:v>
                </c:pt>
                <c:pt idx="1021">
                  <c:v>43581</c:v>
                </c:pt>
                <c:pt idx="1022">
                  <c:v>43584</c:v>
                </c:pt>
                <c:pt idx="1023">
                  <c:v>43585</c:v>
                </c:pt>
                <c:pt idx="1024">
                  <c:v>43591</c:v>
                </c:pt>
                <c:pt idx="1025">
                  <c:v>43592</c:v>
                </c:pt>
                <c:pt idx="1026">
                  <c:v>43593</c:v>
                </c:pt>
                <c:pt idx="1027">
                  <c:v>43594</c:v>
                </c:pt>
                <c:pt idx="1028">
                  <c:v>43595</c:v>
                </c:pt>
                <c:pt idx="1029">
                  <c:v>43598</c:v>
                </c:pt>
                <c:pt idx="1030">
                  <c:v>43599</c:v>
                </c:pt>
                <c:pt idx="1031">
                  <c:v>43600</c:v>
                </c:pt>
                <c:pt idx="1032">
                  <c:v>43601</c:v>
                </c:pt>
                <c:pt idx="1033">
                  <c:v>43602</c:v>
                </c:pt>
                <c:pt idx="1034">
                  <c:v>43606</c:v>
                </c:pt>
                <c:pt idx="1035">
                  <c:v>43607</c:v>
                </c:pt>
                <c:pt idx="1036">
                  <c:v>43608</c:v>
                </c:pt>
                <c:pt idx="1037">
                  <c:v>43609</c:v>
                </c:pt>
                <c:pt idx="1038">
                  <c:v>43612</c:v>
                </c:pt>
                <c:pt idx="1039">
                  <c:v>43613</c:v>
                </c:pt>
                <c:pt idx="1040">
                  <c:v>43614</c:v>
                </c:pt>
                <c:pt idx="1041">
                  <c:v>43615</c:v>
                </c:pt>
                <c:pt idx="1042">
                  <c:v>43616</c:v>
                </c:pt>
                <c:pt idx="1043">
                  <c:v>43619</c:v>
                </c:pt>
                <c:pt idx="1044">
                  <c:v>43620</c:v>
                </c:pt>
                <c:pt idx="1045">
                  <c:v>43622</c:v>
                </c:pt>
                <c:pt idx="1046">
                  <c:v>43626</c:v>
                </c:pt>
                <c:pt idx="1047">
                  <c:v>43627</c:v>
                </c:pt>
                <c:pt idx="1048">
                  <c:v>43628</c:v>
                </c:pt>
                <c:pt idx="1049">
                  <c:v>43629</c:v>
                </c:pt>
                <c:pt idx="1050">
                  <c:v>43630</c:v>
                </c:pt>
                <c:pt idx="1051">
                  <c:v>43633</c:v>
                </c:pt>
                <c:pt idx="1052">
                  <c:v>43634</c:v>
                </c:pt>
                <c:pt idx="1053">
                  <c:v>43635</c:v>
                </c:pt>
                <c:pt idx="1054">
                  <c:v>43636</c:v>
                </c:pt>
                <c:pt idx="1055">
                  <c:v>43637</c:v>
                </c:pt>
                <c:pt idx="1056">
                  <c:v>43640</c:v>
                </c:pt>
                <c:pt idx="1057">
                  <c:v>43641</c:v>
                </c:pt>
                <c:pt idx="1058">
                  <c:v>43642</c:v>
                </c:pt>
                <c:pt idx="1059">
                  <c:v>43643</c:v>
                </c:pt>
                <c:pt idx="1060">
                  <c:v>43644</c:v>
                </c:pt>
                <c:pt idx="1061">
                  <c:v>43647</c:v>
                </c:pt>
                <c:pt idx="1062">
                  <c:v>43648</c:v>
                </c:pt>
                <c:pt idx="1063">
                  <c:v>43649</c:v>
                </c:pt>
                <c:pt idx="1064">
                  <c:v>43650</c:v>
                </c:pt>
                <c:pt idx="1065">
                  <c:v>43651</c:v>
                </c:pt>
                <c:pt idx="1066">
                  <c:v>43654</c:v>
                </c:pt>
                <c:pt idx="1067">
                  <c:v>43655</c:v>
                </c:pt>
                <c:pt idx="1068">
                  <c:v>43656</c:v>
                </c:pt>
                <c:pt idx="1069">
                  <c:v>43657</c:v>
                </c:pt>
                <c:pt idx="1070">
                  <c:v>43658</c:v>
                </c:pt>
                <c:pt idx="1071">
                  <c:v>43661</c:v>
                </c:pt>
                <c:pt idx="1072">
                  <c:v>43662</c:v>
                </c:pt>
                <c:pt idx="1073">
                  <c:v>43663</c:v>
                </c:pt>
                <c:pt idx="1074">
                  <c:v>43664</c:v>
                </c:pt>
                <c:pt idx="1075">
                  <c:v>43665</c:v>
                </c:pt>
                <c:pt idx="1076">
                  <c:v>43668</c:v>
                </c:pt>
                <c:pt idx="1077">
                  <c:v>43669</c:v>
                </c:pt>
                <c:pt idx="1078">
                  <c:v>43670</c:v>
                </c:pt>
                <c:pt idx="1079">
                  <c:v>43671</c:v>
                </c:pt>
                <c:pt idx="1080">
                  <c:v>43672</c:v>
                </c:pt>
                <c:pt idx="1081">
                  <c:v>43675</c:v>
                </c:pt>
                <c:pt idx="1082">
                  <c:v>43676</c:v>
                </c:pt>
                <c:pt idx="1083">
                  <c:v>43677</c:v>
                </c:pt>
                <c:pt idx="1084">
                  <c:v>43678</c:v>
                </c:pt>
                <c:pt idx="1085">
                  <c:v>43679</c:v>
                </c:pt>
                <c:pt idx="1086">
                  <c:v>43682</c:v>
                </c:pt>
                <c:pt idx="1087">
                  <c:v>43683</c:v>
                </c:pt>
                <c:pt idx="1088">
                  <c:v>43684</c:v>
                </c:pt>
                <c:pt idx="1089">
                  <c:v>43685</c:v>
                </c:pt>
                <c:pt idx="1090">
                  <c:v>43690</c:v>
                </c:pt>
                <c:pt idx="1091">
                  <c:v>43691</c:v>
                </c:pt>
                <c:pt idx="1092">
                  <c:v>43692</c:v>
                </c:pt>
                <c:pt idx="1093">
                  <c:v>43693</c:v>
                </c:pt>
                <c:pt idx="1094">
                  <c:v>43696</c:v>
                </c:pt>
                <c:pt idx="1095">
                  <c:v>43697</c:v>
                </c:pt>
                <c:pt idx="1096">
                  <c:v>43698</c:v>
                </c:pt>
                <c:pt idx="1097">
                  <c:v>43699</c:v>
                </c:pt>
                <c:pt idx="1098">
                  <c:v>43700</c:v>
                </c:pt>
                <c:pt idx="1099">
                  <c:v>43703</c:v>
                </c:pt>
                <c:pt idx="1100">
                  <c:v>43704</c:v>
                </c:pt>
                <c:pt idx="1101">
                  <c:v>43705</c:v>
                </c:pt>
                <c:pt idx="1102">
                  <c:v>43706</c:v>
                </c:pt>
                <c:pt idx="1103">
                  <c:v>43707</c:v>
                </c:pt>
                <c:pt idx="1104">
                  <c:v>43710</c:v>
                </c:pt>
                <c:pt idx="1105">
                  <c:v>43711</c:v>
                </c:pt>
                <c:pt idx="1106">
                  <c:v>43712</c:v>
                </c:pt>
                <c:pt idx="1107">
                  <c:v>43713</c:v>
                </c:pt>
                <c:pt idx="1108">
                  <c:v>43714</c:v>
                </c:pt>
                <c:pt idx="1109">
                  <c:v>43717</c:v>
                </c:pt>
                <c:pt idx="1110">
                  <c:v>43718</c:v>
                </c:pt>
                <c:pt idx="1111">
                  <c:v>43719</c:v>
                </c:pt>
                <c:pt idx="1112">
                  <c:v>43720</c:v>
                </c:pt>
                <c:pt idx="1113">
                  <c:v>43724</c:v>
                </c:pt>
                <c:pt idx="1114">
                  <c:v>43725</c:v>
                </c:pt>
                <c:pt idx="1115">
                  <c:v>43726</c:v>
                </c:pt>
                <c:pt idx="1116">
                  <c:v>43727</c:v>
                </c:pt>
                <c:pt idx="1117">
                  <c:v>43728</c:v>
                </c:pt>
                <c:pt idx="1118">
                  <c:v>43731</c:v>
                </c:pt>
                <c:pt idx="1119">
                  <c:v>43732</c:v>
                </c:pt>
                <c:pt idx="1120">
                  <c:v>43733</c:v>
                </c:pt>
                <c:pt idx="1121">
                  <c:v>43734</c:v>
                </c:pt>
                <c:pt idx="1122">
                  <c:v>43735</c:v>
                </c:pt>
                <c:pt idx="1123">
                  <c:v>43738</c:v>
                </c:pt>
                <c:pt idx="1124">
                  <c:v>43746</c:v>
                </c:pt>
                <c:pt idx="1125">
                  <c:v>43747</c:v>
                </c:pt>
                <c:pt idx="1126">
                  <c:v>43748</c:v>
                </c:pt>
                <c:pt idx="1127">
                  <c:v>43749</c:v>
                </c:pt>
                <c:pt idx="1128">
                  <c:v>43752</c:v>
                </c:pt>
                <c:pt idx="1129">
                  <c:v>43753</c:v>
                </c:pt>
                <c:pt idx="1130">
                  <c:v>43754</c:v>
                </c:pt>
                <c:pt idx="1131">
                  <c:v>43755</c:v>
                </c:pt>
                <c:pt idx="1132">
                  <c:v>43756</c:v>
                </c:pt>
                <c:pt idx="1133">
                  <c:v>43759</c:v>
                </c:pt>
                <c:pt idx="1134">
                  <c:v>43760</c:v>
                </c:pt>
                <c:pt idx="1135">
                  <c:v>43761</c:v>
                </c:pt>
                <c:pt idx="1136">
                  <c:v>43762</c:v>
                </c:pt>
                <c:pt idx="1137">
                  <c:v>43763</c:v>
                </c:pt>
                <c:pt idx="1138">
                  <c:v>43767</c:v>
                </c:pt>
                <c:pt idx="1139">
                  <c:v>43768</c:v>
                </c:pt>
                <c:pt idx="1140">
                  <c:v>43769</c:v>
                </c:pt>
                <c:pt idx="1141">
                  <c:v>43770</c:v>
                </c:pt>
                <c:pt idx="1142">
                  <c:v>43773</c:v>
                </c:pt>
                <c:pt idx="1143">
                  <c:v>43774</c:v>
                </c:pt>
                <c:pt idx="1144">
                  <c:v>43775</c:v>
                </c:pt>
                <c:pt idx="1145">
                  <c:v>43776</c:v>
                </c:pt>
                <c:pt idx="1146">
                  <c:v>43777</c:v>
                </c:pt>
                <c:pt idx="1147">
                  <c:v>43780</c:v>
                </c:pt>
                <c:pt idx="1148">
                  <c:v>43781</c:v>
                </c:pt>
                <c:pt idx="1149">
                  <c:v>43782</c:v>
                </c:pt>
                <c:pt idx="1150">
                  <c:v>43783</c:v>
                </c:pt>
                <c:pt idx="1151">
                  <c:v>43784</c:v>
                </c:pt>
                <c:pt idx="1152">
                  <c:v>43787</c:v>
                </c:pt>
                <c:pt idx="1153">
                  <c:v>43788</c:v>
                </c:pt>
                <c:pt idx="1154">
                  <c:v>43789</c:v>
                </c:pt>
                <c:pt idx="1155">
                  <c:v>43790</c:v>
                </c:pt>
                <c:pt idx="1156">
                  <c:v>43791</c:v>
                </c:pt>
                <c:pt idx="1157">
                  <c:v>43794</c:v>
                </c:pt>
                <c:pt idx="1158">
                  <c:v>43795</c:v>
                </c:pt>
                <c:pt idx="1159">
                  <c:v>43796</c:v>
                </c:pt>
                <c:pt idx="1160">
                  <c:v>43797</c:v>
                </c:pt>
                <c:pt idx="1161">
                  <c:v>43798</c:v>
                </c:pt>
                <c:pt idx="1162">
                  <c:v>43801</c:v>
                </c:pt>
                <c:pt idx="1163">
                  <c:v>43802</c:v>
                </c:pt>
                <c:pt idx="1164">
                  <c:v>43803</c:v>
                </c:pt>
                <c:pt idx="1165">
                  <c:v>43804</c:v>
                </c:pt>
                <c:pt idx="1166">
                  <c:v>43805</c:v>
                </c:pt>
                <c:pt idx="1167">
                  <c:v>43808</c:v>
                </c:pt>
                <c:pt idx="1168">
                  <c:v>43809</c:v>
                </c:pt>
                <c:pt idx="1169">
                  <c:v>43810</c:v>
                </c:pt>
                <c:pt idx="1170">
                  <c:v>43811</c:v>
                </c:pt>
                <c:pt idx="1171">
                  <c:v>43812</c:v>
                </c:pt>
                <c:pt idx="1172">
                  <c:v>43815</c:v>
                </c:pt>
                <c:pt idx="1173">
                  <c:v>43816</c:v>
                </c:pt>
                <c:pt idx="1174">
                  <c:v>43817</c:v>
                </c:pt>
                <c:pt idx="1175">
                  <c:v>43818</c:v>
                </c:pt>
                <c:pt idx="1176">
                  <c:v>43819</c:v>
                </c:pt>
                <c:pt idx="1177">
                  <c:v>43822</c:v>
                </c:pt>
                <c:pt idx="1178">
                  <c:v>43823</c:v>
                </c:pt>
              </c:numCache>
            </c:numRef>
          </c:cat>
          <c:val>
            <c:numRef>
              <c:f>万得!$B$2:$B$1309</c:f>
              <c:numCache>
                <c:formatCode>0_);[Red]\(0\)</c:formatCode>
                <c:ptCount val="1179"/>
                <c:pt idx="0">
                  <c:v>610</c:v>
                </c:pt>
                <c:pt idx="1">
                  <c:v>610</c:v>
                </c:pt>
                <c:pt idx="2">
                  <c:v>610</c:v>
                </c:pt>
                <c:pt idx="3">
                  <c:v>610</c:v>
                </c:pt>
                <c:pt idx="4">
                  <c:v>610</c:v>
                </c:pt>
                <c:pt idx="5">
                  <c:v>610</c:v>
                </c:pt>
                <c:pt idx="6">
                  <c:v>610</c:v>
                </c:pt>
                <c:pt idx="7">
                  <c:v>610</c:v>
                </c:pt>
                <c:pt idx="8">
                  <c:v>610</c:v>
                </c:pt>
                <c:pt idx="9">
                  <c:v>610</c:v>
                </c:pt>
                <c:pt idx="10">
                  <c:v>610</c:v>
                </c:pt>
                <c:pt idx="11">
                  <c:v>610</c:v>
                </c:pt>
                <c:pt idx="12">
                  <c:v>610</c:v>
                </c:pt>
                <c:pt idx="13">
                  <c:v>610</c:v>
                </c:pt>
                <c:pt idx="14">
                  <c:v>610</c:v>
                </c:pt>
                <c:pt idx="15">
                  <c:v>610</c:v>
                </c:pt>
                <c:pt idx="16">
                  <c:v>610</c:v>
                </c:pt>
                <c:pt idx="17">
                  <c:v>610</c:v>
                </c:pt>
                <c:pt idx="18">
                  <c:v>610</c:v>
                </c:pt>
                <c:pt idx="19">
                  <c:v>610</c:v>
                </c:pt>
                <c:pt idx="20">
                  <c:v>610</c:v>
                </c:pt>
                <c:pt idx="21">
                  <c:v>610</c:v>
                </c:pt>
                <c:pt idx="22">
                  <c:v>610</c:v>
                </c:pt>
                <c:pt idx="23">
                  <c:v>610</c:v>
                </c:pt>
                <c:pt idx="24">
                  <c:v>610</c:v>
                </c:pt>
                <c:pt idx="25">
                  <c:v>610</c:v>
                </c:pt>
                <c:pt idx="26">
                  <c:v>610</c:v>
                </c:pt>
                <c:pt idx="27">
                  <c:v>610</c:v>
                </c:pt>
                <c:pt idx="28">
                  <c:v>610</c:v>
                </c:pt>
                <c:pt idx="29">
                  <c:v>610</c:v>
                </c:pt>
                <c:pt idx="30">
                  <c:v>610</c:v>
                </c:pt>
                <c:pt idx="31">
                  <c:v>610</c:v>
                </c:pt>
                <c:pt idx="32">
                  <c:v>610</c:v>
                </c:pt>
                <c:pt idx="33">
                  <c:v>610</c:v>
                </c:pt>
                <c:pt idx="34">
                  <c:v>610</c:v>
                </c:pt>
                <c:pt idx="35">
                  <c:v>610</c:v>
                </c:pt>
                <c:pt idx="36">
                  <c:v>610</c:v>
                </c:pt>
                <c:pt idx="37">
                  <c:v>610</c:v>
                </c:pt>
                <c:pt idx="38">
                  <c:v>610</c:v>
                </c:pt>
                <c:pt idx="39">
                  <c:v>610</c:v>
                </c:pt>
                <c:pt idx="40">
                  <c:v>610</c:v>
                </c:pt>
                <c:pt idx="41">
                  <c:v>610</c:v>
                </c:pt>
                <c:pt idx="42">
                  <c:v>605</c:v>
                </c:pt>
                <c:pt idx="43">
                  <c:v>605</c:v>
                </c:pt>
                <c:pt idx="44">
                  <c:v>605</c:v>
                </c:pt>
                <c:pt idx="45">
                  <c:v>605</c:v>
                </c:pt>
                <c:pt idx="46">
                  <c:v>605</c:v>
                </c:pt>
                <c:pt idx="47">
                  <c:v>605</c:v>
                </c:pt>
                <c:pt idx="48">
                  <c:v>605</c:v>
                </c:pt>
                <c:pt idx="49">
                  <c:v>605</c:v>
                </c:pt>
                <c:pt idx="50">
                  <c:v>605</c:v>
                </c:pt>
                <c:pt idx="51">
                  <c:v>605</c:v>
                </c:pt>
                <c:pt idx="52">
                  <c:v>605</c:v>
                </c:pt>
                <c:pt idx="53">
                  <c:v>605</c:v>
                </c:pt>
                <c:pt idx="54">
                  <c:v>605</c:v>
                </c:pt>
                <c:pt idx="55">
                  <c:v>605</c:v>
                </c:pt>
                <c:pt idx="56">
                  <c:v>605</c:v>
                </c:pt>
                <c:pt idx="57">
                  <c:v>605</c:v>
                </c:pt>
                <c:pt idx="58">
                  <c:v>605</c:v>
                </c:pt>
                <c:pt idx="59">
                  <c:v>600</c:v>
                </c:pt>
                <c:pt idx="60">
                  <c:v>600</c:v>
                </c:pt>
                <c:pt idx="61">
                  <c:v>600</c:v>
                </c:pt>
                <c:pt idx="62">
                  <c:v>600</c:v>
                </c:pt>
                <c:pt idx="63">
                  <c:v>600</c:v>
                </c:pt>
                <c:pt idx="64">
                  <c:v>600</c:v>
                </c:pt>
                <c:pt idx="65">
                  <c:v>600</c:v>
                </c:pt>
                <c:pt idx="66">
                  <c:v>600</c:v>
                </c:pt>
                <c:pt idx="67">
                  <c:v>600</c:v>
                </c:pt>
                <c:pt idx="68">
                  <c:v>600</c:v>
                </c:pt>
                <c:pt idx="69">
                  <c:v>600</c:v>
                </c:pt>
                <c:pt idx="70">
                  <c:v>570</c:v>
                </c:pt>
                <c:pt idx="71">
                  <c:v>570</c:v>
                </c:pt>
                <c:pt idx="72">
                  <c:v>570</c:v>
                </c:pt>
                <c:pt idx="73">
                  <c:v>570</c:v>
                </c:pt>
                <c:pt idx="74">
                  <c:v>570</c:v>
                </c:pt>
                <c:pt idx="75">
                  <c:v>570</c:v>
                </c:pt>
                <c:pt idx="76">
                  <c:v>570</c:v>
                </c:pt>
                <c:pt idx="77">
                  <c:v>570</c:v>
                </c:pt>
                <c:pt idx="78">
                  <c:v>570</c:v>
                </c:pt>
                <c:pt idx="79">
                  <c:v>570</c:v>
                </c:pt>
                <c:pt idx="80">
                  <c:v>570</c:v>
                </c:pt>
                <c:pt idx="81">
                  <c:v>570</c:v>
                </c:pt>
                <c:pt idx="82">
                  <c:v>580</c:v>
                </c:pt>
                <c:pt idx="83">
                  <c:v>580</c:v>
                </c:pt>
                <c:pt idx="84">
                  <c:v>580</c:v>
                </c:pt>
                <c:pt idx="85">
                  <c:v>595</c:v>
                </c:pt>
                <c:pt idx="86">
                  <c:v>595</c:v>
                </c:pt>
                <c:pt idx="87">
                  <c:v>595</c:v>
                </c:pt>
                <c:pt idx="88">
                  <c:v>595</c:v>
                </c:pt>
                <c:pt idx="89">
                  <c:v>595</c:v>
                </c:pt>
                <c:pt idx="90">
                  <c:v>595</c:v>
                </c:pt>
                <c:pt idx="91">
                  <c:v>595</c:v>
                </c:pt>
                <c:pt idx="92">
                  <c:v>595</c:v>
                </c:pt>
                <c:pt idx="93">
                  <c:v>595</c:v>
                </c:pt>
                <c:pt idx="94">
                  <c:v>595</c:v>
                </c:pt>
                <c:pt idx="95">
                  <c:v>595</c:v>
                </c:pt>
                <c:pt idx="96">
                  <c:v>595</c:v>
                </c:pt>
                <c:pt idx="97">
                  <c:v>595</c:v>
                </c:pt>
                <c:pt idx="98">
                  <c:v>595</c:v>
                </c:pt>
                <c:pt idx="99">
                  <c:v>595</c:v>
                </c:pt>
                <c:pt idx="100">
                  <c:v>595</c:v>
                </c:pt>
                <c:pt idx="101">
                  <c:v>595</c:v>
                </c:pt>
                <c:pt idx="102">
                  <c:v>595</c:v>
                </c:pt>
                <c:pt idx="103">
                  <c:v>595</c:v>
                </c:pt>
                <c:pt idx="104">
                  <c:v>595</c:v>
                </c:pt>
                <c:pt idx="105">
                  <c:v>595</c:v>
                </c:pt>
                <c:pt idx="106">
                  <c:v>595</c:v>
                </c:pt>
                <c:pt idx="107">
                  <c:v>595</c:v>
                </c:pt>
                <c:pt idx="108">
                  <c:v>595</c:v>
                </c:pt>
                <c:pt idx="109">
                  <c:v>595</c:v>
                </c:pt>
                <c:pt idx="110">
                  <c:v>595</c:v>
                </c:pt>
                <c:pt idx="111">
                  <c:v>570</c:v>
                </c:pt>
                <c:pt idx="112">
                  <c:v>570</c:v>
                </c:pt>
                <c:pt idx="113">
                  <c:v>570</c:v>
                </c:pt>
                <c:pt idx="114">
                  <c:v>570</c:v>
                </c:pt>
                <c:pt idx="115">
                  <c:v>570</c:v>
                </c:pt>
                <c:pt idx="116">
                  <c:v>570</c:v>
                </c:pt>
                <c:pt idx="117">
                  <c:v>570</c:v>
                </c:pt>
                <c:pt idx="118">
                  <c:v>570</c:v>
                </c:pt>
                <c:pt idx="119">
                  <c:v>570</c:v>
                </c:pt>
                <c:pt idx="120">
                  <c:v>570</c:v>
                </c:pt>
                <c:pt idx="121">
                  <c:v>570</c:v>
                </c:pt>
                <c:pt idx="122">
                  <c:v>560</c:v>
                </c:pt>
                <c:pt idx="123">
                  <c:v>560</c:v>
                </c:pt>
                <c:pt idx="124">
                  <c:v>560</c:v>
                </c:pt>
                <c:pt idx="125">
                  <c:v>560</c:v>
                </c:pt>
                <c:pt idx="126">
                  <c:v>560</c:v>
                </c:pt>
                <c:pt idx="127">
                  <c:v>560</c:v>
                </c:pt>
                <c:pt idx="128">
                  <c:v>560</c:v>
                </c:pt>
                <c:pt idx="129">
                  <c:v>560</c:v>
                </c:pt>
                <c:pt idx="130">
                  <c:v>570</c:v>
                </c:pt>
                <c:pt idx="131">
                  <c:v>570</c:v>
                </c:pt>
                <c:pt idx="132">
                  <c:v>570</c:v>
                </c:pt>
                <c:pt idx="133">
                  <c:v>570</c:v>
                </c:pt>
                <c:pt idx="134">
                  <c:v>570</c:v>
                </c:pt>
                <c:pt idx="135">
                  <c:v>570</c:v>
                </c:pt>
                <c:pt idx="136">
                  <c:v>570</c:v>
                </c:pt>
                <c:pt idx="137">
                  <c:v>570</c:v>
                </c:pt>
                <c:pt idx="138">
                  <c:v>570</c:v>
                </c:pt>
                <c:pt idx="139">
                  <c:v>575</c:v>
                </c:pt>
                <c:pt idx="140">
                  <c:v>575</c:v>
                </c:pt>
                <c:pt idx="141">
                  <c:v>575</c:v>
                </c:pt>
                <c:pt idx="142">
                  <c:v>575</c:v>
                </c:pt>
                <c:pt idx="143">
                  <c:v>575</c:v>
                </c:pt>
                <c:pt idx="144">
                  <c:v>575</c:v>
                </c:pt>
                <c:pt idx="145">
                  <c:v>575</c:v>
                </c:pt>
                <c:pt idx="146">
                  <c:v>575</c:v>
                </c:pt>
                <c:pt idx="147">
                  <c:v>575</c:v>
                </c:pt>
                <c:pt idx="148">
                  <c:v>575</c:v>
                </c:pt>
                <c:pt idx="149">
                  <c:v>575</c:v>
                </c:pt>
                <c:pt idx="150">
                  <c:v>575</c:v>
                </c:pt>
                <c:pt idx="151">
                  <c:v>575</c:v>
                </c:pt>
                <c:pt idx="152">
                  <c:v>575</c:v>
                </c:pt>
                <c:pt idx="153">
                  <c:v>575</c:v>
                </c:pt>
                <c:pt idx="154">
                  <c:v>575</c:v>
                </c:pt>
                <c:pt idx="155">
                  <c:v>575</c:v>
                </c:pt>
                <c:pt idx="156">
                  <c:v>575</c:v>
                </c:pt>
                <c:pt idx="157">
                  <c:v>575</c:v>
                </c:pt>
                <c:pt idx="158">
                  <c:v>575</c:v>
                </c:pt>
                <c:pt idx="159">
                  <c:v>575</c:v>
                </c:pt>
                <c:pt idx="160">
                  <c:v>565</c:v>
                </c:pt>
                <c:pt idx="161">
                  <c:v>565</c:v>
                </c:pt>
                <c:pt idx="162">
                  <c:v>565</c:v>
                </c:pt>
                <c:pt idx="163">
                  <c:v>565</c:v>
                </c:pt>
                <c:pt idx="164">
                  <c:v>565</c:v>
                </c:pt>
                <c:pt idx="165">
                  <c:v>565</c:v>
                </c:pt>
                <c:pt idx="166">
                  <c:v>575</c:v>
                </c:pt>
                <c:pt idx="167">
                  <c:v>575</c:v>
                </c:pt>
                <c:pt idx="168">
                  <c:v>575</c:v>
                </c:pt>
                <c:pt idx="169">
                  <c:v>575</c:v>
                </c:pt>
                <c:pt idx="170">
                  <c:v>575</c:v>
                </c:pt>
                <c:pt idx="171">
                  <c:v>575</c:v>
                </c:pt>
                <c:pt idx="172">
                  <c:v>575</c:v>
                </c:pt>
                <c:pt idx="173">
                  <c:v>575</c:v>
                </c:pt>
                <c:pt idx="174">
                  <c:v>575</c:v>
                </c:pt>
                <c:pt idx="175">
                  <c:v>575</c:v>
                </c:pt>
                <c:pt idx="176">
                  <c:v>575</c:v>
                </c:pt>
                <c:pt idx="177">
                  <c:v>565</c:v>
                </c:pt>
                <c:pt idx="178">
                  <c:v>565</c:v>
                </c:pt>
                <c:pt idx="179">
                  <c:v>565</c:v>
                </c:pt>
                <c:pt idx="180">
                  <c:v>565</c:v>
                </c:pt>
                <c:pt idx="181">
                  <c:v>565</c:v>
                </c:pt>
                <c:pt idx="182">
                  <c:v>565</c:v>
                </c:pt>
                <c:pt idx="183">
                  <c:v>565</c:v>
                </c:pt>
                <c:pt idx="184">
                  <c:v>555</c:v>
                </c:pt>
                <c:pt idx="185">
                  <c:v>555</c:v>
                </c:pt>
                <c:pt idx="186">
                  <c:v>555</c:v>
                </c:pt>
                <c:pt idx="187">
                  <c:v>555</c:v>
                </c:pt>
                <c:pt idx="188">
                  <c:v>555</c:v>
                </c:pt>
                <c:pt idx="189">
                  <c:v>555</c:v>
                </c:pt>
                <c:pt idx="190">
                  <c:v>555</c:v>
                </c:pt>
                <c:pt idx="191">
                  <c:v>555</c:v>
                </c:pt>
                <c:pt idx="192">
                  <c:v>555</c:v>
                </c:pt>
                <c:pt idx="193">
                  <c:v>555</c:v>
                </c:pt>
                <c:pt idx="194">
                  <c:v>555</c:v>
                </c:pt>
                <c:pt idx="195">
                  <c:v>555</c:v>
                </c:pt>
                <c:pt idx="196">
                  <c:v>555</c:v>
                </c:pt>
                <c:pt idx="197">
                  <c:v>535</c:v>
                </c:pt>
                <c:pt idx="198">
                  <c:v>535</c:v>
                </c:pt>
                <c:pt idx="199">
                  <c:v>535</c:v>
                </c:pt>
                <c:pt idx="200">
                  <c:v>535</c:v>
                </c:pt>
                <c:pt idx="201">
                  <c:v>535</c:v>
                </c:pt>
                <c:pt idx="202">
                  <c:v>535</c:v>
                </c:pt>
                <c:pt idx="203">
                  <c:v>525</c:v>
                </c:pt>
                <c:pt idx="204">
                  <c:v>515</c:v>
                </c:pt>
                <c:pt idx="205">
                  <c:v>505</c:v>
                </c:pt>
                <c:pt idx="206">
                  <c:v>495</c:v>
                </c:pt>
                <c:pt idx="207">
                  <c:v>480</c:v>
                </c:pt>
                <c:pt idx="208">
                  <c:v>470</c:v>
                </c:pt>
                <c:pt idx="209">
                  <c:v>460</c:v>
                </c:pt>
                <c:pt idx="210">
                  <c:v>450</c:v>
                </c:pt>
                <c:pt idx="211">
                  <c:v>450</c:v>
                </c:pt>
                <c:pt idx="212">
                  <c:v>450</c:v>
                </c:pt>
                <c:pt idx="213">
                  <c:v>450</c:v>
                </c:pt>
                <c:pt idx="214">
                  <c:v>450</c:v>
                </c:pt>
                <c:pt idx="215">
                  <c:v>450</c:v>
                </c:pt>
                <c:pt idx="216">
                  <c:v>450</c:v>
                </c:pt>
                <c:pt idx="217">
                  <c:v>450</c:v>
                </c:pt>
                <c:pt idx="218">
                  <c:v>440</c:v>
                </c:pt>
                <c:pt idx="219">
                  <c:v>440</c:v>
                </c:pt>
                <c:pt idx="220">
                  <c:v>440</c:v>
                </c:pt>
                <c:pt idx="221">
                  <c:v>440</c:v>
                </c:pt>
                <c:pt idx="222">
                  <c:v>440</c:v>
                </c:pt>
                <c:pt idx="223">
                  <c:v>440</c:v>
                </c:pt>
                <c:pt idx="224">
                  <c:v>440</c:v>
                </c:pt>
                <c:pt idx="225">
                  <c:v>440</c:v>
                </c:pt>
                <c:pt idx="226">
                  <c:v>440</c:v>
                </c:pt>
                <c:pt idx="227">
                  <c:v>440</c:v>
                </c:pt>
                <c:pt idx="228">
                  <c:v>440</c:v>
                </c:pt>
                <c:pt idx="229">
                  <c:v>425</c:v>
                </c:pt>
                <c:pt idx="230">
                  <c:v>425</c:v>
                </c:pt>
                <c:pt idx="231">
                  <c:v>425</c:v>
                </c:pt>
                <c:pt idx="232">
                  <c:v>425</c:v>
                </c:pt>
                <c:pt idx="233">
                  <c:v>425</c:v>
                </c:pt>
                <c:pt idx="234">
                  <c:v>425</c:v>
                </c:pt>
                <c:pt idx="235">
                  <c:v>425</c:v>
                </c:pt>
                <c:pt idx="236">
                  <c:v>425</c:v>
                </c:pt>
                <c:pt idx="237">
                  <c:v>425</c:v>
                </c:pt>
                <c:pt idx="238">
                  <c:v>430</c:v>
                </c:pt>
                <c:pt idx="239">
                  <c:v>430</c:v>
                </c:pt>
                <c:pt idx="240">
                  <c:v>430</c:v>
                </c:pt>
                <c:pt idx="241">
                  <c:v>430</c:v>
                </c:pt>
                <c:pt idx="242">
                  <c:v>430</c:v>
                </c:pt>
                <c:pt idx="243">
                  <c:v>430</c:v>
                </c:pt>
                <c:pt idx="244">
                  <c:v>430</c:v>
                </c:pt>
                <c:pt idx="245">
                  <c:v>430</c:v>
                </c:pt>
                <c:pt idx="246">
                  <c:v>430</c:v>
                </c:pt>
                <c:pt idx="247">
                  <c:v>430</c:v>
                </c:pt>
                <c:pt idx="248">
                  <c:v>430</c:v>
                </c:pt>
                <c:pt idx="249">
                  <c:v>430</c:v>
                </c:pt>
                <c:pt idx="250">
                  <c:v>430</c:v>
                </c:pt>
                <c:pt idx="251">
                  <c:v>430</c:v>
                </c:pt>
                <c:pt idx="252">
                  <c:v>430</c:v>
                </c:pt>
                <c:pt idx="253">
                  <c:v>430</c:v>
                </c:pt>
                <c:pt idx="254">
                  <c:v>430</c:v>
                </c:pt>
                <c:pt idx="255">
                  <c:v>430</c:v>
                </c:pt>
                <c:pt idx="256">
                  <c:v>430</c:v>
                </c:pt>
                <c:pt idx="257">
                  <c:v>430</c:v>
                </c:pt>
                <c:pt idx="258">
                  <c:v>430</c:v>
                </c:pt>
                <c:pt idx="259">
                  <c:v>430</c:v>
                </c:pt>
                <c:pt idx="260">
                  <c:v>430</c:v>
                </c:pt>
                <c:pt idx="261">
                  <c:v>430</c:v>
                </c:pt>
                <c:pt idx="262">
                  <c:v>430</c:v>
                </c:pt>
                <c:pt idx="263">
                  <c:v>430</c:v>
                </c:pt>
                <c:pt idx="264">
                  <c:v>450</c:v>
                </c:pt>
                <c:pt idx="265">
                  <c:v>450</c:v>
                </c:pt>
                <c:pt idx="266">
                  <c:v>450</c:v>
                </c:pt>
                <c:pt idx="267">
                  <c:v>450</c:v>
                </c:pt>
                <c:pt idx="268">
                  <c:v>450</c:v>
                </c:pt>
                <c:pt idx="269">
                  <c:v>450</c:v>
                </c:pt>
                <c:pt idx="270">
                  <c:v>450</c:v>
                </c:pt>
                <c:pt idx="271">
                  <c:v>450</c:v>
                </c:pt>
                <c:pt idx="272">
                  <c:v>450</c:v>
                </c:pt>
                <c:pt idx="273">
                  <c:v>475</c:v>
                </c:pt>
                <c:pt idx="274">
                  <c:v>475</c:v>
                </c:pt>
                <c:pt idx="275">
                  <c:v>515</c:v>
                </c:pt>
                <c:pt idx="276">
                  <c:v>515</c:v>
                </c:pt>
                <c:pt idx="277">
                  <c:v>515</c:v>
                </c:pt>
                <c:pt idx="278">
                  <c:v>515</c:v>
                </c:pt>
                <c:pt idx="279">
                  <c:v>515</c:v>
                </c:pt>
                <c:pt idx="280">
                  <c:v>515</c:v>
                </c:pt>
                <c:pt idx="281">
                  <c:v>530</c:v>
                </c:pt>
                <c:pt idx="282">
                  <c:v>530</c:v>
                </c:pt>
                <c:pt idx="283">
                  <c:v>530</c:v>
                </c:pt>
                <c:pt idx="284">
                  <c:v>530</c:v>
                </c:pt>
                <c:pt idx="285">
                  <c:v>530</c:v>
                </c:pt>
                <c:pt idx="286">
                  <c:v>530</c:v>
                </c:pt>
                <c:pt idx="287">
                  <c:v>530</c:v>
                </c:pt>
                <c:pt idx="288">
                  <c:v>530</c:v>
                </c:pt>
                <c:pt idx="289">
                  <c:v>530</c:v>
                </c:pt>
                <c:pt idx="290">
                  <c:v>530</c:v>
                </c:pt>
                <c:pt idx="291">
                  <c:v>530</c:v>
                </c:pt>
                <c:pt idx="292">
                  <c:v>530</c:v>
                </c:pt>
                <c:pt idx="293">
                  <c:v>530</c:v>
                </c:pt>
                <c:pt idx="294">
                  <c:v>530</c:v>
                </c:pt>
                <c:pt idx="295">
                  <c:v>530</c:v>
                </c:pt>
                <c:pt idx="296">
                  <c:v>530</c:v>
                </c:pt>
                <c:pt idx="297">
                  <c:v>530</c:v>
                </c:pt>
                <c:pt idx="298">
                  <c:v>530</c:v>
                </c:pt>
                <c:pt idx="299">
                  <c:v>530</c:v>
                </c:pt>
                <c:pt idx="300">
                  <c:v>540</c:v>
                </c:pt>
                <c:pt idx="301">
                  <c:v>540</c:v>
                </c:pt>
                <c:pt idx="302">
                  <c:v>540</c:v>
                </c:pt>
                <c:pt idx="303">
                  <c:v>540</c:v>
                </c:pt>
                <c:pt idx="304">
                  <c:v>550</c:v>
                </c:pt>
                <c:pt idx="305">
                  <c:v>555</c:v>
                </c:pt>
                <c:pt idx="306">
                  <c:v>555</c:v>
                </c:pt>
                <c:pt idx="307">
                  <c:v>555</c:v>
                </c:pt>
                <c:pt idx="308">
                  <c:v>575</c:v>
                </c:pt>
                <c:pt idx="309">
                  <c:v>575</c:v>
                </c:pt>
                <c:pt idx="310">
                  <c:v>575</c:v>
                </c:pt>
                <c:pt idx="311">
                  <c:v>575</c:v>
                </c:pt>
                <c:pt idx="312">
                  <c:v>575</c:v>
                </c:pt>
                <c:pt idx="313">
                  <c:v>575</c:v>
                </c:pt>
                <c:pt idx="314">
                  <c:v>575</c:v>
                </c:pt>
                <c:pt idx="315">
                  <c:v>575</c:v>
                </c:pt>
                <c:pt idx="316">
                  <c:v>575</c:v>
                </c:pt>
                <c:pt idx="317">
                  <c:v>565</c:v>
                </c:pt>
                <c:pt idx="318">
                  <c:v>565</c:v>
                </c:pt>
                <c:pt idx="319">
                  <c:v>565</c:v>
                </c:pt>
                <c:pt idx="320">
                  <c:v>565</c:v>
                </c:pt>
                <c:pt idx="321">
                  <c:v>545</c:v>
                </c:pt>
                <c:pt idx="322">
                  <c:v>545</c:v>
                </c:pt>
                <c:pt idx="323">
                  <c:v>545</c:v>
                </c:pt>
                <c:pt idx="324">
                  <c:v>545</c:v>
                </c:pt>
                <c:pt idx="325">
                  <c:v>545</c:v>
                </c:pt>
                <c:pt idx="326">
                  <c:v>545</c:v>
                </c:pt>
                <c:pt idx="327">
                  <c:v>545</c:v>
                </c:pt>
                <c:pt idx="328">
                  <c:v>545</c:v>
                </c:pt>
                <c:pt idx="329">
                  <c:v>535</c:v>
                </c:pt>
                <c:pt idx="330">
                  <c:v>535</c:v>
                </c:pt>
                <c:pt idx="331">
                  <c:v>535</c:v>
                </c:pt>
                <c:pt idx="332">
                  <c:v>495</c:v>
                </c:pt>
                <c:pt idx="333">
                  <c:v>495</c:v>
                </c:pt>
                <c:pt idx="334">
                  <c:v>495</c:v>
                </c:pt>
                <c:pt idx="335">
                  <c:v>495</c:v>
                </c:pt>
                <c:pt idx="336">
                  <c:v>495</c:v>
                </c:pt>
                <c:pt idx="337">
                  <c:v>495</c:v>
                </c:pt>
                <c:pt idx="338">
                  <c:v>495</c:v>
                </c:pt>
                <c:pt idx="339">
                  <c:v>495</c:v>
                </c:pt>
                <c:pt idx="340">
                  <c:v>495</c:v>
                </c:pt>
                <c:pt idx="341">
                  <c:v>495</c:v>
                </c:pt>
                <c:pt idx="342">
                  <c:v>495</c:v>
                </c:pt>
                <c:pt idx="343">
                  <c:v>495</c:v>
                </c:pt>
                <c:pt idx="344">
                  <c:v>495</c:v>
                </c:pt>
                <c:pt idx="345">
                  <c:v>495</c:v>
                </c:pt>
                <c:pt idx="346">
                  <c:v>495</c:v>
                </c:pt>
                <c:pt idx="347">
                  <c:v>495</c:v>
                </c:pt>
                <c:pt idx="348">
                  <c:v>495</c:v>
                </c:pt>
                <c:pt idx="349">
                  <c:v>495</c:v>
                </c:pt>
                <c:pt idx="350">
                  <c:v>495</c:v>
                </c:pt>
                <c:pt idx="351">
                  <c:v>495</c:v>
                </c:pt>
                <c:pt idx="352">
                  <c:v>495</c:v>
                </c:pt>
                <c:pt idx="353">
                  <c:v>495</c:v>
                </c:pt>
                <c:pt idx="354">
                  <c:v>495</c:v>
                </c:pt>
                <c:pt idx="355">
                  <c:v>495</c:v>
                </c:pt>
                <c:pt idx="356">
                  <c:v>495</c:v>
                </c:pt>
                <c:pt idx="357">
                  <c:v>495</c:v>
                </c:pt>
                <c:pt idx="358">
                  <c:v>500</c:v>
                </c:pt>
                <c:pt idx="359">
                  <c:v>500</c:v>
                </c:pt>
                <c:pt idx="360">
                  <c:v>500</c:v>
                </c:pt>
                <c:pt idx="361">
                  <c:v>500</c:v>
                </c:pt>
                <c:pt idx="362">
                  <c:v>525</c:v>
                </c:pt>
                <c:pt idx="363">
                  <c:v>525</c:v>
                </c:pt>
                <c:pt idx="364">
                  <c:v>525</c:v>
                </c:pt>
                <c:pt idx="365">
                  <c:v>525</c:v>
                </c:pt>
                <c:pt idx="366">
                  <c:v>525</c:v>
                </c:pt>
                <c:pt idx="367">
                  <c:v>525</c:v>
                </c:pt>
                <c:pt idx="368">
                  <c:v>525</c:v>
                </c:pt>
                <c:pt idx="369">
                  <c:v>525</c:v>
                </c:pt>
                <c:pt idx="370">
                  <c:v>525</c:v>
                </c:pt>
                <c:pt idx="371">
                  <c:v>525</c:v>
                </c:pt>
                <c:pt idx="372">
                  <c:v>535</c:v>
                </c:pt>
                <c:pt idx="373">
                  <c:v>535</c:v>
                </c:pt>
                <c:pt idx="374">
                  <c:v>540</c:v>
                </c:pt>
                <c:pt idx="375">
                  <c:v>540</c:v>
                </c:pt>
                <c:pt idx="376">
                  <c:v>550</c:v>
                </c:pt>
                <c:pt idx="377">
                  <c:v>540</c:v>
                </c:pt>
                <c:pt idx="378">
                  <c:v>545</c:v>
                </c:pt>
                <c:pt idx="379">
                  <c:v>545</c:v>
                </c:pt>
                <c:pt idx="380">
                  <c:v>565</c:v>
                </c:pt>
                <c:pt idx="381">
                  <c:v>575</c:v>
                </c:pt>
                <c:pt idx="382">
                  <c:v>575</c:v>
                </c:pt>
                <c:pt idx="383">
                  <c:v>575</c:v>
                </c:pt>
                <c:pt idx="384">
                  <c:v>575</c:v>
                </c:pt>
                <c:pt idx="385">
                  <c:v>585</c:v>
                </c:pt>
                <c:pt idx="386">
                  <c:v>585</c:v>
                </c:pt>
                <c:pt idx="387">
                  <c:v>585</c:v>
                </c:pt>
                <c:pt idx="388">
                  <c:v>585</c:v>
                </c:pt>
                <c:pt idx="389">
                  <c:v>585</c:v>
                </c:pt>
                <c:pt idx="390">
                  <c:v>600</c:v>
                </c:pt>
                <c:pt idx="391">
                  <c:v>600</c:v>
                </c:pt>
                <c:pt idx="392">
                  <c:v>605</c:v>
                </c:pt>
                <c:pt idx="393">
                  <c:v>605</c:v>
                </c:pt>
                <c:pt idx="394">
                  <c:v>605</c:v>
                </c:pt>
                <c:pt idx="395">
                  <c:v>625</c:v>
                </c:pt>
                <c:pt idx="396">
                  <c:v>625</c:v>
                </c:pt>
                <c:pt idx="397">
                  <c:v>625</c:v>
                </c:pt>
                <c:pt idx="398">
                  <c:v>625</c:v>
                </c:pt>
                <c:pt idx="399">
                  <c:v>625</c:v>
                </c:pt>
                <c:pt idx="400">
                  <c:v>625</c:v>
                </c:pt>
                <c:pt idx="401">
                  <c:v>625</c:v>
                </c:pt>
                <c:pt idx="402">
                  <c:v>625</c:v>
                </c:pt>
                <c:pt idx="403">
                  <c:v>625</c:v>
                </c:pt>
                <c:pt idx="404">
                  <c:v>610</c:v>
                </c:pt>
                <c:pt idx="405">
                  <c:v>605</c:v>
                </c:pt>
                <c:pt idx="406">
                  <c:v>605</c:v>
                </c:pt>
                <c:pt idx="407">
                  <c:v>595</c:v>
                </c:pt>
                <c:pt idx="408">
                  <c:v>595</c:v>
                </c:pt>
                <c:pt idx="409">
                  <c:v>595</c:v>
                </c:pt>
                <c:pt idx="410">
                  <c:v>595</c:v>
                </c:pt>
                <c:pt idx="411">
                  <c:v>605</c:v>
                </c:pt>
                <c:pt idx="412">
                  <c:v>605</c:v>
                </c:pt>
                <c:pt idx="413">
                  <c:v>605</c:v>
                </c:pt>
                <c:pt idx="414">
                  <c:v>605</c:v>
                </c:pt>
                <c:pt idx="415">
                  <c:v>605</c:v>
                </c:pt>
                <c:pt idx="416">
                  <c:v>605</c:v>
                </c:pt>
                <c:pt idx="417">
                  <c:v>605</c:v>
                </c:pt>
                <c:pt idx="418">
                  <c:v>605</c:v>
                </c:pt>
                <c:pt idx="419">
                  <c:v>605</c:v>
                </c:pt>
                <c:pt idx="420">
                  <c:v>605</c:v>
                </c:pt>
                <c:pt idx="421">
                  <c:v>605</c:v>
                </c:pt>
                <c:pt idx="422">
                  <c:v>610</c:v>
                </c:pt>
                <c:pt idx="423">
                  <c:v>610</c:v>
                </c:pt>
                <c:pt idx="424">
                  <c:v>610</c:v>
                </c:pt>
                <c:pt idx="425">
                  <c:v>610</c:v>
                </c:pt>
                <c:pt idx="426">
                  <c:v>610</c:v>
                </c:pt>
                <c:pt idx="427">
                  <c:v>610</c:v>
                </c:pt>
                <c:pt idx="428">
                  <c:v>615</c:v>
                </c:pt>
                <c:pt idx="429">
                  <c:v>620</c:v>
                </c:pt>
                <c:pt idx="430">
                  <c:v>620</c:v>
                </c:pt>
                <c:pt idx="431">
                  <c:v>620</c:v>
                </c:pt>
                <c:pt idx="432">
                  <c:v>620</c:v>
                </c:pt>
                <c:pt idx="433">
                  <c:v>625</c:v>
                </c:pt>
                <c:pt idx="434">
                  <c:v>635</c:v>
                </c:pt>
                <c:pt idx="435">
                  <c:v>635</c:v>
                </c:pt>
                <c:pt idx="436">
                  <c:v>635</c:v>
                </c:pt>
                <c:pt idx="437">
                  <c:v>635</c:v>
                </c:pt>
                <c:pt idx="438">
                  <c:v>640</c:v>
                </c:pt>
                <c:pt idx="439">
                  <c:v>655</c:v>
                </c:pt>
                <c:pt idx="440">
                  <c:v>655</c:v>
                </c:pt>
                <c:pt idx="441">
                  <c:v>685</c:v>
                </c:pt>
                <c:pt idx="442">
                  <c:v>685</c:v>
                </c:pt>
                <c:pt idx="443">
                  <c:v>685</c:v>
                </c:pt>
                <c:pt idx="444">
                  <c:v>685</c:v>
                </c:pt>
                <c:pt idx="445">
                  <c:v>675</c:v>
                </c:pt>
                <c:pt idx="446">
                  <c:v>675</c:v>
                </c:pt>
                <c:pt idx="447">
                  <c:v>675</c:v>
                </c:pt>
                <c:pt idx="448">
                  <c:v>675</c:v>
                </c:pt>
                <c:pt idx="449">
                  <c:v>675</c:v>
                </c:pt>
                <c:pt idx="450">
                  <c:v>675</c:v>
                </c:pt>
                <c:pt idx="451">
                  <c:v>705</c:v>
                </c:pt>
                <c:pt idx="452">
                  <c:v>705</c:v>
                </c:pt>
                <c:pt idx="453">
                  <c:v>695</c:v>
                </c:pt>
                <c:pt idx="454">
                  <c:v>705</c:v>
                </c:pt>
                <c:pt idx="455">
                  <c:v>705</c:v>
                </c:pt>
                <c:pt idx="456">
                  <c:v>705</c:v>
                </c:pt>
                <c:pt idx="457">
                  <c:v>705</c:v>
                </c:pt>
                <c:pt idx="458">
                  <c:v>705</c:v>
                </c:pt>
                <c:pt idx="459">
                  <c:v>695</c:v>
                </c:pt>
                <c:pt idx="460">
                  <c:v>695</c:v>
                </c:pt>
                <c:pt idx="461">
                  <c:v>715</c:v>
                </c:pt>
                <c:pt idx="462">
                  <c:v>715</c:v>
                </c:pt>
                <c:pt idx="463">
                  <c:v>715</c:v>
                </c:pt>
                <c:pt idx="464">
                  <c:v>715</c:v>
                </c:pt>
                <c:pt idx="465">
                  <c:v>715</c:v>
                </c:pt>
                <c:pt idx="466">
                  <c:v>715</c:v>
                </c:pt>
                <c:pt idx="467">
                  <c:v>725</c:v>
                </c:pt>
                <c:pt idx="468">
                  <c:v>735</c:v>
                </c:pt>
                <c:pt idx="469">
                  <c:v>735</c:v>
                </c:pt>
                <c:pt idx="470">
                  <c:v>735</c:v>
                </c:pt>
                <c:pt idx="471">
                  <c:v>735</c:v>
                </c:pt>
                <c:pt idx="472">
                  <c:v>735</c:v>
                </c:pt>
                <c:pt idx="473">
                  <c:v>725</c:v>
                </c:pt>
                <c:pt idx="474">
                  <c:v>725</c:v>
                </c:pt>
                <c:pt idx="475">
                  <c:v>725</c:v>
                </c:pt>
                <c:pt idx="476">
                  <c:v>715</c:v>
                </c:pt>
                <c:pt idx="477">
                  <c:v>715</c:v>
                </c:pt>
                <c:pt idx="478">
                  <c:v>715</c:v>
                </c:pt>
                <c:pt idx="479">
                  <c:v>715</c:v>
                </c:pt>
                <c:pt idx="480">
                  <c:v>715</c:v>
                </c:pt>
                <c:pt idx="481">
                  <c:v>715</c:v>
                </c:pt>
                <c:pt idx="482">
                  <c:v>720</c:v>
                </c:pt>
                <c:pt idx="483">
                  <c:v>720</c:v>
                </c:pt>
                <c:pt idx="484">
                  <c:v>740</c:v>
                </c:pt>
                <c:pt idx="485">
                  <c:v>740</c:v>
                </c:pt>
                <c:pt idx="486">
                  <c:v>740</c:v>
                </c:pt>
                <c:pt idx="487">
                  <c:v>730</c:v>
                </c:pt>
                <c:pt idx="488">
                  <c:v>730</c:v>
                </c:pt>
                <c:pt idx="489">
                  <c:v>730</c:v>
                </c:pt>
                <c:pt idx="490">
                  <c:v>730</c:v>
                </c:pt>
                <c:pt idx="491">
                  <c:v>730</c:v>
                </c:pt>
                <c:pt idx="492">
                  <c:v>730</c:v>
                </c:pt>
                <c:pt idx="493">
                  <c:v>730</c:v>
                </c:pt>
                <c:pt idx="494">
                  <c:v>730</c:v>
                </c:pt>
                <c:pt idx="495">
                  <c:v>740</c:v>
                </c:pt>
                <c:pt idx="496">
                  <c:v>740</c:v>
                </c:pt>
                <c:pt idx="497">
                  <c:v>740</c:v>
                </c:pt>
                <c:pt idx="498">
                  <c:v>740</c:v>
                </c:pt>
                <c:pt idx="499">
                  <c:v>750</c:v>
                </c:pt>
                <c:pt idx="500">
                  <c:v>755</c:v>
                </c:pt>
                <c:pt idx="501">
                  <c:v>755</c:v>
                </c:pt>
                <c:pt idx="502">
                  <c:v>755</c:v>
                </c:pt>
                <c:pt idx="503">
                  <c:v>760</c:v>
                </c:pt>
                <c:pt idx="504">
                  <c:v>835</c:v>
                </c:pt>
                <c:pt idx="505">
                  <c:v>835</c:v>
                </c:pt>
                <c:pt idx="506">
                  <c:v>835</c:v>
                </c:pt>
                <c:pt idx="507">
                  <c:v>835</c:v>
                </c:pt>
                <c:pt idx="508">
                  <c:v>835</c:v>
                </c:pt>
                <c:pt idx="509">
                  <c:v>835</c:v>
                </c:pt>
                <c:pt idx="510">
                  <c:v>835</c:v>
                </c:pt>
                <c:pt idx="511">
                  <c:v>855</c:v>
                </c:pt>
                <c:pt idx="512">
                  <c:v>855</c:v>
                </c:pt>
                <c:pt idx="513">
                  <c:v>855</c:v>
                </c:pt>
                <c:pt idx="514">
                  <c:v>855</c:v>
                </c:pt>
                <c:pt idx="515">
                  <c:v>855</c:v>
                </c:pt>
                <c:pt idx="516">
                  <c:v>855</c:v>
                </c:pt>
                <c:pt idx="517">
                  <c:v>855</c:v>
                </c:pt>
                <c:pt idx="518">
                  <c:v>855</c:v>
                </c:pt>
                <c:pt idx="519">
                  <c:v>855</c:v>
                </c:pt>
                <c:pt idx="520">
                  <c:v>855</c:v>
                </c:pt>
                <c:pt idx="521">
                  <c:v>855</c:v>
                </c:pt>
                <c:pt idx="522">
                  <c:v>855</c:v>
                </c:pt>
                <c:pt idx="523">
                  <c:v>855</c:v>
                </c:pt>
                <c:pt idx="524">
                  <c:v>845</c:v>
                </c:pt>
                <c:pt idx="525">
                  <c:v>845</c:v>
                </c:pt>
                <c:pt idx="526">
                  <c:v>835</c:v>
                </c:pt>
                <c:pt idx="527">
                  <c:v>835</c:v>
                </c:pt>
                <c:pt idx="528">
                  <c:v>835</c:v>
                </c:pt>
                <c:pt idx="529">
                  <c:v>835</c:v>
                </c:pt>
                <c:pt idx="530">
                  <c:v>805</c:v>
                </c:pt>
                <c:pt idx="531">
                  <c:v>805</c:v>
                </c:pt>
                <c:pt idx="532">
                  <c:v>805</c:v>
                </c:pt>
                <c:pt idx="533">
                  <c:v>795</c:v>
                </c:pt>
                <c:pt idx="534">
                  <c:v>795</c:v>
                </c:pt>
                <c:pt idx="535">
                  <c:v>785</c:v>
                </c:pt>
                <c:pt idx="536">
                  <c:v>785</c:v>
                </c:pt>
                <c:pt idx="537">
                  <c:v>765</c:v>
                </c:pt>
                <c:pt idx="538">
                  <c:v>745</c:v>
                </c:pt>
                <c:pt idx="539">
                  <c:v>725</c:v>
                </c:pt>
                <c:pt idx="540">
                  <c:v>705</c:v>
                </c:pt>
                <c:pt idx="541">
                  <c:v>675</c:v>
                </c:pt>
                <c:pt idx="542">
                  <c:v>625</c:v>
                </c:pt>
                <c:pt idx="543">
                  <c:v>595</c:v>
                </c:pt>
                <c:pt idx="544">
                  <c:v>595</c:v>
                </c:pt>
                <c:pt idx="545">
                  <c:v>595</c:v>
                </c:pt>
                <c:pt idx="546">
                  <c:v>595</c:v>
                </c:pt>
                <c:pt idx="547">
                  <c:v>595</c:v>
                </c:pt>
                <c:pt idx="548">
                  <c:v>595</c:v>
                </c:pt>
                <c:pt idx="549">
                  <c:v>635</c:v>
                </c:pt>
                <c:pt idx="550">
                  <c:v>635</c:v>
                </c:pt>
                <c:pt idx="551">
                  <c:v>635</c:v>
                </c:pt>
                <c:pt idx="552">
                  <c:v>635</c:v>
                </c:pt>
                <c:pt idx="553">
                  <c:v>635</c:v>
                </c:pt>
                <c:pt idx="554">
                  <c:v>635</c:v>
                </c:pt>
                <c:pt idx="555">
                  <c:v>635</c:v>
                </c:pt>
                <c:pt idx="556">
                  <c:v>635</c:v>
                </c:pt>
                <c:pt idx="557">
                  <c:v>635</c:v>
                </c:pt>
                <c:pt idx="558">
                  <c:v>635</c:v>
                </c:pt>
                <c:pt idx="559">
                  <c:v>655</c:v>
                </c:pt>
                <c:pt idx="560">
                  <c:v>655</c:v>
                </c:pt>
                <c:pt idx="561">
                  <c:v>655</c:v>
                </c:pt>
                <c:pt idx="562">
                  <c:v>655</c:v>
                </c:pt>
                <c:pt idx="563">
                  <c:v>655</c:v>
                </c:pt>
                <c:pt idx="564">
                  <c:v>655</c:v>
                </c:pt>
                <c:pt idx="565">
                  <c:v>655</c:v>
                </c:pt>
                <c:pt idx="566">
                  <c:v>655</c:v>
                </c:pt>
                <c:pt idx="567">
                  <c:v>655</c:v>
                </c:pt>
                <c:pt idx="568">
                  <c:v>655</c:v>
                </c:pt>
                <c:pt idx="569">
                  <c:v>655</c:v>
                </c:pt>
                <c:pt idx="570">
                  <c:v>655</c:v>
                </c:pt>
                <c:pt idx="571">
                  <c:v>655</c:v>
                </c:pt>
                <c:pt idx="572">
                  <c:v>655</c:v>
                </c:pt>
                <c:pt idx="573">
                  <c:v>655</c:v>
                </c:pt>
                <c:pt idx="574">
                  <c:v>615</c:v>
                </c:pt>
                <c:pt idx="575">
                  <c:v>615</c:v>
                </c:pt>
                <c:pt idx="576">
                  <c:v>615</c:v>
                </c:pt>
                <c:pt idx="577">
                  <c:v>615</c:v>
                </c:pt>
                <c:pt idx="578">
                  <c:v>615</c:v>
                </c:pt>
                <c:pt idx="579">
                  <c:v>615</c:v>
                </c:pt>
                <c:pt idx="580">
                  <c:v>615</c:v>
                </c:pt>
                <c:pt idx="581">
                  <c:v>615</c:v>
                </c:pt>
                <c:pt idx="582">
                  <c:v>615</c:v>
                </c:pt>
                <c:pt idx="583">
                  <c:v>615</c:v>
                </c:pt>
                <c:pt idx="584">
                  <c:v>615</c:v>
                </c:pt>
                <c:pt idx="585">
                  <c:v>615</c:v>
                </c:pt>
                <c:pt idx="586">
                  <c:v>615</c:v>
                </c:pt>
                <c:pt idx="587">
                  <c:v>615</c:v>
                </c:pt>
                <c:pt idx="588">
                  <c:v>630</c:v>
                </c:pt>
                <c:pt idx="589">
                  <c:v>635</c:v>
                </c:pt>
                <c:pt idx="590">
                  <c:v>635</c:v>
                </c:pt>
                <c:pt idx="591">
                  <c:v>640</c:v>
                </c:pt>
                <c:pt idx="592">
                  <c:v>640</c:v>
                </c:pt>
                <c:pt idx="593">
                  <c:v>640</c:v>
                </c:pt>
                <c:pt idx="594">
                  <c:v>645</c:v>
                </c:pt>
                <c:pt idx="595">
                  <c:v>645</c:v>
                </c:pt>
                <c:pt idx="596">
                  <c:v>645</c:v>
                </c:pt>
                <c:pt idx="597">
                  <c:v>645</c:v>
                </c:pt>
                <c:pt idx="598">
                  <c:v>645</c:v>
                </c:pt>
                <c:pt idx="599">
                  <c:v>645</c:v>
                </c:pt>
                <c:pt idx="600">
                  <c:v>645</c:v>
                </c:pt>
                <c:pt idx="601">
                  <c:v>645</c:v>
                </c:pt>
                <c:pt idx="602">
                  <c:v>650</c:v>
                </c:pt>
                <c:pt idx="603">
                  <c:v>650</c:v>
                </c:pt>
                <c:pt idx="604">
                  <c:v>650</c:v>
                </c:pt>
                <c:pt idx="605">
                  <c:v>650</c:v>
                </c:pt>
                <c:pt idx="606">
                  <c:v>655</c:v>
                </c:pt>
                <c:pt idx="607">
                  <c:v>655</c:v>
                </c:pt>
                <c:pt idx="608">
                  <c:v>655</c:v>
                </c:pt>
                <c:pt idx="609">
                  <c:v>655</c:v>
                </c:pt>
                <c:pt idx="610">
                  <c:v>655</c:v>
                </c:pt>
                <c:pt idx="611">
                  <c:v>675</c:v>
                </c:pt>
                <c:pt idx="612">
                  <c:v>680</c:v>
                </c:pt>
                <c:pt idx="613">
                  <c:v>680</c:v>
                </c:pt>
                <c:pt idx="614">
                  <c:v>680</c:v>
                </c:pt>
                <c:pt idx="615">
                  <c:v>680</c:v>
                </c:pt>
                <c:pt idx="616">
                  <c:v>700</c:v>
                </c:pt>
                <c:pt idx="617">
                  <c:v>700</c:v>
                </c:pt>
                <c:pt idx="618">
                  <c:v>700</c:v>
                </c:pt>
                <c:pt idx="619">
                  <c:v>700</c:v>
                </c:pt>
                <c:pt idx="620">
                  <c:v>700</c:v>
                </c:pt>
                <c:pt idx="621">
                  <c:v>700</c:v>
                </c:pt>
                <c:pt idx="622">
                  <c:v>710</c:v>
                </c:pt>
                <c:pt idx="623">
                  <c:v>710</c:v>
                </c:pt>
                <c:pt idx="624">
                  <c:v>725</c:v>
                </c:pt>
                <c:pt idx="625">
                  <c:v>725</c:v>
                </c:pt>
                <c:pt idx="626">
                  <c:v>730</c:v>
                </c:pt>
                <c:pt idx="627">
                  <c:v>730</c:v>
                </c:pt>
                <c:pt idx="628">
                  <c:v>730</c:v>
                </c:pt>
                <c:pt idx="629">
                  <c:v>730</c:v>
                </c:pt>
                <c:pt idx="630">
                  <c:v>730</c:v>
                </c:pt>
                <c:pt idx="631">
                  <c:v>720</c:v>
                </c:pt>
                <c:pt idx="632">
                  <c:v>720</c:v>
                </c:pt>
                <c:pt idx="633">
                  <c:v>720</c:v>
                </c:pt>
                <c:pt idx="634">
                  <c:v>720</c:v>
                </c:pt>
                <c:pt idx="635">
                  <c:v>720</c:v>
                </c:pt>
                <c:pt idx="636">
                  <c:v>720</c:v>
                </c:pt>
                <c:pt idx="637">
                  <c:v>720</c:v>
                </c:pt>
                <c:pt idx="638">
                  <c:v>720</c:v>
                </c:pt>
                <c:pt idx="639">
                  <c:v>720</c:v>
                </c:pt>
                <c:pt idx="640">
                  <c:v>720</c:v>
                </c:pt>
                <c:pt idx="641">
                  <c:v>720</c:v>
                </c:pt>
                <c:pt idx="642">
                  <c:v>720</c:v>
                </c:pt>
                <c:pt idx="643">
                  <c:v>720</c:v>
                </c:pt>
                <c:pt idx="644">
                  <c:v>715</c:v>
                </c:pt>
                <c:pt idx="645">
                  <c:v>715</c:v>
                </c:pt>
                <c:pt idx="646">
                  <c:v>715</c:v>
                </c:pt>
                <c:pt idx="647">
                  <c:v>715</c:v>
                </c:pt>
                <c:pt idx="648">
                  <c:v>685</c:v>
                </c:pt>
                <c:pt idx="649">
                  <c:v>670</c:v>
                </c:pt>
                <c:pt idx="650">
                  <c:v>670</c:v>
                </c:pt>
                <c:pt idx="651">
                  <c:v>645</c:v>
                </c:pt>
                <c:pt idx="652">
                  <c:v>645</c:v>
                </c:pt>
                <c:pt idx="653">
                  <c:v>645</c:v>
                </c:pt>
                <c:pt idx="654">
                  <c:v>645</c:v>
                </c:pt>
                <c:pt idx="655">
                  <c:v>645</c:v>
                </c:pt>
                <c:pt idx="656">
                  <c:v>645</c:v>
                </c:pt>
                <c:pt idx="657">
                  <c:v>640</c:v>
                </c:pt>
                <c:pt idx="658">
                  <c:v>640</c:v>
                </c:pt>
                <c:pt idx="659">
                  <c:v>640</c:v>
                </c:pt>
                <c:pt idx="660">
                  <c:v>640</c:v>
                </c:pt>
                <c:pt idx="661">
                  <c:v>640</c:v>
                </c:pt>
                <c:pt idx="662">
                  <c:v>640</c:v>
                </c:pt>
                <c:pt idx="663">
                  <c:v>640</c:v>
                </c:pt>
                <c:pt idx="664">
                  <c:v>640</c:v>
                </c:pt>
                <c:pt idx="665">
                  <c:v>640</c:v>
                </c:pt>
                <c:pt idx="666">
                  <c:v>640</c:v>
                </c:pt>
                <c:pt idx="667">
                  <c:v>640</c:v>
                </c:pt>
                <c:pt idx="668">
                  <c:v>640</c:v>
                </c:pt>
                <c:pt idx="669">
                  <c:v>640</c:v>
                </c:pt>
                <c:pt idx="670">
                  <c:v>640</c:v>
                </c:pt>
                <c:pt idx="671">
                  <c:v>640</c:v>
                </c:pt>
                <c:pt idx="672">
                  <c:v>640</c:v>
                </c:pt>
                <c:pt idx="673">
                  <c:v>640</c:v>
                </c:pt>
                <c:pt idx="674">
                  <c:v>640</c:v>
                </c:pt>
                <c:pt idx="675">
                  <c:v>640</c:v>
                </c:pt>
                <c:pt idx="676">
                  <c:v>640</c:v>
                </c:pt>
                <c:pt idx="677">
                  <c:v>640</c:v>
                </c:pt>
                <c:pt idx="678">
                  <c:v>645</c:v>
                </c:pt>
                <c:pt idx="679">
                  <c:v>645</c:v>
                </c:pt>
                <c:pt idx="680">
                  <c:v>645</c:v>
                </c:pt>
                <c:pt idx="681">
                  <c:v>645</c:v>
                </c:pt>
                <c:pt idx="682">
                  <c:v>645</c:v>
                </c:pt>
                <c:pt idx="683">
                  <c:v>645</c:v>
                </c:pt>
                <c:pt idx="684">
                  <c:v>645</c:v>
                </c:pt>
                <c:pt idx="685">
                  <c:v>645</c:v>
                </c:pt>
                <c:pt idx="686">
                  <c:v>650</c:v>
                </c:pt>
                <c:pt idx="687">
                  <c:v>650</c:v>
                </c:pt>
                <c:pt idx="688">
                  <c:v>650</c:v>
                </c:pt>
                <c:pt idx="689">
                  <c:v>650</c:v>
                </c:pt>
                <c:pt idx="690">
                  <c:v>650</c:v>
                </c:pt>
                <c:pt idx="691">
                  <c:v>650</c:v>
                </c:pt>
                <c:pt idx="692">
                  <c:v>655</c:v>
                </c:pt>
                <c:pt idx="693">
                  <c:v>655</c:v>
                </c:pt>
                <c:pt idx="694">
                  <c:v>660</c:v>
                </c:pt>
                <c:pt idx="695">
                  <c:v>660</c:v>
                </c:pt>
                <c:pt idx="696">
                  <c:v>670</c:v>
                </c:pt>
                <c:pt idx="697">
                  <c:v>670</c:v>
                </c:pt>
                <c:pt idx="698">
                  <c:v>670</c:v>
                </c:pt>
                <c:pt idx="699">
                  <c:v>670</c:v>
                </c:pt>
                <c:pt idx="700">
                  <c:v>690</c:v>
                </c:pt>
                <c:pt idx="701">
                  <c:v>690</c:v>
                </c:pt>
                <c:pt idx="702">
                  <c:v>690</c:v>
                </c:pt>
                <c:pt idx="703">
                  <c:v>690</c:v>
                </c:pt>
                <c:pt idx="704">
                  <c:v>690</c:v>
                </c:pt>
                <c:pt idx="705">
                  <c:v>690</c:v>
                </c:pt>
                <c:pt idx="706">
                  <c:v>690</c:v>
                </c:pt>
                <c:pt idx="707">
                  <c:v>690</c:v>
                </c:pt>
                <c:pt idx="708">
                  <c:v>690</c:v>
                </c:pt>
                <c:pt idx="709">
                  <c:v>690</c:v>
                </c:pt>
                <c:pt idx="710">
                  <c:v>690</c:v>
                </c:pt>
                <c:pt idx="711">
                  <c:v>690</c:v>
                </c:pt>
                <c:pt idx="712">
                  <c:v>700</c:v>
                </c:pt>
                <c:pt idx="713">
                  <c:v>700</c:v>
                </c:pt>
                <c:pt idx="714">
                  <c:v>700</c:v>
                </c:pt>
                <c:pt idx="715">
                  <c:v>700</c:v>
                </c:pt>
                <c:pt idx="716">
                  <c:v>700</c:v>
                </c:pt>
                <c:pt idx="717">
                  <c:v>700</c:v>
                </c:pt>
                <c:pt idx="718">
                  <c:v>700</c:v>
                </c:pt>
                <c:pt idx="719">
                  <c:v>700</c:v>
                </c:pt>
                <c:pt idx="720">
                  <c:v>700</c:v>
                </c:pt>
                <c:pt idx="721">
                  <c:v>700</c:v>
                </c:pt>
                <c:pt idx="722">
                  <c:v>700</c:v>
                </c:pt>
                <c:pt idx="723">
                  <c:v>700</c:v>
                </c:pt>
                <c:pt idx="724">
                  <c:v>700</c:v>
                </c:pt>
                <c:pt idx="725">
                  <c:v>700</c:v>
                </c:pt>
                <c:pt idx="726">
                  <c:v>700</c:v>
                </c:pt>
                <c:pt idx="727">
                  <c:v>700</c:v>
                </c:pt>
                <c:pt idx="728">
                  <c:v>700</c:v>
                </c:pt>
                <c:pt idx="729">
                  <c:v>690</c:v>
                </c:pt>
                <c:pt idx="730">
                  <c:v>690</c:v>
                </c:pt>
                <c:pt idx="731">
                  <c:v>690</c:v>
                </c:pt>
                <c:pt idx="732">
                  <c:v>690</c:v>
                </c:pt>
                <c:pt idx="733">
                  <c:v>690</c:v>
                </c:pt>
                <c:pt idx="734">
                  <c:v>700</c:v>
                </c:pt>
                <c:pt idx="735">
                  <c:v>700</c:v>
                </c:pt>
                <c:pt idx="736">
                  <c:v>700</c:v>
                </c:pt>
                <c:pt idx="737">
                  <c:v>700</c:v>
                </c:pt>
                <c:pt idx="738">
                  <c:v>700</c:v>
                </c:pt>
                <c:pt idx="739">
                  <c:v>700</c:v>
                </c:pt>
                <c:pt idx="740">
                  <c:v>700</c:v>
                </c:pt>
                <c:pt idx="741">
                  <c:v>700</c:v>
                </c:pt>
                <c:pt idx="742">
                  <c:v>700</c:v>
                </c:pt>
                <c:pt idx="743">
                  <c:v>700</c:v>
                </c:pt>
                <c:pt idx="744">
                  <c:v>700</c:v>
                </c:pt>
                <c:pt idx="745">
                  <c:v>700</c:v>
                </c:pt>
                <c:pt idx="746">
                  <c:v>705</c:v>
                </c:pt>
                <c:pt idx="747">
                  <c:v>705</c:v>
                </c:pt>
                <c:pt idx="748">
                  <c:v>705</c:v>
                </c:pt>
                <c:pt idx="749">
                  <c:v>705</c:v>
                </c:pt>
                <c:pt idx="750">
                  <c:v>705</c:v>
                </c:pt>
                <c:pt idx="751">
                  <c:v>705</c:v>
                </c:pt>
                <c:pt idx="752">
                  <c:v>705</c:v>
                </c:pt>
                <c:pt idx="753">
                  <c:v>705</c:v>
                </c:pt>
                <c:pt idx="754">
                  <c:v>700</c:v>
                </c:pt>
                <c:pt idx="755">
                  <c:v>700</c:v>
                </c:pt>
                <c:pt idx="756">
                  <c:v>695</c:v>
                </c:pt>
                <c:pt idx="757">
                  <c:v>690</c:v>
                </c:pt>
                <c:pt idx="758">
                  <c:v>690</c:v>
                </c:pt>
                <c:pt idx="759">
                  <c:v>680</c:v>
                </c:pt>
                <c:pt idx="760">
                  <c:v>680</c:v>
                </c:pt>
                <c:pt idx="761">
                  <c:v>670</c:v>
                </c:pt>
                <c:pt idx="762">
                  <c:v>665</c:v>
                </c:pt>
                <c:pt idx="763">
                  <c:v>665</c:v>
                </c:pt>
                <c:pt idx="764">
                  <c:v>665</c:v>
                </c:pt>
                <c:pt idx="765">
                  <c:v>665</c:v>
                </c:pt>
                <c:pt idx="766">
                  <c:v>665</c:v>
                </c:pt>
                <c:pt idx="767">
                  <c:v>645</c:v>
                </c:pt>
                <c:pt idx="768">
                  <c:v>645</c:v>
                </c:pt>
                <c:pt idx="769">
                  <c:v>645</c:v>
                </c:pt>
                <c:pt idx="770">
                  <c:v>645</c:v>
                </c:pt>
                <c:pt idx="771">
                  <c:v>645</c:v>
                </c:pt>
                <c:pt idx="772">
                  <c:v>645</c:v>
                </c:pt>
                <c:pt idx="773">
                  <c:v>645</c:v>
                </c:pt>
                <c:pt idx="774">
                  <c:v>645</c:v>
                </c:pt>
                <c:pt idx="775">
                  <c:v>645</c:v>
                </c:pt>
                <c:pt idx="776">
                  <c:v>635</c:v>
                </c:pt>
                <c:pt idx="777">
                  <c:v>635</c:v>
                </c:pt>
                <c:pt idx="778">
                  <c:v>635</c:v>
                </c:pt>
                <c:pt idx="779">
                  <c:v>635</c:v>
                </c:pt>
                <c:pt idx="780">
                  <c:v>630</c:v>
                </c:pt>
                <c:pt idx="781">
                  <c:v>630</c:v>
                </c:pt>
                <c:pt idx="782">
                  <c:v>630</c:v>
                </c:pt>
                <c:pt idx="783">
                  <c:v>630</c:v>
                </c:pt>
                <c:pt idx="784">
                  <c:v>630</c:v>
                </c:pt>
                <c:pt idx="785">
                  <c:v>630</c:v>
                </c:pt>
                <c:pt idx="786">
                  <c:v>630</c:v>
                </c:pt>
                <c:pt idx="787">
                  <c:v>630</c:v>
                </c:pt>
                <c:pt idx="788">
                  <c:v>630</c:v>
                </c:pt>
                <c:pt idx="789">
                  <c:v>630</c:v>
                </c:pt>
                <c:pt idx="790">
                  <c:v>630</c:v>
                </c:pt>
                <c:pt idx="791">
                  <c:v>630</c:v>
                </c:pt>
                <c:pt idx="792">
                  <c:v>630</c:v>
                </c:pt>
                <c:pt idx="793">
                  <c:v>630</c:v>
                </c:pt>
                <c:pt idx="794">
                  <c:v>630</c:v>
                </c:pt>
                <c:pt idx="795">
                  <c:v>630</c:v>
                </c:pt>
                <c:pt idx="796">
                  <c:v>630</c:v>
                </c:pt>
                <c:pt idx="797">
                  <c:v>630</c:v>
                </c:pt>
                <c:pt idx="798">
                  <c:v>640</c:v>
                </c:pt>
                <c:pt idx="799">
                  <c:v>640</c:v>
                </c:pt>
                <c:pt idx="800">
                  <c:v>640</c:v>
                </c:pt>
                <c:pt idx="801">
                  <c:v>640</c:v>
                </c:pt>
                <c:pt idx="802">
                  <c:v>640</c:v>
                </c:pt>
                <c:pt idx="803">
                  <c:v>640</c:v>
                </c:pt>
                <c:pt idx="804">
                  <c:v>640</c:v>
                </c:pt>
                <c:pt idx="805">
                  <c:v>640</c:v>
                </c:pt>
                <c:pt idx="806">
                  <c:v>640</c:v>
                </c:pt>
                <c:pt idx="807">
                  <c:v>640</c:v>
                </c:pt>
                <c:pt idx="808">
                  <c:v>640</c:v>
                </c:pt>
                <c:pt idx="809">
                  <c:v>640</c:v>
                </c:pt>
                <c:pt idx="810">
                  <c:v>640</c:v>
                </c:pt>
                <c:pt idx="811">
                  <c:v>640</c:v>
                </c:pt>
                <c:pt idx="812">
                  <c:v>640</c:v>
                </c:pt>
                <c:pt idx="813">
                  <c:v>640</c:v>
                </c:pt>
                <c:pt idx="814">
                  <c:v>640</c:v>
                </c:pt>
                <c:pt idx="815">
                  <c:v>640</c:v>
                </c:pt>
                <c:pt idx="816">
                  <c:v>635</c:v>
                </c:pt>
                <c:pt idx="817">
                  <c:v>635</c:v>
                </c:pt>
                <c:pt idx="818">
                  <c:v>635</c:v>
                </c:pt>
                <c:pt idx="819">
                  <c:v>635</c:v>
                </c:pt>
                <c:pt idx="820">
                  <c:v>635</c:v>
                </c:pt>
                <c:pt idx="821">
                  <c:v>635</c:v>
                </c:pt>
                <c:pt idx="822">
                  <c:v>635</c:v>
                </c:pt>
                <c:pt idx="823">
                  <c:v>635</c:v>
                </c:pt>
                <c:pt idx="824">
                  <c:v>635</c:v>
                </c:pt>
                <c:pt idx="825">
                  <c:v>640</c:v>
                </c:pt>
                <c:pt idx="826">
                  <c:v>640</c:v>
                </c:pt>
                <c:pt idx="827">
                  <c:v>640</c:v>
                </c:pt>
                <c:pt idx="828">
                  <c:v>640</c:v>
                </c:pt>
                <c:pt idx="829">
                  <c:v>640</c:v>
                </c:pt>
                <c:pt idx="830">
                  <c:v>640</c:v>
                </c:pt>
                <c:pt idx="831">
                  <c:v>645</c:v>
                </c:pt>
                <c:pt idx="832">
                  <c:v>645</c:v>
                </c:pt>
                <c:pt idx="833">
                  <c:v>645</c:v>
                </c:pt>
                <c:pt idx="834">
                  <c:v>650</c:v>
                </c:pt>
                <c:pt idx="835">
                  <c:v>650</c:v>
                </c:pt>
                <c:pt idx="836">
                  <c:v>650</c:v>
                </c:pt>
                <c:pt idx="837">
                  <c:v>650</c:v>
                </c:pt>
                <c:pt idx="838">
                  <c:v>650</c:v>
                </c:pt>
                <c:pt idx="839">
                  <c:v>655</c:v>
                </c:pt>
                <c:pt idx="840">
                  <c:v>665</c:v>
                </c:pt>
                <c:pt idx="841">
                  <c:v>665</c:v>
                </c:pt>
                <c:pt idx="842">
                  <c:v>665</c:v>
                </c:pt>
                <c:pt idx="843">
                  <c:v>665</c:v>
                </c:pt>
                <c:pt idx="844">
                  <c:v>665</c:v>
                </c:pt>
                <c:pt idx="845">
                  <c:v>675</c:v>
                </c:pt>
                <c:pt idx="846">
                  <c:v>675</c:v>
                </c:pt>
                <c:pt idx="847">
                  <c:v>675</c:v>
                </c:pt>
                <c:pt idx="848">
                  <c:v>675</c:v>
                </c:pt>
                <c:pt idx="849">
                  <c:v>675</c:v>
                </c:pt>
                <c:pt idx="850">
                  <c:v>675</c:v>
                </c:pt>
                <c:pt idx="851">
                  <c:v>675</c:v>
                </c:pt>
                <c:pt idx="852">
                  <c:v>675</c:v>
                </c:pt>
                <c:pt idx="853">
                  <c:v>675</c:v>
                </c:pt>
                <c:pt idx="854">
                  <c:v>675</c:v>
                </c:pt>
                <c:pt idx="855">
                  <c:v>685</c:v>
                </c:pt>
                <c:pt idx="856">
                  <c:v>685</c:v>
                </c:pt>
                <c:pt idx="857">
                  <c:v>690</c:v>
                </c:pt>
                <c:pt idx="858">
                  <c:v>690</c:v>
                </c:pt>
                <c:pt idx="859">
                  <c:v>690</c:v>
                </c:pt>
                <c:pt idx="860">
                  <c:v>700</c:v>
                </c:pt>
                <c:pt idx="861">
                  <c:v>710</c:v>
                </c:pt>
                <c:pt idx="862">
                  <c:v>710</c:v>
                </c:pt>
                <c:pt idx="863">
                  <c:v>750</c:v>
                </c:pt>
                <c:pt idx="864">
                  <c:v>750</c:v>
                </c:pt>
                <c:pt idx="865">
                  <c:v>750</c:v>
                </c:pt>
                <c:pt idx="866">
                  <c:v>750</c:v>
                </c:pt>
                <c:pt idx="867">
                  <c:v>760</c:v>
                </c:pt>
                <c:pt idx="868">
                  <c:v>760</c:v>
                </c:pt>
                <c:pt idx="869">
                  <c:v>760</c:v>
                </c:pt>
                <c:pt idx="870">
                  <c:v>760</c:v>
                </c:pt>
                <c:pt idx="871">
                  <c:v>760</c:v>
                </c:pt>
                <c:pt idx="872">
                  <c:v>760</c:v>
                </c:pt>
                <c:pt idx="873">
                  <c:v>760</c:v>
                </c:pt>
                <c:pt idx="874">
                  <c:v>760</c:v>
                </c:pt>
                <c:pt idx="875">
                  <c:v>760</c:v>
                </c:pt>
                <c:pt idx="876">
                  <c:v>760</c:v>
                </c:pt>
                <c:pt idx="877">
                  <c:v>760</c:v>
                </c:pt>
                <c:pt idx="878">
                  <c:v>760</c:v>
                </c:pt>
                <c:pt idx="879">
                  <c:v>760</c:v>
                </c:pt>
                <c:pt idx="880">
                  <c:v>760</c:v>
                </c:pt>
                <c:pt idx="881">
                  <c:v>760</c:v>
                </c:pt>
                <c:pt idx="882">
                  <c:v>760</c:v>
                </c:pt>
                <c:pt idx="883">
                  <c:v>760</c:v>
                </c:pt>
                <c:pt idx="884">
                  <c:v>760</c:v>
                </c:pt>
                <c:pt idx="885">
                  <c:v>760</c:v>
                </c:pt>
                <c:pt idx="886">
                  <c:v>760</c:v>
                </c:pt>
                <c:pt idx="887">
                  <c:v>765</c:v>
                </c:pt>
                <c:pt idx="888">
                  <c:v>765</c:v>
                </c:pt>
                <c:pt idx="889">
                  <c:v>765</c:v>
                </c:pt>
                <c:pt idx="890">
                  <c:v>765</c:v>
                </c:pt>
                <c:pt idx="891">
                  <c:v>765</c:v>
                </c:pt>
                <c:pt idx="892">
                  <c:v>765</c:v>
                </c:pt>
                <c:pt idx="893">
                  <c:v>765</c:v>
                </c:pt>
                <c:pt idx="894">
                  <c:v>765</c:v>
                </c:pt>
                <c:pt idx="895">
                  <c:v>765</c:v>
                </c:pt>
                <c:pt idx="896">
                  <c:v>765</c:v>
                </c:pt>
                <c:pt idx="897">
                  <c:v>765</c:v>
                </c:pt>
                <c:pt idx="898">
                  <c:v>765</c:v>
                </c:pt>
                <c:pt idx="899">
                  <c:v>765</c:v>
                </c:pt>
                <c:pt idx="900">
                  <c:v>765</c:v>
                </c:pt>
                <c:pt idx="901">
                  <c:v>765</c:v>
                </c:pt>
                <c:pt idx="902">
                  <c:v>765</c:v>
                </c:pt>
                <c:pt idx="903">
                  <c:v>765</c:v>
                </c:pt>
                <c:pt idx="904">
                  <c:v>765</c:v>
                </c:pt>
                <c:pt idx="905">
                  <c:v>765</c:v>
                </c:pt>
                <c:pt idx="906">
                  <c:v>765</c:v>
                </c:pt>
                <c:pt idx="907">
                  <c:v>785</c:v>
                </c:pt>
                <c:pt idx="908">
                  <c:v>785</c:v>
                </c:pt>
                <c:pt idx="909">
                  <c:v>785</c:v>
                </c:pt>
                <c:pt idx="910">
                  <c:v>785</c:v>
                </c:pt>
                <c:pt idx="911">
                  <c:v>785</c:v>
                </c:pt>
                <c:pt idx="912">
                  <c:v>795</c:v>
                </c:pt>
                <c:pt idx="913">
                  <c:v>795</c:v>
                </c:pt>
                <c:pt idx="914">
                  <c:v>795</c:v>
                </c:pt>
                <c:pt idx="915">
                  <c:v>795</c:v>
                </c:pt>
                <c:pt idx="916">
                  <c:v>795</c:v>
                </c:pt>
                <c:pt idx="917">
                  <c:v>795</c:v>
                </c:pt>
                <c:pt idx="918">
                  <c:v>795</c:v>
                </c:pt>
                <c:pt idx="919">
                  <c:v>795</c:v>
                </c:pt>
                <c:pt idx="920">
                  <c:v>785</c:v>
                </c:pt>
                <c:pt idx="921">
                  <c:v>785</c:v>
                </c:pt>
                <c:pt idx="922">
                  <c:v>720</c:v>
                </c:pt>
                <c:pt idx="923">
                  <c:v>720</c:v>
                </c:pt>
                <c:pt idx="924">
                  <c:v>720</c:v>
                </c:pt>
                <c:pt idx="925">
                  <c:v>720</c:v>
                </c:pt>
                <c:pt idx="926">
                  <c:v>720</c:v>
                </c:pt>
                <c:pt idx="927">
                  <c:v>720</c:v>
                </c:pt>
                <c:pt idx="928">
                  <c:v>710</c:v>
                </c:pt>
                <c:pt idx="929">
                  <c:v>710</c:v>
                </c:pt>
                <c:pt idx="930">
                  <c:v>710</c:v>
                </c:pt>
                <c:pt idx="931">
                  <c:v>710</c:v>
                </c:pt>
                <c:pt idx="932">
                  <c:v>710</c:v>
                </c:pt>
                <c:pt idx="933">
                  <c:v>710</c:v>
                </c:pt>
                <c:pt idx="934">
                  <c:v>710</c:v>
                </c:pt>
                <c:pt idx="935">
                  <c:v>710</c:v>
                </c:pt>
                <c:pt idx="936">
                  <c:v>730</c:v>
                </c:pt>
                <c:pt idx="937">
                  <c:v>730</c:v>
                </c:pt>
                <c:pt idx="938">
                  <c:v>730</c:v>
                </c:pt>
                <c:pt idx="939">
                  <c:v>730</c:v>
                </c:pt>
                <c:pt idx="940">
                  <c:v>730</c:v>
                </c:pt>
                <c:pt idx="941">
                  <c:v>755</c:v>
                </c:pt>
                <c:pt idx="942">
                  <c:v>755</c:v>
                </c:pt>
                <c:pt idx="943">
                  <c:v>775</c:v>
                </c:pt>
                <c:pt idx="944">
                  <c:v>775</c:v>
                </c:pt>
                <c:pt idx="945">
                  <c:v>775</c:v>
                </c:pt>
                <c:pt idx="946">
                  <c:v>775</c:v>
                </c:pt>
                <c:pt idx="947">
                  <c:v>775</c:v>
                </c:pt>
                <c:pt idx="948">
                  <c:v>775</c:v>
                </c:pt>
                <c:pt idx="949">
                  <c:v>765</c:v>
                </c:pt>
                <c:pt idx="950">
                  <c:v>765</c:v>
                </c:pt>
                <c:pt idx="951">
                  <c:v>765</c:v>
                </c:pt>
                <c:pt idx="952">
                  <c:v>765</c:v>
                </c:pt>
                <c:pt idx="953">
                  <c:v>765</c:v>
                </c:pt>
                <c:pt idx="954">
                  <c:v>765</c:v>
                </c:pt>
                <c:pt idx="955">
                  <c:v>765</c:v>
                </c:pt>
                <c:pt idx="956">
                  <c:v>765</c:v>
                </c:pt>
                <c:pt idx="957">
                  <c:v>765</c:v>
                </c:pt>
                <c:pt idx="958">
                  <c:v>765</c:v>
                </c:pt>
                <c:pt idx="959">
                  <c:v>765</c:v>
                </c:pt>
                <c:pt idx="960">
                  <c:v>765</c:v>
                </c:pt>
                <c:pt idx="961">
                  <c:v>765</c:v>
                </c:pt>
                <c:pt idx="962">
                  <c:v>765</c:v>
                </c:pt>
                <c:pt idx="963">
                  <c:v>765</c:v>
                </c:pt>
                <c:pt idx="964">
                  <c:v>765</c:v>
                </c:pt>
                <c:pt idx="965">
                  <c:v>765</c:v>
                </c:pt>
                <c:pt idx="966">
                  <c:v>765</c:v>
                </c:pt>
                <c:pt idx="967">
                  <c:v>765</c:v>
                </c:pt>
                <c:pt idx="968">
                  <c:v>765</c:v>
                </c:pt>
                <c:pt idx="969">
                  <c:v>765</c:v>
                </c:pt>
                <c:pt idx="970">
                  <c:v>785</c:v>
                </c:pt>
                <c:pt idx="971">
                  <c:v>785</c:v>
                </c:pt>
                <c:pt idx="972">
                  <c:v>785</c:v>
                </c:pt>
                <c:pt idx="973">
                  <c:v>800</c:v>
                </c:pt>
                <c:pt idx="974">
                  <c:v>800</c:v>
                </c:pt>
                <c:pt idx="975">
                  <c:v>800</c:v>
                </c:pt>
                <c:pt idx="976">
                  <c:v>795</c:v>
                </c:pt>
                <c:pt idx="977">
                  <c:v>795</c:v>
                </c:pt>
                <c:pt idx="978">
                  <c:v>795</c:v>
                </c:pt>
                <c:pt idx="979">
                  <c:v>795</c:v>
                </c:pt>
                <c:pt idx="980">
                  <c:v>795</c:v>
                </c:pt>
                <c:pt idx="981">
                  <c:v>795</c:v>
                </c:pt>
                <c:pt idx="982">
                  <c:v>785</c:v>
                </c:pt>
                <c:pt idx="983">
                  <c:v>785</c:v>
                </c:pt>
                <c:pt idx="984">
                  <c:v>785</c:v>
                </c:pt>
                <c:pt idx="985">
                  <c:v>785</c:v>
                </c:pt>
                <c:pt idx="986">
                  <c:v>785</c:v>
                </c:pt>
                <c:pt idx="987">
                  <c:v>785</c:v>
                </c:pt>
                <c:pt idx="988">
                  <c:v>785</c:v>
                </c:pt>
                <c:pt idx="989">
                  <c:v>785</c:v>
                </c:pt>
                <c:pt idx="990">
                  <c:v>785</c:v>
                </c:pt>
                <c:pt idx="991">
                  <c:v>785</c:v>
                </c:pt>
                <c:pt idx="992">
                  <c:v>785</c:v>
                </c:pt>
                <c:pt idx="993">
                  <c:v>785</c:v>
                </c:pt>
                <c:pt idx="994">
                  <c:v>775</c:v>
                </c:pt>
                <c:pt idx="995">
                  <c:v>775</c:v>
                </c:pt>
                <c:pt idx="996">
                  <c:v>775</c:v>
                </c:pt>
                <c:pt idx="997">
                  <c:v>775</c:v>
                </c:pt>
                <c:pt idx="998">
                  <c:v>775</c:v>
                </c:pt>
                <c:pt idx="999">
                  <c:v>775</c:v>
                </c:pt>
                <c:pt idx="1000">
                  <c:v>775</c:v>
                </c:pt>
                <c:pt idx="1001">
                  <c:v>775</c:v>
                </c:pt>
                <c:pt idx="1002">
                  <c:v>775</c:v>
                </c:pt>
                <c:pt idx="1003">
                  <c:v>775</c:v>
                </c:pt>
                <c:pt idx="1004">
                  <c:v>755</c:v>
                </c:pt>
                <c:pt idx="1005">
                  <c:v>755</c:v>
                </c:pt>
                <c:pt idx="1006">
                  <c:v>755</c:v>
                </c:pt>
                <c:pt idx="1007">
                  <c:v>755</c:v>
                </c:pt>
                <c:pt idx="1008">
                  <c:v>785</c:v>
                </c:pt>
                <c:pt idx="1009">
                  <c:v>785</c:v>
                </c:pt>
                <c:pt idx="1010">
                  <c:v>785</c:v>
                </c:pt>
                <c:pt idx="1011">
                  <c:v>785</c:v>
                </c:pt>
                <c:pt idx="1012">
                  <c:v>785</c:v>
                </c:pt>
                <c:pt idx="1013">
                  <c:v>785</c:v>
                </c:pt>
                <c:pt idx="1014">
                  <c:v>785</c:v>
                </c:pt>
                <c:pt idx="1015">
                  <c:v>785</c:v>
                </c:pt>
                <c:pt idx="1016">
                  <c:v>785</c:v>
                </c:pt>
                <c:pt idx="1017">
                  <c:v>795</c:v>
                </c:pt>
                <c:pt idx="1018">
                  <c:v>795</c:v>
                </c:pt>
                <c:pt idx="1019">
                  <c:v>795</c:v>
                </c:pt>
                <c:pt idx="1020">
                  <c:v>795</c:v>
                </c:pt>
                <c:pt idx="1021">
                  <c:v>795</c:v>
                </c:pt>
                <c:pt idx="1022">
                  <c:v>795</c:v>
                </c:pt>
                <c:pt idx="1023">
                  <c:v>795</c:v>
                </c:pt>
                <c:pt idx="1024">
                  <c:v>795</c:v>
                </c:pt>
                <c:pt idx="1025">
                  <c:v>795</c:v>
                </c:pt>
                <c:pt idx="1026">
                  <c:v>795</c:v>
                </c:pt>
                <c:pt idx="1027">
                  <c:v>795</c:v>
                </c:pt>
                <c:pt idx="1028">
                  <c:v>795</c:v>
                </c:pt>
                <c:pt idx="1029">
                  <c:v>795</c:v>
                </c:pt>
                <c:pt idx="1030">
                  <c:v>795</c:v>
                </c:pt>
                <c:pt idx="1031">
                  <c:v>795</c:v>
                </c:pt>
                <c:pt idx="1032">
                  <c:v>795</c:v>
                </c:pt>
                <c:pt idx="1033">
                  <c:v>815</c:v>
                </c:pt>
                <c:pt idx="1034">
                  <c:v>825</c:v>
                </c:pt>
                <c:pt idx="1035">
                  <c:v>825</c:v>
                </c:pt>
                <c:pt idx="1036">
                  <c:v>825</c:v>
                </c:pt>
                <c:pt idx="1037">
                  <c:v>825</c:v>
                </c:pt>
                <c:pt idx="1038">
                  <c:v>825</c:v>
                </c:pt>
                <c:pt idx="1039">
                  <c:v>830</c:v>
                </c:pt>
                <c:pt idx="1040">
                  <c:v>830</c:v>
                </c:pt>
                <c:pt idx="1041">
                  <c:v>840</c:v>
                </c:pt>
                <c:pt idx="1042">
                  <c:v>840</c:v>
                </c:pt>
                <c:pt idx="1043">
                  <c:v>840</c:v>
                </c:pt>
                <c:pt idx="1044">
                  <c:v>840</c:v>
                </c:pt>
                <c:pt idx="1045">
                  <c:v>835</c:v>
                </c:pt>
                <c:pt idx="1046">
                  <c:v>835</c:v>
                </c:pt>
                <c:pt idx="1047">
                  <c:v>835</c:v>
                </c:pt>
                <c:pt idx="1048">
                  <c:v>835</c:v>
                </c:pt>
                <c:pt idx="1049">
                  <c:v>835</c:v>
                </c:pt>
                <c:pt idx="1050">
                  <c:v>835</c:v>
                </c:pt>
                <c:pt idx="1051">
                  <c:v>850</c:v>
                </c:pt>
                <c:pt idx="1052">
                  <c:v>850</c:v>
                </c:pt>
                <c:pt idx="1053">
                  <c:v>850</c:v>
                </c:pt>
                <c:pt idx="1054">
                  <c:v>860</c:v>
                </c:pt>
                <c:pt idx="1055">
                  <c:v>860</c:v>
                </c:pt>
                <c:pt idx="1056">
                  <c:v>860</c:v>
                </c:pt>
                <c:pt idx="1057">
                  <c:v>860</c:v>
                </c:pt>
                <c:pt idx="1058">
                  <c:v>900</c:v>
                </c:pt>
                <c:pt idx="1059">
                  <c:v>900</c:v>
                </c:pt>
                <c:pt idx="1060">
                  <c:v>900</c:v>
                </c:pt>
                <c:pt idx="1061">
                  <c:v>900</c:v>
                </c:pt>
                <c:pt idx="1062">
                  <c:v>910</c:v>
                </c:pt>
                <c:pt idx="1063">
                  <c:v>915</c:v>
                </c:pt>
                <c:pt idx="1064">
                  <c:v>915</c:v>
                </c:pt>
                <c:pt idx="1065">
                  <c:v>915</c:v>
                </c:pt>
                <c:pt idx="1066">
                  <c:v>915</c:v>
                </c:pt>
                <c:pt idx="1067">
                  <c:v>915</c:v>
                </c:pt>
                <c:pt idx="1068">
                  <c:v>935</c:v>
                </c:pt>
                <c:pt idx="1069">
                  <c:v>935</c:v>
                </c:pt>
                <c:pt idx="1070">
                  <c:v>935</c:v>
                </c:pt>
                <c:pt idx="1071">
                  <c:v>935</c:v>
                </c:pt>
                <c:pt idx="1072">
                  <c:v>935</c:v>
                </c:pt>
                <c:pt idx="1073">
                  <c:v>935</c:v>
                </c:pt>
                <c:pt idx="1074">
                  <c:v>960</c:v>
                </c:pt>
                <c:pt idx="1075">
                  <c:v>960</c:v>
                </c:pt>
                <c:pt idx="1076">
                  <c:v>960</c:v>
                </c:pt>
                <c:pt idx="1077">
                  <c:v>960</c:v>
                </c:pt>
                <c:pt idx="1078">
                  <c:v>960</c:v>
                </c:pt>
                <c:pt idx="1079">
                  <c:v>960</c:v>
                </c:pt>
                <c:pt idx="1080">
                  <c:v>960</c:v>
                </c:pt>
                <c:pt idx="1081">
                  <c:v>960</c:v>
                </c:pt>
                <c:pt idx="1082">
                  <c:v>960</c:v>
                </c:pt>
                <c:pt idx="1083">
                  <c:v>965</c:v>
                </c:pt>
                <c:pt idx="1084">
                  <c:v>965</c:v>
                </c:pt>
                <c:pt idx="1085">
                  <c:v>965</c:v>
                </c:pt>
                <c:pt idx="1086">
                  <c:v>965</c:v>
                </c:pt>
                <c:pt idx="1087">
                  <c:v>965</c:v>
                </c:pt>
                <c:pt idx="1088">
                  <c:v>930</c:v>
                </c:pt>
                <c:pt idx="1089">
                  <c:v>930</c:v>
                </c:pt>
                <c:pt idx="1090">
                  <c:v>855</c:v>
                </c:pt>
                <c:pt idx="1091">
                  <c:v>855</c:v>
                </c:pt>
                <c:pt idx="1092">
                  <c:v>855</c:v>
                </c:pt>
                <c:pt idx="1093">
                  <c:v>855</c:v>
                </c:pt>
                <c:pt idx="1094">
                  <c:v>855</c:v>
                </c:pt>
                <c:pt idx="1095">
                  <c:v>855</c:v>
                </c:pt>
                <c:pt idx="1096">
                  <c:v>855</c:v>
                </c:pt>
                <c:pt idx="1097">
                  <c:v>855</c:v>
                </c:pt>
                <c:pt idx="1098">
                  <c:v>855</c:v>
                </c:pt>
                <c:pt idx="1099">
                  <c:v>855</c:v>
                </c:pt>
                <c:pt idx="1100">
                  <c:v>855</c:v>
                </c:pt>
                <c:pt idx="1101">
                  <c:v>855</c:v>
                </c:pt>
                <c:pt idx="1102">
                  <c:v>855</c:v>
                </c:pt>
                <c:pt idx="1103">
                  <c:v>855</c:v>
                </c:pt>
                <c:pt idx="1104">
                  <c:v>855</c:v>
                </c:pt>
                <c:pt idx="1105">
                  <c:v>855</c:v>
                </c:pt>
                <c:pt idx="1106">
                  <c:v>855</c:v>
                </c:pt>
                <c:pt idx="1107">
                  <c:v>855</c:v>
                </c:pt>
                <c:pt idx="1108">
                  <c:v>855</c:v>
                </c:pt>
                <c:pt idx="1109">
                  <c:v>855</c:v>
                </c:pt>
                <c:pt idx="1110">
                  <c:v>855</c:v>
                </c:pt>
                <c:pt idx="1111">
                  <c:v>865</c:v>
                </c:pt>
                <c:pt idx="1112">
                  <c:v>870</c:v>
                </c:pt>
                <c:pt idx="1113">
                  <c:v>870</c:v>
                </c:pt>
                <c:pt idx="1114">
                  <c:v>870</c:v>
                </c:pt>
                <c:pt idx="1115">
                  <c:v>880</c:v>
                </c:pt>
                <c:pt idx="1116">
                  <c:v>880</c:v>
                </c:pt>
                <c:pt idx="1117">
                  <c:v>880</c:v>
                </c:pt>
                <c:pt idx="1118">
                  <c:v>880</c:v>
                </c:pt>
                <c:pt idx="1119">
                  <c:v>880</c:v>
                </c:pt>
                <c:pt idx="1120">
                  <c:v>890</c:v>
                </c:pt>
                <c:pt idx="1121">
                  <c:v>890</c:v>
                </c:pt>
                <c:pt idx="1122">
                  <c:v>890</c:v>
                </c:pt>
                <c:pt idx="1123">
                  <c:v>890</c:v>
                </c:pt>
                <c:pt idx="1124">
                  <c:v>890</c:v>
                </c:pt>
                <c:pt idx="1125">
                  <c:v>890</c:v>
                </c:pt>
                <c:pt idx="1126">
                  <c:v>885</c:v>
                </c:pt>
                <c:pt idx="1127">
                  <c:v>885</c:v>
                </c:pt>
                <c:pt idx="1128">
                  <c:v>885</c:v>
                </c:pt>
                <c:pt idx="1129">
                  <c:v>885</c:v>
                </c:pt>
                <c:pt idx="1130">
                  <c:v>890</c:v>
                </c:pt>
                <c:pt idx="1131">
                  <c:v>890</c:v>
                </c:pt>
                <c:pt idx="1132">
                  <c:v>890</c:v>
                </c:pt>
                <c:pt idx="1133">
                  <c:v>890</c:v>
                </c:pt>
                <c:pt idx="1134">
                  <c:v>885</c:v>
                </c:pt>
                <c:pt idx="1135">
                  <c:v>880</c:v>
                </c:pt>
                <c:pt idx="1136">
                  <c:v>880</c:v>
                </c:pt>
                <c:pt idx="1137">
                  <c:v>880</c:v>
                </c:pt>
                <c:pt idx="1138">
                  <c:v>875</c:v>
                </c:pt>
                <c:pt idx="1139">
                  <c:v>865</c:v>
                </c:pt>
                <c:pt idx="1140">
                  <c:v>865</c:v>
                </c:pt>
                <c:pt idx="1141">
                  <c:v>865</c:v>
                </c:pt>
                <c:pt idx="1142">
                  <c:v>865</c:v>
                </c:pt>
                <c:pt idx="1143">
                  <c:v>860</c:v>
                </c:pt>
                <c:pt idx="1144">
                  <c:v>845</c:v>
                </c:pt>
                <c:pt idx="1145">
                  <c:v>845</c:v>
                </c:pt>
                <c:pt idx="1146">
                  <c:v>845</c:v>
                </c:pt>
                <c:pt idx="1147">
                  <c:v>845</c:v>
                </c:pt>
                <c:pt idx="1148">
                  <c:v>830</c:v>
                </c:pt>
                <c:pt idx="1149">
                  <c:v>830</c:v>
                </c:pt>
                <c:pt idx="1150">
                  <c:v>815</c:v>
                </c:pt>
                <c:pt idx="1151">
                  <c:v>815</c:v>
                </c:pt>
                <c:pt idx="1152">
                  <c:v>815</c:v>
                </c:pt>
                <c:pt idx="1153">
                  <c:v>815</c:v>
                </c:pt>
                <c:pt idx="1154">
                  <c:v>810</c:v>
                </c:pt>
                <c:pt idx="1155">
                  <c:v>810</c:v>
                </c:pt>
                <c:pt idx="1156">
                  <c:v>810</c:v>
                </c:pt>
                <c:pt idx="1157">
                  <c:v>810</c:v>
                </c:pt>
                <c:pt idx="1158">
                  <c:v>810</c:v>
                </c:pt>
                <c:pt idx="1159">
                  <c:v>815</c:v>
                </c:pt>
                <c:pt idx="1160">
                  <c:v>815</c:v>
                </c:pt>
                <c:pt idx="1161">
                  <c:v>815</c:v>
                </c:pt>
                <c:pt idx="1162">
                  <c:v>815</c:v>
                </c:pt>
                <c:pt idx="1163">
                  <c:v>815</c:v>
                </c:pt>
                <c:pt idx="1164">
                  <c:v>815</c:v>
                </c:pt>
                <c:pt idx="1165">
                  <c:v>815</c:v>
                </c:pt>
                <c:pt idx="1166">
                  <c:v>815</c:v>
                </c:pt>
                <c:pt idx="1167">
                  <c:v>815</c:v>
                </c:pt>
                <c:pt idx="1168">
                  <c:v>815</c:v>
                </c:pt>
                <c:pt idx="1169">
                  <c:v>815</c:v>
                </c:pt>
                <c:pt idx="1170">
                  <c:v>825</c:v>
                </c:pt>
                <c:pt idx="1171">
                  <c:v>825</c:v>
                </c:pt>
                <c:pt idx="1172">
                  <c:v>825</c:v>
                </c:pt>
                <c:pt idx="1173">
                  <c:v>825</c:v>
                </c:pt>
                <c:pt idx="1174">
                  <c:v>825</c:v>
                </c:pt>
                <c:pt idx="1175">
                  <c:v>825</c:v>
                </c:pt>
                <c:pt idx="1176">
                  <c:v>825</c:v>
                </c:pt>
                <c:pt idx="1177">
                  <c:v>825</c:v>
                </c:pt>
                <c:pt idx="1178">
                  <c:v>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69-48DA-B09D-8DE47F654EA0}"/>
            </c:ext>
          </c:extLst>
        </c:ser>
        <c:ser>
          <c:idx val="1"/>
          <c:order val="1"/>
          <c:tx>
            <c:strRef>
              <c:f>万得!$C$1</c:f>
              <c:strCache>
                <c:ptCount val="1"/>
                <c:pt idx="0">
                  <c:v>铁矿石价格指数: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万得!$A$2:$A$1309</c:f>
              <c:numCache>
                <c:formatCode>yyyy\-mm</c:formatCode>
                <c:ptCount val="1179"/>
                <c:pt idx="0">
                  <c:v>42009</c:v>
                </c:pt>
                <c:pt idx="1">
                  <c:v>42010</c:v>
                </c:pt>
                <c:pt idx="2">
                  <c:v>42011</c:v>
                </c:pt>
                <c:pt idx="3">
                  <c:v>42012</c:v>
                </c:pt>
                <c:pt idx="4">
                  <c:v>42013</c:v>
                </c:pt>
                <c:pt idx="5">
                  <c:v>42016</c:v>
                </c:pt>
                <c:pt idx="6">
                  <c:v>42017</c:v>
                </c:pt>
                <c:pt idx="7">
                  <c:v>42018</c:v>
                </c:pt>
                <c:pt idx="8">
                  <c:v>42019</c:v>
                </c:pt>
                <c:pt idx="9">
                  <c:v>42020</c:v>
                </c:pt>
                <c:pt idx="10">
                  <c:v>42023</c:v>
                </c:pt>
                <c:pt idx="11">
                  <c:v>42024</c:v>
                </c:pt>
                <c:pt idx="12">
                  <c:v>42025</c:v>
                </c:pt>
                <c:pt idx="13">
                  <c:v>42026</c:v>
                </c:pt>
                <c:pt idx="14">
                  <c:v>42027</c:v>
                </c:pt>
                <c:pt idx="15">
                  <c:v>42030</c:v>
                </c:pt>
                <c:pt idx="16">
                  <c:v>42031</c:v>
                </c:pt>
                <c:pt idx="17">
                  <c:v>42032</c:v>
                </c:pt>
                <c:pt idx="18">
                  <c:v>42033</c:v>
                </c:pt>
                <c:pt idx="19">
                  <c:v>42034</c:v>
                </c:pt>
                <c:pt idx="20">
                  <c:v>42037</c:v>
                </c:pt>
                <c:pt idx="21">
                  <c:v>42038</c:v>
                </c:pt>
                <c:pt idx="22">
                  <c:v>42039</c:v>
                </c:pt>
                <c:pt idx="23">
                  <c:v>42040</c:v>
                </c:pt>
                <c:pt idx="24">
                  <c:v>42041</c:v>
                </c:pt>
                <c:pt idx="25">
                  <c:v>42044</c:v>
                </c:pt>
                <c:pt idx="26">
                  <c:v>42045</c:v>
                </c:pt>
                <c:pt idx="27">
                  <c:v>42046</c:v>
                </c:pt>
                <c:pt idx="28">
                  <c:v>42047</c:v>
                </c:pt>
                <c:pt idx="29">
                  <c:v>42048</c:v>
                </c:pt>
                <c:pt idx="30">
                  <c:v>42051</c:v>
                </c:pt>
                <c:pt idx="31">
                  <c:v>42052</c:v>
                </c:pt>
                <c:pt idx="32">
                  <c:v>42060</c:v>
                </c:pt>
                <c:pt idx="33">
                  <c:v>42061</c:v>
                </c:pt>
                <c:pt idx="34">
                  <c:v>42062</c:v>
                </c:pt>
                <c:pt idx="35">
                  <c:v>42065</c:v>
                </c:pt>
                <c:pt idx="36">
                  <c:v>42066</c:v>
                </c:pt>
                <c:pt idx="37">
                  <c:v>42067</c:v>
                </c:pt>
                <c:pt idx="38">
                  <c:v>42068</c:v>
                </c:pt>
                <c:pt idx="39">
                  <c:v>42069</c:v>
                </c:pt>
                <c:pt idx="40">
                  <c:v>42072</c:v>
                </c:pt>
                <c:pt idx="41">
                  <c:v>42073</c:v>
                </c:pt>
                <c:pt idx="42">
                  <c:v>42074</c:v>
                </c:pt>
                <c:pt idx="43">
                  <c:v>42075</c:v>
                </c:pt>
                <c:pt idx="44">
                  <c:v>42076</c:v>
                </c:pt>
                <c:pt idx="45">
                  <c:v>42079</c:v>
                </c:pt>
                <c:pt idx="46">
                  <c:v>42080</c:v>
                </c:pt>
                <c:pt idx="47">
                  <c:v>42081</c:v>
                </c:pt>
                <c:pt idx="48">
                  <c:v>42082</c:v>
                </c:pt>
                <c:pt idx="49">
                  <c:v>42083</c:v>
                </c:pt>
                <c:pt idx="50">
                  <c:v>42086</c:v>
                </c:pt>
                <c:pt idx="51">
                  <c:v>42087</c:v>
                </c:pt>
                <c:pt idx="52">
                  <c:v>42088</c:v>
                </c:pt>
                <c:pt idx="53">
                  <c:v>42089</c:v>
                </c:pt>
                <c:pt idx="54">
                  <c:v>42090</c:v>
                </c:pt>
                <c:pt idx="55">
                  <c:v>42093</c:v>
                </c:pt>
                <c:pt idx="56">
                  <c:v>42094</c:v>
                </c:pt>
                <c:pt idx="57">
                  <c:v>42095</c:v>
                </c:pt>
                <c:pt idx="58">
                  <c:v>42096</c:v>
                </c:pt>
                <c:pt idx="59">
                  <c:v>42101</c:v>
                </c:pt>
                <c:pt idx="60">
                  <c:v>42102</c:v>
                </c:pt>
                <c:pt idx="61">
                  <c:v>42103</c:v>
                </c:pt>
                <c:pt idx="62">
                  <c:v>42104</c:v>
                </c:pt>
                <c:pt idx="63">
                  <c:v>42107</c:v>
                </c:pt>
                <c:pt idx="64">
                  <c:v>42108</c:v>
                </c:pt>
                <c:pt idx="65">
                  <c:v>42109</c:v>
                </c:pt>
                <c:pt idx="66">
                  <c:v>42110</c:v>
                </c:pt>
                <c:pt idx="67">
                  <c:v>42111</c:v>
                </c:pt>
                <c:pt idx="68">
                  <c:v>42114</c:v>
                </c:pt>
                <c:pt idx="69">
                  <c:v>42115</c:v>
                </c:pt>
                <c:pt idx="70">
                  <c:v>42116</c:v>
                </c:pt>
                <c:pt idx="71">
                  <c:v>42117</c:v>
                </c:pt>
                <c:pt idx="72">
                  <c:v>42118</c:v>
                </c:pt>
                <c:pt idx="73">
                  <c:v>42121</c:v>
                </c:pt>
                <c:pt idx="74">
                  <c:v>42122</c:v>
                </c:pt>
                <c:pt idx="75">
                  <c:v>42123</c:v>
                </c:pt>
                <c:pt idx="76">
                  <c:v>42124</c:v>
                </c:pt>
                <c:pt idx="77">
                  <c:v>42128</c:v>
                </c:pt>
                <c:pt idx="78">
                  <c:v>42129</c:v>
                </c:pt>
                <c:pt idx="79">
                  <c:v>42130</c:v>
                </c:pt>
                <c:pt idx="80">
                  <c:v>42131</c:v>
                </c:pt>
                <c:pt idx="81">
                  <c:v>42132</c:v>
                </c:pt>
                <c:pt idx="82">
                  <c:v>42135</c:v>
                </c:pt>
                <c:pt idx="83">
                  <c:v>42136</c:v>
                </c:pt>
                <c:pt idx="84">
                  <c:v>42137</c:v>
                </c:pt>
                <c:pt idx="85">
                  <c:v>42138</c:v>
                </c:pt>
                <c:pt idx="86">
                  <c:v>42139</c:v>
                </c:pt>
                <c:pt idx="87">
                  <c:v>42142</c:v>
                </c:pt>
                <c:pt idx="88">
                  <c:v>42143</c:v>
                </c:pt>
                <c:pt idx="89">
                  <c:v>42144</c:v>
                </c:pt>
                <c:pt idx="90">
                  <c:v>42145</c:v>
                </c:pt>
                <c:pt idx="91">
                  <c:v>42146</c:v>
                </c:pt>
                <c:pt idx="92">
                  <c:v>42149</c:v>
                </c:pt>
                <c:pt idx="93">
                  <c:v>42150</c:v>
                </c:pt>
                <c:pt idx="94">
                  <c:v>42151</c:v>
                </c:pt>
                <c:pt idx="95">
                  <c:v>42152</c:v>
                </c:pt>
                <c:pt idx="96">
                  <c:v>42153</c:v>
                </c:pt>
                <c:pt idx="97">
                  <c:v>42157</c:v>
                </c:pt>
                <c:pt idx="98">
                  <c:v>42158</c:v>
                </c:pt>
                <c:pt idx="99">
                  <c:v>42159</c:v>
                </c:pt>
                <c:pt idx="100">
                  <c:v>42160</c:v>
                </c:pt>
                <c:pt idx="101">
                  <c:v>42163</c:v>
                </c:pt>
                <c:pt idx="102">
                  <c:v>42164</c:v>
                </c:pt>
                <c:pt idx="103">
                  <c:v>42165</c:v>
                </c:pt>
                <c:pt idx="104">
                  <c:v>42166</c:v>
                </c:pt>
                <c:pt idx="105">
                  <c:v>42167</c:v>
                </c:pt>
                <c:pt idx="106">
                  <c:v>42170</c:v>
                </c:pt>
                <c:pt idx="107">
                  <c:v>42171</c:v>
                </c:pt>
                <c:pt idx="108">
                  <c:v>42172</c:v>
                </c:pt>
                <c:pt idx="109">
                  <c:v>42173</c:v>
                </c:pt>
                <c:pt idx="110">
                  <c:v>42174</c:v>
                </c:pt>
                <c:pt idx="111">
                  <c:v>42178</c:v>
                </c:pt>
                <c:pt idx="112">
                  <c:v>42179</c:v>
                </c:pt>
                <c:pt idx="113">
                  <c:v>42180</c:v>
                </c:pt>
                <c:pt idx="114">
                  <c:v>42181</c:v>
                </c:pt>
                <c:pt idx="115">
                  <c:v>42184</c:v>
                </c:pt>
                <c:pt idx="116">
                  <c:v>42185</c:v>
                </c:pt>
                <c:pt idx="117">
                  <c:v>42186</c:v>
                </c:pt>
                <c:pt idx="118">
                  <c:v>42187</c:v>
                </c:pt>
                <c:pt idx="119">
                  <c:v>42188</c:v>
                </c:pt>
                <c:pt idx="120">
                  <c:v>42191</c:v>
                </c:pt>
                <c:pt idx="121">
                  <c:v>42192</c:v>
                </c:pt>
                <c:pt idx="122">
                  <c:v>42193</c:v>
                </c:pt>
                <c:pt idx="123">
                  <c:v>42194</c:v>
                </c:pt>
                <c:pt idx="124">
                  <c:v>42195</c:v>
                </c:pt>
                <c:pt idx="125">
                  <c:v>42198</c:v>
                </c:pt>
                <c:pt idx="126">
                  <c:v>42199</c:v>
                </c:pt>
                <c:pt idx="127">
                  <c:v>42200</c:v>
                </c:pt>
                <c:pt idx="128">
                  <c:v>42201</c:v>
                </c:pt>
                <c:pt idx="129">
                  <c:v>42205</c:v>
                </c:pt>
                <c:pt idx="130">
                  <c:v>42206</c:v>
                </c:pt>
                <c:pt idx="131">
                  <c:v>42207</c:v>
                </c:pt>
                <c:pt idx="132">
                  <c:v>42208</c:v>
                </c:pt>
                <c:pt idx="133">
                  <c:v>42209</c:v>
                </c:pt>
                <c:pt idx="134">
                  <c:v>42212</c:v>
                </c:pt>
                <c:pt idx="135">
                  <c:v>42213</c:v>
                </c:pt>
                <c:pt idx="136">
                  <c:v>42214</c:v>
                </c:pt>
                <c:pt idx="137">
                  <c:v>42215</c:v>
                </c:pt>
                <c:pt idx="138">
                  <c:v>42216</c:v>
                </c:pt>
                <c:pt idx="139">
                  <c:v>42219</c:v>
                </c:pt>
                <c:pt idx="140">
                  <c:v>42220</c:v>
                </c:pt>
                <c:pt idx="141">
                  <c:v>42221</c:v>
                </c:pt>
                <c:pt idx="142">
                  <c:v>42222</c:v>
                </c:pt>
                <c:pt idx="143">
                  <c:v>42227</c:v>
                </c:pt>
                <c:pt idx="144">
                  <c:v>42228</c:v>
                </c:pt>
                <c:pt idx="145">
                  <c:v>42229</c:v>
                </c:pt>
                <c:pt idx="146">
                  <c:v>42230</c:v>
                </c:pt>
                <c:pt idx="147">
                  <c:v>42233</c:v>
                </c:pt>
                <c:pt idx="148">
                  <c:v>42234</c:v>
                </c:pt>
                <c:pt idx="149">
                  <c:v>42235</c:v>
                </c:pt>
                <c:pt idx="150">
                  <c:v>42236</c:v>
                </c:pt>
                <c:pt idx="151">
                  <c:v>42237</c:v>
                </c:pt>
                <c:pt idx="152">
                  <c:v>42240</c:v>
                </c:pt>
                <c:pt idx="153">
                  <c:v>42241</c:v>
                </c:pt>
                <c:pt idx="154">
                  <c:v>42242</c:v>
                </c:pt>
                <c:pt idx="155">
                  <c:v>42243</c:v>
                </c:pt>
                <c:pt idx="156">
                  <c:v>42244</c:v>
                </c:pt>
                <c:pt idx="157">
                  <c:v>42247</c:v>
                </c:pt>
                <c:pt idx="158">
                  <c:v>42248</c:v>
                </c:pt>
                <c:pt idx="159">
                  <c:v>42249</c:v>
                </c:pt>
                <c:pt idx="160">
                  <c:v>42254</c:v>
                </c:pt>
                <c:pt idx="161">
                  <c:v>42255</c:v>
                </c:pt>
                <c:pt idx="162">
                  <c:v>42256</c:v>
                </c:pt>
                <c:pt idx="163">
                  <c:v>42257</c:v>
                </c:pt>
                <c:pt idx="164">
                  <c:v>42261</c:v>
                </c:pt>
                <c:pt idx="165">
                  <c:v>42262</c:v>
                </c:pt>
                <c:pt idx="166">
                  <c:v>42263</c:v>
                </c:pt>
                <c:pt idx="167">
                  <c:v>42264</c:v>
                </c:pt>
                <c:pt idx="168">
                  <c:v>42265</c:v>
                </c:pt>
                <c:pt idx="169">
                  <c:v>42268</c:v>
                </c:pt>
                <c:pt idx="170">
                  <c:v>42269</c:v>
                </c:pt>
                <c:pt idx="171">
                  <c:v>42270</c:v>
                </c:pt>
                <c:pt idx="172">
                  <c:v>42272</c:v>
                </c:pt>
                <c:pt idx="173">
                  <c:v>42275</c:v>
                </c:pt>
                <c:pt idx="174">
                  <c:v>42276</c:v>
                </c:pt>
                <c:pt idx="175">
                  <c:v>42277</c:v>
                </c:pt>
                <c:pt idx="176">
                  <c:v>42285</c:v>
                </c:pt>
                <c:pt idx="177">
                  <c:v>42286</c:v>
                </c:pt>
                <c:pt idx="178">
                  <c:v>42289</c:v>
                </c:pt>
                <c:pt idx="179">
                  <c:v>42290</c:v>
                </c:pt>
                <c:pt idx="180">
                  <c:v>42291</c:v>
                </c:pt>
                <c:pt idx="181">
                  <c:v>42292</c:v>
                </c:pt>
                <c:pt idx="182">
                  <c:v>42293</c:v>
                </c:pt>
                <c:pt idx="183">
                  <c:v>42296</c:v>
                </c:pt>
                <c:pt idx="184">
                  <c:v>42297</c:v>
                </c:pt>
                <c:pt idx="185">
                  <c:v>42298</c:v>
                </c:pt>
                <c:pt idx="186">
                  <c:v>42299</c:v>
                </c:pt>
                <c:pt idx="187">
                  <c:v>42300</c:v>
                </c:pt>
                <c:pt idx="188">
                  <c:v>42303</c:v>
                </c:pt>
                <c:pt idx="189">
                  <c:v>42304</c:v>
                </c:pt>
                <c:pt idx="190">
                  <c:v>42305</c:v>
                </c:pt>
                <c:pt idx="191">
                  <c:v>42306</c:v>
                </c:pt>
                <c:pt idx="192">
                  <c:v>42307</c:v>
                </c:pt>
                <c:pt idx="193">
                  <c:v>42310</c:v>
                </c:pt>
                <c:pt idx="194">
                  <c:v>42311</c:v>
                </c:pt>
                <c:pt idx="195">
                  <c:v>42312</c:v>
                </c:pt>
                <c:pt idx="196">
                  <c:v>42313</c:v>
                </c:pt>
                <c:pt idx="197">
                  <c:v>42314</c:v>
                </c:pt>
                <c:pt idx="198">
                  <c:v>42317</c:v>
                </c:pt>
                <c:pt idx="199">
                  <c:v>42319</c:v>
                </c:pt>
                <c:pt idx="200">
                  <c:v>42320</c:v>
                </c:pt>
                <c:pt idx="201">
                  <c:v>42321</c:v>
                </c:pt>
                <c:pt idx="202">
                  <c:v>42324</c:v>
                </c:pt>
                <c:pt idx="203">
                  <c:v>42325</c:v>
                </c:pt>
                <c:pt idx="204">
                  <c:v>42326</c:v>
                </c:pt>
                <c:pt idx="205">
                  <c:v>42327</c:v>
                </c:pt>
                <c:pt idx="206">
                  <c:v>42328</c:v>
                </c:pt>
                <c:pt idx="207">
                  <c:v>42331</c:v>
                </c:pt>
                <c:pt idx="208">
                  <c:v>42332</c:v>
                </c:pt>
                <c:pt idx="209">
                  <c:v>42333</c:v>
                </c:pt>
                <c:pt idx="210">
                  <c:v>42334</c:v>
                </c:pt>
                <c:pt idx="211">
                  <c:v>42335</c:v>
                </c:pt>
                <c:pt idx="212">
                  <c:v>42338</c:v>
                </c:pt>
                <c:pt idx="213">
                  <c:v>42339</c:v>
                </c:pt>
                <c:pt idx="214">
                  <c:v>42340</c:v>
                </c:pt>
                <c:pt idx="215">
                  <c:v>42341</c:v>
                </c:pt>
                <c:pt idx="216">
                  <c:v>42342</c:v>
                </c:pt>
                <c:pt idx="217">
                  <c:v>42345</c:v>
                </c:pt>
                <c:pt idx="218">
                  <c:v>42346</c:v>
                </c:pt>
                <c:pt idx="219">
                  <c:v>42347</c:v>
                </c:pt>
                <c:pt idx="220">
                  <c:v>42348</c:v>
                </c:pt>
                <c:pt idx="221">
                  <c:v>42349</c:v>
                </c:pt>
                <c:pt idx="222">
                  <c:v>42352</c:v>
                </c:pt>
                <c:pt idx="223">
                  <c:v>42353</c:v>
                </c:pt>
                <c:pt idx="224">
                  <c:v>42354</c:v>
                </c:pt>
                <c:pt idx="225">
                  <c:v>42355</c:v>
                </c:pt>
                <c:pt idx="226">
                  <c:v>42356</c:v>
                </c:pt>
                <c:pt idx="227">
                  <c:v>42359</c:v>
                </c:pt>
                <c:pt idx="228">
                  <c:v>42360</c:v>
                </c:pt>
                <c:pt idx="229">
                  <c:v>42361</c:v>
                </c:pt>
                <c:pt idx="230">
                  <c:v>42362</c:v>
                </c:pt>
                <c:pt idx="231">
                  <c:v>42366</c:v>
                </c:pt>
                <c:pt idx="232">
                  <c:v>42367</c:v>
                </c:pt>
                <c:pt idx="233">
                  <c:v>42368</c:v>
                </c:pt>
                <c:pt idx="234">
                  <c:v>42369</c:v>
                </c:pt>
                <c:pt idx="235">
                  <c:v>42373</c:v>
                </c:pt>
                <c:pt idx="236">
                  <c:v>42374</c:v>
                </c:pt>
                <c:pt idx="237">
                  <c:v>42375</c:v>
                </c:pt>
                <c:pt idx="238">
                  <c:v>42376</c:v>
                </c:pt>
                <c:pt idx="239">
                  <c:v>42377</c:v>
                </c:pt>
                <c:pt idx="240">
                  <c:v>42380</c:v>
                </c:pt>
                <c:pt idx="241">
                  <c:v>42381</c:v>
                </c:pt>
                <c:pt idx="242">
                  <c:v>42382</c:v>
                </c:pt>
                <c:pt idx="243">
                  <c:v>42383</c:v>
                </c:pt>
                <c:pt idx="244">
                  <c:v>42384</c:v>
                </c:pt>
                <c:pt idx="245">
                  <c:v>42387</c:v>
                </c:pt>
                <c:pt idx="246">
                  <c:v>42388</c:v>
                </c:pt>
                <c:pt idx="247">
                  <c:v>42389</c:v>
                </c:pt>
                <c:pt idx="248">
                  <c:v>42390</c:v>
                </c:pt>
                <c:pt idx="249">
                  <c:v>42391</c:v>
                </c:pt>
                <c:pt idx="250">
                  <c:v>42394</c:v>
                </c:pt>
                <c:pt idx="251">
                  <c:v>42395</c:v>
                </c:pt>
                <c:pt idx="252">
                  <c:v>42396</c:v>
                </c:pt>
                <c:pt idx="253">
                  <c:v>42397</c:v>
                </c:pt>
                <c:pt idx="254">
                  <c:v>42398</c:v>
                </c:pt>
                <c:pt idx="255">
                  <c:v>42401</c:v>
                </c:pt>
                <c:pt idx="256">
                  <c:v>42402</c:v>
                </c:pt>
                <c:pt idx="257">
                  <c:v>42403</c:v>
                </c:pt>
                <c:pt idx="258">
                  <c:v>42404</c:v>
                </c:pt>
                <c:pt idx="259">
                  <c:v>42405</c:v>
                </c:pt>
                <c:pt idx="260">
                  <c:v>42415</c:v>
                </c:pt>
                <c:pt idx="261">
                  <c:v>42416</c:v>
                </c:pt>
                <c:pt idx="262">
                  <c:v>42417</c:v>
                </c:pt>
                <c:pt idx="263">
                  <c:v>42418</c:v>
                </c:pt>
                <c:pt idx="264">
                  <c:v>42419</c:v>
                </c:pt>
                <c:pt idx="265">
                  <c:v>42422</c:v>
                </c:pt>
                <c:pt idx="266">
                  <c:v>42423</c:v>
                </c:pt>
                <c:pt idx="267">
                  <c:v>42424</c:v>
                </c:pt>
                <c:pt idx="268">
                  <c:v>42425</c:v>
                </c:pt>
                <c:pt idx="269">
                  <c:v>42426</c:v>
                </c:pt>
                <c:pt idx="270">
                  <c:v>42429</c:v>
                </c:pt>
                <c:pt idx="271">
                  <c:v>42430</c:v>
                </c:pt>
                <c:pt idx="272">
                  <c:v>42431</c:v>
                </c:pt>
                <c:pt idx="273">
                  <c:v>42432</c:v>
                </c:pt>
                <c:pt idx="274">
                  <c:v>42433</c:v>
                </c:pt>
                <c:pt idx="275">
                  <c:v>42436</c:v>
                </c:pt>
                <c:pt idx="276">
                  <c:v>42437</c:v>
                </c:pt>
                <c:pt idx="277">
                  <c:v>42438</c:v>
                </c:pt>
                <c:pt idx="278">
                  <c:v>42439</c:v>
                </c:pt>
                <c:pt idx="279">
                  <c:v>42440</c:v>
                </c:pt>
                <c:pt idx="280">
                  <c:v>42443</c:v>
                </c:pt>
                <c:pt idx="281">
                  <c:v>42444</c:v>
                </c:pt>
                <c:pt idx="282">
                  <c:v>42445</c:v>
                </c:pt>
                <c:pt idx="283">
                  <c:v>42446</c:v>
                </c:pt>
                <c:pt idx="284">
                  <c:v>42447</c:v>
                </c:pt>
                <c:pt idx="285">
                  <c:v>42450</c:v>
                </c:pt>
                <c:pt idx="286">
                  <c:v>42451</c:v>
                </c:pt>
                <c:pt idx="287">
                  <c:v>42452</c:v>
                </c:pt>
                <c:pt idx="288">
                  <c:v>42453</c:v>
                </c:pt>
                <c:pt idx="289">
                  <c:v>42457</c:v>
                </c:pt>
                <c:pt idx="290">
                  <c:v>42458</c:v>
                </c:pt>
                <c:pt idx="291">
                  <c:v>42459</c:v>
                </c:pt>
                <c:pt idx="292">
                  <c:v>42460</c:v>
                </c:pt>
                <c:pt idx="293">
                  <c:v>42461</c:v>
                </c:pt>
                <c:pt idx="294">
                  <c:v>42465</c:v>
                </c:pt>
                <c:pt idx="295">
                  <c:v>42466</c:v>
                </c:pt>
                <c:pt idx="296">
                  <c:v>42467</c:v>
                </c:pt>
                <c:pt idx="297">
                  <c:v>42468</c:v>
                </c:pt>
                <c:pt idx="298">
                  <c:v>42471</c:v>
                </c:pt>
                <c:pt idx="299">
                  <c:v>42472</c:v>
                </c:pt>
                <c:pt idx="300">
                  <c:v>42473</c:v>
                </c:pt>
                <c:pt idx="301">
                  <c:v>42474</c:v>
                </c:pt>
                <c:pt idx="302">
                  <c:v>42475</c:v>
                </c:pt>
                <c:pt idx="303">
                  <c:v>42478</c:v>
                </c:pt>
                <c:pt idx="304">
                  <c:v>42479</c:v>
                </c:pt>
                <c:pt idx="305">
                  <c:v>42480</c:v>
                </c:pt>
                <c:pt idx="306">
                  <c:v>42481</c:v>
                </c:pt>
                <c:pt idx="307">
                  <c:v>42482</c:v>
                </c:pt>
                <c:pt idx="308">
                  <c:v>42485</c:v>
                </c:pt>
                <c:pt idx="309">
                  <c:v>42486</c:v>
                </c:pt>
                <c:pt idx="310">
                  <c:v>42487</c:v>
                </c:pt>
                <c:pt idx="311">
                  <c:v>42488</c:v>
                </c:pt>
                <c:pt idx="312">
                  <c:v>42489</c:v>
                </c:pt>
                <c:pt idx="313">
                  <c:v>42493</c:v>
                </c:pt>
                <c:pt idx="314">
                  <c:v>42494</c:v>
                </c:pt>
                <c:pt idx="315">
                  <c:v>42495</c:v>
                </c:pt>
                <c:pt idx="316">
                  <c:v>42496</c:v>
                </c:pt>
                <c:pt idx="317">
                  <c:v>42499</c:v>
                </c:pt>
                <c:pt idx="318">
                  <c:v>42500</c:v>
                </c:pt>
                <c:pt idx="319">
                  <c:v>42501</c:v>
                </c:pt>
                <c:pt idx="320">
                  <c:v>42502</c:v>
                </c:pt>
                <c:pt idx="321">
                  <c:v>42503</c:v>
                </c:pt>
                <c:pt idx="322">
                  <c:v>42506</c:v>
                </c:pt>
                <c:pt idx="323">
                  <c:v>42507</c:v>
                </c:pt>
                <c:pt idx="324">
                  <c:v>42508</c:v>
                </c:pt>
                <c:pt idx="325">
                  <c:v>42509</c:v>
                </c:pt>
                <c:pt idx="326">
                  <c:v>42510</c:v>
                </c:pt>
                <c:pt idx="327">
                  <c:v>42513</c:v>
                </c:pt>
                <c:pt idx="328">
                  <c:v>42514</c:v>
                </c:pt>
                <c:pt idx="329">
                  <c:v>42515</c:v>
                </c:pt>
                <c:pt idx="330">
                  <c:v>42516</c:v>
                </c:pt>
                <c:pt idx="331">
                  <c:v>42517</c:v>
                </c:pt>
                <c:pt idx="332">
                  <c:v>42520</c:v>
                </c:pt>
                <c:pt idx="333">
                  <c:v>42521</c:v>
                </c:pt>
                <c:pt idx="334">
                  <c:v>42522</c:v>
                </c:pt>
                <c:pt idx="335">
                  <c:v>42523</c:v>
                </c:pt>
                <c:pt idx="336">
                  <c:v>42524</c:v>
                </c:pt>
                <c:pt idx="337">
                  <c:v>42527</c:v>
                </c:pt>
                <c:pt idx="338">
                  <c:v>42528</c:v>
                </c:pt>
                <c:pt idx="339">
                  <c:v>42529</c:v>
                </c:pt>
                <c:pt idx="340">
                  <c:v>42534</c:v>
                </c:pt>
                <c:pt idx="341">
                  <c:v>42535</c:v>
                </c:pt>
                <c:pt idx="342">
                  <c:v>42536</c:v>
                </c:pt>
                <c:pt idx="343">
                  <c:v>42537</c:v>
                </c:pt>
                <c:pt idx="344">
                  <c:v>42538</c:v>
                </c:pt>
                <c:pt idx="345">
                  <c:v>42541</c:v>
                </c:pt>
                <c:pt idx="346">
                  <c:v>42542</c:v>
                </c:pt>
                <c:pt idx="347">
                  <c:v>42543</c:v>
                </c:pt>
                <c:pt idx="348">
                  <c:v>42544</c:v>
                </c:pt>
                <c:pt idx="349">
                  <c:v>42545</c:v>
                </c:pt>
                <c:pt idx="350">
                  <c:v>42548</c:v>
                </c:pt>
                <c:pt idx="351">
                  <c:v>42549</c:v>
                </c:pt>
                <c:pt idx="352">
                  <c:v>42550</c:v>
                </c:pt>
                <c:pt idx="353">
                  <c:v>42551</c:v>
                </c:pt>
                <c:pt idx="354">
                  <c:v>42552</c:v>
                </c:pt>
                <c:pt idx="355">
                  <c:v>42555</c:v>
                </c:pt>
                <c:pt idx="356">
                  <c:v>42556</c:v>
                </c:pt>
                <c:pt idx="357">
                  <c:v>42558</c:v>
                </c:pt>
                <c:pt idx="358">
                  <c:v>42559</c:v>
                </c:pt>
                <c:pt idx="359">
                  <c:v>42562</c:v>
                </c:pt>
                <c:pt idx="360">
                  <c:v>42563</c:v>
                </c:pt>
                <c:pt idx="361">
                  <c:v>42564</c:v>
                </c:pt>
                <c:pt idx="362">
                  <c:v>42565</c:v>
                </c:pt>
                <c:pt idx="363">
                  <c:v>42566</c:v>
                </c:pt>
                <c:pt idx="364">
                  <c:v>42569</c:v>
                </c:pt>
                <c:pt idx="365">
                  <c:v>42570</c:v>
                </c:pt>
                <c:pt idx="366">
                  <c:v>42571</c:v>
                </c:pt>
                <c:pt idx="367">
                  <c:v>42572</c:v>
                </c:pt>
                <c:pt idx="368">
                  <c:v>42573</c:v>
                </c:pt>
                <c:pt idx="369">
                  <c:v>42576</c:v>
                </c:pt>
                <c:pt idx="370">
                  <c:v>42577</c:v>
                </c:pt>
                <c:pt idx="371">
                  <c:v>42578</c:v>
                </c:pt>
                <c:pt idx="372">
                  <c:v>42579</c:v>
                </c:pt>
                <c:pt idx="373">
                  <c:v>42580</c:v>
                </c:pt>
                <c:pt idx="374">
                  <c:v>42583</c:v>
                </c:pt>
                <c:pt idx="375">
                  <c:v>42584</c:v>
                </c:pt>
                <c:pt idx="376">
                  <c:v>42585</c:v>
                </c:pt>
                <c:pt idx="377">
                  <c:v>42586</c:v>
                </c:pt>
                <c:pt idx="378">
                  <c:v>42587</c:v>
                </c:pt>
                <c:pt idx="379">
                  <c:v>42590</c:v>
                </c:pt>
                <c:pt idx="380">
                  <c:v>42592</c:v>
                </c:pt>
                <c:pt idx="381">
                  <c:v>42593</c:v>
                </c:pt>
                <c:pt idx="382">
                  <c:v>42594</c:v>
                </c:pt>
                <c:pt idx="383">
                  <c:v>42597</c:v>
                </c:pt>
                <c:pt idx="384">
                  <c:v>42598</c:v>
                </c:pt>
                <c:pt idx="385">
                  <c:v>42599</c:v>
                </c:pt>
                <c:pt idx="386">
                  <c:v>42600</c:v>
                </c:pt>
                <c:pt idx="387">
                  <c:v>42601</c:v>
                </c:pt>
                <c:pt idx="388">
                  <c:v>42604</c:v>
                </c:pt>
                <c:pt idx="389">
                  <c:v>42605</c:v>
                </c:pt>
                <c:pt idx="390">
                  <c:v>42606</c:v>
                </c:pt>
                <c:pt idx="391">
                  <c:v>42607</c:v>
                </c:pt>
                <c:pt idx="392">
                  <c:v>42608</c:v>
                </c:pt>
                <c:pt idx="393">
                  <c:v>42611</c:v>
                </c:pt>
                <c:pt idx="394">
                  <c:v>42612</c:v>
                </c:pt>
                <c:pt idx="395">
                  <c:v>42613</c:v>
                </c:pt>
                <c:pt idx="396">
                  <c:v>42614</c:v>
                </c:pt>
                <c:pt idx="397">
                  <c:v>42615</c:v>
                </c:pt>
                <c:pt idx="398">
                  <c:v>42618</c:v>
                </c:pt>
                <c:pt idx="399">
                  <c:v>42619</c:v>
                </c:pt>
                <c:pt idx="400">
                  <c:v>42620</c:v>
                </c:pt>
                <c:pt idx="401">
                  <c:v>42621</c:v>
                </c:pt>
                <c:pt idx="402">
                  <c:v>42622</c:v>
                </c:pt>
                <c:pt idx="403">
                  <c:v>42626</c:v>
                </c:pt>
                <c:pt idx="404">
                  <c:v>42627</c:v>
                </c:pt>
                <c:pt idx="405">
                  <c:v>42632</c:v>
                </c:pt>
                <c:pt idx="406">
                  <c:v>42633</c:v>
                </c:pt>
                <c:pt idx="407">
                  <c:v>42634</c:v>
                </c:pt>
                <c:pt idx="408">
                  <c:v>42635</c:v>
                </c:pt>
                <c:pt idx="409">
                  <c:v>42636</c:v>
                </c:pt>
                <c:pt idx="410">
                  <c:v>42639</c:v>
                </c:pt>
                <c:pt idx="411">
                  <c:v>42640</c:v>
                </c:pt>
                <c:pt idx="412">
                  <c:v>42641</c:v>
                </c:pt>
                <c:pt idx="413">
                  <c:v>42642</c:v>
                </c:pt>
                <c:pt idx="414">
                  <c:v>42643</c:v>
                </c:pt>
                <c:pt idx="415">
                  <c:v>42653</c:v>
                </c:pt>
                <c:pt idx="416">
                  <c:v>42654</c:v>
                </c:pt>
                <c:pt idx="417">
                  <c:v>42655</c:v>
                </c:pt>
                <c:pt idx="418">
                  <c:v>42656</c:v>
                </c:pt>
                <c:pt idx="419">
                  <c:v>42657</c:v>
                </c:pt>
                <c:pt idx="420">
                  <c:v>42660</c:v>
                </c:pt>
                <c:pt idx="421">
                  <c:v>42661</c:v>
                </c:pt>
                <c:pt idx="422">
                  <c:v>42662</c:v>
                </c:pt>
                <c:pt idx="423">
                  <c:v>42663</c:v>
                </c:pt>
                <c:pt idx="424">
                  <c:v>42664</c:v>
                </c:pt>
                <c:pt idx="425">
                  <c:v>42667</c:v>
                </c:pt>
                <c:pt idx="426">
                  <c:v>42668</c:v>
                </c:pt>
                <c:pt idx="427">
                  <c:v>42669</c:v>
                </c:pt>
                <c:pt idx="428">
                  <c:v>42670</c:v>
                </c:pt>
                <c:pt idx="429">
                  <c:v>42671</c:v>
                </c:pt>
                <c:pt idx="430">
                  <c:v>42674</c:v>
                </c:pt>
                <c:pt idx="431">
                  <c:v>42675</c:v>
                </c:pt>
                <c:pt idx="432">
                  <c:v>42676</c:v>
                </c:pt>
                <c:pt idx="433">
                  <c:v>42677</c:v>
                </c:pt>
                <c:pt idx="434">
                  <c:v>42678</c:v>
                </c:pt>
                <c:pt idx="435">
                  <c:v>42681</c:v>
                </c:pt>
                <c:pt idx="436">
                  <c:v>42682</c:v>
                </c:pt>
                <c:pt idx="437">
                  <c:v>42683</c:v>
                </c:pt>
                <c:pt idx="438">
                  <c:v>42684</c:v>
                </c:pt>
                <c:pt idx="439">
                  <c:v>42685</c:v>
                </c:pt>
                <c:pt idx="440">
                  <c:v>42688</c:v>
                </c:pt>
                <c:pt idx="441">
                  <c:v>42689</c:v>
                </c:pt>
                <c:pt idx="442">
                  <c:v>42690</c:v>
                </c:pt>
                <c:pt idx="443">
                  <c:v>42691</c:v>
                </c:pt>
                <c:pt idx="444">
                  <c:v>42692</c:v>
                </c:pt>
                <c:pt idx="445">
                  <c:v>42695</c:v>
                </c:pt>
                <c:pt idx="446">
                  <c:v>42696</c:v>
                </c:pt>
                <c:pt idx="447">
                  <c:v>42697</c:v>
                </c:pt>
                <c:pt idx="448">
                  <c:v>42698</c:v>
                </c:pt>
                <c:pt idx="449">
                  <c:v>42699</c:v>
                </c:pt>
                <c:pt idx="450">
                  <c:v>42702</c:v>
                </c:pt>
                <c:pt idx="451">
                  <c:v>42703</c:v>
                </c:pt>
                <c:pt idx="452">
                  <c:v>42704</c:v>
                </c:pt>
                <c:pt idx="453">
                  <c:v>42705</c:v>
                </c:pt>
                <c:pt idx="454">
                  <c:v>42706</c:v>
                </c:pt>
                <c:pt idx="455">
                  <c:v>42709</c:v>
                </c:pt>
                <c:pt idx="456">
                  <c:v>42710</c:v>
                </c:pt>
                <c:pt idx="457">
                  <c:v>42711</c:v>
                </c:pt>
                <c:pt idx="458">
                  <c:v>42712</c:v>
                </c:pt>
                <c:pt idx="459">
                  <c:v>42713</c:v>
                </c:pt>
                <c:pt idx="460">
                  <c:v>42716</c:v>
                </c:pt>
                <c:pt idx="461">
                  <c:v>42717</c:v>
                </c:pt>
                <c:pt idx="462">
                  <c:v>42718</c:v>
                </c:pt>
                <c:pt idx="463">
                  <c:v>42719</c:v>
                </c:pt>
                <c:pt idx="464">
                  <c:v>42720</c:v>
                </c:pt>
                <c:pt idx="465">
                  <c:v>42723</c:v>
                </c:pt>
                <c:pt idx="466">
                  <c:v>42724</c:v>
                </c:pt>
                <c:pt idx="467">
                  <c:v>42725</c:v>
                </c:pt>
                <c:pt idx="468">
                  <c:v>42726</c:v>
                </c:pt>
                <c:pt idx="469">
                  <c:v>42727</c:v>
                </c:pt>
                <c:pt idx="470">
                  <c:v>42731</c:v>
                </c:pt>
                <c:pt idx="471">
                  <c:v>42732</c:v>
                </c:pt>
                <c:pt idx="472">
                  <c:v>42733</c:v>
                </c:pt>
                <c:pt idx="473">
                  <c:v>42734</c:v>
                </c:pt>
                <c:pt idx="474">
                  <c:v>42738</c:v>
                </c:pt>
                <c:pt idx="475">
                  <c:v>42739</c:v>
                </c:pt>
                <c:pt idx="476">
                  <c:v>42740</c:v>
                </c:pt>
                <c:pt idx="477">
                  <c:v>42741</c:v>
                </c:pt>
                <c:pt idx="478">
                  <c:v>42744</c:v>
                </c:pt>
                <c:pt idx="479">
                  <c:v>42745</c:v>
                </c:pt>
                <c:pt idx="480">
                  <c:v>42746</c:v>
                </c:pt>
                <c:pt idx="481">
                  <c:v>42747</c:v>
                </c:pt>
                <c:pt idx="482">
                  <c:v>42748</c:v>
                </c:pt>
                <c:pt idx="483">
                  <c:v>42751</c:v>
                </c:pt>
                <c:pt idx="484">
                  <c:v>42752</c:v>
                </c:pt>
                <c:pt idx="485">
                  <c:v>42753</c:v>
                </c:pt>
                <c:pt idx="486">
                  <c:v>42754</c:v>
                </c:pt>
                <c:pt idx="487">
                  <c:v>42755</c:v>
                </c:pt>
                <c:pt idx="488">
                  <c:v>42758</c:v>
                </c:pt>
                <c:pt idx="489">
                  <c:v>42759</c:v>
                </c:pt>
                <c:pt idx="490">
                  <c:v>42760</c:v>
                </c:pt>
                <c:pt idx="491">
                  <c:v>42761</c:v>
                </c:pt>
                <c:pt idx="492">
                  <c:v>42769</c:v>
                </c:pt>
                <c:pt idx="493">
                  <c:v>42772</c:v>
                </c:pt>
                <c:pt idx="494">
                  <c:v>42773</c:v>
                </c:pt>
                <c:pt idx="495">
                  <c:v>42774</c:v>
                </c:pt>
                <c:pt idx="496">
                  <c:v>42775</c:v>
                </c:pt>
                <c:pt idx="497">
                  <c:v>42776</c:v>
                </c:pt>
                <c:pt idx="498">
                  <c:v>42779</c:v>
                </c:pt>
                <c:pt idx="499">
                  <c:v>42780</c:v>
                </c:pt>
                <c:pt idx="500">
                  <c:v>42781</c:v>
                </c:pt>
                <c:pt idx="501">
                  <c:v>42782</c:v>
                </c:pt>
                <c:pt idx="502">
                  <c:v>42783</c:v>
                </c:pt>
                <c:pt idx="503">
                  <c:v>42786</c:v>
                </c:pt>
                <c:pt idx="504">
                  <c:v>42787</c:v>
                </c:pt>
                <c:pt idx="505">
                  <c:v>42788</c:v>
                </c:pt>
                <c:pt idx="506">
                  <c:v>42789</c:v>
                </c:pt>
                <c:pt idx="507">
                  <c:v>42790</c:v>
                </c:pt>
                <c:pt idx="508">
                  <c:v>42793</c:v>
                </c:pt>
                <c:pt idx="509">
                  <c:v>42794</c:v>
                </c:pt>
                <c:pt idx="510">
                  <c:v>42795</c:v>
                </c:pt>
                <c:pt idx="511">
                  <c:v>42796</c:v>
                </c:pt>
                <c:pt idx="512">
                  <c:v>42797</c:v>
                </c:pt>
                <c:pt idx="513">
                  <c:v>42800</c:v>
                </c:pt>
                <c:pt idx="514">
                  <c:v>42801</c:v>
                </c:pt>
                <c:pt idx="515">
                  <c:v>42802</c:v>
                </c:pt>
                <c:pt idx="516">
                  <c:v>42803</c:v>
                </c:pt>
                <c:pt idx="517">
                  <c:v>42804</c:v>
                </c:pt>
                <c:pt idx="518">
                  <c:v>42807</c:v>
                </c:pt>
                <c:pt idx="519">
                  <c:v>42808</c:v>
                </c:pt>
                <c:pt idx="520">
                  <c:v>42809</c:v>
                </c:pt>
                <c:pt idx="521">
                  <c:v>42810</c:v>
                </c:pt>
                <c:pt idx="522">
                  <c:v>42811</c:v>
                </c:pt>
                <c:pt idx="523">
                  <c:v>42814</c:v>
                </c:pt>
                <c:pt idx="524">
                  <c:v>42815</c:v>
                </c:pt>
                <c:pt idx="525">
                  <c:v>42816</c:v>
                </c:pt>
                <c:pt idx="526">
                  <c:v>42817</c:v>
                </c:pt>
                <c:pt idx="527">
                  <c:v>42818</c:v>
                </c:pt>
                <c:pt idx="528">
                  <c:v>42821</c:v>
                </c:pt>
                <c:pt idx="529">
                  <c:v>42822</c:v>
                </c:pt>
                <c:pt idx="530">
                  <c:v>42823</c:v>
                </c:pt>
                <c:pt idx="531">
                  <c:v>42824</c:v>
                </c:pt>
                <c:pt idx="532">
                  <c:v>42825</c:v>
                </c:pt>
                <c:pt idx="533">
                  <c:v>42830</c:v>
                </c:pt>
                <c:pt idx="534">
                  <c:v>42831</c:v>
                </c:pt>
                <c:pt idx="535">
                  <c:v>42832</c:v>
                </c:pt>
                <c:pt idx="536">
                  <c:v>42835</c:v>
                </c:pt>
                <c:pt idx="537">
                  <c:v>42836</c:v>
                </c:pt>
                <c:pt idx="538">
                  <c:v>42837</c:v>
                </c:pt>
                <c:pt idx="539">
                  <c:v>42838</c:v>
                </c:pt>
                <c:pt idx="540">
                  <c:v>42842</c:v>
                </c:pt>
                <c:pt idx="541">
                  <c:v>42843</c:v>
                </c:pt>
                <c:pt idx="542">
                  <c:v>42844</c:v>
                </c:pt>
                <c:pt idx="543">
                  <c:v>42845</c:v>
                </c:pt>
                <c:pt idx="544">
                  <c:v>42846</c:v>
                </c:pt>
                <c:pt idx="545">
                  <c:v>42849</c:v>
                </c:pt>
                <c:pt idx="546">
                  <c:v>42850</c:v>
                </c:pt>
                <c:pt idx="547">
                  <c:v>42851</c:v>
                </c:pt>
                <c:pt idx="548">
                  <c:v>42852</c:v>
                </c:pt>
                <c:pt idx="549">
                  <c:v>42853</c:v>
                </c:pt>
                <c:pt idx="550">
                  <c:v>42857</c:v>
                </c:pt>
                <c:pt idx="551">
                  <c:v>42858</c:v>
                </c:pt>
                <c:pt idx="552">
                  <c:v>42859</c:v>
                </c:pt>
                <c:pt idx="553">
                  <c:v>42860</c:v>
                </c:pt>
                <c:pt idx="554">
                  <c:v>42863</c:v>
                </c:pt>
                <c:pt idx="555">
                  <c:v>42864</c:v>
                </c:pt>
                <c:pt idx="556">
                  <c:v>42866</c:v>
                </c:pt>
                <c:pt idx="557">
                  <c:v>42867</c:v>
                </c:pt>
                <c:pt idx="558">
                  <c:v>42870</c:v>
                </c:pt>
                <c:pt idx="559">
                  <c:v>42871</c:v>
                </c:pt>
                <c:pt idx="560">
                  <c:v>42872</c:v>
                </c:pt>
                <c:pt idx="561">
                  <c:v>42873</c:v>
                </c:pt>
                <c:pt idx="562">
                  <c:v>42874</c:v>
                </c:pt>
                <c:pt idx="563">
                  <c:v>42877</c:v>
                </c:pt>
                <c:pt idx="564">
                  <c:v>42878</c:v>
                </c:pt>
                <c:pt idx="565">
                  <c:v>42879</c:v>
                </c:pt>
                <c:pt idx="566">
                  <c:v>42880</c:v>
                </c:pt>
                <c:pt idx="567">
                  <c:v>42881</c:v>
                </c:pt>
                <c:pt idx="568">
                  <c:v>42886</c:v>
                </c:pt>
                <c:pt idx="569">
                  <c:v>42887</c:v>
                </c:pt>
                <c:pt idx="570">
                  <c:v>42888</c:v>
                </c:pt>
                <c:pt idx="571">
                  <c:v>42891</c:v>
                </c:pt>
                <c:pt idx="572">
                  <c:v>42892</c:v>
                </c:pt>
                <c:pt idx="573">
                  <c:v>42893</c:v>
                </c:pt>
                <c:pt idx="574">
                  <c:v>42894</c:v>
                </c:pt>
                <c:pt idx="575">
                  <c:v>42895</c:v>
                </c:pt>
                <c:pt idx="576">
                  <c:v>42898</c:v>
                </c:pt>
                <c:pt idx="577">
                  <c:v>42899</c:v>
                </c:pt>
                <c:pt idx="578">
                  <c:v>42900</c:v>
                </c:pt>
                <c:pt idx="579">
                  <c:v>42901</c:v>
                </c:pt>
                <c:pt idx="580">
                  <c:v>42902</c:v>
                </c:pt>
                <c:pt idx="581">
                  <c:v>42905</c:v>
                </c:pt>
                <c:pt idx="582">
                  <c:v>42906</c:v>
                </c:pt>
                <c:pt idx="583">
                  <c:v>42907</c:v>
                </c:pt>
                <c:pt idx="584">
                  <c:v>42908</c:v>
                </c:pt>
                <c:pt idx="585">
                  <c:v>42909</c:v>
                </c:pt>
                <c:pt idx="586">
                  <c:v>42913</c:v>
                </c:pt>
                <c:pt idx="587">
                  <c:v>42914</c:v>
                </c:pt>
                <c:pt idx="588">
                  <c:v>42915</c:v>
                </c:pt>
                <c:pt idx="589">
                  <c:v>42916</c:v>
                </c:pt>
                <c:pt idx="590">
                  <c:v>42919</c:v>
                </c:pt>
                <c:pt idx="591">
                  <c:v>42920</c:v>
                </c:pt>
                <c:pt idx="592">
                  <c:v>42921</c:v>
                </c:pt>
                <c:pt idx="593">
                  <c:v>42922</c:v>
                </c:pt>
                <c:pt idx="594">
                  <c:v>42923</c:v>
                </c:pt>
                <c:pt idx="595">
                  <c:v>42926</c:v>
                </c:pt>
                <c:pt idx="596">
                  <c:v>42927</c:v>
                </c:pt>
                <c:pt idx="597">
                  <c:v>42928</c:v>
                </c:pt>
                <c:pt idx="598">
                  <c:v>42929</c:v>
                </c:pt>
                <c:pt idx="599">
                  <c:v>42930</c:v>
                </c:pt>
                <c:pt idx="600">
                  <c:v>42933</c:v>
                </c:pt>
                <c:pt idx="601">
                  <c:v>42934</c:v>
                </c:pt>
                <c:pt idx="602">
                  <c:v>42935</c:v>
                </c:pt>
                <c:pt idx="603">
                  <c:v>42936</c:v>
                </c:pt>
                <c:pt idx="604">
                  <c:v>42937</c:v>
                </c:pt>
                <c:pt idx="605">
                  <c:v>42940</c:v>
                </c:pt>
                <c:pt idx="606">
                  <c:v>42941</c:v>
                </c:pt>
                <c:pt idx="607">
                  <c:v>42942</c:v>
                </c:pt>
                <c:pt idx="608">
                  <c:v>42943</c:v>
                </c:pt>
                <c:pt idx="609">
                  <c:v>42944</c:v>
                </c:pt>
                <c:pt idx="610">
                  <c:v>42947</c:v>
                </c:pt>
                <c:pt idx="611">
                  <c:v>42948</c:v>
                </c:pt>
                <c:pt idx="612">
                  <c:v>42949</c:v>
                </c:pt>
                <c:pt idx="613">
                  <c:v>42950</c:v>
                </c:pt>
                <c:pt idx="614">
                  <c:v>42951</c:v>
                </c:pt>
                <c:pt idx="615">
                  <c:v>42954</c:v>
                </c:pt>
                <c:pt idx="616">
                  <c:v>42955</c:v>
                </c:pt>
                <c:pt idx="617">
                  <c:v>42957</c:v>
                </c:pt>
                <c:pt idx="618">
                  <c:v>42958</c:v>
                </c:pt>
                <c:pt idx="619">
                  <c:v>42961</c:v>
                </c:pt>
                <c:pt idx="620">
                  <c:v>42962</c:v>
                </c:pt>
                <c:pt idx="621">
                  <c:v>42963</c:v>
                </c:pt>
                <c:pt idx="622">
                  <c:v>42964</c:v>
                </c:pt>
                <c:pt idx="623">
                  <c:v>42965</c:v>
                </c:pt>
                <c:pt idx="624">
                  <c:v>42968</c:v>
                </c:pt>
                <c:pt idx="625">
                  <c:v>42969</c:v>
                </c:pt>
                <c:pt idx="626">
                  <c:v>42970</c:v>
                </c:pt>
                <c:pt idx="627">
                  <c:v>42971</c:v>
                </c:pt>
                <c:pt idx="628">
                  <c:v>42972</c:v>
                </c:pt>
                <c:pt idx="629">
                  <c:v>42975</c:v>
                </c:pt>
                <c:pt idx="630">
                  <c:v>42976</c:v>
                </c:pt>
                <c:pt idx="631">
                  <c:v>42977</c:v>
                </c:pt>
                <c:pt idx="632">
                  <c:v>42978</c:v>
                </c:pt>
                <c:pt idx="633">
                  <c:v>42982</c:v>
                </c:pt>
                <c:pt idx="634">
                  <c:v>42983</c:v>
                </c:pt>
                <c:pt idx="635">
                  <c:v>42984</c:v>
                </c:pt>
                <c:pt idx="636">
                  <c:v>42985</c:v>
                </c:pt>
                <c:pt idx="637">
                  <c:v>42986</c:v>
                </c:pt>
                <c:pt idx="638">
                  <c:v>42989</c:v>
                </c:pt>
                <c:pt idx="639">
                  <c:v>42990</c:v>
                </c:pt>
                <c:pt idx="640">
                  <c:v>42991</c:v>
                </c:pt>
                <c:pt idx="641">
                  <c:v>42992</c:v>
                </c:pt>
                <c:pt idx="642">
                  <c:v>42993</c:v>
                </c:pt>
                <c:pt idx="643">
                  <c:v>42996</c:v>
                </c:pt>
                <c:pt idx="644">
                  <c:v>42997</c:v>
                </c:pt>
                <c:pt idx="645">
                  <c:v>42998</c:v>
                </c:pt>
                <c:pt idx="646">
                  <c:v>42999</c:v>
                </c:pt>
                <c:pt idx="647">
                  <c:v>43000</c:v>
                </c:pt>
                <c:pt idx="648">
                  <c:v>43003</c:v>
                </c:pt>
                <c:pt idx="649">
                  <c:v>43004</c:v>
                </c:pt>
                <c:pt idx="650">
                  <c:v>43005</c:v>
                </c:pt>
                <c:pt idx="651">
                  <c:v>43006</c:v>
                </c:pt>
                <c:pt idx="652">
                  <c:v>43007</c:v>
                </c:pt>
                <c:pt idx="653">
                  <c:v>43017</c:v>
                </c:pt>
                <c:pt idx="654">
                  <c:v>43018</c:v>
                </c:pt>
                <c:pt idx="655">
                  <c:v>43019</c:v>
                </c:pt>
                <c:pt idx="656">
                  <c:v>43020</c:v>
                </c:pt>
                <c:pt idx="657">
                  <c:v>43021</c:v>
                </c:pt>
                <c:pt idx="658">
                  <c:v>43024</c:v>
                </c:pt>
                <c:pt idx="659">
                  <c:v>43025</c:v>
                </c:pt>
                <c:pt idx="660">
                  <c:v>43027</c:v>
                </c:pt>
                <c:pt idx="661">
                  <c:v>43028</c:v>
                </c:pt>
                <c:pt idx="662">
                  <c:v>43031</c:v>
                </c:pt>
                <c:pt idx="663">
                  <c:v>43032</c:v>
                </c:pt>
                <c:pt idx="664">
                  <c:v>43033</c:v>
                </c:pt>
                <c:pt idx="665">
                  <c:v>43034</c:v>
                </c:pt>
                <c:pt idx="666">
                  <c:v>43035</c:v>
                </c:pt>
                <c:pt idx="667">
                  <c:v>43038</c:v>
                </c:pt>
                <c:pt idx="668">
                  <c:v>43039</c:v>
                </c:pt>
                <c:pt idx="669">
                  <c:v>43040</c:v>
                </c:pt>
                <c:pt idx="670">
                  <c:v>43041</c:v>
                </c:pt>
                <c:pt idx="671">
                  <c:v>43042</c:v>
                </c:pt>
                <c:pt idx="672">
                  <c:v>43045</c:v>
                </c:pt>
                <c:pt idx="673">
                  <c:v>43046</c:v>
                </c:pt>
                <c:pt idx="674">
                  <c:v>43047</c:v>
                </c:pt>
                <c:pt idx="675">
                  <c:v>43048</c:v>
                </c:pt>
                <c:pt idx="676">
                  <c:v>43049</c:v>
                </c:pt>
                <c:pt idx="677">
                  <c:v>43052</c:v>
                </c:pt>
                <c:pt idx="678">
                  <c:v>43053</c:v>
                </c:pt>
                <c:pt idx="679">
                  <c:v>43054</c:v>
                </c:pt>
                <c:pt idx="680">
                  <c:v>43055</c:v>
                </c:pt>
                <c:pt idx="681">
                  <c:v>43056</c:v>
                </c:pt>
                <c:pt idx="682">
                  <c:v>43059</c:v>
                </c:pt>
                <c:pt idx="683">
                  <c:v>43060</c:v>
                </c:pt>
                <c:pt idx="684">
                  <c:v>43061</c:v>
                </c:pt>
                <c:pt idx="685">
                  <c:v>43062</c:v>
                </c:pt>
                <c:pt idx="686">
                  <c:v>43063</c:v>
                </c:pt>
                <c:pt idx="687">
                  <c:v>43066</c:v>
                </c:pt>
                <c:pt idx="688">
                  <c:v>43067</c:v>
                </c:pt>
                <c:pt idx="689">
                  <c:v>43068</c:v>
                </c:pt>
                <c:pt idx="690">
                  <c:v>43069</c:v>
                </c:pt>
                <c:pt idx="691">
                  <c:v>43070</c:v>
                </c:pt>
                <c:pt idx="692">
                  <c:v>43073</c:v>
                </c:pt>
                <c:pt idx="693">
                  <c:v>43074</c:v>
                </c:pt>
                <c:pt idx="694">
                  <c:v>43075</c:v>
                </c:pt>
                <c:pt idx="695">
                  <c:v>43076</c:v>
                </c:pt>
                <c:pt idx="696">
                  <c:v>43077</c:v>
                </c:pt>
                <c:pt idx="697">
                  <c:v>43080</c:v>
                </c:pt>
                <c:pt idx="698">
                  <c:v>43081</c:v>
                </c:pt>
                <c:pt idx="699">
                  <c:v>43082</c:v>
                </c:pt>
                <c:pt idx="700">
                  <c:v>43083</c:v>
                </c:pt>
                <c:pt idx="701">
                  <c:v>43084</c:v>
                </c:pt>
                <c:pt idx="702">
                  <c:v>43087</c:v>
                </c:pt>
                <c:pt idx="703">
                  <c:v>43088</c:v>
                </c:pt>
                <c:pt idx="704">
                  <c:v>43089</c:v>
                </c:pt>
                <c:pt idx="705">
                  <c:v>43090</c:v>
                </c:pt>
                <c:pt idx="706">
                  <c:v>43091</c:v>
                </c:pt>
                <c:pt idx="707">
                  <c:v>43095</c:v>
                </c:pt>
                <c:pt idx="708">
                  <c:v>43096</c:v>
                </c:pt>
                <c:pt idx="709">
                  <c:v>43097</c:v>
                </c:pt>
                <c:pt idx="710">
                  <c:v>43098</c:v>
                </c:pt>
                <c:pt idx="711">
                  <c:v>43102</c:v>
                </c:pt>
                <c:pt idx="712">
                  <c:v>43103</c:v>
                </c:pt>
                <c:pt idx="713">
                  <c:v>43104</c:v>
                </c:pt>
                <c:pt idx="714">
                  <c:v>43105</c:v>
                </c:pt>
                <c:pt idx="715">
                  <c:v>43108</c:v>
                </c:pt>
                <c:pt idx="716">
                  <c:v>43109</c:v>
                </c:pt>
                <c:pt idx="717">
                  <c:v>43110</c:v>
                </c:pt>
                <c:pt idx="718">
                  <c:v>43111</c:v>
                </c:pt>
                <c:pt idx="719">
                  <c:v>43112</c:v>
                </c:pt>
                <c:pt idx="720">
                  <c:v>43115</c:v>
                </c:pt>
                <c:pt idx="721">
                  <c:v>43116</c:v>
                </c:pt>
                <c:pt idx="722">
                  <c:v>43117</c:v>
                </c:pt>
                <c:pt idx="723">
                  <c:v>43118</c:v>
                </c:pt>
                <c:pt idx="724">
                  <c:v>43119</c:v>
                </c:pt>
                <c:pt idx="725">
                  <c:v>43122</c:v>
                </c:pt>
                <c:pt idx="726">
                  <c:v>43123</c:v>
                </c:pt>
                <c:pt idx="727">
                  <c:v>43124</c:v>
                </c:pt>
                <c:pt idx="728">
                  <c:v>43125</c:v>
                </c:pt>
                <c:pt idx="729">
                  <c:v>43126</c:v>
                </c:pt>
                <c:pt idx="730">
                  <c:v>43129</c:v>
                </c:pt>
                <c:pt idx="731">
                  <c:v>43130</c:v>
                </c:pt>
                <c:pt idx="732">
                  <c:v>43131</c:v>
                </c:pt>
                <c:pt idx="733">
                  <c:v>43132</c:v>
                </c:pt>
                <c:pt idx="734">
                  <c:v>43133</c:v>
                </c:pt>
                <c:pt idx="735">
                  <c:v>43136</c:v>
                </c:pt>
                <c:pt idx="736">
                  <c:v>43137</c:v>
                </c:pt>
                <c:pt idx="737">
                  <c:v>43138</c:v>
                </c:pt>
                <c:pt idx="738">
                  <c:v>43139</c:v>
                </c:pt>
                <c:pt idx="739">
                  <c:v>43140</c:v>
                </c:pt>
                <c:pt idx="740">
                  <c:v>43143</c:v>
                </c:pt>
                <c:pt idx="741">
                  <c:v>43144</c:v>
                </c:pt>
                <c:pt idx="742">
                  <c:v>43145</c:v>
                </c:pt>
                <c:pt idx="743">
                  <c:v>43153</c:v>
                </c:pt>
                <c:pt idx="744">
                  <c:v>43154</c:v>
                </c:pt>
                <c:pt idx="745">
                  <c:v>43157</c:v>
                </c:pt>
                <c:pt idx="746">
                  <c:v>43158</c:v>
                </c:pt>
                <c:pt idx="747">
                  <c:v>43159</c:v>
                </c:pt>
                <c:pt idx="748">
                  <c:v>43160</c:v>
                </c:pt>
                <c:pt idx="749">
                  <c:v>43161</c:v>
                </c:pt>
                <c:pt idx="750">
                  <c:v>43164</c:v>
                </c:pt>
                <c:pt idx="751">
                  <c:v>43165</c:v>
                </c:pt>
                <c:pt idx="752">
                  <c:v>43166</c:v>
                </c:pt>
                <c:pt idx="753">
                  <c:v>43167</c:v>
                </c:pt>
                <c:pt idx="754">
                  <c:v>43168</c:v>
                </c:pt>
                <c:pt idx="755">
                  <c:v>43171</c:v>
                </c:pt>
                <c:pt idx="756">
                  <c:v>43172</c:v>
                </c:pt>
                <c:pt idx="757">
                  <c:v>43173</c:v>
                </c:pt>
                <c:pt idx="758">
                  <c:v>43174</c:v>
                </c:pt>
                <c:pt idx="759">
                  <c:v>43175</c:v>
                </c:pt>
                <c:pt idx="760">
                  <c:v>43178</c:v>
                </c:pt>
                <c:pt idx="761">
                  <c:v>43179</c:v>
                </c:pt>
                <c:pt idx="762">
                  <c:v>43180</c:v>
                </c:pt>
                <c:pt idx="763">
                  <c:v>43181</c:v>
                </c:pt>
                <c:pt idx="764">
                  <c:v>43182</c:v>
                </c:pt>
                <c:pt idx="765">
                  <c:v>43185</c:v>
                </c:pt>
                <c:pt idx="766">
                  <c:v>43186</c:v>
                </c:pt>
                <c:pt idx="767">
                  <c:v>43187</c:v>
                </c:pt>
                <c:pt idx="768">
                  <c:v>43188</c:v>
                </c:pt>
                <c:pt idx="769">
                  <c:v>43192</c:v>
                </c:pt>
                <c:pt idx="770">
                  <c:v>43193</c:v>
                </c:pt>
                <c:pt idx="771">
                  <c:v>43194</c:v>
                </c:pt>
                <c:pt idx="772">
                  <c:v>43199</c:v>
                </c:pt>
                <c:pt idx="773">
                  <c:v>43200</c:v>
                </c:pt>
                <c:pt idx="774">
                  <c:v>43201</c:v>
                </c:pt>
                <c:pt idx="775">
                  <c:v>43202</c:v>
                </c:pt>
                <c:pt idx="776">
                  <c:v>43203</c:v>
                </c:pt>
                <c:pt idx="777">
                  <c:v>43206</c:v>
                </c:pt>
                <c:pt idx="778">
                  <c:v>43207</c:v>
                </c:pt>
                <c:pt idx="779">
                  <c:v>43208</c:v>
                </c:pt>
                <c:pt idx="780">
                  <c:v>43209</c:v>
                </c:pt>
                <c:pt idx="781">
                  <c:v>43210</c:v>
                </c:pt>
                <c:pt idx="782">
                  <c:v>43213</c:v>
                </c:pt>
                <c:pt idx="783">
                  <c:v>43214</c:v>
                </c:pt>
                <c:pt idx="784">
                  <c:v>43215</c:v>
                </c:pt>
                <c:pt idx="785">
                  <c:v>43216</c:v>
                </c:pt>
                <c:pt idx="786">
                  <c:v>43217</c:v>
                </c:pt>
                <c:pt idx="787">
                  <c:v>43222</c:v>
                </c:pt>
                <c:pt idx="788">
                  <c:v>43223</c:v>
                </c:pt>
                <c:pt idx="789">
                  <c:v>43224</c:v>
                </c:pt>
                <c:pt idx="790">
                  <c:v>43227</c:v>
                </c:pt>
                <c:pt idx="791">
                  <c:v>43228</c:v>
                </c:pt>
                <c:pt idx="792">
                  <c:v>43229</c:v>
                </c:pt>
                <c:pt idx="793">
                  <c:v>43230</c:v>
                </c:pt>
                <c:pt idx="794">
                  <c:v>43231</c:v>
                </c:pt>
                <c:pt idx="795">
                  <c:v>43234</c:v>
                </c:pt>
                <c:pt idx="796">
                  <c:v>43235</c:v>
                </c:pt>
                <c:pt idx="797">
                  <c:v>43236</c:v>
                </c:pt>
                <c:pt idx="798">
                  <c:v>43237</c:v>
                </c:pt>
                <c:pt idx="799">
                  <c:v>43238</c:v>
                </c:pt>
                <c:pt idx="800">
                  <c:v>43241</c:v>
                </c:pt>
                <c:pt idx="801">
                  <c:v>43242</c:v>
                </c:pt>
                <c:pt idx="802">
                  <c:v>43243</c:v>
                </c:pt>
                <c:pt idx="803">
                  <c:v>43244</c:v>
                </c:pt>
                <c:pt idx="804">
                  <c:v>43245</c:v>
                </c:pt>
                <c:pt idx="805">
                  <c:v>43248</c:v>
                </c:pt>
                <c:pt idx="806">
                  <c:v>43250</c:v>
                </c:pt>
                <c:pt idx="807">
                  <c:v>43251</c:v>
                </c:pt>
                <c:pt idx="808">
                  <c:v>43252</c:v>
                </c:pt>
                <c:pt idx="809">
                  <c:v>43255</c:v>
                </c:pt>
                <c:pt idx="810">
                  <c:v>43256</c:v>
                </c:pt>
                <c:pt idx="811">
                  <c:v>43257</c:v>
                </c:pt>
                <c:pt idx="812">
                  <c:v>43258</c:v>
                </c:pt>
                <c:pt idx="813">
                  <c:v>43259</c:v>
                </c:pt>
                <c:pt idx="814">
                  <c:v>43262</c:v>
                </c:pt>
                <c:pt idx="815">
                  <c:v>43263</c:v>
                </c:pt>
                <c:pt idx="816">
                  <c:v>43264</c:v>
                </c:pt>
                <c:pt idx="817">
                  <c:v>43265</c:v>
                </c:pt>
                <c:pt idx="818">
                  <c:v>43270</c:v>
                </c:pt>
                <c:pt idx="819">
                  <c:v>43271</c:v>
                </c:pt>
                <c:pt idx="820">
                  <c:v>43272</c:v>
                </c:pt>
                <c:pt idx="821">
                  <c:v>43273</c:v>
                </c:pt>
                <c:pt idx="822">
                  <c:v>43276</c:v>
                </c:pt>
                <c:pt idx="823">
                  <c:v>43277</c:v>
                </c:pt>
                <c:pt idx="824">
                  <c:v>43278</c:v>
                </c:pt>
                <c:pt idx="825">
                  <c:v>43279</c:v>
                </c:pt>
                <c:pt idx="826">
                  <c:v>43280</c:v>
                </c:pt>
                <c:pt idx="827">
                  <c:v>43283</c:v>
                </c:pt>
                <c:pt idx="828">
                  <c:v>43284</c:v>
                </c:pt>
                <c:pt idx="829">
                  <c:v>43285</c:v>
                </c:pt>
                <c:pt idx="830">
                  <c:v>43286</c:v>
                </c:pt>
                <c:pt idx="831">
                  <c:v>43287</c:v>
                </c:pt>
                <c:pt idx="832">
                  <c:v>43290</c:v>
                </c:pt>
                <c:pt idx="833">
                  <c:v>43291</c:v>
                </c:pt>
                <c:pt idx="834">
                  <c:v>43292</c:v>
                </c:pt>
                <c:pt idx="835">
                  <c:v>43293</c:v>
                </c:pt>
                <c:pt idx="836">
                  <c:v>43294</c:v>
                </c:pt>
                <c:pt idx="837">
                  <c:v>43297</c:v>
                </c:pt>
                <c:pt idx="838">
                  <c:v>43298</c:v>
                </c:pt>
                <c:pt idx="839">
                  <c:v>43299</c:v>
                </c:pt>
                <c:pt idx="840">
                  <c:v>43300</c:v>
                </c:pt>
                <c:pt idx="841">
                  <c:v>43301</c:v>
                </c:pt>
                <c:pt idx="842">
                  <c:v>43304</c:v>
                </c:pt>
                <c:pt idx="843">
                  <c:v>43305</c:v>
                </c:pt>
                <c:pt idx="844">
                  <c:v>43306</c:v>
                </c:pt>
                <c:pt idx="845">
                  <c:v>43307</c:v>
                </c:pt>
                <c:pt idx="846">
                  <c:v>43308</c:v>
                </c:pt>
                <c:pt idx="847">
                  <c:v>43311</c:v>
                </c:pt>
                <c:pt idx="848">
                  <c:v>43312</c:v>
                </c:pt>
                <c:pt idx="849">
                  <c:v>43313</c:v>
                </c:pt>
                <c:pt idx="850">
                  <c:v>43314</c:v>
                </c:pt>
                <c:pt idx="851">
                  <c:v>43315</c:v>
                </c:pt>
                <c:pt idx="852">
                  <c:v>43318</c:v>
                </c:pt>
                <c:pt idx="853">
                  <c:v>43319</c:v>
                </c:pt>
                <c:pt idx="854">
                  <c:v>43320</c:v>
                </c:pt>
                <c:pt idx="855">
                  <c:v>43322</c:v>
                </c:pt>
                <c:pt idx="856">
                  <c:v>43325</c:v>
                </c:pt>
                <c:pt idx="857">
                  <c:v>43326</c:v>
                </c:pt>
                <c:pt idx="858">
                  <c:v>43327</c:v>
                </c:pt>
                <c:pt idx="859">
                  <c:v>43328</c:v>
                </c:pt>
                <c:pt idx="860">
                  <c:v>43329</c:v>
                </c:pt>
                <c:pt idx="861">
                  <c:v>43332</c:v>
                </c:pt>
                <c:pt idx="862">
                  <c:v>43333</c:v>
                </c:pt>
                <c:pt idx="863">
                  <c:v>43335</c:v>
                </c:pt>
                <c:pt idx="864">
                  <c:v>43336</c:v>
                </c:pt>
                <c:pt idx="865">
                  <c:v>43339</c:v>
                </c:pt>
                <c:pt idx="866">
                  <c:v>43340</c:v>
                </c:pt>
                <c:pt idx="867">
                  <c:v>43341</c:v>
                </c:pt>
                <c:pt idx="868">
                  <c:v>43342</c:v>
                </c:pt>
                <c:pt idx="869">
                  <c:v>43343</c:v>
                </c:pt>
                <c:pt idx="870">
                  <c:v>43346</c:v>
                </c:pt>
                <c:pt idx="871">
                  <c:v>43347</c:v>
                </c:pt>
                <c:pt idx="872">
                  <c:v>43348</c:v>
                </c:pt>
                <c:pt idx="873">
                  <c:v>43349</c:v>
                </c:pt>
                <c:pt idx="874">
                  <c:v>43350</c:v>
                </c:pt>
                <c:pt idx="875">
                  <c:v>43353</c:v>
                </c:pt>
                <c:pt idx="876">
                  <c:v>43354</c:v>
                </c:pt>
                <c:pt idx="877">
                  <c:v>43355</c:v>
                </c:pt>
                <c:pt idx="878">
                  <c:v>43356</c:v>
                </c:pt>
                <c:pt idx="879">
                  <c:v>43357</c:v>
                </c:pt>
                <c:pt idx="880">
                  <c:v>43360</c:v>
                </c:pt>
                <c:pt idx="881">
                  <c:v>43361</c:v>
                </c:pt>
                <c:pt idx="882">
                  <c:v>43362</c:v>
                </c:pt>
                <c:pt idx="883">
                  <c:v>43363</c:v>
                </c:pt>
                <c:pt idx="884">
                  <c:v>43364</c:v>
                </c:pt>
                <c:pt idx="885">
                  <c:v>43368</c:v>
                </c:pt>
                <c:pt idx="886">
                  <c:v>43369</c:v>
                </c:pt>
                <c:pt idx="887">
                  <c:v>43370</c:v>
                </c:pt>
                <c:pt idx="888">
                  <c:v>43371</c:v>
                </c:pt>
                <c:pt idx="889">
                  <c:v>43381</c:v>
                </c:pt>
                <c:pt idx="890">
                  <c:v>43382</c:v>
                </c:pt>
                <c:pt idx="891">
                  <c:v>43383</c:v>
                </c:pt>
                <c:pt idx="892">
                  <c:v>43384</c:v>
                </c:pt>
                <c:pt idx="893">
                  <c:v>43385</c:v>
                </c:pt>
                <c:pt idx="894">
                  <c:v>43388</c:v>
                </c:pt>
                <c:pt idx="895">
                  <c:v>43389</c:v>
                </c:pt>
                <c:pt idx="896">
                  <c:v>43390</c:v>
                </c:pt>
                <c:pt idx="897">
                  <c:v>43391</c:v>
                </c:pt>
                <c:pt idx="898">
                  <c:v>43392</c:v>
                </c:pt>
                <c:pt idx="899">
                  <c:v>43395</c:v>
                </c:pt>
                <c:pt idx="900">
                  <c:v>43396</c:v>
                </c:pt>
                <c:pt idx="901">
                  <c:v>43397</c:v>
                </c:pt>
                <c:pt idx="902">
                  <c:v>43398</c:v>
                </c:pt>
                <c:pt idx="903">
                  <c:v>43399</c:v>
                </c:pt>
                <c:pt idx="904">
                  <c:v>43402</c:v>
                </c:pt>
                <c:pt idx="905">
                  <c:v>43403</c:v>
                </c:pt>
                <c:pt idx="906">
                  <c:v>43404</c:v>
                </c:pt>
                <c:pt idx="907">
                  <c:v>43405</c:v>
                </c:pt>
                <c:pt idx="908">
                  <c:v>43406</c:v>
                </c:pt>
                <c:pt idx="909">
                  <c:v>43409</c:v>
                </c:pt>
                <c:pt idx="910">
                  <c:v>43411</c:v>
                </c:pt>
                <c:pt idx="911">
                  <c:v>43412</c:v>
                </c:pt>
                <c:pt idx="912">
                  <c:v>43413</c:v>
                </c:pt>
                <c:pt idx="913">
                  <c:v>43416</c:v>
                </c:pt>
                <c:pt idx="914">
                  <c:v>43417</c:v>
                </c:pt>
                <c:pt idx="915">
                  <c:v>43418</c:v>
                </c:pt>
                <c:pt idx="916">
                  <c:v>43419</c:v>
                </c:pt>
                <c:pt idx="917">
                  <c:v>43420</c:v>
                </c:pt>
                <c:pt idx="918">
                  <c:v>43423</c:v>
                </c:pt>
                <c:pt idx="919">
                  <c:v>43424</c:v>
                </c:pt>
                <c:pt idx="920">
                  <c:v>43425</c:v>
                </c:pt>
                <c:pt idx="921">
                  <c:v>43426</c:v>
                </c:pt>
                <c:pt idx="922">
                  <c:v>43427</c:v>
                </c:pt>
                <c:pt idx="923">
                  <c:v>43430</c:v>
                </c:pt>
                <c:pt idx="924">
                  <c:v>43431</c:v>
                </c:pt>
                <c:pt idx="925">
                  <c:v>43432</c:v>
                </c:pt>
                <c:pt idx="926">
                  <c:v>43433</c:v>
                </c:pt>
                <c:pt idx="927">
                  <c:v>43434</c:v>
                </c:pt>
                <c:pt idx="928">
                  <c:v>43437</c:v>
                </c:pt>
                <c:pt idx="929">
                  <c:v>43438</c:v>
                </c:pt>
                <c:pt idx="930">
                  <c:v>43439</c:v>
                </c:pt>
                <c:pt idx="931">
                  <c:v>43440</c:v>
                </c:pt>
                <c:pt idx="932">
                  <c:v>43441</c:v>
                </c:pt>
                <c:pt idx="933">
                  <c:v>43444</c:v>
                </c:pt>
                <c:pt idx="934">
                  <c:v>43445</c:v>
                </c:pt>
                <c:pt idx="935">
                  <c:v>43446</c:v>
                </c:pt>
                <c:pt idx="936">
                  <c:v>43447</c:v>
                </c:pt>
                <c:pt idx="937">
                  <c:v>43448</c:v>
                </c:pt>
                <c:pt idx="938">
                  <c:v>43451</c:v>
                </c:pt>
                <c:pt idx="939">
                  <c:v>43452</c:v>
                </c:pt>
                <c:pt idx="940">
                  <c:v>43453</c:v>
                </c:pt>
                <c:pt idx="941">
                  <c:v>43454</c:v>
                </c:pt>
                <c:pt idx="942">
                  <c:v>43455</c:v>
                </c:pt>
                <c:pt idx="943">
                  <c:v>43460</c:v>
                </c:pt>
                <c:pt idx="944">
                  <c:v>43461</c:v>
                </c:pt>
                <c:pt idx="945">
                  <c:v>43462</c:v>
                </c:pt>
                <c:pt idx="946">
                  <c:v>43467</c:v>
                </c:pt>
                <c:pt idx="947">
                  <c:v>43468</c:v>
                </c:pt>
                <c:pt idx="948">
                  <c:v>43469</c:v>
                </c:pt>
                <c:pt idx="949">
                  <c:v>43472</c:v>
                </c:pt>
                <c:pt idx="950">
                  <c:v>43473</c:v>
                </c:pt>
                <c:pt idx="951">
                  <c:v>43474</c:v>
                </c:pt>
                <c:pt idx="952">
                  <c:v>43475</c:v>
                </c:pt>
                <c:pt idx="953">
                  <c:v>43476</c:v>
                </c:pt>
                <c:pt idx="954">
                  <c:v>43479</c:v>
                </c:pt>
                <c:pt idx="955">
                  <c:v>43480</c:v>
                </c:pt>
                <c:pt idx="956">
                  <c:v>43481</c:v>
                </c:pt>
                <c:pt idx="957">
                  <c:v>43482</c:v>
                </c:pt>
                <c:pt idx="958">
                  <c:v>43483</c:v>
                </c:pt>
                <c:pt idx="959">
                  <c:v>43486</c:v>
                </c:pt>
                <c:pt idx="960">
                  <c:v>43487</c:v>
                </c:pt>
                <c:pt idx="961">
                  <c:v>43488</c:v>
                </c:pt>
                <c:pt idx="962">
                  <c:v>43489</c:v>
                </c:pt>
                <c:pt idx="963">
                  <c:v>43490</c:v>
                </c:pt>
                <c:pt idx="964">
                  <c:v>43493</c:v>
                </c:pt>
                <c:pt idx="965">
                  <c:v>43494</c:v>
                </c:pt>
                <c:pt idx="966">
                  <c:v>43495</c:v>
                </c:pt>
                <c:pt idx="967">
                  <c:v>43496</c:v>
                </c:pt>
                <c:pt idx="968">
                  <c:v>43497</c:v>
                </c:pt>
                <c:pt idx="969">
                  <c:v>43507</c:v>
                </c:pt>
                <c:pt idx="970">
                  <c:v>43508</c:v>
                </c:pt>
                <c:pt idx="971">
                  <c:v>43509</c:v>
                </c:pt>
                <c:pt idx="972">
                  <c:v>43510</c:v>
                </c:pt>
                <c:pt idx="973">
                  <c:v>43511</c:v>
                </c:pt>
                <c:pt idx="974">
                  <c:v>43514</c:v>
                </c:pt>
                <c:pt idx="975">
                  <c:v>43515</c:v>
                </c:pt>
                <c:pt idx="976">
                  <c:v>43516</c:v>
                </c:pt>
                <c:pt idx="977">
                  <c:v>43517</c:v>
                </c:pt>
                <c:pt idx="978">
                  <c:v>43518</c:v>
                </c:pt>
                <c:pt idx="979">
                  <c:v>43521</c:v>
                </c:pt>
                <c:pt idx="980">
                  <c:v>43522</c:v>
                </c:pt>
                <c:pt idx="981">
                  <c:v>43523</c:v>
                </c:pt>
                <c:pt idx="982">
                  <c:v>43524</c:v>
                </c:pt>
                <c:pt idx="983">
                  <c:v>43525</c:v>
                </c:pt>
                <c:pt idx="984">
                  <c:v>43528</c:v>
                </c:pt>
                <c:pt idx="985">
                  <c:v>43529</c:v>
                </c:pt>
                <c:pt idx="986">
                  <c:v>43530</c:v>
                </c:pt>
                <c:pt idx="987">
                  <c:v>43531</c:v>
                </c:pt>
                <c:pt idx="988">
                  <c:v>43532</c:v>
                </c:pt>
                <c:pt idx="989">
                  <c:v>43535</c:v>
                </c:pt>
                <c:pt idx="990">
                  <c:v>43536</c:v>
                </c:pt>
                <c:pt idx="991">
                  <c:v>43537</c:v>
                </c:pt>
                <c:pt idx="992">
                  <c:v>43538</c:v>
                </c:pt>
                <c:pt idx="993">
                  <c:v>43539</c:v>
                </c:pt>
                <c:pt idx="994">
                  <c:v>43542</c:v>
                </c:pt>
                <c:pt idx="995">
                  <c:v>43543</c:v>
                </c:pt>
                <c:pt idx="996">
                  <c:v>43544</c:v>
                </c:pt>
                <c:pt idx="997">
                  <c:v>43545</c:v>
                </c:pt>
                <c:pt idx="998">
                  <c:v>43546</c:v>
                </c:pt>
                <c:pt idx="999">
                  <c:v>43549</c:v>
                </c:pt>
                <c:pt idx="1000">
                  <c:v>43550</c:v>
                </c:pt>
                <c:pt idx="1001">
                  <c:v>43551</c:v>
                </c:pt>
                <c:pt idx="1002">
                  <c:v>43552</c:v>
                </c:pt>
                <c:pt idx="1003">
                  <c:v>43553</c:v>
                </c:pt>
                <c:pt idx="1004">
                  <c:v>43556</c:v>
                </c:pt>
                <c:pt idx="1005">
                  <c:v>43557</c:v>
                </c:pt>
                <c:pt idx="1006">
                  <c:v>43558</c:v>
                </c:pt>
                <c:pt idx="1007">
                  <c:v>43559</c:v>
                </c:pt>
                <c:pt idx="1008">
                  <c:v>43563</c:v>
                </c:pt>
                <c:pt idx="1009">
                  <c:v>43564</c:v>
                </c:pt>
                <c:pt idx="1010">
                  <c:v>43565</c:v>
                </c:pt>
                <c:pt idx="1011">
                  <c:v>43566</c:v>
                </c:pt>
                <c:pt idx="1012">
                  <c:v>43567</c:v>
                </c:pt>
                <c:pt idx="1013">
                  <c:v>43570</c:v>
                </c:pt>
                <c:pt idx="1014">
                  <c:v>43571</c:v>
                </c:pt>
                <c:pt idx="1015">
                  <c:v>43572</c:v>
                </c:pt>
                <c:pt idx="1016">
                  <c:v>43573</c:v>
                </c:pt>
                <c:pt idx="1017">
                  <c:v>43577</c:v>
                </c:pt>
                <c:pt idx="1018">
                  <c:v>43578</c:v>
                </c:pt>
                <c:pt idx="1019">
                  <c:v>43579</c:v>
                </c:pt>
                <c:pt idx="1020">
                  <c:v>43580</c:v>
                </c:pt>
                <c:pt idx="1021">
                  <c:v>43581</c:v>
                </c:pt>
                <c:pt idx="1022">
                  <c:v>43584</c:v>
                </c:pt>
                <c:pt idx="1023">
                  <c:v>43585</c:v>
                </c:pt>
                <c:pt idx="1024">
                  <c:v>43591</c:v>
                </c:pt>
                <c:pt idx="1025">
                  <c:v>43592</c:v>
                </c:pt>
                <c:pt idx="1026">
                  <c:v>43593</c:v>
                </c:pt>
                <c:pt idx="1027">
                  <c:v>43594</c:v>
                </c:pt>
                <c:pt idx="1028">
                  <c:v>43595</c:v>
                </c:pt>
                <c:pt idx="1029">
                  <c:v>43598</c:v>
                </c:pt>
                <c:pt idx="1030">
                  <c:v>43599</c:v>
                </c:pt>
                <c:pt idx="1031">
                  <c:v>43600</c:v>
                </c:pt>
                <c:pt idx="1032">
                  <c:v>43601</c:v>
                </c:pt>
                <c:pt idx="1033">
                  <c:v>43602</c:v>
                </c:pt>
                <c:pt idx="1034">
                  <c:v>43606</c:v>
                </c:pt>
                <c:pt idx="1035">
                  <c:v>43607</c:v>
                </c:pt>
                <c:pt idx="1036">
                  <c:v>43608</c:v>
                </c:pt>
                <c:pt idx="1037">
                  <c:v>43609</c:v>
                </c:pt>
                <c:pt idx="1038">
                  <c:v>43612</c:v>
                </c:pt>
                <c:pt idx="1039">
                  <c:v>43613</c:v>
                </c:pt>
                <c:pt idx="1040">
                  <c:v>43614</c:v>
                </c:pt>
                <c:pt idx="1041">
                  <c:v>43615</c:v>
                </c:pt>
                <c:pt idx="1042">
                  <c:v>43616</c:v>
                </c:pt>
                <c:pt idx="1043">
                  <c:v>43619</c:v>
                </c:pt>
                <c:pt idx="1044">
                  <c:v>43620</c:v>
                </c:pt>
                <c:pt idx="1045">
                  <c:v>43622</c:v>
                </c:pt>
                <c:pt idx="1046">
                  <c:v>43626</c:v>
                </c:pt>
                <c:pt idx="1047">
                  <c:v>43627</c:v>
                </c:pt>
                <c:pt idx="1048">
                  <c:v>43628</c:v>
                </c:pt>
                <c:pt idx="1049">
                  <c:v>43629</c:v>
                </c:pt>
                <c:pt idx="1050">
                  <c:v>43630</c:v>
                </c:pt>
                <c:pt idx="1051">
                  <c:v>43633</c:v>
                </c:pt>
                <c:pt idx="1052">
                  <c:v>43634</c:v>
                </c:pt>
                <c:pt idx="1053">
                  <c:v>43635</c:v>
                </c:pt>
                <c:pt idx="1054">
                  <c:v>43636</c:v>
                </c:pt>
                <c:pt idx="1055">
                  <c:v>43637</c:v>
                </c:pt>
                <c:pt idx="1056">
                  <c:v>43640</c:v>
                </c:pt>
                <c:pt idx="1057">
                  <c:v>43641</c:v>
                </c:pt>
                <c:pt idx="1058">
                  <c:v>43642</c:v>
                </c:pt>
                <c:pt idx="1059">
                  <c:v>43643</c:v>
                </c:pt>
                <c:pt idx="1060">
                  <c:v>43644</c:v>
                </c:pt>
                <c:pt idx="1061">
                  <c:v>43647</c:v>
                </c:pt>
                <c:pt idx="1062">
                  <c:v>43648</c:v>
                </c:pt>
                <c:pt idx="1063">
                  <c:v>43649</c:v>
                </c:pt>
                <c:pt idx="1064">
                  <c:v>43650</c:v>
                </c:pt>
                <c:pt idx="1065">
                  <c:v>43651</c:v>
                </c:pt>
                <c:pt idx="1066">
                  <c:v>43654</c:v>
                </c:pt>
                <c:pt idx="1067">
                  <c:v>43655</c:v>
                </c:pt>
                <c:pt idx="1068">
                  <c:v>43656</c:v>
                </c:pt>
                <c:pt idx="1069">
                  <c:v>43657</c:v>
                </c:pt>
                <c:pt idx="1070">
                  <c:v>43658</c:v>
                </c:pt>
                <c:pt idx="1071">
                  <c:v>43661</c:v>
                </c:pt>
                <c:pt idx="1072">
                  <c:v>43662</c:v>
                </c:pt>
                <c:pt idx="1073">
                  <c:v>43663</c:v>
                </c:pt>
                <c:pt idx="1074">
                  <c:v>43664</c:v>
                </c:pt>
                <c:pt idx="1075">
                  <c:v>43665</c:v>
                </c:pt>
                <c:pt idx="1076">
                  <c:v>43668</c:v>
                </c:pt>
                <c:pt idx="1077">
                  <c:v>43669</c:v>
                </c:pt>
                <c:pt idx="1078">
                  <c:v>43670</c:v>
                </c:pt>
                <c:pt idx="1079">
                  <c:v>43671</c:v>
                </c:pt>
                <c:pt idx="1080">
                  <c:v>43672</c:v>
                </c:pt>
                <c:pt idx="1081">
                  <c:v>43675</c:v>
                </c:pt>
                <c:pt idx="1082">
                  <c:v>43676</c:v>
                </c:pt>
                <c:pt idx="1083">
                  <c:v>43677</c:v>
                </c:pt>
                <c:pt idx="1084">
                  <c:v>43678</c:v>
                </c:pt>
                <c:pt idx="1085">
                  <c:v>43679</c:v>
                </c:pt>
                <c:pt idx="1086">
                  <c:v>43682</c:v>
                </c:pt>
                <c:pt idx="1087">
                  <c:v>43683</c:v>
                </c:pt>
                <c:pt idx="1088">
                  <c:v>43684</c:v>
                </c:pt>
                <c:pt idx="1089">
                  <c:v>43685</c:v>
                </c:pt>
                <c:pt idx="1090">
                  <c:v>43690</c:v>
                </c:pt>
                <c:pt idx="1091">
                  <c:v>43691</c:v>
                </c:pt>
                <c:pt idx="1092">
                  <c:v>43692</c:v>
                </c:pt>
                <c:pt idx="1093">
                  <c:v>43693</c:v>
                </c:pt>
                <c:pt idx="1094">
                  <c:v>43696</c:v>
                </c:pt>
                <c:pt idx="1095">
                  <c:v>43697</c:v>
                </c:pt>
                <c:pt idx="1096">
                  <c:v>43698</c:v>
                </c:pt>
                <c:pt idx="1097">
                  <c:v>43699</c:v>
                </c:pt>
                <c:pt idx="1098">
                  <c:v>43700</c:v>
                </c:pt>
                <c:pt idx="1099">
                  <c:v>43703</c:v>
                </c:pt>
                <c:pt idx="1100">
                  <c:v>43704</c:v>
                </c:pt>
                <c:pt idx="1101">
                  <c:v>43705</c:v>
                </c:pt>
                <c:pt idx="1102">
                  <c:v>43706</c:v>
                </c:pt>
                <c:pt idx="1103">
                  <c:v>43707</c:v>
                </c:pt>
                <c:pt idx="1104">
                  <c:v>43710</c:v>
                </c:pt>
                <c:pt idx="1105">
                  <c:v>43711</c:v>
                </c:pt>
                <c:pt idx="1106">
                  <c:v>43712</c:v>
                </c:pt>
                <c:pt idx="1107">
                  <c:v>43713</c:v>
                </c:pt>
                <c:pt idx="1108">
                  <c:v>43714</c:v>
                </c:pt>
                <c:pt idx="1109">
                  <c:v>43717</c:v>
                </c:pt>
                <c:pt idx="1110">
                  <c:v>43718</c:v>
                </c:pt>
                <c:pt idx="1111">
                  <c:v>43719</c:v>
                </c:pt>
                <c:pt idx="1112">
                  <c:v>43720</c:v>
                </c:pt>
                <c:pt idx="1113">
                  <c:v>43724</c:v>
                </c:pt>
                <c:pt idx="1114">
                  <c:v>43725</c:v>
                </c:pt>
                <c:pt idx="1115">
                  <c:v>43726</c:v>
                </c:pt>
                <c:pt idx="1116">
                  <c:v>43727</c:v>
                </c:pt>
                <c:pt idx="1117">
                  <c:v>43728</c:v>
                </c:pt>
                <c:pt idx="1118">
                  <c:v>43731</c:v>
                </c:pt>
                <c:pt idx="1119">
                  <c:v>43732</c:v>
                </c:pt>
                <c:pt idx="1120">
                  <c:v>43733</c:v>
                </c:pt>
                <c:pt idx="1121">
                  <c:v>43734</c:v>
                </c:pt>
                <c:pt idx="1122">
                  <c:v>43735</c:v>
                </c:pt>
                <c:pt idx="1123">
                  <c:v>43738</c:v>
                </c:pt>
                <c:pt idx="1124">
                  <c:v>43746</c:v>
                </c:pt>
                <c:pt idx="1125">
                  <c:v>43747</c:v>
                </c:pt>
                <c:pt idx="1126">
                  <c:v>43748</c:v>
                </c:pt>
                <c:pt idx="1127">
                  <c:v>43749</c:v>
                </c:pt>
                <c:pt idx="1128">
                  <c:v>43752</c:v>
                </c:pt>
                <c:pt idx="1129">
                  <c:v>43753</c:v>
                </c:pt>
                <c:pt idx="1130">
                  <c:v>43754</c:v>
                </c:pt>
                <c:pt idx="1131">
                  <c:v>43755</c:v>
                </c:pt>
                <c:pt idx="1132">
                  <c:v>43756</c:v>
                </c:pt>
                <c:pt idx="1133">
                  <c:v>43759</c:v>
                </c:pt>
                <c:pt idx="1134">
                  <c:v>43760</c:v>
                </c:pt>
                <c:pt idx="1135">
                  <c:v>43761</c:v>
                </c:pt>
                <c:pt idx="1136">
                  <c:v>43762</c:v>
                </c:pt>
                <c:pt idx="1137">
                  <c:v>43763</c:v>
                </c:pt>
                <c:pt idx="1138">
                  <c:v>43767</c:v>
                </c:pt>
                <c:pt idx="1139">
                  <c:v>43768</c:v>
                </c:pt>
                <c:pt idx="1140">
                  <c:v>43769</c:v>
                </c:pt>
                <c:pt idx="1141">
                  <c:v>43770</c:v>
                </c:pt>
                <c:pt idx="1142">
                  <c:v>43773</c:v>
                </c:pt>
                <c:pt idx="1143">
                  <c:v>43774</c:v>
                </c:pt>
                <c:pt idx="1144">
                  <c:v>43775</c:v>
                </c:pt>
                <c:pt idx="1145">
                  <c:v>43776</c:v>
                </c:pt>
                <c:pt idx="1146">
                  <c:v>43777</c:v>
                </c:pt>
                <c:pt idx="1147">
                  <c:v>43780</c:v>
                </c:pt>
                <c:pt idx="1148">
                  <c:v>43781</c:v>
                </c:pt>
                <c:pt idx="1149">
                  <c:v>43782</c:v>
                </c:pt>
                <c:pt idx="1150">
                  <c:v>43783</c:v>
                </c:pt>
                <c:pt idx="1151">
                  <c:v>43784</c:v>
                </c:pt>
                <c:pt idx="1152">
                  <c:v>43787</c:v>
                </c:pt>
                <c:pt idx="1153">
                  <c:v>43788</c:v>
                </c:pt>
                <c:pt idx="1154">
                  <c:v>43789</c:v>
                </c:pt>
                <c:pt idx="1155">
                  <c:v>43790</c:v>
                </c:pt>
                <c:pt idx="1156">
                  <c:v>43791</c:v>
                </c:pt>
                <c:pt idx="1157">
                  <c:v>43794</c:v>
                </c:pt>
                <c:pt idx="1158">
                  <c:v>43795</c:v>
                </c:pt>
                <c:pt idx="1159">
                  <c:v>43796</c:v>
                </c:pt>
                <c:pt idx="1160">
                  <c:v>43797</c:v>
                </c:pt>
                <c:pt idx="1161">
                  <c:v>43798</c:v>
                </c:pt>
                <c:pt idx="1162">
                  <c:v>43801</c:v>
                </c:pt>
                <c:pt idx="1163">
                  <c:v>43802</c:v>
                </c:pt>
                <c:pt idx="1164">
                  <c:v>43803</c:v>
                </c:pt>
                <c:pt idx="1165">
                  <c:v>43804</c:v>
                </c:pt>
                <c:pt idx="1166">
                  <c:v>43805</c:v>
                </c:pt>
                <c:pt idx="1167">
                  <c:v>43808</c:v>
                </c:pt>
                <c:pt idx="1168">
                  <c:v>43809</c:v>
                </c:pt>
                <c:pt idx="1169">
                  <c:v>43810</c:v>
                </c:pt>
                <c:pt idx="1170">
                  <c:v>43811</c:v>
                </c:pt>
                <c:pt idx="1171">
                  <c:v>43812</c:v>
                </c:pt>
                <c:pt idx="1172">
                  <c:v>43815</c:v>
                </c:pt>
                <c:pt idx="1173">
                  <c:v>43816</c:v>
                </c:pt>
                <c:pt idx="1174">
                  <c:v>43817</c:v>
                </c:pt>
                <c:pt idx="1175">
                  <c:v>43818</c:v>
                </c:pt>
                <c:pt idx="1176">
                  <c:v>43819</c:v>
                </c:pt>
                <c:pt idx="1177">
                  <c:v>43822</c:v>
                </c:pt>
                <c:pt idx="1178">
                  <c:v>43823</c:v>
                </c:pt>
              </c:numCache>
            </c:numRef>
          </c:cat>
          <c:val>
            <c:numRef>
              <c:f>万得!$C$2:$C$1309</c:f>
            </c:numRef>
          </c:val>
          <c:smooth val="0"/>
          <c:extLst>
            <c:ext xmlns:c16="http://schemas.microsoft.com/office/drawing/2014/chart" uri="{C3380CC4-5D6E-409C-BE32-E72D297353CC}">
              <c16:uniqueId val="{00000001-0969-48DA-B09D-8DE47F654EA0}"/>
            </c:ext>
          </c:extLst>
        </c:ser>
        <c:ser>
          <c:idx val="2"/>
          <c:order val="2"/>
          <c:tx>
            <c:strRef>
              <c:f>万得!$D$1</c:f>
              <c:strCache>
                <c:ptCount val="1"/>
                <c:pt idx="0">
                  <c:v>中间价:美元兑人民币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万得!$A$2:$A$1309</c:f>
              <c:numCache>
                <c:formatCode>yyyy\-mm</c:formatCode>
                <c:ptCount val="1179"/>
                <c:pt idx="0">
                  <c:v>42009</c:v>
                </c:pt>
                <c:pt idx="1">
                  <c:v>42010</c:v>
                </c:pt>
                <c:pt idx="2">
                  <c:v>42011</c:v>
                </c:pt>
                <c:pt idx="3">
                  <c:v>42012</c:v>
                </c:pt>
                <c:pt idx="4">
                  <c:v>42013</c:v>
                </c:pt>
                <c:pt idx="5">
                  <c:v>42016</c:v>
                </c:pt>
                <c:pt idx="6">
                  <c:v>42017</c:v>
                </c:pt>
                <c:pt idx="7">
                  <c:v>42018</c:v>
                </c:pt>
                <c:pt idx="8">
                  <c:v>42019</c:v>
                </c:pt>
                <c:pt idx="9">
                  <c:v>42020</c:v>
                </c:pt>
                <c:pt idx="10">
                  <c:v>42023</c:v>
                </c:pt>
                <c:pt idx="11">
                  <c:v>42024</c:v>
                </c:pt>
                <c:pt idx="12">
                  <c:v>42025</c:v>
                </c:pt>
                <c:pt idx="13">
                  <c:v>42026</c:v>
                </c:pt>
                <c:pt idx="14">
                  <c:v>42027</c:v>
                </c:pt>
                <c:pt idx="15">
                  <c:v>42030</c:v>
                </c:pt>
                <c:pt idx="16">
                  <c:v>42031</c:v>
                </c:pt>
                <c:pt idx="17">
                  <c:v>42032</c:v>
                </c:pt>
                <c:pt idx="18">
                  <c:v>42033</c:v>
                </c:pt>
                <c:pt idx="19">
                  <c:v>42034</c:v>
                </c:pt>
                <c:pt idx="20">
                  <c:v>42037</c:v>
                </c:pt>
                <c:pt idx="21">
                  <c:v>42038</c:v>
                </c:pt>
                <c:pt idx="22">
                  <c:v>42039</c:v>
                </c:pt>
                <c:pt idx="23">
                  <c:v>42040</c:v>
                </c:pt>
                <c:pt idx="24">
                  <c:v>42041</c:v>
                </c:pt>
                <c:pt idx="25">
                  <c:v>42044</c:v>
                </c:pt>
                <c:pt idx="26">
                  <c:v>42045</c:v>
                </c:pt>
                <c:pt idx="27">
                  <c:v>42046</c:v>
                </c:pt>
                <c:pt idx="28">
                  <c:v>42047</c:v>
                </c:pt>
                <c:pt idx="29">
                  <c:v>42048</c:v>
                </c:pt>
                <c:pt idx="30">
                  <c:v>42051</c:v>
                </c:pt>
                <c:pt idx="31">
                  <c:v>42052</c:v>
                </c:pt>
                <c:pt idx="32">
                  <c:v>42060</c:v>
                </c:pt>
                <c:pt idx="33">
                  <c:v>42061</c:v>
                </c:pt>
                <c:pt idx="34">
                  <c:v>42062</c:v>
                </c:pt>
                <c:pt idx="35">
                  <c:v>42065</c:v>
                </c:pt>
                <c:pt idx="36">
                  <c:v>42066</c:v>
                </c:pt>
                <c:pt idx="37">
                  <c:v>42067</c:v>
                </c:pt>
                <c:pt idx="38">
                  <c:v>42068</c:v>
                </c:pt>
                <c:pt idx="39">
                  <c:v>42069</c:v>
                </c:pt>
                <c:pt idx="40">
                  <c:v>42072</c:v>
                </c:pt>
                <c:pt idx="41">
                  <c:v>42073</c:v>
                </c:pt>
                <c:pt idx="42">
                  <c:v>42074</c:v>
                </c:pt>
                <c:pt idx="43">
                  <c:v>42075</c:v>
                </c:pt>
                <c:pt idx="44">
                  <c:v>42076</c:v>
                </c:pt>
                <c:pt idx="45">
                  <c:v>42079</c:v>
                </c:pt>
                <c:pt idx="46">
                  <c:v>42080</c:v>
                </c:pt>
                <c:pt idx="47">
                  <c:v>42081</c:v>
                </c:pt>
                <c:pt idx="48">
                  <c:v>42082</c:v>
                </c:pt>
                <c:pt idx="49">
                  <c:v>42083</c:v>
                </c:pt>
                <c:pt idx="50">
                  <c:v>42086</c:v>
                </c:pt>
                <c:pt idx="51">
                  <c:v>42087</c:v>
                </c:pt>
                <c:pt idx="52">
                  <c:v>42088</c:v>
                </c:pt>
                <c:pt idx="53">
                  <c:v>42089</c:v>
                </c:pt>
                <c:pt idx="54">
                  <c:v>42090</c:v>
                </c:pt>
                <c:pt idx="55">
                  <c:v>42093</c:v>
                </c:pt>
                <c:pt idx="56">
                  <c:v>42094</c:v>
                </c:pt>
                <c:pt idx="57">
                  <c:v>42095</c:v>
                </c:pt>
                <c:pt idx="58">
                  <c:v>42096</c:v>
                </c:pt>
                <c:pt idx="59">
                  <c:v>42101</c:v>
                </c:pt>
                <c:pt idx="60">
                  <c:v>42102</c:v>
                </c:pt>
                <c:pt idx="61">
                  <c:v>42103</c:v>
                </c:pt>
                <c:pt idx="62">
                  <c:v>42104</c:v>
                </c:pt>
                <c:pt idx="63">
                  <c:v>42107</c:v>
                </c:pt>
                <c:pt idx="64">
                  <c:v>42108</c:v>
                </c:pt>
                <c:pt idx="65">
                  <c:v>42109</c:v>
                </c:pt>
                <c:pt idx="66">
                  <c:v>42110</c:v>
                </c:pt>
                <c:pt idx="67">
                  <c:v>42111</c:v>
                </c:pt>
                <c:pt idx="68">
                  <c:v>42114</c:v>
                </c:pt>
                <c:pt idx="69">
                  <c:v>42115</c:v>
                </c:pt>
                <c:pt idx="70">
                  <c:v>42116</c:v>
                </c:pt>
                <c:pt idx="71">
                  <c:v>42117</c:v>
                </c:pt>
                <c:pt idx="72">
                  <c:v>42118</c:v>
                </c:pt>
                <c:pt idx="73">
                  <c:v>42121</c:v>
                </c:pt>
                <c:pt idx="74">
                  <c:v>42122</c:v>
                </c:pt>
                <c:pt idx="75">
                  <c:v>42123</c:v>
                </c:pt>
                <c:pt idx="76">
                  <c:v>42124</c:v>
                </c:pt>
                <c:pt idx="77">
                  <c:v>42128</c:v>
                </c:pt>
                <c:pt idx="78">
                  <c:v>42129</c:v>
                </c:pt>
                <c:pt idx="79">
                  <c:v>42130</c:v>
                </c:pt>
                <c:pt idx="80">
                  <c:v>42131</c:v>
                </c:pt>
                <c:pt idx="81">
                  <c:v>42132</c:v>
                </c:pt>
                <c:pt idx="82">
                  <c:v>42135</c:v>
                </c:pt>
                <c:pt idx="83">
                  <c:v>42136</c:v>
                </c:pt>
                <c:pt idx="84">
                  <c:v>42137</c:v>
                </c:pt>
                <c:pt idx="85">
                  <c:v>42138</c:v>
                </c:pt>
                <c:pt idx="86">
                  <c:v>42139</c:v>
                </c:pt>
                <c:pt idx="87">
                  <c:v>42142</c:v>
                </c:pt>
                <c:pt idx="88">
                  <c:v>42143</c:v>
                </c:pt>
                <c:pt idx="89">
                  <c:v>42144</c:v>
                </c:pt>
                <c:pt idx="90">
                  <c:v>42145</c:v>
                </c:pt>
                <c:pt idx="91">
                  <c:v>42146</c:v>
                </c:pt>
                <c:pt idx="92">
                  <c:v>42149</c:v>
                </c:pt>
                <c:pt idx="93">
                  <c:v>42150</c:v>
                </c:pt>
                <c:pt idx="94">
                  <c:v>42151</c:v>
                </c:pt>
                <c:pt idx="95">
                  <c:v>42152</c:v>
                </c:pt>
                <c:pt idx="96">
                  <c:v>42153</c:v>
                </c:pt>
                <c:pt idx="97">
                  <c:v>42157</c:v>
                </c:pt>
                <c:pt idx="98">
                  <c:v>42158</c:v>
                </c:pt>
                <c:pt idx="99">
                  <c:v>42159</c:v>
                </c:pt>
                <c:pt idx="100">
                  <c:v>42160</c:v>
                </c:pt>
                <c:pt idx="101">
                  <c:v>42163</c:v>
                </c:pt>
                <c:pt idx="102">
                  <c:v>42164</c:v>
                </c:pt>
                <c:pt idx="103">
                  <c:v>42165</c:v>
                </c:pt>
                <c:pt idx="104">
                  <c:v>42166</c:v>
                </c:pt>
                <c:pt idx="105">
                  <c:v>42167</c:v>
                </c:pt>
                <c:pt idx="106">
                  <c:v>42170</c:v>
                </c:pt>
                <c:pt idx="107">
                  <c:v>42171</c:v>
                </c:pt>
                <c:pt idx="108">
                  <c:v>42172</c:v>
                </c:pt>
                <c:pt idx="109">
                  <c:v>42173</c:v>
                </c:pt>
                <c:pt idx="110">
                  <c:v>42174</c:v>
                </c:pt>
                <c:pt idx="111">
                  <c:v>42178</c:v>
                </c:pt>
                <c:pt idx="112">
                  <c:v>42179</c:v>
                </c:pt>
                <c:pt idx="113">
                  <c:v>42180</c:v>
                </c:pt>
                <c:pt idx="114">
                  <c:v>42181</c:v>
                </c:pt>
                <c:pt idx="115">
                  <c:v>42184</c:v>
                </c:pt>
                <c:pt idx="116">
                  <c:v>42185</c:v>
                </c:pt>
                <c:pt idx="117">
                  <c:v>42186</c:v>
                </c:pt>
                <c:pt idx="118">
                  <c:v>42187</c:v>
                </c:pt>
                <c:pt idx="119">
                  <c:v>42188</c:v>
                </c:pt>
                <c:pt idx="120">
                  <c:v>42191</c:v>
                </c:pt>
                <c:pt idx="121">
                  <c:v>42192</c:v>
                </c:pt>
                <c:pt idx="122">
                  <c:v>42193</c:v>
                </c:pt>
                <c:pt idx="123">
                  <c:v>42194</c:v>
                </c:pt>
                <c:pt idx="124">
                  <c:v>42195</c:v>
                </c:pt>
                <c:pt idx="125">
                  <c:v>42198</c:v>
                </c:pt>
                <c:pt idx="126">
                  <c:v>42199</c:v>
                </c:pt>
                <c:pt idx="127">
                  <c:v>42200</c:v>
                </c:pt>
                <c:pt idx="128">
                  <c:v>42201</c:v>
                </c:pt>
                <c:pt idx="129">
                  <c:v>42205</c:v>
                </c:pt>
                <c:pt idx="130">
                  <c:v>42206</c:v>
                </c:pt>
                <c:pt idx="131">
                  <c:v>42207</c:v>
                </c:pt>
                <c:pt idx="132">
                  <c:v>42208</c:v>
                </c:pt>
                <c:pt idx="133">
                  <c:v>42209</c:v>
                </c:pt>
                <c:pt idx="134">
                  <c:v>42212</c:v>
                </c:pt>
                <c:pt idx="135">
                  <c:v>42213</c:v>
                </c:pt>
                <c:pt idx="136">
                  <c:v>42214</c:v>
                </c:pt>
                <c:pt idx="137">
                  <c:v>42215</c:v>
                </c:pt>
                <c:pt idx="138">
                  <c:v>42216</c:v>
                </c:pt>
                <c:pt idx="139">
                  <c:v>42219</c:v>
                </c:pt>
                <c:pt idx="140">
                  <c:v>42220</c:v>
                </c:pt>
                <c:pt idx="141">
                  <c:v>42221</c:v>
                </c:pt>
                <c:pt idx="142">
                  <c:v>42222</c:v>
                </c:pt>
                <c:pt idx="143">
                  <c:v>42227</c:v>
                </c:pt>
                <c:pt idx="144">
                  <c:v>42228</c:v>
                </c:pt>
                <c:pt idx="145">
                  <c:v>42229</c:v>
                </c:pt>
                <c:pt idx="146">
                  <c:v>42230</c:v>
                </c:pt>
                <c:pt idx="147">
                  <c:v>42233</c:v>
                </c:pt>
                <c:pt idx="148">
                  <c:v>42234</c:v>
                </c:pt>
                <c:pt idx="149">
                  <c:v>42235</c:v>
                </c:pt>
                <c:pt idx="150">
                  <c:v>42236</c:v>
                </c:pt>
                <c:pt idx="151">
                  <c:v>42237</c:v>
                </c:pt>
                <c:pt idx="152">
                  <c:v>42240</c:v>
                </c:pt>
                <c:pt idx="153">
                  <c:v>42241</c:v>
                </c:pt>
                <c:pt idx="154">
                  <c:v>42242</c:v>
                </c:pt>
                <c:pt idx="155">
                  <c:v>42243</c:v>
                </c:pt>
                <c:pt idx="156">
                  <c:v>42244</c:v>
                </c:pt>
                <c:pt idx="157">
                  <c:v>42247</c:v>
                </c:pt>
                <c:pt idx="158">
                  <c:v>42248</c:v>
                </c:pt>
                <c:pt idx="159">
                  <c:v>42249</c:v>
                </c:pt>
                <c:pt idx="160">
                  <c:v>42254</c:v>
                </c:pt>
                <c:pt idx="161">
                  <c:v>42255</c:v>
                </c:pt>
                <c:pt idx="162">
                  <c:v>42256</c:v>
                </c:pt>
                <c:pt idx="163">
                  <c:v>42257</c:v>
                </c:pt>
                <c:pt idx="164">
                  <c:v>42261</c:v>
                </c:pt>
                <c:pt idx="165">
                  <c:v>42262</c:v>
                </c:pt>
                <c:pt idx="166">
                  <c:v>42263</c:v>
                </c:pt>
                <c:pt idx="167">
                  <c:v>42264</c:v>
                </c:pt>
                <c:pt idx="168">
                  <c:v>42265</c:v>
                </c:pt>
                <c:pt idx="169">
                  <c:v>42268</c:v>
                </c:pt>
                <c:pt idx="170">
                  <c:v>42269</c:v>
                </c:pt>
                <c:pt idx="171">
                  <c:v>42270</c:v>
                </c:pt>
                <c:pt idx="172">
                  <c:v>42272</c:v>
                </c:pt>
                <c:pt idx="173">
                  <c:v>42275</c:v>
                </c:pt>
                <c:pt idx="174">
                  <c:v>42276</c:v>
                </c:pt>
                <c:pt idx="175">
                  <c:v>42277</c:v>
                </c:pt>
                <c:pt idx="176">
                  <c:v>42285</c:v>
                </c:pt>
                <c:pt idx="177">
                  <c:v>42286</c:v>
                </c:pt>
                <c:pt idx="178">
                  <c:v>42289</c:v>
                </c:pt>
                <c:pt idx="179">
                  <c:v>42290</c:v>
                </c:pt>
                <c:pt idx="180">
                  <c:v>42291</c:v>
                </c:pt>
                <c:pt idx="181">
                  <c:v>42292</c:v>
                </c:pt>
                <c:pt idx="182">
                  <c:v>42293</c:v>
                </c:pt>
                <c:pt idx="183">
                  <c:v>42296</c:v>
                </c:pt>
                <c:pt idx="184">
                  <c:v>42297</c:v>
                </c:pt>
                <c:pt idx="185">
                  <c:v>42298</c:v>
                </c:pt>
                <c:pt idx="186">
                  <c:v>42299</c:v>
                </c:pt>
                <c:pt idx="187">
                  <c:v>42300</c:v>
                </c:pt>
                <c:pt idx="188">
                  <c:v>42303</c:v>
                </c:pt>
                <c:pt idx="189">
                  <c:v>42304</c:v>
                </c:pt>
                <c:pt idx="190">
                  <c:v>42305</c:v>
                </c:pt>
                <c:pt idx="191">
                  <c:v>42306</c:v>
                </c:pt>
                <c:pt idx="192">
                  <c:v>42307</c:v>
                </c:pt>
                <c:pt idx="193">
                  <c:v>42310</c:v>
                </c:pt>
                <c:pt idx="194">
                  <c:v>42311</c:v>
                </c:pt>
                <c:pt idx="195">
                  <c:v>42312</c:v>
                </c:pt>
                <c:pt idx="196">
                  <c:v>42313</c:v>
                </c:pt>
                <c:pt idx="197">
                  <c:v>42314</c:v>
                </c:pt>
                <c:pt idx="198">
                  <c:v>42317</c:v>
                </c:pt>
                <c:pt idx="199">
                  <c:v>42319</c:v>
                </c:pt>
                <c:pt idx="200">
                  <c:v>42320</c:v>
                </c:pt>
                <c:pt idx="201">
                  <c:v>42321</c:v>
                </c:pt>
                <c:pt idx="202">
                  <c:v>42324</c:v>
                </c:pt>
                <c:pt idx="203">
                  <c:v>42325</c:v>
                </c:pt>
                <c:pt idx="204">
                  <c:v>42326</c:v>
                </c:pt>
                <c:pt idx="205">
                  <c:v>42327</c:v>
                </c:pt>
                <c:pt idx="206">
                  <c:v>42328</c:v>
                </c:pt>
                <c:pt idx="207">
                  <c:v>42331</c:v>
                </c:pt>
                <c:pt idx="208">
                  <c:v>42332</c:v>
                </c:pt>
                <c:pt idx="209">
                  <c:v>42333</c:v>
                </c:pt>
                <c:pt idx="210">
                  <c:v>42334</c:v>
                </c:pt>
                <c:pt idx="211">
                  <c:v>42335</c:v>
                </c:pt>
                <c:pt idx="212">
                  <c:v>42338</c:v>
                </c:pt>
                <c:pt idx="213">
                  <c:v>42339</c:v>
                </c:pt>
                <c:pt idx="214">
                  <c:v>42340</c:v>
                </c:pt>
                <c:pt idx="215">
                  <c:v>42341</c:v>
                </c:pt>
                <c:pt idx="216">
                  <c:v>42342</c:v>
                </c:pt>
                <c:pt idx="217">
                  <c:v>42345</c:v>
                </c:pt>
                <c:pt idx="218">
                  <c:v>42346</c:v>
                </c:pt>
                <c:pt idx="219">
                  <c:v>42347</c:v>
                </c:pt>
                <c:pt idx="220">
                  <c:v>42348</c:v>
                </c:pt>
                <c:pt idx="221">
                  <c:v>42349</c:v>
                </c:pt>
                <c:pt idx="222">
                  <c:v>42352</c:v>
                </c:pt>
                <c:pt idx="223">
                  <c:v>42353</c:v>
                </c:pt>
                <c:pt idx="224">
                  <c:v>42354</c:v>
                </c:pt>
                <c:pt idx="225">
                  <c:v>42355</c:v>
                </c:pt>
                <c:pt idx="226">
                  <c:v>42356</c:v>
                </c:pt>
                <c:pt idx="227">
                  <c:v>42359</c:v>
                </c:pt>
                <c:pt idx="228">
                  <c:v>42360</c:v>
                </c:pt>
                <c:pt idx="229">
                  <c:v>42361</c:v>
                </c:pt>
                <c:pt idx="230">
                  <c:v>42362</c:v>
                </c:pt>
                <c:pt idx="231">
                  <c:v>42366</c:v>
                </c:pt>
                <c:pt idx="232">
                  <c:v>42367</c:v>
                </c:pt>
                <c:pt idx="233">
                  <c:v>42368</c:v>
                </c:pt>
                <c:pt idx="234">
                  <c:v>42369</c:v>
                </c:pt>
                <c:pt idx="235">
                  <c:v>42373</c:v>
                </c:pt>
                <c:pt idx="236">
                  <c:v>42374</c:v>
                </c:pt>
                <c:pt idx="237">
                  <c:v>42375</c:v>
                </c:pt>
                <c:pt idx="238">
                  <c:v>42376</c:v>
                </c:pt>
                <c:pt idx="239">
                  <c:v>42377</c:v>
                </c:pt>
                <c:pt idx="240">
                  <c:v>42380</c:v>
                </c:pt>
                <c:pt idx="241">
                  <c:v>42381</c:v>
                </c:pt>
                <c:pt idx="242">
                  <c:v>42382</c:v>
                </c:pt>
                <c:pt idx="243">
                  <c:v>42383</c:v>
                </c:pt>
                <c:pt idx="244">
                  <c:v>42384</c:v>
                </c:pt>
                <c:pt idx="245">
                  <c:v>42387</c:v>
                </c:pt>
                <c:pt idx="246">
                  <c:v>42388</c:v>
                </c:pt>
                <c:pt idx="247">
                  <c:v>42389</c:v>
                </c:pt>
                <c:pt idx="248">
                  <c:v>42390</c:v>
                </c:pt>
                <c:pt idx="249">
                  <c:v>42391</c:v>
                </c:pt>
                <c:pt idx="250">
                  <c:v>42394</c:v>
                </c:pt>
                <c:pt idx="251">
                  <c:v>42395</c:v>
                </c:pt>
                <c:pt idx="252">
                  <c:v>42396</c:v>
                </c:pt>
                <c:pt idx="253">
                  <c:v>42397</c:v>
                </c:pt>
                <c:pt idx="254">
                  <c:v>42398</c:v>
                </c:pt>
                <c:pt idx="255">
                  <c:v>42401</c:v>
                </c:pt>
                <c:pt idx="256">
                  <c:v>42402</c:v>
                </c:pt>
                <c:pt idx="257">
                  <c:v>42403</c:v>
                </c:pt>
                <c:pt idx="258">
                  <c:v>42404</c:v>
                </c:pt>
                <c:pt idx="259">
                  <c:v>42405</c:v>
                </c:pt>
                <c:pt idx="260">
                  <c:v>42415</c:v>
                </c:pt>
                <c:pt idx="261">
                  <c:v>42416</c:v>
                </c:pt>
                <c:pt idx="262">
                  <c:v>42417</c:v>
                </c:pt>
                <c:pt idx="263">
                  <c:v>42418</c:v>
                </c:pt>
                <c:pt idx="264">
                  <c:v>42419</c:v>
                </c:pt>
                <c:pt idx="265">
                  <c:v>42422</c:v>
                </c:pt>
                <c:pt idx="266">
                  <c:v>42423</c:v>
                </c:pt>
                <c:pt idx="267">
                  <c:v>42424</c:v>
                </c:pt>
                <c:pt idx="268">
                  <c:v>42425</c:v>
                </c:pt>
                <c:pt idx="269">
                  <c:v>42426</c:v>
                </c:pt>
                <c:pt idx="270">
                  <c:v>42429</c:v>
                </c:pt>
                <c:pt idx="271">
                  <c:v>42430</c:v>
                </c:pt>
                <c:pt idx="272">
                  <c:v>42431</c:v>
                </c:pt>
                <c:pt idx="273">
                  <c:v>42432</c:v>
                </c:pt>
                <c:pt idx="274">
                  <c:v>42433</c:v>
                </c:pt>
                <c:pt idx="275">
                  <c:v>42436</c:v>
                </c:pt>
                <c:pt idx="276">
                  <c:v>42437</c:v>
                </c:pt>
                <c:pt idx="277">
                  <c:v>42438</c:v>
                </c:pt>
                <c:pt idx="278">
                  <c:v>42439</c:v>
                </c:pt>
                <c:pt idx="279">
                  <c:v>42440</c:v>
                </c:pt>
                <c:pt idx="280">
                  <c:v>42443</c:v>
                </c:pt>
                <c:pt idx="281">
                  <c:v>42444</c:v>
                </c:pt>
                <c:pt idx="282">
                  <c:v>42445</c:v>
                </c:pt>
                <c:pt idx="283">
                  <c:v>42446</c:v>
                </c:pt>
                <c:pt idx="284">
                  <c:v>42447</c:v>
                </c:pt>
                <c:pt idx="285">
                  <c:v>42450</c:v>
                </c:pt>
                <c:pt idx="286">
                  <c:v>42451</c:v>
                </c:pt>
                <c:pt idx="287">
                  <c:v>42452</c:v>
                </c:pt>
                <c:pt idx="288">
                  <c:v>42453</c:v>
                </c:pt>
                <c:pt idx="289">
                  <c:v>42457</c:v>
                </c:pt>
                <c:pt idx="290">
                  <c:v>42458</c:v>
                </c:pt>
                <c:pt idx="291">
                  <c:v>42459</c:v>
                </c:pt>
                <c:pt idx="292">
                  <c:v>42460</c:v>
                </c:pt>
                <c:pt idx="293">
                  <c:v>42461</c:v>
                </c:pt>
                <c:pt idx="294">
                  <c:v>42465</c:v>
                </c:pt>
                <c:pt idx="295">
                  <c:v>42466</c:v>
                </c:pt>
                <c:pt idx="296">
                  <c:v>42467</c:v>
                </c:pt>
                <c:pt idx="297">
                  <c:v>42468</c:v>
                </c:pt>
                <c:pt idx="298">
                  <c:v>42471</c:v>
                </c:pt>
                <c:pt idx="299">
                  <c:v>42472</c:v>
                </c:pt>
                <c:pt idx="300">
                  <c:v>42473</c:v>
                </c:pt>
                <c:pt idx="301">
                  <c:v>42474</c:v>
                </c:pt>
                <c:pt idx="302">
                  <c:v>42475</c:v>
                </c:pt>
                <c:pt idx="303">
                  <c:v>42478</c:v>
                </c:pt>
                <c:pt idx="304">
                  <c:v>42479</c:v>
                </c:pt>
                <c:pt idx="305">
                  <c:v>42480</c:v>
                </c:pt>
                <c:pt idx="306">
                  <c:v>42481</c:v>
                </c:pt>
                <c:pt idx="307">
                  <c:v>42482</c:v>
                </c:pt>
                <c:pt idx="308">
                  <c:v>42485</c:v>
                </c:pt>
                <c:pt idx="309">
                  <c:v>42486</c:v>
                </c:pt>
                <c:pt idx="310">
                  <c:v>42487</c:v>
                </c:pt>
                <c:pt idx="311">
                  <c:v>42488</c:v>
                </c:pt>
                <c:pt idx="312">
                  <c:v>42489</c:v>
                </c:pt>
                <c:pt idx="313">
                  <c:v>42493</c:v>
                </c:pt>
                <c:pt idx="314">
                  <c:v>42494</c:v>
                </c:pt>
                <c:pt idx="315">
                  <c:v>42495</c:v>
                </c:pt>
                <c:pt idx="316">
                  <c:v>42496</c:v>
                </c:pt>
                <c:pt idx="317">
                  <c:v>42499</c:v>
                </c:pt>
                <c:pt idx="318">
                  <c:v>42500</c:v>
                </c:pt>
                <c:pt idx="319">
                  <c:v>42501</c:v>
                </c:pt>
                <c:pt idx="320">
                  <c:v>42502</c:v>
                </c:pt>
                <c:pt idx="321">
                  <c:v>42503</c:v>
                </c:pt>
                <c:pt idx="322">
                  <c:v>42506</c:v>
                </c:pt>
                <c:pt idx="323">
                  <c:v>42507</c:v>
                </c:pt>
                <c:pt idx="324">
                  <c:v>42508</c:v>
                </c:pt>
                <c:pt idx="325">
                  <c:v>42509</c:v>
                </c:pt>
                <c:pt idx="326">
                  <c:v>42510</c:v>
                </c:pt>
                <c:pt idx="327">
                  <c:v>42513</c:v>
                </c:pt>
                <c:pt idx="328">
                  <c:v>42514</c:v>
                </c:pt>
                <c:pt idx="329">
                  <c:v>42515</c:v>
                </c:pt>
                <c:pt idx="330">
                  <c:v>42516</c:v>
                </c:pt>
                <c:pt idx="331">
                  <c:v>42517</c:v>
                </c:pt>
                <c:pt idx="332">
                  <c:v>42520</c:v>
                </c:pt>
                <c:pt idx="333">
                  <c:v>42521</c:v>
                </c:pt>
                <c:pt idx="334">
                  <c:v>42522</c:v>
                </c:pt>
                <c:pt idx="335">
                  <c:v>42523</c:v>
                </c:pt>
                <c:pt idx="336">
                  <c:v>42524</c:v>
                </c:pt>
                <c:pt idx="337">
                  <c:v>42527</c:v>
                </c:pt>
                <c:pt idx="338">
                  <c:v>42528</c:v>
                </c:pt>
                <c:pt idx="339">
                  <c:v>42529</c:v>
                </c:pt>
                <c:pt idx="340">
                  <c:v>42534</c:v>
                </c:pt>
                <c:pt idx="341">
                  <c:v>42535</c:v>
                </c:pt>
                <c:pt idx="342">
                  <c:v>42536</c:v>
                </c:pt>
                <c:pt idx="343">
                  <c:v>42537</c:v>
                </c:pt>
                <c:pt idx="344">
                  <c:v>42538</c:v>
                </c:pt>
                <c:pt idx="345">
                  <c:v>42541</c:v>
                </c:pt>
                <c:pt idx="346">
                  <c:v>42542</c:v>
                </c:pt>
                <c:pt idx="347">
                  <c:v>42543</c:v>
                </c:pt>
                <c:pt idx="348">
                  <c:v>42544</c:v>
                </c:pt>
                <c:pt idx="349">
                  <c:v>42545</c:v>
                </c:pt>
                <c:pt idx="350">
                  <c:v>42548</c:v>
                </c:pt>
                <c:pt idx="351">
                  <c:v>42549</c:v>
                </c:pt>
                <c:pt idx="352">
                  <c:v>42550</c:v>
                </c:pt>
                <c:pt idx="353">
                  <c:v>42551</c:v>
                </c:pt>
                <c:pt idx="354">
                  <c:v>42552</c:v>
                </c:pt>
                <c:pt idx="355">
                  <c:v>42555</c:v>
                </c:pt>
                <c:pt idx="356">
                  <c:v>42556</c:v>
                </c:pt>
                <c:pt idx="357">
                  <c:v>42558</c:v>
                </c:pt>
                <c:pt idx="358">
                  <c:v>42559</c:v>
                </c:pt>
                <c:pt idx="359">
                  <c:v>42562</c:v>
                </c:pt>
                <c:pt idx="360">
                  <c:v>42563</c:v>
                </c:pt>
                <c:pt idx="361">
                  <c:v>42564</c:v>
                </c:pt>
                <c:pt idx="362">
                  <c:v>42565</c:v>
                </c:pt>
                <c:pt idx="363">
                  <c:v>42566</c:v>
                </c:pt>
                <c:pt idx="364">
                  <c:v>42569</c:v>
                </c:pt>
                <c:pt idx="365">
                  <c:v>42570</c:v>
                </c:pt>
                <c:pt idx="366">
                  <c:v>42571</c:v>
                </c:pt>
                <c:pt idx="367">
                  <c:v>42572</c:v>
                </c:pt>
                <c:pt idx="368">
                  <c:v>42573</c:v>
                </c:pt>
                <c:pt idx="369">
                  <c:v>42576</c:v>
                </c:pt>
                <c:pt idx="370">
                  <c:v>42577</c:v>
                </c:pt>
                <c:pt idx="371">
                  <c:v>42578</c:v>
                </c:pt>
                <c:pt idx="372">
                  <c:v>42579</c:v>
                </c:pt>
                <c:pt idx="373">
                  <c:v>42580</c:v>
                </c:pt>
                <c:pt idx="374">
                  <c:v>42583</c:v>
                </c:pt>
                <c:pt idx="375">
                  <c:v>42584</c:v>
                </c:pt>
                <c:pt idx="376">
                  <c:v>42585</c:v>
                </c:pt>
                <c:pt idx="377">
                  <c:v>42586</c:v>
                </c:pt>
                <c:pt idx="378">
                  <c:v>42587</c:v>
                </c:pt>
                <c:pt idx="379">
                  <c:v>42590</c:v>
                </c:pt>
                <c:pt idx="380">
                  <c:v>42592</c:v>
                </c:pt>
                <c:pt idx="381">
                  <c:v>42593</c:v>
                </c:pt>
                <c:pt idx="382">
                  <c:v>42594</c:v>
                </c:pt>
                <c:pt idx="383">
                  <c:v>42597</c:v>
                </c:pt>
                <c:pt idx="384">
                  <c:v>42598</c:v>
                </c:pt>
                <c:pt idx="385">
                  <c:v>42599</c:v>
                </c:pt>
                <c:pt idx="386">
                  <c:v>42600</c:v>
                </c:pt>
                <c:pt idx="387">
                  <c:v>42601</c:v>
                </c:pt>
                <c:pt idx="388">
                  <c:v>42604</c:v>
                </c:pt>
                <c:pt idx="389">
                  <c:v>42605</c:v>
                </c:pt>
                <c:pt idx="390">
                  <c:v>42606</c:v>
                </c:pt>
                <c:pt idx="391">
                  <c:v>42607</c:v>
                </c:pt>
                <c:pt idx="392">
                  <c:v>42608</c:v>
                </c:pt>
                <c:pt idx="393">
                  <c:v>42611</c:v>
                </c:pt>
                <c:pt idx="394">
                  <c:v>42612</c:v>
                </c:pt>
                <c:pt idx="395">
                  <c:v>42613</c:v>
                </c:pt>
                <c:pt idx="396">
                  <c:v>42614</c:v>
                </c:pt>
                <c:pt idx="397">
                  <c:v>42615</c:v>
                </c:pt>
                <c:pt idx="398">
                  <c:v>42618</c:v>
                </c:pt>
                <c:pt idx="399">
                  <c:v>42619</c:v>
                </c:pt>
                <c:pt idx="400">
                  <c:v>42620</c:v>
                </c:pt>
                <c:pt idx="401">
                  <c:v>42621</c:v>
                </c:pt>
                <c:pt idx="402">
                  <c:v>42622</c:v>
                </c:pt>
                <c:pt idx="403">
                  <c:v>42626</c:v>
                </c:pt>
                <c:pt idx="404">
                  <c:v>42627</c:v>
                </c:pt>
                <c:pt idx="405">
                  <c:v>42632</c:v>
                </c:pt>
                <c:pt idx="406">
                  <c:v>42633</c:v>
                </c:pt>
                <c:pt idx="407">
                  <c:v>42634</c:v>
                </c:pt>
                <c:pt idx="408">
                  <c:v>42635</c:v>
                </c:pt>
                <c:pt idx="409">
                  <c:v>42636</c:v>
                </c:pt>
                <c:pt idx="410">
                  <c:v>42639</c:v>
                </c:pt>
                <c:pt idx="411">
                  <c:v>42640</c:v>
                </c:pt>
                <c:pt idx="412">
                  <c:v>42641</c:v>
                </c:pt>
                <c:pt idx="413">
                  <c:v>42642</c:v>
                </c:pt>
                <c:pt idx="414">
                  <c:v>42643</c:v>
                </c:pt>
                <c:pt idx="415">
                  <c:v>42653</c:v>
                </c:pt>
                <c:pt idx="416">
                  <c:v>42654</c:v>
                </c:pt>
                <c:pt idx="417">
                  <c:v>42655</c:v>
                </c:pt>
                <c:pt idx="418">
                  <c:v>42656</c:v>
                </c:pt>
                <c:pt idx="419">
                  <c:v>42657</c:v>
                </c:pt>
                <c:pt idx="420">
                  <c:v>42660</c:v>
                </c:pt>
                <c:pt idx="421">
                  <c:v>42661</c:v>
                </c:pt>
                <c:pt idx="422">
                  <c:v>42662</c:v>
                </c:pt>
                <c:pt idx="423">
                  <c:v>42663</c:v>
                </c:pt>
                <c:pt idx="424">
                  <c:v>42664</c:v>
                </c:pt>
                <c:pt idx="425">
                  <c:v>42667</c:v>
                </c:pt>
                <c:pt idx="426">
                  <c:v>42668</c:v>
                </c:pt>
                <c:pt idx="427">
                  <c:v>42669</c:v>
                </c:pt>
                <c:pt idx="428">
                  <c:v>42670</c:v>
                </c:pt>
                <c:pt idx="429">
                  <c:v>42671</c:v>
                </c:pt>
                <c:pt idx="430">
                  <c:v>42674</c:v>
                </c:pt>
                <c:pt idx="431">
                  <c:v>42675</c:v>
                </c:pt>
                <c:pt idx="432">
                  <c:v>42676</c:v>
                </c:pt>
                <c:pt idx="433">
                  <c:v>42677</c:v>
                </c:pt>
                <c:pt idx="434">
                  <c:v>42678</c:v>
                </c:pt>
                <c:pt idx="435">
                  <c:v>42681</c:v>
                </c:pt>
                <c:pt idx="436">
                  <c:v>42682</c:v>
                </c:pt>
                <c:pt idx="437">
                  <c:v>42683</c:v>
                </c:pt>
                <c:pt idx="438">
                  <c:v>42684</c:v>
                </c:pt>
                <c:pt idx="439">
                  <c:v>42685</c:v>
                </c:pt>
                <c:pt idx="440">
                  <c:v>42688</c:v>
                </c:pt>
                <c:pt idx="441">
                  <c:v>42689</c:v>
                </c:pt>
                <c:pt idx="442">
                  <c:v>42690</c:v>
                </c:pt>
                <c:pt idx="443">
                  <c:v>42691</c:v>
                </c:pt>
                <c:pt idx="444">
                  <c:v>42692</c:v>
                </c:pt>
                <c:pt idx="445">
                  <c:v>42695</c:v>
                </c:pt>
                <c:pt idx="446">
                  <c:v>42696</c:v>
                </c:pt>
                <c:pt idx="447">
                  <c:v>42697</c:v>
                </c:pt>
                <c:pt idx="448">
                  <c:v>42698</c:v>
                </c:pt>
                <c:pt idx="449">
                  <c:v>42699</c:v>
                </c:pt>
                <c:pt idx="450">
                  <c:v>42702</c:v>
                </c:pt>
                <c:pt idx="451">
                  <c:v>42703</c:v>
                </c:pt>
                <c:pt idx="452">
                  <c:v>42704</c:v>
                </c:pt>
                <c:pt idx="453">
                  <c:v>42705</c:v>
                </c:pt>
                <c:pt idx="454">
                  <c:v>42706</c:v>
                </c:pt>
                <c:pt idx="455">
                  <c:v>42709</c:v>
                </c:pt>
                <c:pt idx="456">
                  <c:v>42710</c:v>
                </c:pt>
                <c:pt idx="457">
                  <c:v>42711</c:v>
                </c:pt>
                <c:pt idx="458">
                  <c:v>42712</c:v>
                </c:pt>
                <c:pt idx="459">
                  <c:v>42713</c:v>
                </c:pt>
                <c:pt idx="460">
                  <c:v>42716</c:v>
                </c:pt>
                <c:pt idx="461">
                  <c:v>42717</c:v>
                </c:pt>
                <c:pt idx="462">
                  <c:v>42718</c:v>
                </c:pt>
                <c:pt idx="463">
                  <c:v>42719</c:v>
                </c:pt>
                <c:pt idx="464">
                  <c:v>42720</c:v>
                </c:pt>
                <c:pt idx="465">
                  <c:v>42723</c:v>
                </c:pt>
                <c:pt idx="466">
                  <c:v>42724</c:v>
                </c:pt>
                <c:pt idx="467">
                  <c:v>42725</c:v>
                </c:pt>
                <c:pt idx="468">
                  <c:v>42726</c:v>
                </c:pt>
                <c:pt idx="469">
                  <c:v>42727</c:v>
                </c:pt>
                <c:pt idx="470">
                  <c:v>42731</c:v>
                </c:pt>
                <c:pt idx="471">
                  <c:v>42732</c:v>
                </c:pt>
                <c:pt idx="472">
                  <c:v>42733</c:v>
                </c:pt>
                <c:pt idx="473">
                  <c:v>42734</c:v>
                </c:pt>
                <c:pt idx="474">
                  <c:v>42738</c:v>
                </c:pt>
                <c:pt idx="475">
                  <c:v>42739</c:v>
                </c:pt>
                <c:pt idx="476">
                  <c:v>42740</c:v>
                </c:pt>
                <c:pt idx="477">
                  <c:v>42741</c:v>
                </c:pt>
                <c:pt idx="478">
                  <c:v>42744</c:v>
                </c:pt>
                <c:pt idx="479">
                  <c:v>42745</c:v>
                </c:pt>
                <c:pt idx="480">
                  <c:v>42746</c:v>
                </c:pt>
                <c:pt idx="481">
                  <c:v>42747</c:v>
                </c:pt>
                <c:pt idx="482">
                  <c:v>42748</c:v>
                </c:pt>
                <c:pt idx="483">
                  <c:v>42751</c:v>
                </c:pt>
                <c:pt idx="484">
                  <c:v>42752</c:v>
                </c:pt>
                <c:pt idx="485">
                  <c:v>42753</c:v>
                </c:pt>
                <c:pt idx="486">
                  <c:v>42754</c:v>
                </c:pt>
                <c:pt idx="487">
                  <c:v>42755</c:v>
                </c:pt>
                <c:pt idx="488">
                  <c:v>42758</c:v>
                </c:pt>
                <c:pt idx="489">
                  <c:v>42759</c:v>
                </c:pt>
                <c:pt idx="490">
                  <c:v>42760</c:v>
                </c:pt>
                <c:pt idx="491">
                  <c:v>42761</c:v>
                </c:pt>
                <c:pt idx="492">
                  <c:v>42769</c:v>
                </c:pt>
                <c:pt idx="493">
                  <c:v>42772</c:v>
                </c:pt>
                <c:pt idx="494">
                  <c:v>42773</c:v>
                </c:pt>
                <c:pt idx="495">
                  <c:v>42774</c:v>
                </c:pt>
                <c:pt idx="496">
                  <c:v>42775</c:v>
                </c:pt>
                <c:pt idx="497">
                  <c:v>42776</c:v>
                </c:pt>
                <c:pt idx="498">
                  <c:v>42779</c:v>
                </c:pt>
                <c:pt idx="499">
                  <c:v>42780</c:v>
                </c:pt>
                <c:pt idx="500">
                  <c:v>42781</c:v>
                </c:pt>
                <c:pt idx="501">
                  <c:v>42782</c:v>
                </c:pt>
                <c:pt idx="502">
                  <c:v>42783</c:v>
                </c:pt>
                <c:pt idx="503">
                  <c:v>42786</c:v>
                </c:pt>
                <c:pt idx="504">
                  <c:v>42787</c:v>
                </c:pt>
                <c:pt idx="505">
                  <c:v>42788</c:v>
                </c:pt>
                <c:pt idx="506">
                  <c:v>42789</c:v>
                </c:pt>
                <c:pt idx="507">
                  <c:v>42790</c:v>
                </c:pt>
                <c:pt idx="508">
                  <c:v>42793</c:v>
                </c:pt>
                <c:pt idx="509">
                  <c:v>42794</c:v>
                </c:pt>
                <c:pt idx="510">
                  <c:v>42795</c:v>
                </c:pt>
                <c:pt idx="511">
                  <c:v>42796</c:v>
                </c:pt>
                <c:pt idx="512">
                  <c:v>42797</c:v>
                </c:pt>
                <c:pt idx="513">
                  <c:v>42800</c:v>
                </c:pt>
                <c:pt idx="514">
                  <c:v>42801</c:v>
                </c:pt>
                <c:pt idx="515">
                  <c:v>42802</c:v>
                </c:pt>
                <c:pt idx="516">
                  <c:v>42803</c:v>
                </c:pt>
                <c:pt idx="517">
                  <c:v>42804</c:v>
                </c:pt>
                <c:pt idx="518">
                  <c:v>42807</c:v>
                </c:pt>
                <c:pt idx="519">
                  <c:v>42808</c:v>
                </c:pt>
                <c:pt idx="520">
                  <c:v>42809</c:v>
                </c:pt>
                <c:pt idx="521">
                  <c:v>42810</c:v>
                </c:pt>
                <c:pt idx="522">
                  <c:v>42811</c:v>
                </c:pt>
                <c:pt idx="523">
                  <c:v>42814</c:v>
                </c:pt>
                <c:pt idx="524">
                  <c:v>42815</c:v>
                </c:pt>
                <c:pt idx="525">
                  <c:v>42816</c:v>
                </c:pt>
                <c:pt idx="526">
                  <c:v>42817</c:v>
                </c:pt>
                <c:pt idx="527">
                  <c:v>42818</c:v>
                </c:pt>
                <c:pt idx="528">
                  <c:v>42821</c:v>
                </c:pt>
                <c:pt idx="529">
                  <c:v>42822</c:v>
                </c:pt>
                <c:pt idx="530">
                  <c:v>42823</c:v>
                </c:pt>
                <c:pt idx="531">
                  <c:v>42824</c:v>
                </c:pt>
                <c:pt idx="532">
                  <c:v>42825</c:v>
                </c:pt>
                <c:pt idx="533">
                  <c:v>42830</c:v>
                </c:pt>
                <c:pt idx="534">
                  <c:v>42831</c:v>
                </c:pt>
                <c:pt idx="535">
                  <c:v>42832</c:v>
                </c:pt>
                <c:pt idx="536">
                  <c:v>42835</c:v>
                </c:pt>
                <c:pt idx="537">
                  <c:v>42836</c:v>
                </c:pt>
                <c:pt idx="538">
                  <c:v>42837</c:v>
                </c:pt>
                <c:pt idx="539">
                  <c:v>42838</c:v>
                </c:pt>
                <c:pt idx="540">
                  <c:v>42842</c:v>
                </c:pt>
                <c:pt idx="541">
                  <c:v>42843</c:v>
                </c:pt>
                <c:pt idx="542">
                  <c:v>42844</c:v>
                </c:pt>
                <c:pt idx="543">
                  <c:v>42845</c:v>
                </c:pt>
                <c:pt idx="544">
                  <c:v>42846</c:v>
                </c:pt>
                <c:pt idx="545">
                  <c:v>42849</c:v>
                </c:pt>
                <c:pt idx="546">
                  <c:v>42850</c:v>
                </c:pt>
                <c:pt idx="547">
                  <c:v>42851</c:v>
                </c:pt>
                <c:pt idx="548">
                  <c:v>42852</c:v>
                </c:pt>
                <c:pt idx="549">
                  <c:v>42853</c:v>
                </c:pt>
                <c:pt idx="550">
                  <c:v>42857</c:v>
                </c:pt>
                <c:pt idx="551">
                  <c:v>42858</c:v>
                </c:pt>
                <c:pt idx="552">
                  <c:v>42859</c:v>
                </c:pt>
                <c:pt idx="553">
                  <c:v>42860</c:v>
                </c:pt>
                <c:pt idx="554">
                  <c:v>42863</c:v>
                </c:pt>
                <c:pt idx="555">
                  <c:v>42864</c:v>
                </c:pt>
                <c:pt idx="556">
                  <c:v>42866</c:v>
                </c:pt>
                <c:pt idx="557">
                  <c:v>42867</c:v>
                </c:pt>
                <c:pt idx="558">
                  <c:v>42870</c:v>
                </c:pt>
                <c:pt idx="559">
                  <c:v>42871</c:v>
                </c:pt>
                <c:pt idx="560">
                  <c:v>42872</c:v>
                </c:pt>
                <c:pt idx="561">
                  <c:v>42873</c:v>
                </c:pt>
                <c:pt idx="562">
                  <c:v>42874</c:v>
                </c:pt>
                <c:pt idx="563">
                  <c:v>42877</c:v>
                </c:pt>
                <c:pt idx="564">
                  <c:v>42878</c:v>
                </c:pt>
                <c:pt idx="565">
                  <c:v>42879</c:v>
                </c:pt>
                <c:pt idx="566">
                  <c:v>42880</c:v>
                </c:pt>
                <c:pt idx="567">
                  <c:v>42881</c:v>
                </c:pt>
                <c:pt idx="568">
                  <c:v>42886</c:v>
                </c:pt>
                <c:pt idx="569">
                  <c:v>42887</c:v>
                </c:pt>
                <c:pt idx="570">
                  <c:v>42888</c:v>
                </c:pt>
                <c:pt idx="571">
                  <c:v>42891</c:v>
                </c:pt>
                <c:pt idx="572">
                  <c:v>42892</c:v>
                </c:pt>
                <c:pt idx="573">
                  <c:v>42893</c:v>
                </c:pt>
                <c:pt idx="574">
                  <c:v>42894</c:v>
                </c:pt>
                <c:pt idx="575">
                  <c:v>42895</c:v>
                </c:pt>
                <c:pt idx="576">
                  <c:v>42898</c:v>
                </c:pt>
                <c:pt idx="577">
                  <c:v>42899</c:v>
                </c:pt>
                <c:pt idx="578">
                  <c:v>42900</c:v>
                </c:pt>
                <c:pt idx="579">
                  <c:v>42901</c:v>
                </c:pt>
                <c:pt idx="580">
                  <c:v>42902</c:v>
                </c:pt>
                <c:pt idx="581">
                  <c:v>42905</c:v>
                </c:pt>
                <c:pt idx="582">
                  <c:v>42906</c:v>
                </c:pt>
                <c:pt idx="583">
                  <c:v>42907</c:v>
                </c:pt>
                <c:pt idx="584">
                  <c:v>42908</c:v>
                </c:pt>
                <c:pt idx="585">
                  <c:v>42909</c:v>
                </c:pt>
                <c:pt idx="586">
                  <c:v>42913</c:v>
                </c:pt>
                <c:pt idx="587">
                  <c:v>42914</c:v>
                </c:pt>
                <c:pt idx="588">
                  <c:v>42915</c:v>
                </c:pt>
                <c:pt idx="589">
                  <c:v>42916</c:v>
                </c:pt>
                <c:pt idx="590">
                  <c:v>42919</c:v>
                </c:pt>
                <c:pt idx="591">
                  <c:v>42920</c:v>
                </c:pt>
                <c:pt idx="592">
                  <c:v>42921</c:v>
                </c:pt>
                <c:pt idx="593">
                  <c:v>42922</c:v>
                </c:pt>
                <c:pt idx="594">
                  <c:v>42923</c:v>
                </c:pt>
                <c:pt idx="595">
                  <c:v>42926</c:v>
                </c:pt>
                <c:pt idx="596">
                  <c:v>42927</c:v>
                </c:pt>
                <c:pt idx="597">
                  <c:v>42928</c:v>
                </c:pt>
                <c:pt idx="598">
                  <c:v>42929</c:v>
                </c:pt>
                <c:pt idx="599">
                  <c:v>42930</c:v>
                </c:pt>
                <c:pt idx="600">
                  <c:v>42933</c:v>
                </c:pt>
                <c:pt idx="601">
                  <c:v>42934</c:v>
                </c:pt>
                <c:pt idx="602">
                  <c:v>42935</c:v>
                </c:pt>
                <c:pt idx="603">
                  <c:v>42936</c:v>
                </c:pt>
                <c:pt idx="604">
                  <c:v>42937</c:v>
                </c:pt>
                <c:pt idx="605">
                  <c:v>42940</c:v>
                </c:pt>
                <c:pt idx="606">
                  <c:v>42941</c:v>
                </c:pt>
                <c:pt idx="607">
                  <c:v>42942</c:v>
                </c:pt>
                <c:pt idx="608">
                  <c:v>42943</c:v>
                </c:pt>
                <c:pt idx="609">
                  <c:v>42944</c:v>
                </c:pt>
                <c:pt idx="610">
                  <c:v>42947</c:v>
                </c:pt>
                <c:pt idx="611">
                  <c:v>42948</c:v>
                </c:pt>
                <c:pt idx="612">
                  <c:v>42949</c:v>
                </c:pt>
                <c:pt idx="613">
                  <c:v>42950</c:v>
                </c:pt>
                <c:pt idx="614">
                  <c:v>42951</c:v>
                </c:pt>
                <c:pt idx="615">
                  <c:v>42954</c:v>
                </c:pt>
                <c:pt idx="616">
                  <c:v>42955</c:v>
                </c:pt>
                <c:pt idx="617">
                  <c:v>42957</c:v>
                </c:pt>
                <c:pt idx="618">
                  <c:v>42958</c:v>
                </c:pt>
                <c:pt idx="619">
                  <c:v>42961</c:v>
                </c:pt>
                <c:pt idx="620">
                  <c:v>42962</c:v>
                </c:pt>
                <c:pt idx="621">
                  <c:v>42963</c:v>
                </c:pt>
                <c:pt idx="622">
                  <c:v>42964</c:v>
                </c:pt>
                <c:pt idx="623">
                  <c:v>42965</c:v>
                </c:pt>
                <c:pt idx="624">
                  <c:v>42968</c:v>
                </c:pt>
                <c:pt idx="625">
                  <c:v>42969</c:v>
                </c:pt>
                <c:pt idx="626">
                  <c:v>42970</c:v>
                </c:pt>
                <c:pt idx="627">
                  <c:v>42971</c:v>
                </c:pt>
                <c:pt idx="628">
                  <c:v>42972</c:v>
                </c:pt>
                <c:pt idx="629">
                  <c:v>42975</c:v>
                </c:pt>
                <c:pt idx="630">
                  <c:v>42976</c:v>
                </c:pt>
                <c:pt idx="631">
                  <c:v>42977</c:v>
                </c:pt>
                <c:pt idx="632">
                  <c:v>42978</c:v>
                </c:pt>
                <c:pt idx="633">
                  <c:v>42982</c:v>
                </c:pt>
                <c:pt idx="634">
                  <c:v>42983</c:v>
                </c:pt>
                <c:pt idx="635">
                  <c:v>42984</c:v>
                </c:pt>
                <c:pt idx="636">
                  <c:v>42985</c:v>
                </c:pt>
                <c:pt idx="637">
                  <c:v>42986</c:v>
                </c:pt>
                <c:pt idx="638">
                  <c:v>42989</c:v>
                </c:pt>
                <c:pt idx="639">
                  <c:v>42990</c:v>
                </c:pt>
                <c:pt idx="640">
                  <c:v>42991</c:v>
                </c:pt>
                <c:pt idx="641">
                  <c:v>42992</c:v>
                </c:pt>
                <c:pt idx="642">
                  <c:v>42993</c:v>
                </c:pt>
                <c:pt idx="643">
                  <c:v>42996</c:v>
                </c:pt>
                <c:pt idx="644">
                  <c:v>42997</c:v>
                </c:pt>
                <c:pt idx="645">
                  <c:v>42998</c:v>
                </c:pt>
                <c:pt idx="646">
                  <c:v>42999</c:v>
                </c:pt>
                <c:pt idx="647">
                  <c:v>43000</c:v>
                </c:pt>
                <c:pt idx="648">
                  <c:v>43003</c:v>
                </c:pt>
                <c:pt idx="649">
                  <c:v>43004</c:v>
                </c:pt>
                <c:pt idx="650">
                  <c:v>43005</c:v>
                </c:pt>
                <c:pt idx="651">
                  <c:v>43006</c:v>
                </c:pt>
                <c:pt idx="652">
                  <c:v>43007</c:v>
                </c:pt>
                <c:pt idx="653">
                  <c:v>43017</c:v>
                </c:pt>
                <c:pt idx="654">
                  <c:v>43018</c:v>
                </c:pt>
                <c:pt idx="655">
                  <c:v>43019</c:v>
                </c:pt>
                <c:pt idx="656">
                  <c:v>43020</c:v>
                </c:pt>
                <c:pt idx="657">
                  <c:v>43021</c:v>
                </c:pt>
                <c:pt idx="658">
                  <c:v>43024</c:v>
                </c:pt>
                <c:pt idx="659">
                  <c:v>43025</c:v>
                </c:pt>
                <c:pt idx="660">
                  <c:v>43027</c:v>
                </c:pt>
                <c:pt idx="661">
                  <c:v>43028</c:v>
                </c:pt>
                <c:pt idx="662">
                  <c:v>43031</c:v>
                </c:pt>
                <c:pt idx="663">
                  <c:v>43032</c:v>
                </c:pt>
                <c:pt idx="664">
                  <c:v>43033</c:v>
                </c:pt>
                <c:pt idx="665">
                  <c:v>43034</c:v>
                </c:pt>
                <c:pt idx="666">
                  <c:v>43035</c:v>
                </c:pt>
                <c:pt idx="667">
                  <c:v>43038</c:v>
                </c:pt>
                <c:pt idx="668">
                  <c:v>43039</c:v>
                </c:pt>
                <c:pt idx="669">
                  <c:v>43040</c:v>
                </c:pt>
                <c:pt idx="670">
                  <c:v>43041</c:v>
                </c:pt>
                <c:pt idx="671">
                  <c:v>43042</c:v>
                </c:pt>
                <c:pt idx="672">
                  <c:v>43045</c:v>
                </c:pt>
                <c:pt idx="673">
                  <c:v>43046</c:v>
                </c:pt>
                <c:pt idx="674">
                  <c:v>43047</c:v>
                </c:pt>
                <c:pt idx="675">
                  <c:v>43048</c:v>
                </c:pt>
                <c:pt idx="676">
                  <c:v>43049</c:v>
                </c:pt>
                <c:pt idx="677">
                  <c:v>43052</c:v>
                </c:pt>
                <c:pt idx="678">
                  <c:v>43053</c:v>
                </c:pt>
                <c:pt idx="679">
                  <c:v>43054</c:v>
                </c:pt>
                <c:pt idx="680">
                  <c:v>43055</c:v>
                </c:pt>
                <c:pt idx="681">
                  <c:v>43056</c:v>
                </c:pt>
                <c:pt idx="682">
                  <c:v>43059</c:v>
                </c:pt>
                <c:pt idx="683">
                  <c:v>43060</c:v>
                </c:pt>
                <c:pt idx="684">
                  <c:v>43061</c:v>
                </c:pt>
                <c:pt idx="685">
                  <c:v>43062</c:v>
                </c:pt>
                <c:pt idx="686">
                  <c:v>43063</c:v>
                </c:pt>
                <c:pt idx="687">
                  <c:v>43066</c:v>
                </c:pt>
                <c:pt idx="688">
                  <c:v>43067</c:v>
                </c:pt>
                <c:pt idx="689">
                  <c:v>43068</c:v>
                </c:pt>
                <c:pt idx="690">
                  <c:v>43069</c:v>
                </c:pt>
                <c:pt idx="691">
                  <c:v>43070</c:v>
                </c:pt>
                <c:pt idx="692">
                  <c:v>43073</c:v>
                </c:pt>
                <c:pt idx="693">
                  <c:v>43074</c:v>
                </c:pt>
                <c:pt idx="694">
                  <c:v>43075</c:v>
                </c:pt>
                <c:pt idx="695">
                  <c:v>43076</c:v>
                </c:pt>
                <c:pt idx="696">
                  <c:v>43077</c:v>
                </c:pt>
                <c:pt idx="697">
                  <c:v>43080</c:v>
                </c:pt>
                <c:pt idx="698">
                  <c:v>43081</c:v>
                </c:pt>
                <c:pt idx="699">
                  <c:v>43082</c:v>
                </c:pt>
                <c:pt idx="700">
                  <c:v>43083</c:v>
                </c:pt>
                <c:pt idx="701">
                  <c:v>43084</c:v>
                </c:pt>
                <c:pt idx="702">
                  <c:v>43087</c:v>
                </c:pt>
                <c:pt idx="703">
                  <c:v>43088</c:v>
                </c:pt>
                <c:pt idx="704">
                  <c:v>43089</c:v>
                </c:pt>
                <c:pt idx="705">
                  <c:v>43090</c:v>
                </c:pt>
                <c:pt idx="706">
                  <c:v>43091</c:v>
                </c:pt>
                <c:pt idx="707">
                  <c:v>43095</c:v>
                </c:pt>
                <c:pt idx="708">
                  <c:v>43096</c:v>
                </c:pt>
                <c:pt idx="709">
                  <c:v>43097</c:v>
                </c:pt>
                <c:pt idx="710">
                  <c:v>43098</c:v>
                </c:pt>
                <c:pt idx="711">
                  <c:v>43102</c:v>
                </c:pt>
                <c:pt idx="712">
                  <c:v>43103</c:v>
                </c:pt>
                <c:pt idx="713">
                  <c:v>43104</c:v>
                </c:pt>
                <c:pt idx="714">
                  <c:v>43105</c:v>
                </c:pt>
                <c:pt idx="715">
                  <c:v>43108</c:v>
                </c:pt>
                <c:pt idx="716">
                  <c:v>43109</c:v>
                </c:pt>
                <c:pt idx="717">
                  <c:v>43110</c:v>
                </c:pt>
                <c:pt idx="718">
                  <c:v>43111</c:v>
                </c:pt>
                <c:pt idx="719">
                  <c:v>43112</c:v>
                </c:pt>
                <c:pt idx="720">
                  <c:v>43115</c:v>
                </c:pt>
                <c:pt idx="721">
                  <c:v>43116</c:v>
                </c:pt>
                <c:pt idx="722">
                  <c:v>43117</c:v>
                </c:pt>
                <c:pt idx="723">
                  <c:v>43118</c:v>
                </c:pt>
                <c:pt idx="724">
                  <c:v>43119</c:v>
                </c:pt>
                <c:pt idx="725">
                  <c:v>43122</c:v>
                </c:pt>
                <c:pt idx="726">
                  <c:v>43123</c:v>
                </c:pt>
                <c:pt idx="727">
                  <c:v>43124</c:v>
                </c:pt>
                <c:pt idx="728">
                  <c:v>43125</c:v>
                </c:pt>
                <c:pt idx="729">
                  <c:v>43126</c:v>
                </c:pt>
                <c:pt idx="730">
                  <c:v>43129</c:v>
                </c:pt>
                <c:pt idx="731">
                  <c:v>43130</c:v>
                </c:pt>
                <c:pt idx="732">
                  <c:v>43131</c:v>
                </c:pt>
                <c:pt idx="733">
                  <c:v>43132</c:v>
                </c:pt>
                <c:pt idx="734">
                  <c:v>43133</c:v>
                </c:pt>
                <c:pt idx="735">
                  <c:v>43136</c:v>
                </c:pt>
                <c:pt idx="736">
                  <c:v>43137</c:v>
                </c:pt>
                <c:pt idx="737">
                  <c:v>43138</c:v>
                </c:pt>
                <c:pt idx="738">
                  <c:v>43139</c:v>
                </c:pt>
                <c:pt idx="739">
                  <c:v>43140</c:v>
                </c:pt>
                <c:pt idx="740">
                  <c:v>43143</c:v>
                </c:pt>
                <c:pt idx="741">
                  <c:v>43144</c:v>
                </c:pt>
                <c:pt idx="742">
                  <c:v>43145</c:v>
                </c:pt>
                <c:pt idx="743">
                  <c:v>43153</c:v>
                </c:pt>
                <c:pt idx="744">
                  <c:v>43154</c:v>
                </c:pt>
                <c:pt idx="745">
                  <c:v>43157</c:v>
                </c:pt>
                <c:pt idx="746">
                  <c:v>43158</c:v>
                </c:pt>
                <c:pt idx="747">
                  <c:v>43159</c:v>
                </c:pt>
                <c:pt idx="748">
                  <c:v>43160</c:v>
                </c:pt>
                <c:pt idx="749">
                  <c:v>43161</c:v>
                </c:pt>
                <c:pt idx="750">
                  <c:v>43164</c:v>
                </c:pt>
                <c:pt idx="751">
                  <c:v>43165</c:v>
                </c:pt>
                <c:pt idx="752">
                  <c:v>43166</c:v>
                </c:pt>
                <c:pt idx="753">
                  <c:v>43167</c:v>
                </c:pt>
                <c:pt idx="754">
                  <c:v>43168</c:v>
                </c:pt>
                <c:pt idx="755">
                  <c:v>43171</c:v>
                </c:pt>
                <c:pt idx="756">
                  <c:v>43172</c:v>
                </c:pt>
                <c:pt idx="757">
                  <c:v>43173</c:v>
                </c:pt>
                <c:pt idx="758">
                  <c:v>43174</c:v>
                </c:pt>
                <c:pt idx="759">
                  <c:v>43175</c:v>
                </c:pt>
                <c:pt idx="760">
                  <c:v>43178</c:v>
                </c:pt>
                <c:pt idx="761">
                  <c:v>43179</c:v>
                </c:pt>
                <c:pt idx="762">
                  <c:v>43180</c:v>
                </c:pt>
                <c:pt idx="763">
                  <c:v>43181</c:v>
                </c:pt>
                <c:pt idx="764">
                  <c:v>43182</c:v>
                </c:pt>
                <c:pt idx="765">
                  <c:v>43185</c:v>
                </c:pt>
                <c:pt idx="766">
                  <c:v>43186</c:v>
                </c:pt>
                <c:pt idx="767">
                  <c:v>43187</c:v>
                </c:pt>
                <c:pt idx="768">
                  <c:v>43188</c:v>
                </c:pt>
                <c:pt idx="769">
                  <c:v>43192</c:v>
                </c:pt>
                <c:pt idx="770">
                  <c:v>43193</c:v>
                </c:pt>
                <c:pt idx="771">
                  <c:v>43194</c:v>
                </c:pt>
                <c:pt idx="772">
                  <c:v>43199</c:v>
                </c:pt>
                <c:pt idx="773">
                  <c:v>43200</c:v>
                </c:pt>
                <c:pt idx="774">
                  <c:v>43201</c:v>
                </c:pt>
                <c:pt idx="775">
                  <c:v>43202</c:v>
                </c:pt>
                <c:pt idx="776">
                  <c:v>43203</c:v>
                </c:pt>
                <c:pt idx="777">
                  <c:v>43206</c:v>
                </c:pt>
                <c:pt idx="778">
                  <c:v>43207</c:v>
                </c:pt>
                <c:pt idx="779">
                  <c:v>43208</c:v>
                </c:pt>
                <c:pt idx="780">
                  <c:v>43209</c:v>
                </c:pt>
                <c:pt idx="781">
                  <c:v>43210</c:v>
                </c:pt>
                <c:pt idx="782">
                  <c:v>43213</c:v>
                </c:pt>
                <c:pt idx="783">
                  <c:v>43214</c:v>
                </c:pt>
                <c:pt idx="784">
                  <c:v>43215</c:v>
                </c:pt>
                <c:pt idx="785">
                  <c:v>43216</c:v>
                </c:pt>
                <c:pt idx="786">
                  <c:v>43217</c:v>
                </c:pt>
                <c:pt idx="787">
                  <c:v>43222</c:v>
                </c:pt>
                <c:pt idx="788">
                  <c:v>43223</c:v>
                </c:pt>
                <c:pt idx="789">
                  <c:v>43224</c:v>
                </c:pt>
                <c:pt idx="790">
                  <c:v>43227</c:v>
                </c:pt>
                <c:pt idx="791">
                  <c:v>43228</c:v>
                </c:pt>
                <c:pt idx="792">
                  <c:v>43229</c:v>
                </c:pt>
                <c:pt idx="793">
                  <c:v>43230</c:v>
                </c:pt>
                <c:pt idx="794">
                  <c:v>43231</c:v>
                </c:pt>
                <c:pt idx="795">
                  <c:v>43234</c:v>
                </c:pt>
                <c:pt idx="796">
                  <c:v>43235</c:v>
                </c:pt>
                <c:pt idx="797">
                  <c:v>43236</c:v>
                </c:pt>
                <c:pt idx="798">
                  <c:v>43237</c:v>
                </c:pt>
                <c:pt idx="799">
                  <c:v>43238</c:v>
                </c:pt>
                <c:pt idx="800">
                  <c:v>43241</c:v>
                </c:pt>
                <c:pt idx="801">
                  <c:v>43242</c:v>
                </c:pt>
                <c:pt idx="802">
                  <c:v>43243</c:v>
                </c:pt>
                <c:pt idx="803">
                  <c:v>43244</c:v>
                </c:pt>
                <c:pt idx="804">
                  <c:v>43245</c:v>
                </c:pt>
                <c:pt idx="805">
                  <c:v>43248</c:v>
                </c:pt>
                <c:pt idx="806">
                  <c:v>43250</c:v>
                </c:pt>
                <c:pt idx="807">
                  <c:v>43251</c:v>
                </c:pt>
                <c:pt idx="808">
                  <c:v>43252</c:v>
                </c:pt>
                <c:pt idx="809">
                  <c:v>43255</c:v>
                </c:pt>
                <c:pt idx="810">
                  <c:v>43256</c:v>
                </c:pt>
                <c:pt idx="811">
                  <c:v>43257</c:v>
                </c:pt>
                <c:pt idx="812">
                  <c:v>43258</c:v>
                </c:pt>
                <c:pt idx="813">
                  <c:v>43259</c:v>
                </c:pt>
                <c:pt idx="814">
                  <c:v>43262</c:v>
                </c:pt>
                <c:pt idx="815">
                  <c:v>43263</c:v>
                </c:pt>
                <c:pt idx="816">
                  <c:v>43264</c:v>
                </c:pt>
                <c:pt idx="817">
                  <c:v>43265</c:v>
                </c:pt>
                <c:pt idx="818">
                  <c:v>43270</c:v>
                </c:pt>
                <c:pt idx="819">
                  <c:v>43271</c:v>
                </c:pt>
                <c:pt idx="820">
                  <c:v>43272</c:v>
                </c:pt>
                <c:pt idx="821">
                  <c:v>43273</c:v>
                </c:pt>
                <c:pt idx="822">
                  <c:v>43276</c:v>
                </c:pt>
                <c:pt idx="823">
                  <c:v>43277</c:v>
                </c:pt>
                <c:pt idx="824">
                  <c:v>43278</c:v>
                </c:pt>
                <c:pt idx="825">
                  <c:v>43279</c:v>
                </c:pt>
                <c:pt idx="826">
                  <c:v>43280</c:v>
                </c:pt>
                <c:pt idx="827">
                  <c:v>43283</c:v>
                </c:pt>
                <c:pt idx="828">
                  <c:v>43284</c:v>
                </c:pt>
                <c:pt idx="829">
                  <c:v>43285</c:v>
                </c:pt>
                <c:pt idx="830">
                  <c:v>43286</c:v>
                </c:pt>
                <c:pt idx="831">
                  <c:v>43287</c:v>
                </c:pt>
                <c:pt idx="832">
                  <c:v>43290</c:v>
                </c:pt>
                <c:pt idx="833">
                  <c:v>43291</c:v>
                </c:pt>
                <c:pt idx="834">
                  <c:v>43292</c:v>
                </c:pt>
                <c:pt idx="835">
                  <c:v>43293</c:v>
                </c:pt>
                <c:pt idx="836">
                  <c:v>43294</c:v>
                </c:pt>
                <c:pt idx="837">
                  <c:v>43297</c:v>
                </c:pt>
                <c:pt idx="838">
                  <c:v>43298</c:v>
                </c:pt>
                <c:pt idx="839">
                  <c:v>43299</c:v>
                </c:pt>
                <c:pt idx="840">
                  <c:v>43300</c:v>
                </c:pt>
                <c:pt idx="841">
                  <c:v>43301</c:v>
                </c:pt>
                <c:pt idx="842">
                  <c:v>43304</c:v>
                </c:pt>
                <c:pt idx="843">
                  <c:v>43305</c:v>
                </c:pt>
                <c:pt idx="844">
                  <c:v>43306</c:v>
                </c:pt>
                <c:pt idx="845">
                  <c:v>43307</c:v>
                </c:pt>
                <c:pt idx="846">
                  <c:v>43308</c:v>
                </c:pt>
                <c:pt idx="847">
                  <c:v>43311</c:v>
                </c:pt>
                <c:pt idx="848">
                  <c:v>43312</c:v>
                </c:pt>
                <c:pt idx="849">
                  <c:v>43313</c:v>
                </c:pt>
                <c:pt idx="850">
                  <c:v>43314</c:v>
                </c:pt>
                <c:pt idx="851">
                  <c:v>43315</c:v>
                </c:pt>
                <c:pt idx="852">
                  <c:v>43318</c:v>
                </c:pt>
                <c:pt idx="853">
                  <c:v>43319</c:v>
                </c:pt>
                <c:pt idx="854">
                  <c:v>43320</c:v>
                </c:pt>
                <c:pt idx="855">
                  <c:v>43322</c:v>
                </c:pt>
                <c:pt idx="856">
                  <c:v>43325</c:v>
                </c:pt>
                <c:pt idx="857">
                  <c:v>43326</c:v>
                </c:pt>
                <c:pt idx="858">
                  <c:v>43327</c:v>
                </c:pt>
                <c:pt idx="859">
                  <c:v>43328</c:v>
                </c:pt>
                <c:pt idx="860">
                  <c:v>43329</c:v>
                </c:pt>
                <c:pt idx="861">
                  <c:v>43332</c:v>
                </c:pt>
                <c:pt idx="862">
                  <c:v>43333</c:v>
                </c:pt>
                <c:pt idx="863">
                  <c:v>43335</c:v>
                </c:pt>
                <c:pt idx="864">
                  <c:v>43336</c:v>
                </c:pt>
                <c:pt idx="865">
                  <c:v>43339</c:v>
                </c:pt>
                <c:pt idx="866">
                  <c:v>43340</c:v>
                </c:pt>
                <c:pt idx="867">
                  <c:v>43341</c:v>
                </c:pt>
                <c:pt idx="868">
                  <c:v>43342</c:v>
                </c:pt>
                <c:pt idx="869">
                  <c:v>43343</c:v>
                </c:pt>
                <c:pt idx="870">
                  <c:v>43346</c:v>
                </c:pt>
                <c:pt idx="871">
                  <c:v>43347</c:v>
                </c:pt>
                <c:pt idx="872">
                  <c:v>43348</c:v>
                </c:pt>
                <c:pt idx="873">
                  <c:v>43349</c:v>
                </c:pt>
                <c:pt idx="874">
                  <c:v>43350</c:v>
                </c:pt>
                <c:pt idx="875">
                  <c:v>43353</c:v>
                </c:pt>
                <c:pt idx="876">
                  <c:v>43354</c:v>
                </c:pt>
                <c:pt idx="877">
                  <c:v>43355</c:v>
                </c:pt>
                <c:pt idx="878">
                  <c:v>43356</c:v>
                </c:pt>
                <c:pt idx="879">
                  <c:v>43357</c:v>
                </c:pt>
                <c:pt idx="880">
                  <c:v>43360</c:v>
                </c:pt>
                <c:pt idx="881">
                  <c:v>43361</c:v>
                </c:pt>
                <c:pt idx="882">
                  <c:v>43362</c:v>
                </c:pt>
                <c:pt idx="883">
                  <c:v>43363</c:v>
                </c:pt>
                <c:pt idx="884">
                  <c:v>43364</c:v>
                </c:pt>
                <c:pt idx="885">
                  <c:v>43368</c:v>
                </c:pt>
                <c:pt idx="886">
                  <c:v>43369</c:v>
                </c:pt>
                <c:pt idx="887">
                  <c:v>43370</c:v>
                </c:pt>
                <c:pt idx="888">
                  <c:v>43371</c:v>
                </c:pt>
                <c:pt idx="889">
                  <c:v>43381</c:v>
                </c:pt>
                <c:pt idx="890">
                  <c:v>43382</c:v>
                </c:pt>
                <c:pt idx="891">
                  <c:v>43383</c:v>
                </c:pt>
                <c:pt idx="892">
                  <c:v>43384</c:v>
                </c:pt>
                <c:pt idx="893">
                  <c:v>43385</c:v>
                </c:pt>
                <c:pt idx="894">
                  <c:v>43388</c:v>
                </c:pt>
                <c:pt idx="895">
                  <c:v>43389</c:v>
                </c:pt>
                <c:pt idx="896">
                  <c:v>43390</c:v>
                </c:pt>
                <c:pt idx="897">
                  <c:v>43391</c:v>
                </c:pt>
                <c:pt idx="898">
                  <c:v>43392</c:v>
                </c:pt>
                <c:pt idx="899">
                  <c:v>43395</c:v>
                </c:pt>
                <c:pt idx="900">
                  <c:v>43396</c:v>
                </c:pt>
                <c:pt idx="901">
                  <c:v>43397</c:v>
                </c:pt>
                <c:pt idx="902">
                  <c:v>43398</c:v>
                </c:pt>
                <c:pt idx="903">
                  <c:v>43399</c:v>
                </c:pt>
                <c:pt idx="904">
                  <c:v>43402</c:v>
                </c:pt>
                <c:pt idx="905">
                  <c:v>43403</c:v>
                </c:pt>
                <c:pt idx="906">
                  <c:v>43404</c:v>
                </c:pt>
                <c:pt idx="907">
                  <c:v>43405</c:v>
                </c:pt>
                <c:pt idx="908">
                  <c:v>43406</c:v>
                </c:pt>
                <c:pt idx="909">
                  <c:v>43409</c:v>
                </c:pt>
                <c:pt idx="910">
                  <c:v>43411</c:v>
                </c:pt>
                <c:pt idx="911">
                  <c:v>43412</c:v>
                </c:pt>
                <c:pt idx="912">
                  <c:v>43413</c:v>
                </c:pt>
                <c:pt idx="913">
                  <c:v>43416</c:v>
                </c:pt>
                <c:pt idx="914">
                  <c:v>43417</c:v>
                </c:pt>
                <c:pt idx="915">
                  <c:v>43418</c:v>
                </c:pt>
                <c:pt idx="916">
                  <c:v>43419</c:v>
                </c:pt>
                <c:pt idx="917">
                  <c:v>43420</c:v>
                </c:pt>
                <c:pt idx="918">
                  <c:v>43423</c:v>
                </c:pt>
                <c:pt idx="919">
                  <c:v>43424</c:v>
                </c:pt>
                <c:pt idx="920">
                  <c:v>43425</c:v>
                </c:pt>
                <c:pt idx="921">
                  <c:v>43426</c:v>
                </c:pt>
                <c:pt idx="922">
                  <c:v>43427</c:v>
                </c:pt>
                <c:pt idx="923">
                  <c:v>43430</c:v>
                </c:pt>
                <c:pt idx="924">
                  <c:v>43431</c:v>
                </c:pt>
                <c:pt idx="925">
                  <c:v>43432</c:v>
                </c:pt>
                <c:pt idx="926">
                  <c:v>43433</c:v>
                </c:pt>
                <c:pt idx="927">
                  <c:v>43434</c:v>
                </c:pt>
                <c:pt idx="928">
                  <c:v>43437</c:v>
                </c:pt>
                <c:pt idx="929">
                  <c:v>43438</c:v>
                </c:pt>
                <c:pt idx="930">
                  <c:v>43439</c:v>
                </c:pt>
                <c:pt idx="931">
                  <c:v>43440</c:v>
                </c:pt>
                <c:pt idx="932">
                  <c:v>43441</c:v>
                </c:pt>
                <c:pt idx="933">
                  <c:v>43444</c:v>
                </c:pt>
                <c:pt idx="934">
                  <c:v>43445</c:v>
                </c:pt>
                <c:pt idx="935">
                  <c:v>43446</c:v>
                </c:pt>
                <c:pt idx="936">
                  <c:v>43447</c:v>
                </c:pt>
                <c:pt idx="937">
                  <c:v>43448</c:v>
                </c:pt>
                <c:pt idx="938">
                  <c:v>43451</c:v>
                </c:pt>
                <c:pt idx="939">
                  <c:v>43452</c:v>
                </c:pt>
                <c:pt idx="940">
                  <c:v>43453</c:v>
                </c:pt>
                <c:pt idx="941">
                  <c:v>43454</c:v>
                </c:pt>
                <c:pt idx="942">
                  <c:v>43455</c:v>
                </c:pt>
                <c:pt idx="943">
                  <c:v>43460</c:v>
                </c:pt>
                <c:pt idx="944">
                  <c:v>43461</c:v>
                </c:pt>
                <c:pt idx="945">
                  <c:v>43462</c:v>
                </c:pt>
                <c:pt idx="946">
                  <c:v>43467</c:v>
                </c:pt>
                <c:pt idx="947">
                  <c:v>43468</c:v>
                </c:pt>
                <c:pt idx="948">
                  <c:v>43469</c:v>
                </c:pt>
                <c:pt idx="949">
                  <c:v>43472</c:v>
                </c:pt>
                <c:pt idx="950">
                  <c:v>43473</c:v>
                </c:pt>
                <c:pt idx="951">
                  <c:v>43474</c:v>
                </c:pt>
                <c:pt idx="952">
                  <c:v>43475</c:v>
                </c:pt>
                <c:pt idx="953">
                  <c:v>43476</c:v>
                </c:pt>
                <c:pt idx="954">
                  <c:v>43479</c:v>
                </c:pt>
                <c:pt idx="955">
                  <c:v>43480</c:v>
                </c:pt>
                <c:pt idx="956">
                  <c:v>43481</c:v>
                </c:pt>
                <c:pt idx="957">
                  <c:v>43482</c:v>
                </c:pt>
                <c:pt idx="958">
                  <c:v>43483</c:v>
                </c:pt>
                <c:pt idx="959">
                  <c:v>43486</c:v>
                </c:pt>
                <c:pt idx="960">
                  <c:v>43487</c:v>
                </c:pt>
                <c:pt idx="961">
                  <c:v>43488</c:v>
                </c:pt>
                <c:pt idx="962">
                  <c:v>43489</c:v>
                </c:pt>
                <c:pt idx="963">
                  <c:v>43490</c:v>
                </c:pt>
                <c:pt idx="964">
                  <c:v>43493</c:v>
                </c:pt>
                <c:pt idx="965">
                  <c:v>43494</c:v>
                </c:pt>
                <c:pt idx="966">
                  <c:v>43495</c:v>
                </c:pt>
                <c:pt idx="967">
                  <c:v>43496</c:v>
                </c:pt>
                <c:pt idx="968">
                  <c:v>43497</c:v>
                </c:pt>
                <c:pt idx="969">
                  <c:v>43507</c:v>
                </c:pt>
                <c:pt idx="970">
                  <c:v>43508</c:v>
                </c:pt>
                <c:pt idx="971">
                  <c:v>43509</c:v>
                </c:pt>
                <c:pt idx="972">
                  <c:v>43510</c:v>
                </c:pt>
                <c:pt idx="973">
                  <c:v>43511</c:v>
                </c:pt>
                <c:pt idx="974">
                  <c:v>43514</c:v>
                </c:pt>
                <c:pt idx="975">
                  <c:v>43515</c:v>
                </c:pt>
                <c:pt idx="976">
                  <c:v>43516</c:v>
                </c:pt>
                <c:pt idx="977">
                  <c:v>43517</c:v>
                </c:pt>
                <c:pt idx="978">
                  <c:v>43518</c:v>
                </c:pt>
                <c:pt idx="979">
                  <c:v>43521</c:v>
                </c:pt>
                <c:pt idx="980">
                  <c:v>43522</c:v>
                </c:pt>
                <c:pt idx="981">
                  <c:v>43523</c:v>
                </c:pt>
                <c:pt idx="982">
                  <c:v>43524</c:v>
                </c:pt>
                <c:pt idx="983">
                  <c:v>43525</c:v>
                </c:pt>
                <c:pt idx="984">
                  <c:v>43528</c:v>
                </c:pt>
                <c:pt idx="985">
                  <c:v>43529</c:v>
                </c:pt>
                <c:pt idx="986">
                  <c:v>43530</c:v>
                </c:pt>
                <c:pt idx="987">
                  <c:v>43531</c:v>
                </c:pt>
                <c:pt idx="988">
                  <c:v>43532</c:v>
                </c:pt>
                <c:pt idx="989">
                  <c:v>43535</c:v>
                </c:pt>
                <c:pt idx="990">
                  <c:v>43536</c:v>
                </c:pt>
                <c:pt idx="991">
                  <c:v>43537</c:v>
                </c:pt>
                <c:pt idx="992">
                  <c:v>43538</c:v>
                </c:pt>
                <c:pt idx="993">
                  <c:v>43539</c:v>
                </c:pt>
                <c:pt idx="994">
                  <c:v>43542</c:v>
                </c:pt>
                <c:pt idx="995">
                  <c:v>43543</c:v>
                </c:pt>
                <c:pt idx="996">
                  <c:v>43544</c:v>
                </c:pt>
                <c:pt idx="997">
                  <c:v>43545</c:v>
                </c:pt>
                <c:pt idx="998">
                  <c:v>43546</c:v>
                </c:pt>
                <c:pt idx="999">
                  <c:v>43549</c:v>
                </c:pt>
                <c:pt idx="1000">
                  <c:v>43550</c:v>
                </c:pt>
                <c:pt idx="1001">
                  <c:v>43551</c:v>
                </c:pt>
                <c:pt idx="1002">
                  <c:v>43552</c:v>
                </c:pt>
                <c:pt idx="1003">
                  <c:v>43553</c:v>
                </c:pt>
                <c:pt idx="1004">
                  <c:v>43556</c:v>
                </c:pt>
                <c:pt idx="1005">
                  <c:v>43557</c:v>
                </c:pt>
                <c:pt idx="1006">
                  <c:v>43558</c:v>
                </c:pt>
                <c:pt idx="1007">
                  <c:v>43559</c:v>
                </c:pt>
                <c:pt idx="1008">
                  <c:v>43563</c:v>
                </c:pt>
                <c:pt idx="1009">
                  <c:v>43564</c:v>
                </c:pt>
                <c:pt idx="1010">
                  <c:v>43565</c:v>
                </c:pt>
                <c:pt idx="1011">
                  <c:v>43566</c:v>
                </c:pt>
                <c:pt idx="1012">
                  <c:v>43567</c:v>
                </c:pt>
                <c:pt idx="1013">
                  <c:v>43570</c:v>
                </c:pt>
                <c:pt idx="1014">
                  <c:v>43571</c:v>
                </c:pt>
                <c:pt idx="1015">
                  <c:v>43572</c:v>
                </c:pt>
                <c:pt idx="1016">
                  <c:v>43573</c:v>
                </c:pt>
                <c:pt idx="1017">
                  <c:v>43577</c:v>
                </c:pt>
                <c:pt idx="1018">
                  <c:v>43578</c:v>
                </c:pt>
                <c:pt idx="1019">
                  <c:v>43579</c:v>
                </c:pt>
                <c:pt idx="1020">
                  <c:v>43580</c:v>
                </c:pt>
                <c:pt idx="1021">
                  <c:v>43581</c:v>
                </c:pt>
                <c:pt idx="1022">
                  <c:v>43584</c:v>
                </c:pt>
                <c:pt idx="1023">
                  <c:v>43585</c:v>
                </c:pt>
                <c:pt idx="1024">
                  <c:v>43591</c:v>
                </c:pt>
                <c:pt idx="1025">
                  <c:v>43592</c:v>
                </c:pt>
                <c:pt idx="1026">
                  <c:v>43593</c:v>
                </c:pt>
                <c:pt idx="1027">
                  <c:v>43594</c:v>
                </c:pt>
                <c:pt idx="1028">
                  <c:v>43595</c:v>
                </c:pt>
                <c:pt idx="1029">
                  <c:v>43598</c:v>
                </c:pt>
                <c:pt idx="1030">
                  <c:v>43599</c:v>
                </c:pt>
                <c:pt idx="1031">
                  <c:v>43600</c:v>
                </c:pt>
                <c:pt idx="1032">
                  <c:v>43601</c:v>
                </c:pt>
                <c:pt idx="1033">
                  <c:v>43602</c:v>
                </c:pt>
                <c:pt idx="1034">
                  <c:v>43606</c:v>
                </c:pt>
                <c:pt idx="1035">
                  <c:v>43607</c:v>
                </c:pt>
                <c:pt idx="1036">
                  <c:v>43608</c:v>
                </c:pt>
                <c:pt idx="1037">
                  <c:v>43609</c:v>
                </c:pt>
                <c:pt idx="1038">
                  <c:v>43612</c:v>
                </c:pt>
                <c:pt idx="1039">
                  <c:v>43613</c:v>
                </c:pt>
                <c:pt idx="1040">
                  <c:v>43614</c:v>
                </c:pt>
                <c:pt idx="1041">
                  <c:v>43615</c:v>
                </c:pt>
                <c:pt idx="1042">
                  <c:v>43616</c:v>
                </c:pt>
                <c:pt idx="1043">
                  <c:v>43619</c:v>
                </c:pt>
                <c:pt idx="1044">
                  <c:v>43620</c:v>
                </c:pt>
                <c:pt idx="1045">
                  <c:v>43622</c:v>
                </c:pt>
                <c:pt idx="1046">
                  <c:v>43626</c:v>
                </c:pt>
                <c:pt idx="1047">
                  <c:v>43627</c:v>
                </c:pt>
                <c:pt idx="1048">
                  <c:v>43628</c:v>
                </c:pt>
                <c:pt idx="1049">
                  <c:v>43629</c:v>
                </c:pt>
                <c:pt idx="1050">
                  <c:v>43630</c:v>
                </c:pt>
                <c:pt idx="1051">
                  <c:v>43633</c:v>
                </c:pt>
                <c:pt idx="1052">
                  <c:v>43634</c:v>
                </c:pt>
                <c:pt idx="1053">
                  <c:v>43635</c:v>
                </c:pt>
                <c:pt idx="1054">
                  <c:v>43636</c:v>
                </c:pt>
                <c:pt idx="1055">
                  <c:v>43637</c:v>
                </c:pt>
                <c:pt idx="1056">
                  <c:v>43640</c:v>
                </c:pt>
                <c:pt idx="1057">
                  <c:v>43641</c:v>
                </c:pt>
                <c:pt idx="1058">
                  <c:v>43642</c:v>
                </c:pt>
                <c:pt idx="1059">
                  <c:v>43643</c:v>
                </c:pt>
                <c:pt idx="1060">
                  <c:v>43644</c:v>
                </c:pt>
                <c:pt idx="1061">
                  <c:v>43647</c:v>
                </c:pt>
                <c:pt idx="1062">
                  <c:v>43648</c:v>
                </c:pt>
                <c:pt idx="1063">
                  <c:v>43649</c:v>
                </c:pt>
                <c:pt idx="1064">
                  <c:v>43650</c:v>
                </c:pt>
                <c:pt idx="1065">
                  <c:v>43651</c:v>
                </c:pt>
                <c:pt idx="1066">
                  <c:v>43654</c:v>
                </c:pt>
                <c:pt idx="1067">
                  <c:v>43655</c:v>
                </c:pt>
                <c:pt idx="1068">
                  <c:v>43656</c:v>
                </c:pt>
                <c:pt idx="1069">
                  <c:v>43657</c:v>
                </c:pt>
                <c:pt idx="1070">
                  <c:v>43658</c:v>
                </c:pt>
                <c:pt idx="1071">
                  <c:v>43661</c:v>
                </c:pt>
                <c:pt idx="1072">
                  <c:v>43662</c:v>
                </c:pt>
                <c:pt idx="1073">
                  <c:v>43663</c:v>
                </c:pt>
                <c:pt idx="1074">
                  <c:v>43664</c:v>
                </c:pt>
                <c:pt idx="1075">
                  <c:v>43665</c:v>
                </c:pt>
                <c:pt idx="1076">
                  <c:v>43668</c:v>
                </c:pt>
                <c:pt idx="1077">
                  <c:v>43669</c:v>
                </c:pt>
                <c:pt idx="1078">
                  <c:v>43670</c:v>
                </c:pt>
                <c:pt idx="1079">
                  <c:v>43671</c:v>
                </c:pt>
                <c:pt idx="1080">
                  <c:v>43672</c:v>
                </c:pt>
                <c:pt idx="1081">
                  <c:v>43675</c:v>
                </c:pt>
                <c:pt idx="1082">
                  <c:v>43676</c:v>
                </c:pt>
                <c:pt idx="1083">
                  <c:v>43677</c:v>
                </c:pt>
                <c:pt idx="1084">
                  <c:v>43678</c:v>
                </c:pt>
                <c:pt idx="1085">
                  <c:v>43679</c:v>
                </c:pt>
                <c:pt idx="1086">
                  <c:v>43682</c:v>
                </c:pt>
                <c:pt idx="1087">
                  <c:v>43683</c:v>
                </c:pt>
                <c:pt idx="1088">
                  <c:v>43684</c:v>
                </c:pt>
                <c:pt idx="1089">
                  <c:v>43685</c:v>
                </c:pt>
                <c:pt idx="1090">
                  <c:v>43690</c:v>
                </c:pt>
                <c:pt idx="1091">
                  <c:v>43691</c:v>
                </c:pt>
                <c:pt idx="1092">
                  <c:v>43692</c:v>
                </c:pt>
                <c:pt idx="1093">
                  <c:v>43693</c:v>
                </c:pt>
                <c:pt idx="1094">
                  <c:v>43696</c:v>
                </c:pt>
                <c:pt idx="1095">
                  <c:v>43697</c:v>
                </c:pt>
                <c:pt idx="1096">
                  <c:v>43698</c:v>
                </c:pt>
                <c:pt idx="1097">
                  <c:v>43699</c:v>
                </c:pt>
                <c:pt idx="1098">
                  <c:v>43700</c:v>
                </c:pt>
                <c:pt idx="1099">
                  <c:v>43703</c:v>
                </c:pt>
                <c:pt idx="1100">
                  <c:v>43704</c:v>
                </c:pt>
                <c:pt idx="1101">
                  <c:v>43705</c:v>
                </c:pt>
                <c:pt idx="1102">
                  <c:v>43706</c:v>
                </c:pt>
                <c:pt idx="1103">
                  <c:v>43707</c:v>
                </c:pt>
                <c:pt idx="1104">
                  <c:v>43710</c:v>
                </c:pt>
                <c:pt idx="1105">
                  <c:v>43711</c:v>
                </c:pt>
                <c:pt idx="1106">
                  <c:v>43712</c:v>
                </c:pt>
                <c:pt idx="1107">
                  <c:v>43713</c:v>
                </c:pt>
                <c:pt idx="1108">
                  <c:v>43714</c:v>
                </c:pt>
                <c:pt idx="1109">
                  <c:v>43717</c:v>
                </c:pt>
                <c:pt idx="1110">
                  <c:v>43718</c:v>
                </c:pt>
                <c:pt idx="1111">
                  <c:v>43719</c:v>
                </c:pt>
                <c:pt idx="1112">
                  <c:v>43720</c:v>
                </c:pt>
                <c:pt idx="1113">
                  <c:v>43724</c:v>
                </c:pt>
                <c:pt idx="1114">
                  <c:v>43725</c:v>
                </c:pt>
                <c:pt idx="1115">
                  <c:v>43726</c:v>
                </c:pt>
                <c:pt idx="1116">
                  <c:v>43727</c:v>
                </c:pt>
                <c:pt idx="1117">
                  <c:v>43728</c:v>
                </c:pt>
                <c:pt idx="1118">
                  <c:v>43731</c:v>
                </c:pt>
                <c:pt idx="1119">
                  <c:v>43732</c:v>
                </c:pt>
                <c:pt idx="1120">
                  <c:v>43733</c:v>
                </c:pt>
                <c:pt idx="1121">
                  <c:v>43734</c:v>
                </c:pt>
                <c:pt idx="1122">
                  <c:v>43735</c:v>
                </c:pt>
                <c:pt idx="1123">
                  <c:v>43738</c:v>
                </c:pt>
                <c:pt idx="1124">
                  <c:v>43746</c:v>
                </c:pt>
                <c:pt idx="1125">
                  <c:v>43747</c:v>
                </c:pt>
                <c:pt idx="1126">
                  <c:v>43748</c:v>
                </c:pt>
                <c:pt idx="1127">
                  <c:v>43749</c:v>
                </c:pt>
                <c:pt idx="1128">
                  <c:v>43752</c:v>
                </c:pt>
                <c:pt idx="1129">
                  <c:v>43753</c:v>
                </c:pt>
                <c:pt idx="1130">
                  <c:v>43754</c:v>
                </c:pt>
                <c:pt idx="1131">
                  <c:v>43755</c:v>
                </c:pt>
                <c:pt idx="1132">
                  <c:v>43756</c:v>
                </c:pt>
                <c:pt idx="1133">
                  <c:v>43759</c:v>
                </c:pt>
                <c:pt idx="1134">
                  <c:v>43760</c:v>
                </c:pt>
                <c:pt idx="1135">
                  <c:v>43761</c:v>
                </c:pt>
                <c:pt idx="1136">
                  <c:v>43762</c:v>
                </c:pt>
                <c:pt idx="1137">
                  <c:v>43763</c:v>
                </c:pt>
                <c:pt idx="1138">
                  <c:v>43767</c:v>
                </c:pt>
                <c:pt idx="1139">
                  <c:v>43768</c:v>
                </c:pt>
                <c:pt idx="1140">
                  <c:v>43769</c:v>
                </c:pt>
                <c:pt idx="1141">
                  <c:v>43770</c:v>
                </c:pt>
                <c:pt idx="1142">
                  <c:v>43773</c:v>
                </c:pt>
                <c:pt idx="1143">
                  <c:v>43774</c:v>
                </c:pt>
                <c:pt idx="1144">
                  <c:v>43775</c:v>
                </c:pt>
                <c:pt idx="1145">
                  <c:v>43776</c:v>
                </c:pt>
                <c:pt idx="1146">
                  <c:v>43777</c:v>
                </c:pt>
                <c:pt idx="1147">
                  <c:v>43780</c:v>
                </c:pt>
                <c:pt idx="1148">
                  <c:v>43781</c:v>
                </c:pt>
                <c:pt idx="1149">
                  <c:v>43782</c:v>
                </c:pt>
                <c:pt idx="1150">
                  <c:v>43783</c:v>
                </c:pt>
                <c:pt idx="1151">
                  <c:v>43784</c:v>
                </c:pt>
                <c:pt idx="1152">
                  <c:v>43787</c:v>
                </c:pt>
                <c:pt idx="1153">
                  <c:v>43788</c:v>
                </c:pt>
                <c:pt idx="1154">
                  <c:v>43789</c:v>
                </c:pt>
                <c:pt idx="1155">
                  <c:v>43790</c:v>
                </c:pt>
                <c:pt idx="1156">
                  <c:v>43791</c:v>
                </c:pt>
                <c:pt idx="1157">
                  <c:v>43794</c:v>
                </c:pt>
                <c:pt idx="1158">
                  <c:v>43795</c:v>
                </c:pt>
                <c:pt idx="1159">
                  <c:v>43796</c:v>
                </c:pt>
                <c:pt idx="1160">
                  <c:v>43797</c:v>
                </c:pt>
                <c:pt idx="1161">
                  <c:v>43798</c:v>
                </c:pt>
                <c:pt idx="1162">
                  <c:v>43801</c:v>
                </c:pt>
                <c:pt idx="1163">
                  <c:v>43802</c:v>
                </c:pt>
                <c:pt idx="1164">
                  <c:v>43803</c:v>
                </c:pt>
                <c:pt idx="1165">
                  <c:v>43804</c:v>
                </c:pt>
                <c:pt idx="1166">
                  <c:v>43805</c:v>
                </c:pt>
                <c:pt idx="1167">
                  <c:v>43808</c:v>
                </c:pt>
                <c:pt idx="1168">
                  <c:v>43809</c:v>
                </c:pt>
                <c:pt idx="1169">
                  <c:v>43810</c:v>
                </c:pt>
                <c:pt idx="1170">
                  <c:v>43811</c:v>
                </c:pt>
                <c:pt idx="1171">
                  <c:v>43812</c:v>
                </c:pt>
                <c:pt idx="1172">
                  <c:v>43815</c:v>
                </c:pt>
                <c:pt idx="1173">
                  <c:v>43816</c:v>
                </c:pt>
                <c:pt idx="1174">
                  <c:v>43817</c:v>
                </c:pt>
                <c:pt idx="1175">
                  <c:v>43818</c:v>
                </c:pt>
                <c:pt idx="1176">
                  <c:v>43819</c:v>
                </c:pt>
                <c:pt idx="1177">
                  <c:v>43822</c:v>
                </c:pt>
                <c:pt idx="1178">
                  <c:v>43823</c:v>
                </c:pt>
              </c:numCache>
            </c:numRef>
          </c:cat>
          <c:val>
            <c:numRef>
              <c:f>万得!$D$2:$D$1309</c:f>
            </c:numRef>
          </c:val>
          <c:smooth val="0"/>
          <c:extLst>
            <c:ext xmlns:c16="http://schemas.microsoft.com/office/drawing/2014/chart" uri="{C3380CC4-5D6E-409C-BE32-E72D297353CC}">
              <c16:uniqueId val="{00000002-0969-48DA-B09D-8DE47F654EA0}"/>
            </c:ext>
          </c:extLst>
        </c:ser>
        <c:ser>
          <c:idx val="3"/>
          <c:order val="3"/>
          <c:tx>
            <c:strRef>
              <c:f>万得!$E$1</c:f>
              <c:strCache>
                <c:ptCount val="1"/>
                <c:pt idx="0">
                  <c:v>62%Fe:CFR中国北方*汇率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万得!$A$2:$A$1309</c:f>
              <c:numCache>
                <c:formatCode>yyyy\-mm</c:formatCode>
                <c:ptCount val="1179"/>
                <c:pt idx="0">
                  <c:v>42009</c:v>
                </c:pt>
                <c:pt idx="1">
                  <c:v>42010</c:v>
                </c:pt>
                <c:pt idx="2">
                  <c:v>42011</c:v>
                </c:pt>
                <c:pt idx="3">
                  <c:v>42012</c:v>
                </c:pt>
                <c:pt idx="4">
                  <c:v>42013</c:v>
                </c:pt>
                <c:pt idx="5">
                  <c:v>42016</c:v>
                </c:pt>
                <c:pt idx="6">
                  <c:v>42017</c:v>
                </c:pt>
                <c:pt idx="7">
                  <c:v>42018</c:v>
                </c:pt>
                <c:pt idx="8">
                  <c:v>42019</c:v>
                </c:pt>
                <c:pt idx="9">
                  <c:v>42020</c:v>
                </c:pt>
                <c:pt idx="10">
                  <c:v>42023</c:v>
                </c:pt>
                <c:pt idx="11">
                  <c:v>42024</c:v>
                </c:pt>
                <c:pt idx="12">
                  <c:v>42025</c:v>
                </c:pt>
                <c:pt idx="13">
                  <c:v>42026</c:v>
                </c:pt>
                <c:pt idx="14">
                  <c:v>42027</c:v>
                </c:pt>
                <c:pt idx="15">
                  <c:v>42030</c:v>
                </c:pt>
                <c:pt idx="16">
                  <c:v>42031</c:v>
                </c:pt>
                <c:pt idx="17">
                  <c:v>42032</c:v>
                </c:pt>
                <c:pt idx="18">
                  <c:v>42033</c:v>
                </c:pt>
                <c:pt idx="19">
                  <c:v>42034</c:v>
                </c:pt>
                <c:pt idx="20">
                  <c:v>42037</c:v>
                </c:pt>
                <c:pt idx="21">
                  <c:v>42038</c:v>
                </c:pt>
                <c:pt idx="22">
                  <c:v>42039</c:v>
                </c:pt>
                <c:pt idx="23">
                  <c:v>42040</c:v>
                </c:pt>
                <c:pt idx="24">
                  <c:v>42041</c:v>
                </c:pt>
                <c:pt idx="25">
                  <c:v>42044</c:v>
                </c:pt>
                <c:pt idx="26">
                  <c:v>42045</c:v>
                </c:pt>
                <c:pt idx="27">
                  <c:v>42046</c:v>
                </c:pt>
                <c:pt idx="28">
                  <c:v>42047</c:v>
                </c:pt>
                <c:pt idx="29">
                  <c:v>42048</c:v>
                </c:pt>
                <c:pt idx="30">
                  <c:v>42051</c:v>
                </c:pt>
                <c:pt idx="31">
                  <c:v>42052</c:v>
                </c:pt>
                <c:pt idx="32">
                  <c:v>42060</c:v>
                </c:pt>
                <c:pt idx="33">
                  <c:v>42061</c:v>
                </c:pt>
                <c:pt idx="34">
                  <c:v>42062</c:v>
                </c:pt>
                <c:pt idx="35">
                  <c:v>42065</c:v>
                </c:pt>
                <c:pt idx="36">
                  <c:v>42066</c:v>
                </c:pt>
                <c:pt idx="37">
                  <c:v>42067</c:v>
                </c:pt>
                <c:pt idx="38">
                  <c:v>42068</c:v>
                </c:pt>
                <c:pt idx="39">
                  <c:v>42069</c:v>
                </c:pt>
                <c:pt idx="40">
                  <c:v>42072</c:v>
                </c:pt>
                <c:pt idx="41">
                  <c:v>42073</c:v>
                </c:pt>
                <c:pt idx="42">
                  <c:v>42074</c:v>
                </c:pt>
                <c:pt idx="43">
                  <c:v>42075</c:v>
                </c:pt>
                <c:pt idx="44">
                  <c:v>42076</c:v>
                </c:pt>
                <c:pt idx="45">
                  <c:v>42079</c:v>
                </c:pt>
                <c:pt idx="46">
                  <c:v>42080</c:v>
                </c:pt>
                <c:pt idx="47">
                  <c:v>42081</c:v>
                </c:pt>
                <c:pt idx="48">
                  <c:v>42082</c:v>
                </c:pt>
                <c:pt idx="49">
                  <c:v>42083</c:v>
                </c:pt>
                <c:pt idx="50">
                  <c:v>42086</c:v>
                </c:pt>
                <c:pt idx="51">
                  <c:v>42087</c:v>
                </c:pt>
                <c:pt idx="52">
                  <c:v>42088</c:v>
                </c:pt>
                <c:pt idx="53">
                  <c:v>42089</c:v>
                </c:pt>
                <c:pt idx="54">
                  <c:v>42090</c:v>
                </c:pt>
                <c:pt idx="55">
                  <c:v>42093</c:v>
                </c:pt>
                <c:pt idx="56">
                  <c:v>42094</c:v>
                </c:pt>
                <c:pt idx="57">
                  <c:v>42095</c:v>
                </c:pt>
                <c:pt idx="58">
                  <c:v>42096</c:v>
                </c:pt>
                <c:pt idx="59">
                  <c:v>42101</c:v>
                </c:pt>
                <c:pt idx="60">
                  <c:v>42102</c:v>
                </c:pt>
                <c:pt idx="61">
                  <c:v>42103</c:v>
                </c:pt>
                <c:pt idx="62">
                  <c:v>42104</c:v>
                </c:pt>
                <c:pt idx="63">
                  <c:v>42107</c:v>
                </c:pt>
                <c:pt idx="64">
                  <c:v>42108</c:v>
                </c:pt>
                <c:pt idx="65">
                  <c:v>42109</c:v>
                </c:pt>
                <c:pt idx="66">
                  <c:v>42110</c:v>
                </c:pt>
                <c:pt idx="67">
                  <c:v>42111</c:v>
                </c:pt>
                <c:pt idx="68">
                  <c:v>42114</c:v>
                </c:pt>
                <c:pt idx="69">
                  <c:v>42115</c:v>
                </c:pt>
                <c:pt idx="70">
                  <c:v>42116</c:v>
                </c:pt>
                <c:pt idx="71">
                  <c:v>42117</c:v>
                </c:pt>
                <c:pt idx="72">
                  <c:v>42118</c:v>
                </c:pt>
                <c:pt idx="73">
                  <c:v>42121</c:v>
                </c:pt>
                <c:pt idx="74">
                  <c:v>42122</c:v>
                </c:pt>
                <c:pt idx="75">
                  <c:v>42123</c:v>
                </c:pt>
                <c:pt idx="76">
                  <c:v>42124</c:v>
                </c:pt>
                <c:pt idx="77">
                  <c:v>42128</c:v>
                </c:pt>
                <c:pt idx="78">
                  <c:v>42129</c:v>
                </c:pt>
                <c:pt idx="79">
                  <c:v>42130</c:v>
                </c:pt>
                <c:pt idx="80">
                  <c:v>42131</c:v>
                </c:pt>
                <c:pt idx="81">
                  <c:v>42132</c:v>
                </c:pt>
                <c:pt idx="82">
                  <c:v>42135</c:v>
                </c:pt>
                <c:pt idx="83">
                  <c:v>42136</c:v>
                </c:pt>
                <c:pt idx="84">
                  <c:v>42137</c:v>
                </c:pt>
                <c:pt idx="85">
                  <c:v>42138</c:v>
                </c:pt>
                <c:pt idx="86">
                  <c:v>42139</c:v>
                </c:pt>
                <c:pt idx="87">
                  <c:v>42142</c:v>
                </c:pt>
                <c:pt idx="88">
                  <c:v>42143</c:v>
                </c:pt>
                <c:pt idx="89">
                  <c:v>42144</c:v>
                </c:pt>
                <c:pt idx="90">
                  <c:v>42145</c:v>
                </c:pt>
                <c:pt idx="91">
                  <c:v>42146</c:v>
                </c:pt>
                <c:pt idx="92">
                  <c:v>42149</c:v>
                </c:pt>
                <c:pt idx="93">
                  <c:v>42150</c:v>
                </c:pt>
                <c:pt idx="94">
                  <c:v>42151</c:v>
                </c:pt>
                <c:pt idx="95">
                  <c:v>42152</c:v>
                </c:pt>
                <c:pt idx="96">
                  <c:v>42153</c:v>
                </c:pt>
                <c:pt idx="97">
                  <c:v>42157</c:v>
                </c:pt>
                <c:pt idx="98">
                  <c:v>42158</c:v>
                </c:pt>
                <c:pt idx="99">
                  <c:v>42159</c:v>
                </c:pt>
                <c:pt idx="100">
                  <c:v>42160</c:v>
                </c:pt>
                <c:pt idx="101">
                  <c:v>42163</c:v>
                </c:pt>
                <c:pt idx="102">
                  <c:v>42164</c:v>
                </c:pt>
                <c:pt idx="103">
                  <c:v>42165</c:v>
                </c:pt>
                <c:pt idx="104">
                  <c:v>42166</c:v>
                </c:pt>
                <c:pt idx="105">
                  <c:v>42167</c:v>
                </c:pt>
                <c:pt idx="106">
                  <c:v>42170</c:v>
                </c:pt>
                <c:pt idx="107">
                  <c:v>42171</c:v>
                </c:pt>
                <c:pt idx="108">
                  <c:v>42172</c:v>
                </c:pt>
                <c:pt idx="109">
                  <c:v>42173</c:v>
                </c:pt>
                <c:pt idx="110">
                  <c:v>42174</c:v>
                </c:pt>
                <c:pt idx="111">
                  <c:v>42178</c:v>
                </c:pt>
                <c:pt idx="112">
                  <c:v>42179</c:v>
                </c:pt>
                <c:pt idx="113">
                  <c:v>42180</c:v>
                </c:pt>
                <c:pt idx="114">
                  <c:v>42181</c:v>
                </c:pt>
                <c:pt idx="115">
                  <c:v>42184</c:v>
                </c:pt>
                <c:pt idx="116">
                  <c:v>42185</c:v>
                </c:pt>
                <c:pt idx="117">
                  <c:v>42186</c:v>
                </c:pt>
                <c:pt idx="118">
                  <c:v>42187</c:v>
                </c:pt>
                <c:pt idx="119">
                  <c:v>42188</c:v>
                </c:pt>
                <c:pt idx="120">
                  <c:v>42191</c:v>
                </c:pt>
                <c:pt idx="121">
                  <c:v>42192</c:v>
                </c:pt>
                <c:pt idx="122">
                  <c:v>42193</c:v>
                </c:pt>
                <c:pt idx="123">
                  <c:v>42194</c:v>
                </c:pt>
                <c:pt idx="124">
                  <c:v>42195</c:v>
                </c:pt>
                <c:pt idx="125">
                  <c:v>42198</c:v>
                </c:pt>
                <c:pt idx="126">
                  <c:v>42199</c:v>
                </c:pt>
                <c:pt idx="127">
                  <c:v>42200</c:v>
                </c:pt>
                <c:pt idx="128">
                  <c:v>42201</c:v>
                </c:pt>
                <c:pt idx="129">
                  <c:v>42205</c:v>
                </c:pt>
                <c:pt idx="130">
                  <c:v>42206</c:v>
                </c:pt>
                <c:pt idx="131">
                  <c:v>42207</c:v>
                </c:pt>
                <c:pt idx="132">
                  <c:v>42208</c:v>
                </c:pt>
                <c:pt idx="133">
                  <c:v>42209</c:v>
                </c:pt>
                <c:pt idx="134">
                  <c:v>42212</c:v>
                </c:pt>
                <c:pt idx="135">
                  <c:v>42213</c:v>
                </c:pt>
                <c:pt idx="136">
                  <c:v>42214</c:v>
                </c:pt>
                <c:pt idx="137">
                  <c:v>42215</c:v>
                </c:pt>
                <c:pt idx="138">
                  <c:v>42216</c:v>
                </c:pt>
                <c:pt idx="139">
                  <c:v>42219</c:v>
                </c:pt>
                <c:pt idx="140">
                  <c:v>42220</c:v>
                </c:pt>
                <c:pt idx="141">
                  <c:v>42221</c:v>
                </c:pt>
                <c:pt idx="142">
                  <c:v>42222</c:v>
                </c:pt>
                <c:pt idx="143">
                  <c:v>42227</c:v>
                </c:pt>
                <c:pt idx="144">
                  <c:v>42228</c:v>
                </c:pt>
                <c:pt idx="145">
                  <c:v>42229</c:v>
                </c:pt>
                <c:pt idx="146">
                  <c:v>42230</c:v>
                </c:pt>
                <c:pt idx="147">
                  <c:v>42233</c:v>
                </c:pt>
                <c:pt idx="148">
                  <c:v>42234</c:v>
                </c:pt>
                <c:pt idx="149">
                  <c:v>42235</c:v>
                </c:pt>
                <c:pt idx="150">
                  <c:v>42236</c:v>
                </c:pt>
                <c:pt idx="151">
                  <c:v>42237</c:v>
                </c:pt>
                <c:pt idx="152">
                  <c:v>42240</c:v>
                </c:pt>
                <c:pt idx="153">
                  <c:v>42241</c:v>
                </c:pt>
                <c:pt idx="154">
                  <c:v>42242</c:v>
                </c:pt>
                <c:pt idx="155">
                  <c:v>42243</c:v>
                </c:pt>
                <c:pt idx="156">
                  <c:v>42244</c:v>
                </c:pt>
                <c:pt idx="157">
                  <c:v>42247</c:v>
                </c:pt>
                <c:pt idx="158">
                  <c:v>42248</c:v>
                </c:pt>
                <c:pt idx="159">
                  <c:v>42249</c:v>
                </c:pt>
                <c:pt idx="160">
                  <c:v>42254</c:v>
                </c:pt>
                <c:pt idx="161">
                  <c:v>42255</c:v>
                </c:pt>
                <c:pt idx="162">
                  <c:v>42256</c:v>
                </c:pt>
                <c:pt idx="163">
                  <c:v>42257</c:v>
                </c:pt>
                <c:pt idx="164">
                  <c:v>42261</c:v>
                </c:pt>
                <c:pt idx="165">
                  <c:v>42262</c:v>
                </c:pt>
                <c:pt idx="166">
                  <c:v>42263</c:v>
                </c:pt>
                <c:pt idx="167">
                  <c:v>42264</c:v>
                </c:pt>
                <c:pt idx="168">
                  <c:v>42265</c:v>
                </c:pt>
                <c:pt idx="169">
                  <c:v>42268</c:v>
                </c:pt>
                <c:pt idx="170">
                  <c:v>42269</c:v>
                </c:pt>
                <c:pt idx="171">
                  <c:v>42270</c:v>
                </c:pt>
                <c:pt idx="172">
                  <c:v>42272</c:v>
                </c:pt>
                <c:pt idx="173">
                  <c:v>42275</c:v>
                </c:pt>
                <c:pt idx="174">
                  <c:v>42276</c:v>
                </c:pt>
                <c:pt idx="175">
                  <c:v>42277</c:v>
                </c:pt>
                <c:pt idx="176">
                  <c:v>42285</c:v>
                </c:pt>
                <c:pt idx="177">
                  <c:v>42286</c:v>
                </c:pt>
                <c:pt idx="178">
                  <c:v>42289</c:v>
                </c:pt>
                <c:pt idx="179">
                  <c:v>42290</c:v>
                </c:pt>
                <c:pt idx="180">
                  <c:v>42291</c:v>
                </c:pt>
                <c:pt idx="181">
                  <c:v>42292</c:v>
                </c:pt>
                <c:pt idx="182">
                  <c:v>42293</c:v>
                </c:pt>
                <c:pt idx="183">
                  <c:v>42296</c:v>
                </c:pt>
                <c:pt idx="184">
                  <c:v>42297</c:v>
                </c:pt>
                <c:pt idx="185">
                  <c:v>42298</c:v>
                </c:pt>
                <c:pt idx="186">
                  <c:v>42299</c:v>
                </c:pt>
                <c:pt idx="187">
                  <c:v>42300</c:v>
                </c:pt>
                <c:pt idx="188">
                  <c:v>42303</c:v>
                </c:pt>
                <c:pt idx="189">
                  <c:v>42304</c:v>
                </c:pt>
                <c:pt idx="190">
                  <c:v>42305</c:v>
                </c:pt>
                <c:pt idx="191">
                  <c:v>42306</c:v>
                </c:pt>
                <c:pt idx="192">
                  <c:v>42307</c:v>
                </c:pt>
                <c:pt idx="193">
                  <c:v>42310</c:v>
                </c:pt>
                <c:pt idx="194">
                  <c:v>42311</c:v>
                </c:pt>
                <c:pt idx="195">
                  <c:v>42312</c:v>
                </c:pt>
                <c:pt idx="196">
                  <c:v>42313</c:v>
                </c:pt>
                <c:pt idx="197">
                  <c:v>42314</c:v>
                </c:pt>
                <c:pt idx="198">
                  <c:v>42317</c:v>
                </c:pt>
                <c:pt idx="199">
                  <c:v>42319</c:v>
                </c:pt>
                <c:pt idx="200">
                  <c:v>42320</c:v>
                </c:pt>
                <c:pt idx="201">
                  <c:v>42321</c:v>
                </c:pt>
                <c:pt idx="202">
                  <c:v>42324</c:v>
                </c:pt>
                <c:pt idx="203">
                  <c:v>42325</c:v>
                </c:pt>
                <c:pt idx="204">
                  <c:v>42326</c:v>
                </c:pt>
                <c:pt idx="205">
                  <c:v>42327</c:v>
                </c:pt>
                <c:pt idx="206">
                  <c:v>42328</c:v>
                </c:pt>
                <c:pt idx="207">
                  <c:v>42331</c:v>
                </c:pt>
                <c:pt idx="208">
                  <c:v>42332</c:v>
                </c:pt>
                <c:pt idx="209">
                  <c:v>42333</c:v>
                </c:pt>
                <c:pt idx="210">
                  <c:v>42334</c:v>
                </c:pt>
                <c:pt idx="211">
                  <c:v>42335</c:v>
                </c:pt>
                <c:pt idx="212">
                  <c:v>42338</c:v>
                </c:pt>
                <c:pt idx="213">
                  <c:v>42339</c:v>
                </c:pt>
                <c:pt idx="214">
                  <c:v>42340</c:v>
                </c:pt>
                <c:pt idx="215">
                  <c:v>42341</c:v>
                </c:pt>
                <c:pt idx="216">
                  <c:v>42342</c:v>
                </c:pt>
                <c:pt idx="217">
                  <c:v>42345</c:v>
                </c:pt>
                <c:pt idx="218">
                  <c:v>42346</c:v>
                </c:pt>
                <c:pt idx="219">
                  <c:v>42347</c:v>
                </c:pt>
                <c:pt idx="220">
                  <c:v>42348</c:v>
                </c:pt>
                <c:pt idx="221">
                  <c:v>42349</c:v>
                </c:pt>
                <c:pt idx="222">
                  <c:v>42352</c:v>
                </c:pt>
                <c:pt idx="223">
                  <c:v>42353</c:v>
                </c:pt>
                <c:pt idx="224">
                  <c:v>42354</c:v>
                </c:pt>
                <c:pt idx="225">
                  <c:v>42355</c:v>
                </c:pt>
                <c:pt idx="226">
                  <c:v>42356</c:v>
                </c:pt>
                <c:pt idx="227">
                  <c:v>42359</c:v>
                </c:pt>
                <c:pt idx="228">
                  <c:v>42360</c:v>
                </c:pt>
                <c:pt idx="229">
                  <c:v>42361</c:v>
                </c:pt>
                <c:pt idx="230">
                  <c:v>42362</c:v>
                </c:pt>
                <c:pt idx="231">
                  <c:v>42366</c:v>
                </c:pt>
                <c:pt idx="232">
                  <c:v>42367</c:v>
                </c:pt>
                <c:pt idx="233">
                  <c:v>42368</c:v>
                </c:pt>
                <c:pt idx="234">
                  <c:v>42369</c:v>
                </c:pt>
                <c:pt idx="235">
                  <c:v>42373</c:v>
                </c:pt>
                <c:pt idx="236">
                  <c:v>42374</c:v>
                </c:pt>
                <c:pt idx="237">
                  <c:v>42375</c:v>
                </c:pt>
                <c:pt idx="238">
                  <c:v>42376</c:v>
                </c:pt>
                <c:pt idx="239">
                  <c:v>42377</c:v>
                </c:pt>
                <c:pt idx="240">
                  <c:v>42380</c:v>
                </c:pt>
                <c:pt idx="241">
                  <c:v>42381</c:v>
                </c:pt>
                <c:pt idx="242">
                  <c:v>42382</c:v>
                </c:pt>
                <c:pt idx="243">
                  <c:v>42383</c:v>
                </c:pt>
                <c:pt idx="244">
                  <c:v>42384</c:v>
                </c:pt>
                <c:pt idx="245">
                  <c:v>42387</c:v>
                </c:pt>
                <c:pt idx="246">
                  <c:v>42388</c:v>
                </c:pt>
                <c:pt idx="247">
                  <c:v>42389</c:v>
                </c:pt>
                <c:pt idx="248">
                  <c:v>42390</c:v>
                </c:pt>
                <c:pt idx="249">
                  <c:v>42391</c:v>
                </c:pt>
                <c:pt idx="250">
                  <c:v>42394</c:v>
                </c:pt>
                <c:pt idx="251">
                  <c:v>42395</c:v>
                </c:pt>
                <c:pt idx="252">
                  <c:v>42396</c:v>
                </c:pt>
                <c:pt idx="253">
                  <c:v>42397</c:v>
                </c:pt>
                <c:pt idx="254">
                  <c:v>42398</c:v>
                </c:pt>
                <c:pt idx="255">
                  <c:v>42401</c:v>
                </c:pt>
                <c:pt idx="256">
                  <c:v>42402</c:v>
                </c:pt>
                <c:pt idx="257">
                  <c:v>42403</c:v>
                </c:pt>
                <c:pt idx="258">
                  <c:v>42404</c:v>
                </c:pt>
                <c:pt idx="259">
                  <c:v>42405</c:v>
                </c:pt>
                <c:pt idx="260">
                  <c:v>42415</c:v>
                </c:pt>
                <c:pt idx="261">
                  <c:v>42416</c:v>
                </c:pt>
                <c:pt idx="262">
                  <c:v>42417</c:v>
                </c:pt>
                <c:pt idx="263">
                  <c:v>42418</c:v>
                </c:pt>
                <c:pt idx="264">
                  <c:v>42419</c:v>
                </c:pt>
                <c:pt idx="265">
                  <c:v>42422</c:v>
                </c:pt>
                <c:pt idx="266">
                  <c:v>42423</c:v>
                </c:pt>
                <c:pt idx="267">
                  <c:v>42424</c:v>
                </c:pt>
                <c:pt idx="268">
                  <c:v>42425</c:v>
                </c:pt>
                <c:pt idx="269">
                  <c:v>42426</c:v>
                </c:pt>
                <c:pt idx="270">
                  <c:v>42429</c:v>
                </c:pt>
                <c:pt idx="271">
                  <c:v>42430</c:v>
                </c:pt>
                <c:pt idx="272">
                  <c:v>42431</c:v>
                </c:pt>
                <c:pt idx="273">
                  <c:v>42432</c:v>
                </c:pt>
                <c:pt idx="274">
                  <c:v>42433</c:v>
                </c:pt>
                <c:pt idx="275">
                  <c:v>42436</c:v>
                </c:pt>
                <c:pt idx="276">
                  <c:v>42437</c:v>
                </c:pt>
                <c:pt idx="277">
                  <c:v>42438</c:v>
                </c:pt>
                <c:pt idx="278">
                  <c:v>42439</c:v>
                </c:pt>
                <c:pt idx="279">
                  <c:v>42440</c:v>
                </c:pt>
                <c:pt idx="280">
                  <c:v>42443</c:v>
                </c:pt>
                <c:pt idx="281">
                  <c:v>42444</c:v>
                </c:pt>
                <c:pt idx="282">
                  <c:v>42445</c:v>
                </c:pt>
                <c:pt idx="283">
                  <c:v>42446</c:v>
                </c:pt>
                <c:pt idx="284">
                  <c:v>42447</c:v>
                </c:pt>
                <c:pt idx="285">
                  <c:v>42450</c:v>
                </c:pt>
                <c:pt idx="286">
                  <c:v>42451</c:v>
                </c:pt>
                <c:pt idx="287">
                  <c:v>42452</c:v>
                </c:pt>
                <c:pt idx="288">
                  <c:v>42453</c:v>
                </c:pt>
                <c:pt idx="289">
                  <c:v>42457</c:v>
                </c:pt>
                <c:pt idx="290">
                  <c:v>42458</c:v>
                </c:pt>
                <c:pt idx="291">
                  <c:v>42459</c:v>
                </c:pt>
                <c:pt idx="292">
                  <c:v>42460</c:v>
                </c:pt>
                <c:pt idx="293">
                  <c:v>42461</c:v>
                </c:pt>
                <c:pt idx="294">
                  <c:v>42465</c:v>
                </c:pt>
                <c:pt idx="295">
                  <c:v>42466</c:v>
                </c:pt>
                <c:pt idx="296">
                  <c:v>42467</c:v>
                </c:pt>
                <c:pt idx="297">
                  <c:v>42468</c:v>
                </c:pt>
                <c:pt idx="298">
                  <c:v>42471</c:v>
                </c:pt>
                <c:pt idx="299">
                  <c:v>42472</c:v>
                </c:pt>
                <c:pt idx="300">
                  <c:v>42473</c:v>
                </c:pt>
                <c:pt idx="301">
                  <c:v>42474</c:v>
                </c:pt>
                <c:pt idx="302">
                  <c:v>42475</c:v>
                </c:pt>
                <c:pt idx="303">
                  <c:v>42478</c:v>
                </c:pt>
                <c:pt idx="304">
                  <c:v>42479</c:v>
                </c:pt>
                <c:pt idx="305">
                  <c:v>42480</c:v>
                </c:pt>
                <c:pt idx="306">
                  <c:v>42481</c:v>
                </c:pt>
                <c:pt idx="307">
                  <c:v>42482</c:v>
                </c:pt>
                <c:pt idx="308">
                  <c:v>42485</c:v>
                </c:pt>
                <c:pt idx="309">
                  <c:v>42486</c:v>
                </c:pt>
                <c:pt idx="310">
                  <c:v>42487</c:v>
                </c:pt>
                <c:pt idx="311">
                  <c:v>42488</c:v>
                </c:pt>
                <c:pt idx="312">
                  <c:v>42489</c:v>
                </c:pt>
                <c:pt idx="313">
                  <c:v>42493</c:v>
                </c:pt>
                <c:pt idx="314">
                  <c:v>42494</c:v>
                </c:pt>
                <c:pt idx="315">
                  <c:v>42495</c:v>
                </c:pt>
                <c:pt idx="316">
                  <c:v>42496</c:v>
                </c:pt>
                <c:pt idx="317">
                  <c:v>42499</c:v>
                </c:pt>
                <c:pt idx="318">
                  <c:v>42500</c:v>
                </c:pt>
                <c:pt idx="319">
                  <c:v>42501</c:v>
                </c:pt>
                <c:pt idx="320">
                  <c:v>42502</c:v>
                </c:pt>
                <c:pt idx="321">
                  <c:v>42503</c:v>
                </c:pt>
                <c:pt idx="322">
                  <c:v>42506</c:v>
                </c:pt>
                <c:pt idx="323">
                  <c:v>42507</c:v>
                </c:pt>
                <c:pt idx="324">
                  <c:v>42508</c:v>
                </c:pt>
                <c:pt idx="325">
                  <c:v>42509</c:v>
                </c:pt>
                <c:pt idx="326">
                  <c:v>42510</c:v>
                </c:pt>
                <c:pt idx="327">
                  <c:v>42513</c:v>
                </c:pt>
                <c:pt idx="328">
                  <c:v>42514</c:v>
                </c:pt>
                <c:pt idx="329">
                  <c:v>42515</c:v>
                </c:pt>
                <c:pt idx="330">
                  <c:v>42516</c:v>
                </c:pt>
                <c:pt idx="331">
                  <c:v>42517</c:v>
                </c:pt>
                <c:pt idx="332">
                  <c:v>42520</c:v>
                </c:pt>
                <c:pt idx="333">
                  <c:v>42521</c:v>
                </c:pt>
                <c:pt idx="334">
                  <c:v>42522</c:v>
                </c:pt>
                <c:pt idx="335">
                  <c:v>42523</c:v>
                </c:pt>
                <c:pt idx="336">
                  <c:v>42524</c:v>
                </c:pt>
                <c:pt idx="337">
                  <c:v>42527</c:v>
                </c:pt>
                <c:pt idx="338">
                  <c:v>42528</c:v>
                </c:pt>
                <c:pt idx="339">
                  <c:v>42529</c:v>
                </c:pt>
                <c:pt idx="340">
                  <c:v>42534</c:v>
                </c:pt>
                <c:pt idx="341">
                  <c:v>42535</c:v>
                </c:pt>
                <c:pt idx="342">
                  <c:v>42536</c:v>
                </c:pt>
                <c:pt idx="343">
                  <c:v>42537</c:v>
                </c:pt>
                <c:pt idx="344">
                  <c:v>42538</c:v>
                </c:pt>
                <c:pt idx="345">
                  <c:v>42541</c:v>
                </c:pt>
                <c:pt idx="346">
                  <c:v>42542</c:v>
                </c:pt>
                <c:pt idx="347">
                  <c:v>42543</c:v>
                </c:pt>
                <c:pt idx="348">
                  <c:v>42544</c:v>
                </c:pt>
                <c:pt idx="349">
                  <c:v>42545</c:v>
                </c:pt>
                <c:pt idx="350">
                  <c:v>42548</c:v>
                </c:pt>
                <c:pt idx="351">
                  <c:v>42549</c:v>
                </c:pt>
                <c:pt idx="352">
                  <c:v>42550</c:v>
                </c:pt>
                <c:pt idx="353">
                  <c:v>42551</c:v>
                </c:pt>
                <c:pt idx="354">
                  <c:v>42552</c:v>
                </c:pt>
                <c:pt idx="355">
                  <c:v>42555</c:v>
                </c:pt>
                <c:pt idx="356">
                  <c:v>42556</c:v>
                </c:pt>
                <c:pt idx="357">
                  <c:v>42558</c:v>
                </c:pt>
                <c:pt idx="358">
                  <c:v>42559</c:v>
                </c:pt>
                <c:pt idx="359">
                  <c:v>42562</c:v>
                </c:pt>
                <c:pt idx="360">
                  <c:v>42563</c:v>
                </c:pt>
                <c:pt idx="361">
                  <c:v>42564</c:v>
                </c:pt>
                <c:pt idx="362">
                  <c:v>42565</c:v>
                </c:pt>
                <c:pt idx="363">
                  <c:v>42566</c:v>
                </c:pt>
                <c:pt idx="364">
                  <c:v>42569</c:v>
                </c:pt>
                <c:pt idx="365">
                  <c:v>42570</c:v>
                </c:pt>
                <c:pt idx="366">
                  <c:v>42571</c:v>
                </c:pt>
                <c:pt idx="367">
                  <c:v>42572</c:v>
                </c:pt>
                <c:pt idx="368">
                  <c:v>42573</c:v>
                </c:pt>
                <c:pt idx="369">
                  <c:v>42576</c:v>
                </c:pt>
                <c:pt idx="370">
                  <c:v>42577</c:v>
                </c:pt>
                <c:pt idx="371">
                  <c:v>42578</c:v>
                </c:pt>
                <c:pt idx="372">
                  <c:v>42579</c:v>
                </c:pt>
                <c:pt idx="373">
                  <c:v>42580</c:v>
                </c:pt>
                <c:pt idx="374">
                  <c:v>42583</c:v>
                </c:pt>
                <c:pt idx="375">
                  <c:v>42584</c:v>
                </c:pt>
                <c:pt idx="376">
                  <c:v>42585</c:v>
                </c:pt>
                <c:pt idx="377">
                  <c:v>42586</c:v>
                </c:pt>
                <c:pt idx="378">
                  <c:v>42587</c:v>
                </c:pt>
                <c:pt idx="379">
                  <c:v>42590</c:v>
                </c:pt>
                <c:pt idx="380">
                  <c:v>42592</c:v>
                </c:pt>
                <c:pt idx="381">
                  <c:v>42593</c:v>
                </c:pt>
                <c:pt idx="382">
                  <c:v>42594</c:v>
                </c:pt>
                <c:pt idx="383">
                  <c:v>42597</c:v>
                </c:pt>
                <c:pt idx="384">
                  <c:v>42598</c:v>
                </c:pt>
                <c:pt idx="385">
                  <c:v>42599</c:v>
                </c:pt>
                <c:pt idx="386">
                  <c:v>42600</c:v>
                </c:pt>
                <c:pt idx="387">
                  <c:v>42601</c:v>
                </c:pt>
                <c:pt idx="388">
                  <c:v>42604</c:v>
                </c:pt>
                <c:pt idx="389">
                  <c:v>42605</c:v>
                </c:pt>
                <c:pt idx="390">
                  <c:v>42606</c:v>
                </c:pt>
                <c:pt idx="391">
                  <c:v>42607</c:v>
                </c:pt>
                <c:pt idx="392">
                  <c:v>42608</c:v>
                </c:pt>
                <c:pt idx="393">
                  <c:v>42611</c:v>
                </c:pt>
                <c:pt idx="394">
                  <c:v>42612</c:v>
                </c:pt>
                <c:pt idx="395">
                  <c:v>42613</c:v>
                </c:pt>
                <c:pt idx="396">
                  <c:v>42614</c:v>
                </c:pt>
                <c:pt idx="397">
                  <c:v>42615</c:v>
                </c:pt>
                <c:pt idx="398">
                  <c:v>42618</c:v>
                </c:pt>
                <c:pt idx="399">
                  <c:v>42619</c:v>
                </c:pt>
                <c:pt idx="400">
                  <c:v>42620</c:v>
                </c:pt>
                <c:pt idx="401">
                  <c:v>42621</c:v>
                </c:pt>
                <c:pt idx="402">
                  <c:v>42622</c:v>
                </c:pt>
                <c:pt idx="403">
                  <c:v>42626</c:v>
                </c:pt>
                <c:pt idx="404">
                  <c:v>42627</c:v>
                </c:pt>
                <c:pt idx="405">
                  <c:v>42632</c:v>
                </c:pt>
                <c:pt idx="406">
                  <c:v>42633</c:v>
                </c:pt>
                <c:pt idx="407">
                  <c:v>42634</c:v>
                </c:pt>
                <c:pt idx="408">
                  <c:v>42635</c:v>
                </c:pt>
                <c:pt idx="409">
                  <c:v>42636</c:v>
                </c:pt>
                <c:pt idx="410">
                  <c:v>42639</c:v>
                </c:pt>
                <c:pt idx="411">
                  <c:v>42640</c:v>
                </c:pt>
                <c:pt idx="412">
                  <c:v>42641</c:v>
                </c:pt>
                <c:pt idx="413">
                  <c:v>42642</c:v>
                </c:pt>
                <c:pt idx="414">
                  <c:v>42643</c:v>
                </c:pt>
                <c:pt idx="415">
                  <c:v>42653</c:v>
                </c:pt>
                <c:pt idx="416">
                  <c:v>42654</c:v>
                </c:pt>
                <c:pt idx="417">
                  <c:v>42655</c:v>
                </c:pt>
                <c:pt idx="418">
                  <c:v>42656</c:v>
                </c:pt>
                <c:pt idx="419">
                  <c:v>42657</c:v>
                </c:pt>
                <c:pt idx="420">
                  <c:v>42660</c:v>
                </c:pt>
                <c:pt idx="421">
                  <c:v>42661</c:v>
                </c:pt>
                <c:pt idx="422">
                  <c:v>42662</c:v>
                </c:pt>
                <c:pt idx="423">
                  <c:v>42663</c:v>
                </c:pt>
                <c:pt idx="424">
                  <c:v>42664</c:v>
                </c:pt>
                <c:pt idx="425">
                  <c:v>42667</c:v>
                </c:pt>
                <c:pt idx="426">
                  <c:v>42668</c:v>
                </c:pt>
                <c:pt idx="427">
                  <c:v>42669</c:v>
                </c:pt>
                <c:pt idx="428">
                  <c:v>42670</c:v>
                </c:pt>
                <c:pt idx="429">
                  <c:v>42671</c:v>
                </c:pt>
                <c:pt idx="430">
                  <c:v>42674</c:v>
                </c:pt>
                <c:pt idx="431">
                  <c:v>42675</c:v>
                </c:pt>
                <c:pt idx="432">
                  <c:v>42676</c:v>
                </c:pt>
                <c:pt idx="433">
                  <c:v>42677</c:v>
                </c:pt>
                <c:pt idx="434">
                  <c:v>42678</c:v>
                </c:pt>
                <c:pt idx="435">
                  <c:v>42681</c:v>
                </c:pt>
                <c:pt idx="436">
                  <c:v>42682</c:v>
                </c:pt>
                <c:pt idx="437">
                  <c:v>42683</c:v>
                </c:pt>
                <c:pt idx="438">
                  <c:v>42684</c:v>
                </c:pt>
                <c:pt idx="439">
                  <c:v>42685</c:v>
                </c:pt>
                <c:pt idx="440">
                  <c:v>42688</c:v>
                </c:pt>
                <c:pt idx="441">
                  <c:v>42689</c:v>
                </c:pt>
                <c:pt idx="442">
                  <c:v>42690</c:v>
                </c:pt>
                <c:pt idx="443">
                  <c:v>42691</c:v>
                </c:pt>
                <c:pt idx="444">
                  <c:v>42692</c:v>
                </c:pt>
                <c:pt idx="445">
                  <c:v>42695</c:v>
                </c:pt>
                <c:pt idx="446">
                  <c:v>42696</c:v>
                </c:pt>
                <c:pt idx="447">
                  <c:v>42697</c:v>
                </c:pt>
                <c:pt idx="448">
                  <c:v>42698</c:v>
                </c:pt>
                <c:pt idx="449">
                  <c:v>42699</c:v>
                </c:pt>
                <c:pt idx="450">
                  <c:v>42702</c:v>
                </c:pt>
                <c:pt idx="451">
                  <c:v>42703</c:v>
                </c:pt>
                <c:pt idx="452">
                  <c:v>42704</c:v>
                </c:pt>
                <c:pt idx="453">
                  <c:v>42705</c:v>
                </c:pt>
                <c:pt idx="454">
                  <c:v>42706</c:v>
                </c:pt>
                <c:pt idx="455">
                  <c:v>42709</c:v>
                </c:pt>
                <c:pt idx="456">
                  <c:v>42710</c:v>
                </c:pt>
                <c:pt idx="457">
                  <c:v>42711</c:v>
                </c:pt>
                <c:pt idx="458">
                  <c:v>42712</c:v>
                </c:pt>
                <c:pt idx="459">
                  <c:v>42713</c:v>
                </c:pt>
                <c:pt idx="460">
                  <c:v>42716</c:v>
                </c:pt>
                <c:pt idx="461">
                  <c:v>42717</c:v>
                </c:pt>
                <c:pt idx="462">
                  <c:v>42718</c:v>
                </c:pt>
                <c:pt idx="463">
                  <c:v>42719</c:v>
                </c:pt>
                <c:pt idx="464">
                  <c:v>42720</c:v>
                </c:pt>
                <c:pt idx="465">
                  <c:v>42723</c:v>
                </c:pt>
                <c:pt idx="466">
                  <c:v>42724</c:v>
                </c:pt>
                <c:pt idx="467">
                  <c:v>42725</c:v>
                </c:pt>
                <c:pt idx="468">
                  <c:v>42726</c:v>
                </c:pt>
                <c:pt idx="469">
                  <c:v>42727</c:v>
                </c:pt>
                <c:pt idx="470">
                  <c:v>42731</c:v>
                </c:pt>
                <c:pt idx="471">
                  <c:v>42732</c:v>
                </c:pt>
                <c:pt idx="472">
                  <c:v>42733</c:v>
                </c:pt>
                <c:pt idx="473">
                  <c:v>42734</c:v>
                </c:pt>
                <c:pt idx="474">
                  <c:v>42738</c:v>
                </c:pt>
                <c:pt idx="475">
                  <c:v>42739</c:v>
                </c:pt>
                <c:pt idx="476">
                  <c:v>42740</c:v>
                </c:pt>
                <c:pt idx="477">
                  <c:v>42741</c:v>
                </c:pt>
                <c:pt idx="478">
                  <c:v>42744</c:v>
                </c:pt>
                <c:pt idx="479">
                  <c:v>42745</c:v>
                </c:pt>
                <c:pt idx="480">
                  <c:v>42746</c:v>
                </c:pt>
                <c:pt idx="481">
                  <c:v>42747</c:v>
                </c:pt>
                <c:pt idx="482">
                  <c:v>42748</c:v>
                </c:pt>
                <c:pt idx="483">
                  <c:v>42751</c:v>
                </c:pt>
                <c:pt idx="484">
                  <c:v>42752</c:v>
                </c:pt>
                <c:pt idx="485">
                  <c:v>42753</c:v>
                </c:pt>
                <c:pt idx="486">
                  <c:v>42754</c:v>
                </c:pt>
                <c:pt idx="487">
                  <c:v>42755</c:v>
                </c:pt>
                <c:pt idx="488">
                  <c:v>42758</c:v>
                </c:pt>
                <c:pt idx="489">
                  <c:v>42759</c:v>
                </c:pt>
                <c:pt idx="490">
                  <c:v>42760</c:v>
                </c:pt>
                <c:pt idx="491">
                  <c:v>42761</c:v>
                </c:pt>
                <c:pt idx="492">
                  <c:v>42769</c:v>
                </c:pt>
                <c:pt idx="493">
                  <c:v>42772</c:v>
                </c:pt>
                <c:pt idx="494">
                  <c:v>42773</c:v>
                </c:pt>
                <c:pt idx="495">
                  <c:v>42774</c:v>
                </c:pt>
                <c:pt idx="496">
                  <c:v>42775</c:v>
                </c:pt>
                <c:pt idx="497">
                  <c:v>42776</c:v>
                </c:pt>
                <c:pt idx="498">
                  <c:v>42779</c:v>
                </c:pt>
                <c:pt idx="499">
                  <c:v>42780</c:v>
                </c:pt>
                <c:pt idx="500">
                  <c:v>42781</c:v>
                </c:pt>
                <c:pt idx="501">
                  <c:v>42782</c:v>
                </c:pt>
                <c:pt idx="502">
                  <c:v>42783</c:v>
                </c:pt>
                <c:pt idx="503">
                  <c:v>42786</c:v>
                </c:pt>
                <c:pt idx="504">
                  <c:v>42787</c:v>
                </c:pt>
                <c:pt idx="505">
                  <c:v>42788</c:v>
                </c:pt>
                <c:pt idx="506">
                  <c:v>42789</c:v>
                </c:pt>
                <c:pt idx="507">
                  <c:v>42790</c:v>
                </c:pt>
                <c:pt idx="508">
                  <c:v>42793</c:v>
                </c:pt>
                <c:pt idx="509">
                  <c:v>42794</c:v>
                </c:pt>
                <c:pt idx="510">
                  <c:v>42795</c:v>
                </c:pt>
                <c:pt idx="511">
                  <c:v>42796</c:v>
                </c:pt>
                <c:pt idx="512">
                  <c:v>42797</c:v>
                </c:pt>
                <c:pt idx="513">
                  <c:v>42800</c:v>
                </c:pt>
                <c:pt idx="514">
                  <c:v>42801</c:v>
                </c:pt>
                <c:pt idx="515">
                  <c:v>42802</c:v>
                </c:pt>
                <c:pt idx="516">
                  <c:v>42803</c:v>
                </c:pt>
                <c:pt idx="517">
                  <c:v>42804</c:v>
                </c:pt>
                <c:pt idx="518">
                  <c:v>42807</c:v>
                </c:pt>
                <c:pt idx="519">
                  <c:v>42808</c:v>
                </c:pt>
                <c:pt idx="520">
                  <c:v>42809</c:v>
                </c:pt>
                <c:pt idx="521">
                  <c:v>42810</c:v>
                </c:pt>
                <c:pt idx="522">
                  <c:v>42811</c:v>
                </c:pt>
                <c:pt idx="523">
                  <c:v>42814</c:v>
                </c:pt>
                <c:pt idx="524">
                  <c:v>42815</c:v>
                </c:pt>
                <c:pt idx="525">
                  <c:v>42816</c:v>
                </c:pt>
                <c:pt idx="526">
                  <c:v>42817</c:v>
                </c:pt>
                <c:pt idx="527">
                  <c:v>42818</c:v>
                </c:pt>
                <c:pt idx="528">
                  <c:v>42821</c:v>
                </c:pt>
                <c:pt idx="529">
                  <c:v>42822</c:v>
                </c:pt>
                <c:pt idx="530">
                  <c:v>42823</c:v>
                </c:pt>
                <c:pt idx="531">
                  <c:v>42824</c:v>
                </c:pt>
                <c:pt idx="532">
                  <c:v>42825</c:v>
                </c:pt>
                <c:pt idx="533">
                  <c:v>42830</c:v>
                </c:pt>
                <c:pt idx="534">
                  <c:v>42831</c:v>
                </c:pt>
                <c:pt idx="535">
                  <c:v>42832</c:v>
                </c:pt>
                <c:pt idx="536">
                  <c:v>42835</c:v>
                </c:pt>
                <c:pt idx="537">
                  <c:v>42836</c:v>
                </c:pt>
                <c:pt idx="538">
                  <c:v>42837</c:v>
                </c:pt>
                <c:pt idx="539">
                  <c:v>42838</c:v>
                </c:pt>
                <c:pt idx="540">
                  <c:v>42842</c:v>
                </c:pt>
                <c:pt idx="541">
                  <c:v>42843</c:v>
                </c:pt>
                <c:pt idx="542">
                  <c:v>42844</c:v>
                </c:pt>
                <c:pt idx="543">
                  <c:v>42845</c:v>
                </c:pt>
                <c:pt idx="544">
                  <c:v>42846</c:v>
                </c:pt>
                <c:pt idx="545">
                  <c:v>42849</c:v>
                </c:pt>
                <c:pt idx="546">
                  <c:v>42850</c:v>
                </c:pt>
                <c:pt idx="547">
                  <c:v>42851</c:v>
                </c:pt>
                <c:pt idx="548">
                  <c:v>42852</c:v>
                </c:pt>
                <c:pt idx="549">
                  <c:v>42853</c:v>
                </c:pt>
                <c:pt idx="550">
                  <c:v>42857</c:v>
                </c:pt>
                <c:pt idx="551">
                  <c:v>42858</c:v>
                </c:pt>
                <c:pt idx="552">
                  <c:v>42859</c:v>
                </c:pt>
                <c:pt idx="553">
                  <c:v>42860</c:v>
                </c:pt>
                <c:pt idx="554">
                  <c:v>42863</c:v>
                </c:pt>
                <c:pt idx="555">
                  <c:v>42864</c:v>
                </c:pt>
                <c:pt idx="556">
                  <c:v>42866</c:v>
                </c:pt>
                <c:pt idx="557">
                  <c:v>42867</c:v>
                </c:pt>
                <c:pt idx="558">
                  <c:v>42870</c:v>
                </c:pt>
                <c:pt idx="559">
                  <c:v>42871</c:v>
                </c:pt>
                <c:pt idx="560">
                  <c:v>42872</c:v>
                </c:pt>
                <c:pt idx="561">
                  <c:v>42873</c:v>
                </c:pt>
                <c:pt idx="562">
                  <c:v>42874</c:v>
                </c:pt>
                <c:pt idx="563">
                  <c:v>42877</c:v>
                </c:pt>
                <c:pt idx="564">
                  <c:v>42878</c:v>
                </c:pt>
                <c:pt idx="565">
                  <c:v>42879</c:v>
                </c:pt>
                <c:pt idx="566">
                  <c:v>42880</c:v>
                </c:pt>
                <c:pt idx="567">
                  <c:v>42881</c:v>
                </c:pt>
                <c:pt idx="568">
                  <c:v>42886</c:v>
                </c:pt>
                <c:pt idx="569">
                  <c:v>42887</c:v>
                </c:pt>
                <c:pt idx="570">
                  <c:v>42888</c:v>
                </c:pt>
                <c:pt idx="571">
                  <c:v>42891</c:v>
                </c:pt>
                <c:pt idx="572">
                  <c:v>42892</c:v>
                </c:pt>
                <c:pt idx="573">
                  <c:v>42893</c:v>
                </c:pt>
                <c:pt idx="574">
                  <c:v>42894</c:v>
                </c:pt>
                <c:pt idx="575">
                  <c:v>42895</c:v>
                </c:pt>
                <c:pt idx="576">
                  <c:v>42898</c:v>
                </c:pt>
                <c:pt idx="577">
                  <c:v>42899</c:v>
                </c:pt>
                <c:pt idx="578">
                  <c:v>42900</c:v>
                </c:pt>
                <c:pt idx="579">
                  <c:v>42901</c:v>
                </c:pt>
                <c:pt idx="580">
                  <c:v>42902</c:v>
                </c:pt>
                <c:pt idx="581">
                  <c:v>42905</c:v>
                </c:pt>
                <c:pt idx="582">
                  <c:v>42906</c:v>
                </c:pt>
                <c:pt idx="583">
                  <c:v>42907</c:v>
                </c:pt>
                <c:pt idx="584">
                  <c:v>42908</c:v>
                </c:pt>
                <c:pt idx="585">
                  <c:v>42909</c:v>
                </c:pt>
                <c:pt idx="586">
                  <c:v>42913</c:v>
                </c:pt>
                <c:pt idx="587">
                  <c:v>42914</c:v>
                </c:pt>
                <c:pt idx="588">
                  <c:v>42915</c:v>
                </c:pt>
                <c:pt idx="589">
                  <c:v>42916</c:v>
                </c:pt>
                <c:pt idx="590">
                  <c:v>42919</c:v>
                </c:pt>
                <c:pt idx="591">
                  <c:v>42920</c:v>
                </c:pt>
                <c:pt idx="592">
                  <c:v>42921</c:v>
                </c:pt>
                <c:pt idx="593">
                  <c:v>42922</c:v>
                </c:pt>
                <c:pt idx="594">
                  <c:v>42923</c:v>
                </c:pt>
                <c:pt idx="595">
                  <c:v>42926</c:v>
                </c:pt>
                <c:pt idx="596">
                  <c:v>42927</c:v>
                </c:pt>
                <c:pt idx="597">
                  <c:v>42928</c:v>
                </c:pt>
                <c:pt idx="598">
                  <c:v>42929</c:v>
                </c:pt>
                <c:pt idx="599">
                  <c:v>42930</c:v>
                </c:pt>
                <c:pt idx="600">
                  <c:v>42933</c:v>
                </c:pt>
                <c:pt idx="601">
                  <c:v>42934</c:v>
                </c:pt>
                <c:pt idx="602">
                  <c:v>42935</c:v>
                </c:pt>
                <c:pt idx="603">
                  <c:v>42936</c:v>
                </c:pt>
                <c:pt idx="604">
                  <c:v>42937</c:v>
                </c:pt>
                <c:pt idx="605">
                  <c:v>42940</c:v>
                </c:pt>
                <c:pt idx="606">
                  <c:v>42941</c:v>
                </c:pt>
                <c:pt idx="607">
                  <c:v>42942</c:v>
                </c:pt>
                <c:pt idx="608">
                  <c:v>42943</c:v>
                </c:pt>
                <c:pt idx="609">
                  <c:v>42944</c:v>
                </c:pt>
                <c:pt idx="610">
                  <c:v>42947</c:v>
                </c:pt>
                <c:pt idx="611">
                  <c:v>42948</c:v>
                </c:pt>
                <c:pt idx="612">
                  <c:v>42949</c:v>
                </c:pt>
                <c:pt idx="613">
                  <c:v>42950</c:v>
                </c:pt>
                <c:pt idx="614">
                  <c:v>42951</c:v>
                </c:pt>
                <c:pt idx="615">
                  <c:v>42954</c:v>
                </c:pt>
                <c:pt idx="616">
                  <c:v>42955</c:v>
                </c:pt>
                <c:pt idx="617">
                  <c:v>42957</c:v>
                </c:pt>
                <c:pt idx="618">
                  <c:v>42958</c:v>
                </c:pt>
                <c:pt idx="619">
                  <c:v>42961</c:v>
                </c:pt>
                <c:pt idx="620">
                  <c:v>42962</c:v>
                </c:pt>
                <c:pt idx="621">
                  <c:v>42963</c:v>
                </c:pt>
                <c:pt idx="622">
                  <c:v>42964</c:v>
                </c:pt>
                <c:pt idx="623">
                  <c:v>42965</c:v>
                </c:pt>
                <c:pt idx="624">
                  <c:v>42968</c:v>
                </c:pt>
                <c:pt idx="625">
                  <c:v>42969</c:v>
                </c:pt>
                <c:pt idx="626">
                  <c:v>42970</c:v>
                </c:pt>
                <c:pt idx="627">
                  <c:v>42971</c:v>
                </c:pt>
                <c:pt idx="628">
                  <c:v>42972</c:v>
                </c:pt>
                <c:pt idx="629">
                  <c:v>42975</c:v>
                </c:pt>
                <c:pt idx="630">
                  <c:v>42976</c:v>
                </c:pt>
                <c:pt idx="631">
                  <c:v>42977</c:v>
                </c:pt>
                <c:pt idx="632">
                  <c:v>42978</c:v>
                </c:pt>
                <c:pt idx="633">
                  <c:v>42982</c:v>
                </c:pt>
                <c:pt idx="634">
                  <c:v>42983</c:v>
                </c:pt>
                <c:pt idx="635">
                  <c:v>42984</c:v>
                </c:pt>
                <c:pt idx="636">
                  <c:v>42985</c:v>
                </c:pt>
                <c:pt idx="637">
                  <c:v>42986</c:v>
                </c:pt>
                <c:pt idx="638">
                  <c:v>42989</c:v>
                </c:pt>
                <c:pt idx="639">
                  <c:v>42990</c:v>
                </c:pt>
                <c:pt idx="640">
                  <c:v>42991</c:v>
                </c:pt>
                <c:pt idx="641">
                  <c:v>42992</c:v>
                </c:pt>
                <c:pt idx="642">
                  <c:v>42993</c:v>
                </c:pt>
                <c:pt idx="643">
                  <c:v>42996</c:v>
                </c:pt>
                <c:pt idx="644">
                  <c:v>42997</c:v>
                </c:pt>
                <c:pt idx="645">
                  <c:v>42998</c:v>
                </c:pt>
                <c:pt idx="646">
                  <c:v>42999</c:v>
                </c:pt>
                <c:pt idx="647">
                  <c:v>43000</c:v>
                </c:pt>
                <c:pt idx="648">
                  <c:v>43003</c:v>
                </c:pt>
                <c:pt idx="649">
                  <c:v>43004</c:v>
                </c:pt>
                <c:pt idx="650">
                  <c:v>43005</c:v>
                </c:pt>
                <c:pt idx="651">
                  <c:v>43006</c:v>
                </c:pt>
                <c:pt idx="652">
                  <c:v>43007</c:v>
                </c:pt>
                <c:pt idx="653">
                  <c:v>43017</c:v>
                </c:pt>
                <c:pt idx="654">
                  <c:v>43018</c:v>
                </c:pt>
                <c:pt idx="655">
                  <c:v>43019</c:v>
                </c:pt>
                <c:pt idx="656">
                  <c:v>43020</c:v>
                </c:pt>
                <c:pt idx="657">
                  <c:v>43021</c:v>
                </c:pt>
                <c:pt idx="658">
                  <c:v>43024</c:v>
                </c:pt>
                <c:pt idx="659">
                  <c:v>43025</c:v>
                </c:pt>
                <c:pt idx="660">
                  <c:v>43027</c:v>
                </c:pt>
                <c:pt idx="661">
                  <c:v>43028</c:v>
                </c:pt>
                <c:pt idx="662">
                  <c:v>43031</c:v>
                </c:pt>
                <c:pt idx="663">
                  <c:v>43032</c:v>
                </c:pt>
                <c:pt idx="664">
                  <c:v>43033</c:v>
                </c:pt>
                <c:pt idx="665">
                  <c:v>43034</c:v>
                </c:pt>
                <c:pt idx="666">
                  <c:v>43035</c:v>
                </c:pt>
                <c:pt idx="667">
                  <c:v>43038</c:v>
                </c:pt>
                <c:pt idx="668">
                  <c:v>43039</c:v>
                </c:pt>
                <c:pt idx="669">
                  <c:v>43040</c:v>
                </c:pt>
                <c:pt idx="670">
                  <c:v>43041</c:v>
                </c:pt>
                <c:pt idx="671">
                  <c:v>43042</c:v>
                </c:pt>
                <c:pt idx="672">
                  <c:v>43045</c:v>
                </c:pt>
                <c:pt idx="673">
                  <c:v>43046</c:v>
                </c:pt>
                <c:pt idx="674">
                  <c:v>43047</c:v>
                </c:pt>
                <c:pt idx="675">
                  <c:v>43048</c:v>
                </c:pt>
                <c:pt idx="676">
                  <c:v>43049</c:v>
                </c:pt>
                <c:pt idx="677">
                  <c:v>43052</c:v>
                </c:pt>
                <c:pt idx="678">
                  <c:v>43053</c:v>
                </c:pt>
                <c:pt idx="679">
                  <c:v>43054</c:v>
                </c:pt>
                <c:pt idx="680">
                  <c:v>43055</c:v>
                </c:pt>
                <c:pt idx="681">
                  <c:v>43056</c:v>
                </c:pt>
                <c:pt idx="682">
                  <c:v>43059</c:v>
                </c:pt>
                <c:pt idx="683">
                  <c:v>43060</c:v>
                </c:pt>
                <c:pt idx="684">
                  <c:v>43061</c:v>
                </c:pt>
                <c:pt idx="685">
                  <c:v>43062</c:v>
                </c:pt>
                <c:pt idx="686">
                  <c:v>43063</c:v>
                </c:pt>
                <c:pt idx="687">
                  <c:v>43066</c:v>
                </c:pt>
                <c:pt idx="688">
                  <c:v>43067</c:v>
                </c:pt>
                <c:pt idx="689">
                  <c:v>43068</c:v>
                </c:pt>
                <c:pt idx="690">
                  <c:v>43069</c:v>
                </c:pt>
                <c:pt idx="691">
                  <c:v>43070</c:v>
                </c:pt>
                <c:pt idx="692">
                  <c:v>43073</c:v>
                </c:pt>
                <c:pt idx="693">
                  <c:v>43074</c:v>
                </c:pt>
                <c:pt idx="694">
                  <c:v>43075</c:v>
                </c:pt>
                <c:pt idx="695">
                  <c:v>43076</c:v>
                </c:pt>
                <c:pt idx="696">
                  <c:v>43077</c:v>
                </c:pt>
                <c:pt idx="697">
                  <c:v>43080</c:v>
                </c:pt>
                <c:pt idx="698">
                  <c:v>43081</c:v>
                </c:pt>
                <c:pt idx="699">
                  <c:v>43082</c:v>
                </c:pt>
                <c:pt idx="700">
                  <c:v>43083</c:v>
                </c:pt>
                <c:pt idx="701">
                  <c:v>43084</c:v>
                </c:pt>
                <c:pt idx="702">
                  <c:v>43087</c:v>
                </c:pt>
                <c:pt idx="703">
                  <c:v>43088</c:v>
                </c:pt>
                <c:pt idx="704">
                  <c:v>43089</c:v>
                </c:pt>
                <c:pt idx="705">
                  <c:v>43090</c:v>
                </c:pt>
                <c:pt idx="706">
                  <c:v>43091</c:v>
                </c:pt>
                <c:pt idx="707">
                  <c:v>43095</c:v>
                </c:pt>
                <c:pt idx="708">
                  <c:v>43096</c:v>
                </c:pt>
                <c:pt idx="709">
                  <c:v>43097</c:v>
                </c:pt>
                <c:pt idx="710">
                  <c:v>43098</c:v>
                </c:pt>
                <c:pt idx="711">
                  <c:v>43102</c:v>
                </c:pt>
                <c:pt idx="712">
                  <c:v>43103</c:v>
                </c:pt>
                <c:pt idx="713">
                  <c:v>43104</c:v>
                </c:pt>
                <c:pt idx="714">
                  <c:v>43105</c:v>
                </c:pt>
                <c:pt idx="715">
                  <c:v>43108</c:v>
                </c:pt>
                <c:pt idx="716">
                  <c:v>43109</c:v>
                </c:pt>
                <c:pt idx="717">
                  <c:v>43110</c:v>
                </c:pt>
                <c:pt idx="718">
                  <c:v>43111</c:v>
                </c:pt>
                <c:pt idx="719">
                  <c:v>43112</c:v>
                </c:pt>
                <c:pt idx="720">
                  <c:v>43115</c:v>
                </c:pt>
                <c:pt idx="721">
                  <c:v>43116</c:v>
                </c:pt>
                <c:pt idx="722">
                  <c:v>43117</c:v>
                </c:pt>
                <c:pt idx="723">
                  <c:v>43118</c:v>
                </c:pt>
                <c:pt idx="724">
                  <c:v>43119</c:v>
                </c:pt>
                <c:pt idx="725">
                  <c:v>43122</c:v>
                </c:pt>
                <c:pt idx="726">
                  <c:v>43123</c:v>
                </c:pt>
                <c:pt idx="727">
                  <c:v>43124</c:v>
                </c:pt>
                <c:pt idx="728">
                  <c:v>43125</c:v>
                </c:pt>
                <c:pt idx="729">
                  <c:v>43126</c:v>
                </c:pt>
                <c:pt idx="730">
                  <c:v>43129</c:v>
                </c:pt>
                <c:pt idx="731">
                  <c:v>43130</c:v>
                </c:pt>
                <c:pt idx="732">
                  <c:v>43131</c:v>
                </c:pt>
                <c:pt idx="733">
                  <c:v>43132</c:v>
                </c:pt>
                <c:pt idx="734">
                  <c:v>43133</c:v>
                </c:pt>
                <c:pt idx="735">
                  <c:v>43136</c:v>
                </c:pt>
                <c:pt idx="736">
                  <c:v>43137</c:v>
                </c:pt>
                <c:pt idx="737">
                  <c:v>43138</c:v>
                </c:pt>
                <c:pt idx="738">
                  <c:v>43139</c:v>
                </c:pt>
                <c:pt idx="739">
                  <c:v>43140</c:v>
                </c:pt>
                <c:pt idx="740">
                  <c:v>43143</c:v>
                </c:pt>
                <c:pt idx="741">
                  <c:v>43144</c:v>
                </c:pt>
                <c:pt idx="742">
                  <c:v>43145</c:v>
                </c:pt>
                <c:pt idx="743">
                  <c:v>43153</c:v>
                </c:pt>
                <c:pt idx="744">
                  <c:v>43154</c:v>
                </c:pt>
                <c:pt idx="745">
                  <c:v>43157</c:v>
                </c:pt>
                <c:pt idx="746">
                  <c:v>43158</c:v>
                </c:pt>
                <c:pt idx="747">
                  <c:v>43159</c:v>
                </c:pt>
                <c:pt idx="748">
                  <c:v>43160</c:v>
                </c:pt>
                <c:pt idx="749">
                  <c:v>43161</c:v>
                </c:pt>
                <c:pt idx="750">
                  <c:v>43164</c:v>
                </c:pt>
                <c:pt idx="751">
                  <c:v>43165</c:v>
                </c:pt>
                <c:pt idx="752">
                  <c:v>43166</c:v>
                </c:pt>
                <c:pt idx="753">
                  <c:v>43167</c:v>
                </c:pt>
                <c:pt idx="754">
                  <c:v>43168</c:v>
                </c:pt>
                <c:pt idx="755">
                  <c:v>43171</c:v>
                </c:pt>
                <c:pt idx="756">
                  <c:v>43172</c:v>
                </c:pt>
                <c:pt idx="757">
                  <c:v>43173</c:v>
                </c:pt>
                <c:pt idx="758">
                  <c:v>43174</c:v>
                </c:pt>
                <c:pt idx="759">
                  <c:v>43175</c:v>
                </c:pt>
                <c:pt idx="760">
                  <c:v>43178</c:v>
                </c:pt>
                <c:pt idx="761">
                  <c:v>43179</c:v>
                </c:pt>
                <c:pt idx="762">
                  <c:v>43180</c:v>
                </c:pt>
                <c:pt idx="763">
                  <c:v>43181</c:v>
                </c:pt>
                <c:pt idx="764">
                  <c:v>43182</c:v>
                </c:pt>
                <c:pt idx="765">
                  <c:v>43185</c:v>
                </c:pt>
                <c:pt idx="766">
                  <c:v>43186</c:v>
                </c:pt>
                <c:pt idx="767">
                  <c:v>43187</c:v>
                </c:pt>
                <c:pt idx="768">
                  <c:v>43188</c:v>
                </c:pt>
                <c:pt idx="769">
                  <c:v>43192</c:v>
                </c:pt>
                <c:pt idx="770">
                  <c:v>43193</c:v>
                </c:pt>
                <c:pt idx="771">
                  <c:v>43194</c:v>
                </c:pt>
                <c:pt idx="772">
                  <c:v>43199</c:v>
                </c:pt>
                <c:pt idx="773">
                  <c:v>43200</c:v>
                </c:pt>
                <c:pt idx="774">
                  <c:v>43201</c:v>
                </c:pt>
                <c:pt idx="775">
                  <c:v>43202</c:v>
                </c:pt>
                <c:pt idx="776">
                  <c:v>43203</c:v>
                </c:pt>
                <c:pt idx="777">
                  <c:v>43206</c:v>
                </c:pt>
                <c:pt idx="778">
                  <c:v>43207</c:v>
                </c:pt>
                <c:pt idx="779">
                  <c:v>43208</c:v>
                </c:pt>
                <c:pt idx="780">
                  <c:v>43209</c:v>
                </c:pt>
                <c:pt idx="781">
                  <c:v>43210</c:v>
                </c:pt>
                <c:pt idx="782">
                  <c:v>43213</c:v>
                </c:pt>
                <c:pt idx="783">
                  <c:v>43214</c:v>
                </c:pt>
                <c:pt idx="784">
                  <c:v>43215</c:v>
                </c:pt>
                <c:pt idx="785">
                  <c:v>43216</c:v>
                </c:pt>
                <c:pt idx="786">
                  <c:v>43217</c:v>
                </c:pt>
                <c:pt idx="787">
                  <c:v>43222</c:v>
                </c:pt>
                <c:pt idx="788">
                  <c:v>43223</c:v>
                </c:pt>
                <c:pt idx="789">
                  <c:v>43224</c:v>
                </c:pt>
                <c:pt idx="790">
                  <c:v>43227</c:v>
                </c:pt>
                <c:pt idx="791">
                  <c:v>43228</c:v>
                </c:pt>
                <c:pt idx="792">
                  <c:v>43229</c:v>
                </c:pt>
                <c:pt idx="793">
                  <c:v>43230</c:v>
                </c:pt>
                <c:pt idx="794">
                  <c:v>43231</c:v>
                </c:pt>
                <c:pt idx="795">
                  <c:v>43234</c:v>
                </c:pt>
                <c:pt idx="796">
                  <c:v>43235</c:v>
                </c:pt>
                <c:pt idx="797">
                  <c:v>43236</c:v>
                </c:pt>
                <c:pt idx="798">
                  <c:v>43237</c:v>
                </c:pt>
                <c:pt idx="799">
                  <c:v>43238</c:v>
                </c:pt>
                <c:pt idx="800">
                  <c:v>43241</c:v>
                </c:pt>
                <c:pt idx="801">
                  <c:v>43242</c:v>
                </c:pt>
                <c:pt idx="802">
                  <c:v>43243</c:v>
                </c:pt>
                <c:pt idx="803">
                  <c:v>43244</c:v>
                </c:pt>
                <c:pt idx="804">
                  <c:v>43245</c:v>
                </c:pt>
                <c:pt idx="805">
                  <c:v>43248</c:v>
                </c:pt>
                <c:pt idx="806">
                  <c:v>43250</c:v>
                </c:pt>
                <c:pt idx="807">
                  <c:v>43251</c:v>
                </c:pt>
                <c:pt idx="808">
                  <c:v>43252</c:v>
                </c:pt>
                <c:pt idx="809">
                  <c:v>43255</c:v>
                </c:pt>
                <c:pt idx="810">
                  <c:v>43256</c:v>
                </c:pt>
                <c:pt idx="811">
                  <c:v>43257</c:v>
                </c:pt>
                <c:pt idx="812">
                  <c:v>43258</c:v>
                </c:pt>
                <c:pt idx="813">
                  <c:v>43259</c:v>
                </c:pt>
                <c:pt idx="814">
                  <c:v>43262</c:v>
                </c:pt>
                <c:pt idx="815">
                  <c:v>43263</c:v>
                </c:pt>
                <c:pt idx="816">
                  <c:v>43264</c:v>
                </c:pt>
                <c:pt idx="817">
                  <c:v>43265</c:v>
                </c:pt>
                <c:pt idx="818">
                  <c:v>43270</c:v>
                </c:pt>
                <c:pt idx="819">
                  <c:v>43271</c:v>
                </c:pt>
                <c:pt idx="820">
                  <c:v>43272</c:v>
                </c:pt>
                <c:pt idx="821">
                  <c:v>43273</c:v>
                </c:pt>
                <c:pt idx="822">
                  <c:v>43276</c:v>
                </c:pt>
                <c:pt idx="823">
                  <c:v>43277</c:v>
                </c:pt>
                <c:pt idx="824">
                  <c:v>43278</c:v>
                </c:pt>
                <c:pt idx="825">
                  <c:v>43279</c:v>
                </c:pt>
                <c:pt idx="826">
                  <c:v>43280</c:v>
                </c:pt>
                <c:pt idx="827">
                  <c:v>43283</c:v>
                </c:pt>
                <c:pt idx="828">
                  <c:v>43284</c:v>
                </c:pt>
                <c:pt idx="829">
                  <c:v>43285</c:v>
                </c:pt>
                <c:pt idx="830">
                  <c:v>43286</c:v>
                </c:pt>
                <c:pt idx="831">
                  <c:v>43287</c:v>
                </c:pt>
                <c:pt idx="832">
                  <c:v>43290</c:v>
                </c:pt>
                <c:pt idx="833">
                  <c:v>43291</c:v>
                </c:pt>
                <c:pt idx="834">
                  <c:v>43292</c:v>
                </c:pt>
                <c:pt idx="835">
                  <c:v>43293</c:v>
                </c:pt>
                <c:pt idx="836">
                  <c:v>43294</c:v>
                </c:pt>
                <c:pt idx="837">
                  <c:v>43297</c:v>
                </c:pt>
                <c:pt idx="838">
                  <c:v>43298</c:v>
                </c:pt>
                <c:pt idx="839">
                  <c:v>43299</c:v>
                </c:pt>
                <c:pt idx="840">
                  <c:v>43300</c:v>
                </c:pt>
                <c:pt idx="841">
                  <c:v>43301</c:v>
                </c:pt>
                <c:pt idx="842">
                  <c:v>43304</c:v>
                </c:pt>
                <c:pt idx="843">
                  <c:v>43305</c:v>
                </c:pt>
                <c:pt idx="844">
                  <c:v>43306</c:v>
                </c:pt>
                <c:pt idx="845">
                  <c:v>43307</c:v>
                </c:pt>
                <c:pt idx="846">
                  <c:v>43308</c:v>
                </c:pt>
                <c:pt idx="847">
                  <c:v>43311</c:v>
                </c:pt>
                <c:pt idx="848">
                  <c:v>43312</c:v>
                </c:pt>
                <c:pt idx="849">
                  <c:v>43313</c:v>
                </c:pt>
                <c:pt idx="850">
                  <c:v>43314</c:v>
                </c:pt>
                <c:pt idx="851">
                  <c:v>43315</c:v>
                </c:pt>
                <c:pt idx="852">
                  <c:v>43318</c:v>
                </c:pt>
                <c:pt idx="853">
                  <c:v>43319</c:v>
                </c:pt>
                <c:pt idx="854">
                  <c:v>43320</c:v>
                </c:pt>
                <c:pt idx="855">
                  <c:v>43322</c:v>
                </c:pt>
                <c:pt idx="856">
                  <c:v>43325</c:v>
                </c:pt>
                <c:pt idx="857">
                  <c:v>43326</c:v>
                </c:pt>
                <c:pt idx="858">
                  <c:v>43327</c:v>
                </c:pt>
                <c:pt idx="859">
                  <c:v>43328</c:v>
                </c:pt>
                <c:pt idx="860">
                  <c:v>43329</c:v>
                </c:pt>
                <c:pt idx="861">
                  <c:v>43332</c:v>
                </c:pt>
                <c:pt idx="862">
                  <c:v>43333</c:v>
                </c:pt>
                <c:pt idx="863">
                  <c:v>43335</c:v>
                </c:pt>
                <c:pt idx="864">
                  <c:v>43336</c:v>
                </c:pt>
                <c:pt idx="865">
                  <c:v>43339</c:v>
                </c:pt>
                <c:pt idx="866">
                  <c:v>43340</c:v>
                </c:pt>
                <c:pt idx="867">
                  <c:v>43341</c:v>
                </c:pt>
                <c:pt idx="868">
                  <c:v>43342</c:v>
                </c:pt>
                <c:pt idx="869">
                  <c:v>43343</c:v>
                </c:pt>
                <c:pt idx="870">
                  <c:v>43346</c:v>
                </c:pt>
                <c:pt idx="871">
                  <c:v>43347</c:v>
                </c:pt>
                <c:pt idx="872">
                  <c:v>43348</c:v>
                </c:pt>
                <c:pt idx="873">
                  <c:v>43349</c:v>
                </c:pt>
                <c:pt idx="874">
                  <c:v>43350</c:v>
                </c:pt>
                <c:pt idx="875">
                  <c:v>43353</c:v>
                </c:pt>
                <c:pt idx="876">
                  <c:v>43354</c:v>
                </c:pt>
                <c:pt idx="877">
                  <c:v>43355</c:v>
                </c:pt>
                <c:pt idx="878">
                  <c:v>43356</c:v>
                </c:pt>
                <c:pt idx="879">
                  <c:v>43357</c:v>
                </c:pt>
                <c:pt idx="880">
                  <c:v>43360</c:v>
                </c:pt>
                <c:pt idx="881">
                  <c:v>43361</c:v>
                </c:pt>
                <c:pt idx="882">
                  <c:v>43362</c:v>
                </c:pt>
                <c:pt idx="883">
                  <c:v>43363</c:v>
                </c:pt>
                <c:pt idx="884">
                  <c:v>43364</c:v>
                </c:pt>
                <c:pt idx="885">
                  <c:v>43368</c:v>
                </c:pt>
                <c:pt idx="886">
                  <c:v>43369</c:v>
                </c:pt>
                <c:pt idx="887">
                  <c:v>43370</c:v>
                </c:pt>
                <c:pt idx="888">
                  <c:v>43371</c:v>
                </c:pt>
                <c:pt idx="889">
                  <c:v>43381</c:v>
                </c:pt>
                <c:pt idx="890">
                  <c:v>43382</c:v>
                </c:pt>
                <c:pt idx="891">
                  <c:v>43383</c:v>
                </c:pt>
                <c:pt idx="892">
                  <c:v>43384</c:v>
                </c:pt>
                <c:pt idx="893">
                  <c:v>43385</c:v>
                </c:pt>
                <c:pt idx="894">
                  <c:v>43388</c:v>
                </c:pt>
                <c:pt idx="895">
                  <c:v>43389</c:v>
                </c:pt>
                <c:pt idx="896">
                  <c:v>43390</c:v>
                </c:pt>
                <c:pt idx="897">
                  <c:v>43391</c:v>
                </c:pt>
                <c:pt idx="898">
                  <c:v>43392</c:v>
                </c:pt>
                <c:pt idx="899">
                  <c:v>43395</c:v>
                </c:pt>
                <c:pt idx="900">
                  <c:v>43396</c:v>
                </c:pt>
                <c:pt idx="901">
                  <c:v>43397</c:v>
                </c:pt>
                <c:pt idx="902">
                  <c:v>43398</c:v>
                </c:pt>
                <c:pt idx="903">
                  <c:v>43399</c:v>
                </c:pt>
                <c:pt idx="904">
                  <c:v>43402</c:v>
                </c:pt>
                <c:pt idx="905">
                  <c:v>43403</c:v>
                </c:pt>
                <c:pt idx="906">
                  <c:v>43404</c:v>
                </c:pt>
                <c:pt idx="907">
                  <c:v>43405</c:v>
                </c:pt>
                <c:pt idx="908">
                  <c:v>43406</c:v>
                </c:pt>
                <c:pt idx="909">
                  <c:v>43409</c:v>
                </c:pt>
                <c:pt idx="910">
                  <c:v>43411</c:v>
                </c:pt>
                <c:pt idx="911">
                  <c:v>43412</c:v>
                </c:pt>
                <c:pt idx="912">
                  <c:v>43413</c:v>
                </c:pt>
                <c:pt idx="913">
                  <c:v>43416</c:v>
                </c:pt>
                <c:pt idx="914">
                  <c:v>43417</c:v>
                </c:pt>
                <c:pt idx="915">
                  <c:v>43418</c:v>
                </c:pt>
                <c:pt idx="916">
                  <c:v>43419</c:v>
                </c:pt>
                <c:pt idx="917">
                  <c:v>43420</c:v>
                </c:pt>
                <c:pt idx="918">
                  <c:v>43423</c:v>
                </c:pt>
                <c:pt idx="919">
                  <c:v>43424</c:v>
                </c:pt>
                <c:pt idx="920">
                  <c:v>43425</c:v>
                </c:pt>
                <c:pt idx="921">
                  <c:v>43426</c:v>
                </c:pt>
                <c:pt idx="922">
                  <c:v>43427</c:v>
                </c:pt>
                <c:pt idx="923">
                  <c:v>43430</c:v>
                </c:pt>
                <c:pt idx="924">
                  <c:v>43431</c:v>
                </c:pt>
                <c:pt idx="925">
                  <c:v>43432</c:v>
                </c:pt>
                <c:pt idx="926">
                  <c:v>43433</c:v>
                </c:pt>
                <c:pt idx="927">
                  <c:v>43434</c:v>
                </c:pt>
                <c:pt idx="928">
                  <c:v>43437</c:v>
                </c:pt>
                <c:pt idx="929">
                  <c:v>43438</c:v>
                </c:pt>
                <c:pt idx="930">
                  <c:v>43439</c:v>
                </c:pt>
                <c:pt idx="931">
                  <c:v>43440</c:v>
                </c:pt>
                <c:pt idx="932">
                  <c:v>43441</c:v>
                </c:pt>
                <c:pt idx="933">
                  <c:v>43444</c:v>
                </c:pt>
                <c:pt idx="934">
                  <c:v>43445</c:v>
                </c:pt>
                <c:pt idx="935">
                  <c:v>43446</c:v>
                </c:pt>
                <c:pt idx="936">
                  <c:v>43447</c:v>
                </c:pt>
                <c:pt idx="937">
                  <c:v>43448</c:v>
                </c:pt>
                <c:pt idx="938">
                  <c:v>43451</c:v>
                </c:pt>
                <c:pt idx="939">
                  <c:v>43452</c:v>
                </c:pt>
                <c:pt idx="940">
                  <c:v>43453</c:v>
                </c:pt>
                <c:pt idx="941">
                  <c:v>43454</c:v>
                </c:pt>
                <c:pt idx="942">
                  <c:v>43455</c:v>
                </c:pt>
                <c:pt idx="943">
                  <c:v>43460</c:v>
                </c:pt>
                <c:pt idx="944">
                  <c:v>43461</c:v>
                </c:pt>
                <c:pt idx="945">
                  <c:v>43462</c:v>
                </c:pt>
                <c:pt idx="946">
                  <c:v>43467</c:v>
                </c:pt>
                <c:pt idx="947">
                  <c:v>43468</c:v>
                </c:pt>
                <c:pt idx="948">
                  <c:v>43469</c:v>
                </c:pt>
                <c:pt idx="949">
                  <c:v>43472</c:v>
                </c:pt>
                <c:pt idx="950">
                  <c:v>43473</c:v>
                </c:pt>
                <c:pt idx="951">
                  <c:v>43474</c:v>
                </c:pt>
                <c:pt idx="952">
                  <c:v>43475</c:v>
                </c:pt>
                <c:pt idx="953">
                  <c:v>43476</c:v>
                </c:pt>
                <c:pt idx="954">
                  <c:v>43479</c:v>
                </c:pt>
                <c:pt idx="955">
                  <c:v>43480</c:v>
                </c:pt>
                <c:pt idx="956">
                  <c:v>43481</c:v>
                </c:pt>
                <c:pt idx="957">
                  <c:v>43482</c:v>
                </c:pt>
                <c:pt idx="958">
                  <c:v>43483</c:v>
                </c:pt>
                <c:pt idx="959">
                  <c:v>43486</c:v>
                </c:pt>
                <c:pt idx="960">
                  <c:v>43487</c:v>
                </c:pt>
                <c:pt idx="961">
                  <c:v>43488</c:v>
                </c:pt>
                <c:pt idx="962">
                  <c:v>43489</c:v>
                </c:pt>
                <c:pt idx="963">
                  <c:v>43490</c:v>
                </c:pt>
                <c:pt idx="964">
                  <c:v>43493</c:v>
                </c:pt>
                <c:pt idx="965">
                  <c:v>43494</c:v>
                </c:pt>
                <c:pt idx="966">
                  <c:v>43495</c:v>
                </c:pt>
                <c:pt idx="967">
                  <c:v>43496</c:v>
                </c:pt>
                <c:pt idx="968">
                  <c:v>43497</c:v>
                </c:pt>
                <c:pt idx="969">
                  <c:v>43507</c:v>
                </c:pt>
                <c:pt idx="970">
                  <c:v>43508</c:v>
                </c:pt>
                <c:pt idx="971">
                  <c:v>43509</c:v>
                </c:pt>
                <c:pt idx="972">
                  <c:v>43510</c:v>
                </c:pt>
                <c:pt idx="973">
                  <c:v>43511</c:v>
                </c:pt>
                <c:pt idx="974">
                  <c:v>43514</c:v>
                </c:pt>
                <c:pt idx="975">
                  <c:v>43515</c:v>
                </c:pt>
                <c:pt idx="976">
                  <c:v>43516</c:v>
                </c:pt>
                <c:pt idx="977">
                  <c:v>43517</c:v>
                </c:pt>
                <c:pt idx="978">
                  <c:v>43518</c:v>
                </c:pt>
                <c:pt idx="979">
                  <c:v>43521</c:v>
                </c:pt>
                <c:pt idx="980">
                  <c:v>43522</c:v>
                </c:pt>
                <c:pt idx="981">
                  <c:v>43523</c:v>
                </c:pt>
                <c:pt idx="982">
                  <c:v>43524</c:v>
                </c:pt>
                <c:pt idx="983">
                  <c:v>43525</c:v>
                </c:pt>
                <c:pt idx="984">
                  <c:v>43528</c:v>
                </c:pt>
                <c:pt idx="985">
                  <c:v>43529</c:v>
                </c:pt>
                <c:pt idx="986">
                  <c:v>43530</c:v>
                </c:pt>
                <c:pt idx="987">
                  <c:v>43531</c:v>
                </c:pt>
                <c:pt idx="988">
                  <c:v>43532</c:v>
                </c:pt>
                <c:pt idx="989">
                  <c:v>43535</c:v>
                </c:pt>
                <c:pt idx="990">
                  <c:v>43536</c:v>
                </c:pt>
                <c:pt idx="991">
                  <c:v>43537</c:v>
                </c:pt>
                <c:pt idx="992">
                  <c:v>43538</c:v>
                </c:pt>
                <c:pt idx="993">
                  <c:v>43539</c:v>
                </c:pt>
                <c:pt idx="994">
                  <c:v>43542</c:v>
                </c:pt>
                <c:pt idx="995">
                  <c:v>43543</c:v>
                </c:pt>
                <c:pt idx="996">
                  <c:v>43544</c:v>
                </c:pt>
                <c:pt idx="997">
                  <c:v>43545</c:v>
                </c:pt>
                <c:pt idx="998">
                  <c:v>43546</c:v>
                </c:pt>
                <c:pt idx="999">
                  <c:v>43549</c:v>
                </c:pt>
                <c:pt idx="1000">
                  <c:v>43550</c:v>
                </c:pt>
                <c:pt idx="1001">
                  <c:v>43551</c:v>
                </c:pt>
                <c:pt idx="1002">
                  <c:v>43552</c:v>
                </c:pt>
                <c:pt idx="1003">
                  <c:v>43553</c:v>
                </c:pt>
                <c:pt idx="1004">
                  <c:v>43556</c:v>
                </c:pt>
                <c:pt idx="1005">
                  <c:v>43557</c:v>
                </c:pt>
                <c:pt idx="1006">
                  <c:v>43558</c:v>
                </c:pt>
                <c:pt idx="1007">
                  <c:v>43559</c:v>
                </c:pt>
                <c:pt idx="1008">
                  <c:v>43563</c:v>
                </c:pt>
                <c:pt idx="1009">
                  <c:v>43564</c:v>
                </c:pt>
                <c:pt idx="1010">
                  <c:v>43565</c:v>
                </c:pt>
                <c:pt idx="1011">
                  <c:v>43566</c:v>
                </c:pt>
                <c:pt idx="1012">
                  <c:v>43567</c:v>
                </c:pt>
                <c:pt idx="1013">
                  <c:v>43570</c:v>
                </c:pt>
                <c:pt idx="1014">
                  <c:v>43571</c:v>
                </c:pt>
                <c:pt idx="1015">
                  <c:v>43572</c:v>
                </c:pt>
                <c:pt idx="1016">
                  <c:v>43573</c:v>
                </c:pt>
                <c:pt idx="1017">
                  <c:v>43577</c:v>
                </c:pt>
                <c:pt idx="1018">
                  <c:v>43578</c:v>
                </c:pt>
                <c:pt idx="1019">
                  <c:v>43579</c:v>
                </c:pt>
                <c:pt idx="1020">
                  <c:v>43580</c:v>
                </c:pt>
                <c:pt idx="1021">
                  <c:v>43581</c:v>
                </c:pt>
                <c:pt idx="1022">
                  <c:v>43584</c:v>
                </c:pt>
                <c:pt idx="1023">
                  <c:v>43585</c:v>
                </c:pt>
                <c:pt idx="1024">
                  <c:v>43591</c:v>
                </c:pt>
                <c:pt idx="1025">
                  <c:v>43592</c:v>
                </c:pt>
                <c:pt idx="1026">
                  <c:v>43593</c:v>
                </c:pt>
                <c:pt idx="1027">
                  <c:v>43594</c:v>
                </c:pt>
                <c:pt idx="1028">
                  <c:v>43595</c:v>
                </c:pt>
                <c:pt idx="1029">
                  <c:v>43598</c:v>
                </c:pt>
                <c:pt idx="1030">
                  <c:v>43599</c:v>
                </c:pt>
                <c:pt idx="1031">
                  <c:v>43600</c:v>
                </c:pt>
                <c:pt idx="1032">
                  <c:v>43601</c:v>
                </c:pt>
                <c:pt idx="1033">
                  <c:v>43602</c:v>
                </c:pt>
                <c:pt idx="1034">
                  <c:v>43606</c:v>
                </c:pt>
                <c:pt idx="1035">
                  <c:v>43607</c:v>
                </c:pt>
                <c:pt idx="1036">
                  <c:v>43608</c:v>
                </c:pt>
                <c:pt idx="1037">
                  <c:v>43609</c:v>
                </c:pt>
                <c:pt idx="1038">
                  <c:v>43612</c:v>
                </c:pt>
                <c:pt idx="1039">
                  <c:v>43613</c:v>
                </c:pt>
                <c:pt idx="1040">
                  <c:v>43614</c:v>
                </c:pt>
                <c:pt idx="1041">
                  <c:v>43615</c:v>
                </c:pt>
                <c:pt idx="1042">
                  <c:v>43616</c:v>
                </c:pt>
                <c:pt idx="1043">
                  <c:v>43619</c:v>
                </c:pt>
                <c:pt idx="1044">
                  <c:v>43620</c:v>
                </c:pt>
                <c:pt idx="1045">
                  <c:v>43622</c:v>
                </c:pt>
                <c:pt idx="1046">
                  <c:v>43626</c:v>
                </c:pt>
                <c:pt idx="1047">
                  <c:v>43627</c:v>
                </c:pt>
                <c:pt idx="1048">
                  <c:v>43628</c:v>
                </c:pt>
                <c:pt idx="1049">
                  <c:v>43629</c:v>
                </c:pt>
                <c:pt idx="1050">
                  <c:v>43630</c:v>
                </c:pt>
                <c:pt idx="1051">
                  <c:v>43633</c:v>
                </c:pt>
                <c:pt idx="1052">
                  <c:v>43634</c:v>
                </c:pt>
                <c:pt idx="1053">
                  <c:v>43635</c:v>
                </c:pt>
                <c:pt idx="1054">
                  <c:v>43636</c:v>
                </c:pt>
                <c:pt idx="1055">
                  <c:v>43637</c:v>
                </c:pt>
                <c:pt idx="1056">
                  <c:v>43640</c:v>
                </c:pt>
                <c:pt idx="1057">
                  <c:v>43641</c:v>
                </c:pt>
                <c:pt idx="1058">
                  <c:v>43642</c:v>
                </c:pt>
                <c:pt idx="1059">
                  <c:v>43643</c:v>
                </c:pt>
                <c:pt idx="1060">
                  <c:v>43644</c:v>
                </c:pt>
                <c:pt idx="1061">
                  <c:v>43647</c:v>
                </c:pt>
                <c:pt idx="1062">
                  <c:v>43648</c:v>
                </c:pt>
                <c:pt idx="1063">
                  <c:v>43649</c:v>
                </c:pt>
                <c:pt idx="1064">
                  <c:v>43650</c:v>
                </c:pt>
                <c:pt idx="1065">
                  <c:v>43651</c:v>
                </c:pt>
                <c:pt idx="1066">
                  <c:v>43654</c:v>
                </c:pt>
                <c:pt idx="1067">
                  <c:v>43655</c:v>
                </c:pt>
                <c:pt idx="1068">
                  <c:v>43656</c:v>
                </c:pt>
                <c:pt idx="1069">
                  <c:v>43657</c:v>
                </c:pt>
                <c:pt idx="1070">
                  <c:v>43658</c:v>
                </c:pt>
                <c:pt idx="1071">
                  <c:v>43661</c:v>
                </c:pt>
                <c:pt idx="1072">
                  <c:v>43662</c:v>
                </c:pt>
                <c:pt idx="1073">
                  <c:v>43663</c:v>
                </c:pt>
                <c:pt idx="1074">
                  <c:v>43664</c:v>
                </c:pt>
                <c:pt idx="1075">
                  <c:v>43665</c:v>
                </c:pt>
                <c:pt idx="1076">
                  <c:v>43668</c:v>
                </c:pt>
                <c:pt idx="1077">
                  <c:v>43669</c:v>
                </c:pt>
                <c:pt idx="1078">
                  <c:v>43670</c:v>
                </c:pt>
                <c:pt idx="1079">
                  <c:v>43671</c:v>
                </c:pt>
                <c:pt idx="1080">
                  <c:v>43672</c:v>
                </c:pt>
                <c:pt idx="1081">
                  <c:v>43675</c:v>
                </c:pt>
                <c:pt idx="1082">
                  <c:v>43676</c:v>
                </c:pt>
                <c:pt idx="1083">
                  <c:v>43677</c:v>
                </c:pt>
                <c:pt idx="1084">
                  <c:v>43678</c:v>
                </c:pt>
                <c:pt idx="1085">
                  <c:v>43679</c:v>
                </c:pt>
                <c:pt idx="1086">
                  <c:v>43682</c:v>
                </c:pt>
                <c:pt idx="1087">
                  <c:v>43683</c:v>
                </c:pt>
                <c:pt idx="1088">
                  <c:v>43684</c:v>
                </c:pt>
                <c:pt idx="1089">
                  <c:v>43685</c:v>
                </c:pt>
                <c:pt idx="1090">
                  <c:v>43690</c:v>
                </c:pt>
                <c:pt idx="1091">
                  <c:v>43691</c:v>
                </c:pt>
                <c:pt idx="1092">
                  <c:v>43692</c:v>
                </c:pt>
                <c:pt idx="1093">
                  <c:v>43693</c:v>
                </c:pt>
                <c:pt idx="1094">
                  <c:v>43696</c:v>
                </c:pt>
                <c:pt idx="1095">
                  <c:v>43697</c:v>
                </c:pt>
                <c:pt idx="1096">
                  <c:v>43698</c:v>
                </c:pt>
                <c:pt idx="1097">
                  <c:v>43699</c:v>
                </c:pt>
                <c:pt idx="1098">
                  <c:v>43700</c:v>
                </c:pt>
                <c:pt idx="1099">
                  <c:v>43703</c:v>
                </c:pt>
                <c:pt idx="1100">
                  <c:v>43704</c:v>
                </c:pt>
                <c:pt idx="1101">
                  <c:v>43705</c:v>
                </c:pt>
                <c:pt idx="1102">
                  <c:v>43706</c:v>
                </c:pt>
                <c:pt idx="1103">
                  <c:v>43707</c:v>
                </c:pt>
                <c:pt idx="1104">
                  <c:v>43710</c:v>
                </c:pt>
                <c:pt idx="1105">
                  <c:v>43711</c:v>
                </c:pt>
                <c:pt idx="1106">
                  <c:v>43712</c:v>
                </c:pt>
                <c:pt idx="1107">
                  <c:v>43713</c:v>
                </c:pt>
                <c:pt idx="1108">
                  <c:v>43714</c:v>
                </c:pt>
                <c:pt idx="1109">
                  <c:v>43717</c:v>
                </c:pt>
                <c:pt idx="1110">
                  <c:v>43718</c:v>
                </c:pt>
                <c:pt idx="1111">
                  <c:v>43719</c:v>
                </c:pt>
                <c:pt idx="1112">
                  <c:v>43720</c:v>
                </c:pt>
                <c:pt idx="1113">
                  <c:v>43724</c:v>
                </c:pt>
                <c:pt idx="1114">
                  <c:v>43725</c:v>
                </c:pt>
                <c:pt idx="1115">
                  <c:v>43726</c:v>
                </c:pt>
                <c:pt idx="1116">
                  <c:v>43727</c:v>
                </c:pt>
                <c:pt idx="1117">
                  <c:v>43728</c:v>
                </c:pt>
                <c:pt idx="1118">
                  <c:v>43731</c:v>
                </c:pt>
                <c:pt idx="1119">
                  <c:v>43732</c:v>
                </c:pt>
                <c:pt idx="1120">
                  <c:v>43733</c:v>
                </c:pt>
                <c:pt idx="1121">
                  <c:v>43734</c:v>
                </c:pt>
                <c:pt idx="1122">
                  <c:v>43735</c:v>
                </c:pt>
                <c:pt idx="1123">
                  <c:v>43738</c:v>
                </c:pt>
                <c:pt idx="1124">
                  <c:v>43746</c:v>
                </c:pt>
                <c:pt idx="1125">
                  <c:v>43747</c:v>
                </c:pt>
                <c:pt idx="1126">
                  <c:v>43748</c:v>
                </c:pt>
                <c:pt idx="1127">
                  <c:v>43749</c:v>
                </c:pt>
                <c:pt idx="1128">
                  <c:v>43752</c:v>
                </c:pt>
                <c:pt idx="1129">
                  <c:v>43753</c:v>
                </c:pt>
                <c:pt idx="1130">
                  <c:v>43754</c:v>
                </c:pt>
                <c:pt idx="1131">
                  <c:v>43755</c:v>
                </c:pt>
                <c:pt idx="1132">
                  <c:v>43756</c:v>
                </c:pt>
                <c:pt idx="1133">
                  <c:v>43759</c:v>
                </c:pt>
                <c:pt idx="1134">
                  <c:v>43760</c:v>
                </c:pt>
                <c:pt idx="1135">
                  <c:v>43761</c:v>
                </c:pt>
                <c:pt idx="1136">
                  <c:v>43762</c:v>
                </c:pt>
                <c:pt idx="1137">
                  <c:v>43763</c:v>
                </c:pt>
                <c:pt idx="1138">
                  <c:v>43767</c:v>
                </c:pt>
                <c:pt idx="1139">
                  <c:v>43768</c:v>
                </c:pt>
                <c:pt idx="1140">
                  <c:v>43769</c:v>
                </c:pt>
                <c:pt idx="1141">
                  <c:v>43770</c:v>
                </c:pt>
                <c:pt idx="1142">
                  <c:v>43773</c:v>
                </c:pt>
                <c:pt idx="1143">
                  <c:v>43774</c:v>
                </c:pt>
                <c:pt idx="1144">
                  <c:v>43775</c:v>
                </c:pt>
                <c:pt idx="1145">
                  <c:v>43776</c:v>
                </c:pt>
                <c:pt idx="1146">
                  <c:v>43777</c:v>
                </c:pt>
                <c:pt idx="1147">
                  <c:v>43780</c:v>
                </c:pt>
                <c:pt idx="1148">
                  <c:v>43781</c:v>
                </c:pt>
                <c:pt idx="1149">
                  <c:v>43782</c:v>
                </c:pt>
                <c:pt idx="1150">
                  <c:v>43783</c:v>
                </c:pt>
                <c:pt idx="1151">
                  <c:v>43784</c:v>
                </c:pt>
                <c:pt idx="1152">
                  <c:v>43787</c:v>
                </c:pt>
                <c:pt idx="1153">
                  <c:v>43788</c:v>
                </c:pt>
                <c:pt idx="1154">
                  <c:v>43789</c:v>
                </c:pt>
                <c:pt idx="1155">
                  <c:v>43790</c:v>
                </c:pt>
                <c:pt idx="1156">
                  <c:v>43791</c:v>
                </c:pt>
                <c:pt idx="1157">
                  <c:v>43794</c:v>
                </c:pt>
                <c:pt idx="1158">
                  <c:v>43795</c:v>
                </c:pt>
                <c:pt idx="1159">
                  <c:v>43796</c:v>
                </c:pt>
                <c:pt idx="1160">
                  <c:v>43797</c:v>
                </c:pt>
                <c:pt idx="1161">
                  <c:v>43798</c:v>
                </c:pt>
                <c:pt idx="1162">
                  <c:v>43801</c:v>
                </c:pt>
                <c:pt idx="1163">
                  <c:v>43802</c:v>
                </c:pt>
                <c:pt idx="1164">
                  <c:v>43803</c:v>
                </c:pt>
                <c:pt idx="1165">
                  <c:v>43804</c:v>
                </c:pt>
                <c:pt idx="1166">
                  <c:v>43805</c:v>
                </c:pt>
                <c:pt idx="1167">
                  <c:v>43808</c:v>
                </c:pt>
                <c:pt idx="1168">
                  <c:v>43809</c:v>
                </c:pt>
                <c:pt idx="1169">
                  <c:v>43810</c:v>
                </c:pt>
                <c:pt idx="1170">
                  <c:v>43811</c:v>
                </c:pt>
                <c:pt idx="1171">
                  <c:v>43812</c:v>
                </c:pt>
                <c:pt idx="1172">
                  <c:v>43815</c:v>
                </c:pt>
                <c:pt idx="1173">
                  <c:v>43816</c:v>
                </c:pt>
                <c:pt idx="1174">
                  <c:v>43817</c:v>
                </c:pt>
                <c:pt idx="1175">
                  <c:v>43818</c:v>
                </c:pt>
                <c:pt idx="1176">
                  <c:v>43819</c:v>
                </c:pt>
                <c:pt idx="1177">
                  <c:v>43822</c:v>
                </c:pt>
                <c:pt idx="1178">
                  <c:v>43823</c:v>
                </c:pt>
              </c:numCache>
            </c:numRef>
          </c:cat>
          <c:val>
            <c:numRef>
              <c:f>万得!$E$2:$E$1309</c:f>
              <c:numCache>
                <c:formatCode>0_);[Red]\(0\)</c:formatCode>
                <c:ptCount val="1179"/>
                <c:pt idx="0">
                  <c:v>433.32959999999997</c:v>
                </c:pt>
                <c:pt idx="1">
                  <c:v>439.51180000000005</c:v>
                </c:pt>
                <c:pt idx="2">
                  <c:v>436.54162500000001</c:v>
                </c:pt>
                <c:pt idx="3">
                  <c:v>435.24420000000003</c:v>
                </c:pt>
                <c:pt idx="4">
                  <c:v>432.13679999999999</c:v>
                </c:pt>
                <c:pt idx="5">
                  <c:v>420.97687500000001</c:v>
                </c:pt>
                <c:pt idx="6">
                  <c:v>419.18575000000004</c:v>
                </c:pt>
                <c:pt idx="7">
                  <c:v>414.66387499999996</c:v>
                </c:pt>
                <c:pt idx="8">
                  <c:v>420.70187499999997</c:v>
                </c:pt>
                <c:pt idx="9">
                  <c:v>417.60810000000004</c:v>
                </c:pt>
                <c:pt idx="10">
                  <c:v>416.36400000000003</c:v>
                </c:pt>
                <c:pt idx="11">
                  <c:v>411.74485000000004</c:v>
                </c:pt>
                <c:pt idx="12">
                  <c:v>404.36880000000002</c:v>
                </c:pt>
                <c:pt idx="13">
                  <c:v>410.35489999999999</c:v>
                </c:pt>
                <c:pt idx="14">
                  <c:v>407.92430000000002</c:v>
                </c:pt>
                <c:pt idx="15">
                  <c:v>391.32299999999998</c:v>
                </c:pt>
                <c:pt idx="16">
                  <c:v>391.19549999999998</c:v>
                </c:pt>
                <c:pt idx="17">
                  <c:v>386.07659999999998</c:v>
                </c:pt>
                <c:pt idx="18">
                  <c:v>387.94387499999999</c:v>
                </c:pt>
                <c:pt idx="19">
                  <c:v>380.49399999999997</c:v>
                </c:pt>
                <c:pt idx="20">
                  <c:v>375.98312499999997</c:v>
                </c:pt>
                <c:pt idx="21">
                  <c:v>386.62469999999996</c:v>
                </c:pt>
                <c:pt idx="22">
                  <c:v>380.17160000000001</c:v>
                </c:pt>
                <c:pt idx="23">
                  <c:v>378.93504999999999</c:v>
                </c:pt>
                <c:pt idx="24">
                  <c:v>381.34972499999998</c:v>
                </c:pt>
                <c:pt idx="25">
                  <c:v>378.59542499999998</c:v>
                </c:pt>
                <c:pt idx="26">
                  <c:v>384.626125</c:v>
                </c:pt>
                <c:pt idx="27">
                  <c:v>384.75162499999999</c:v>
                </c:pt>
                <c:pt idx="28">
                  <c:v>387.93122500000004</c:v>
                </c:pt>
                <c:pt idx="29">
                  <c:v>393.77539999999999</c:v>
                </c:pt>
                <c:pt idx="30">
                  <c:v>401.33814999999998</c:v>
                </c:pt>
                <c:pt idx="31">
                  <c:v>392.512</c:v>
                </c:pt>
                <c:pt idx="32">
                  <c:v>386.7192</c:v>
                </c:pt>
                <c:pt idx="33">
                  <c:v>389.75665000000004</c:v>
                </c:pt>
                <c:pt idx="34">
                  <c:v>385.75562500000001</c:v>
                </c:pt>
                <c:pt idx="35">
                  <c:v>387.53190000000001</c:v>
                </c:pt>
                <c:pt idx="36">
                  <c:v>387.72090000000003</c:v>
                </c:pt>
                <c:pt idx="37">
                  <c:v>379.916875</c:v>
                </c:pt>
                <c:pt idx="38">
                  <c:v>367.62979999999999</c:v>
                </c:pt>
                <c:pt idx="39">
                  <c:v>359.96805000000001</c:v>
                </c:pt>
                <c:pt idx="40">
                  <c:v>357.06540000000001</c:v>
                </c:pt>
                <c:pt idx="41">
                  <c:v>352.49969999999996</c:v>
                </c:pt>
                <c:pt idx="42">
                  <c:v>351.10289999999998</c:v>
                </c:pt>
                <c:pt idx="43">
                  <c:v>360.45945</c:v>
                </c:pt>
                <c:pt idx="44">
                  <c:v>360.28980000000001</c:v>
                </c:pt>
                <c:pt idx="45">
                  <c:v>360.44774999999998</c:v>
                </c:pt>
                <c:pt idx="46">
                  <c:v>355.65337499999998</c:v>
                </c:pt>
                <c:pt idx="47">
                  <c:v>346.2525</c:v>
                </c:pt>
                <c:pt idx="48">
                  <c:v>341.10300000000001</c:v>
                </c:pt>
                <c:pt idx="49">
                  <c:v>338.22800000000001</c:v>
                </c:pt>
                <c:pt idx="50">
                  <c:v>337.964</c:v>
                </c:pt>
                <c:pt idx="51">
                  <c:v>343.8288</c:v>
                </c:pt>
                <c:pt idx="52">
                  <c:v>339.29025000000001</c:v>
                </c:pt>
                <c:pt idx="53">
                  <c:v>331.42500000000001</c:v>
                </c:pt>
                <c:pt idx="54">
                  <c:v>325.40410000000003</c:v>
                </c:pt>
                <c:pt idx="55">
                  <c:v>319.29039999999998</c:v>
                </c:pt>
                <c:pt idx="56">
                  <c:v>314.78775000000002</c:v>
                </c:pt>
                <c:pt idx="57">
                  <c:v>294.88319999999999</c:v>
                </c:pt>
                <c:pt idx="58">
                  <c:v>291.63099999999997</c:v>
                </c:pt>
                <c:pt idx="59">
                  <c:v>292.73137499999996</c:v>
                </c:pt>
                <c:pt idx="60">
                  <c:v>295.98962499999999</c:v>
                </c:pt>
                <c:pt idx="61">
                  <c:v>294.42239999999998</c:v>
                </c:pt>
                <c:pt idx="62">
                  <c:v>293.04174999999998</c:v>
                </c:pt>
                <c:pt idx="63">
                  <c:v>305.44012500000002</c:v>
                </c:pt>
                <c:pt idx="64">
                  <c:v>311.64052499999997</c:v>
                </c:pt>
                <c:pt idx="65">
                  <c:v>311.3005</c:v>
                </c:pt>
                <c:pt idx="66">
                  <c:v>311.12287499999996</c:v>
                </c:pt>
                <c:pt idx="67">
                  <c:v>315.52504999999996</c:v>
                </c:pt>
                <c:pt idx="68">
                  <c:v>313.93187499999999</c:v>
                </c:pt>
                <c:pt idx="69">
                  <c:v>314.06</c:v>
                </c:pt>
                <c:pt idx="70">
                  <c:v>327.9015</c:v>
                </c:pt>
                <c:pt idx="71">
                  <c:v>335.51347499999997</c:v>
                </c:pt>
                <c:pt idx="72">
                  <c:v>358.25985000000003</c:v>
                </c:pt>
                <c:pt idx="73">
                  <c:v>365.78949999999998</c:v>
                </c:pt>
                <c:pt idx="74">
                  <c:v>362.66332499999999</c:v>
                </c:pt>
                <c:pt idx="75">
                  <c:v>351.72174999999999</c:v>
                </c:pt>
                <c:pt idx="76">
                  <c:v>339.31034999999997</c:v>
                </c:pt>
                <c:pt idx="77">
                  <c:v>353.22787500000004</c:v>
                </c:pt>
                <c:pt idx="78">
                  <c:v>364.02100000000002</c:v>
                </c:pt>
                <c:pt idx="79">
                  <c:v>374.58049999999997</c:v>
                </c:pt>
                <c:pt idx="80">
                  <c:v>363.62234999999998</c:v>
                </c:pt>
                <c:pt idx="81">
                  <c:v>376.05405000000002</c:v>
                </c:pt>
                <c:pt idx="82">
                  <c:v>385.13159999999999</c:v>
                </c:pt>
                <c:pt idx="83">
                  <c:v>382.21875</c:v>
                </c:pt>
                <c:pt idx="84">
                  <c:v>385.07490000000001</c:v>
                </c:pt>
                <c:pt idx="85">
                  <c:v>378.77660000000003</c:v>
                </c:pt>
                <c:pt idx="86">
                  <c:v>374.145625</c:v>
                </c:pt>
                <c:pt idx="87">
                  <c:v>364.947025</c:v>
                </c:pt>
                <c:pt idx="88">
                  <c:v>363.53309999999999</c:v>
                </c:pt>
                <c:pt idx="89">
                  <c:v>357.58125000000001</c:v>
                </c:pt>
                <c:pt idx="90">
                  <c:v>360.7201</c:v>
                </c:pt>
                <c:pt idx="91">
                  <c:v>374.42737500000004</c:v>
                </c:pt>
                <c:pt idx="92">
                  <c:v>374.635625</c:v>
                </c:pt>
                <c:pt idx="93">
                  <c:v>388.44220000000001</c:v>
                </c:pt>
                <c:pt idx="94">
                  <c:v>384.01745</c:v>
                </c:pt>
                <c:pt idx="95">
                  <c:v>373.3322</c:v>
                </c:pt>
                <c:pt idx="96">
                  <c:v>376.35540000000003</c:v>
                </c:pt>
                <c:pt idx="97">
                  <c:v>384.18687499999999</c:v>
                </c:pt>
                <c:pt idx="98">
                  <c:v>388.4676</c:v>
                </c:pt>
                <c:pt idx="99">
                  <c:v>396.0369</c:v>
                </c:pt>
                <c:pt idx="100">
                  <c:v>396.146975</c:v>
                </c:pt>
                <c:pt idx="101">
                  <c:v>393.24212499999999</c:v>
                </c:pt>
                <c:pt idx="102">
                  <c:v>396.13402499999995</c:v>
                </c:pt>
                <c:pt idx="103">
                  <c:v>402.21247500000004</c:v>
                </c:pt>
                <c:pt idx="104">
                  <c:v>402.06125000000003</c:v>
                </c:pt>
                <c:pt idx="105">
                  <c:v>397.58549999999997</c:v>
                </c:pt>
                <c:pt idx="106">
                  <c:v>391.48160000000001</c:v>
                </c:pt>
                <c:pt idx="107">
                  <c:v>382.21875</c:v>
                </c:pt>
                <c:pt idx="108">
                  <c:v>373.06380000000001</c:v>
                </c:pt>
                <c:pt idx="109">
                  <c:v>372.86859999999996</c:v>
                </c:pt>
                <c:pt idx="110">
                  <c:v>372.73439999999999</c:v>
                </c:pt>
                <c:pt idx="111">
                  <c:v>371.29792500000002</c:v>
                </c:pt>
                <c:pt idx="112">
                  <c:v>380.60894999999999</c:v>
                </c:pt>
                <c:pt idx="113">
                  <c:v>371.47409999999996</c:v>
                </c:pt>
                <c:pt idx="114">
                  <c:v>369.87885</c:v>
                </c:pt>
                <c:pt idx="115">
                  <c:v>370.06639999999999</c:v>
                </c:pt>
                <c:pt idx="116">
                  <c:v>363.75920000000002</c:v>
                </c:pt>
                <c:pt idx="117">
                  <c:v>357.72164999999995</c:v>
                </c:pt>
                <c:pt idx="118">
                  <c:v>344.08687499999996</c:v>
                </c:pt>
                <c:pt idx="119">
                  <c:v>336.38</c:v>
                </c:pt>
                <c:pt idx="120">
                  <c:v>313.50650000000002</c:v>
                </c:pt>
                <c:pt idx="121">
                  <c:v>304.30085000000003</c:v>
                </c:pt>
                <c:pt idx="122">
                  <c:v>272.22874999999999</c:v>
                </c:pt>
                <c:pt idx="123">
                  <c:v>298.11112500000002</c:v>
                </c:pt>
                <c:pt idx="124">
                  <c:v>298.12087500000001</c:v>
                </c:pt>
                <c:pt idx="125">
                  <c:v>305.66499999999996</c:v>
                </c:pt>
                <c:pt idx="126">
                  <c:v>310.412375</c:v>
                </c:pt>
                <c:pt idx="127">
                  <c:v>305.76</c:v>
                </c:pt>
                <c:pt idx="128">
                  <c:v>305.86500000000001</c:v>
                </c:pt>
                <c:pt idx="129">
                  <c:v>322.81417499999998</c:v>
                </c:pt>
                <c:pt idx="130">
                  <c:v>321.29475000000002</c:v>
                </c:pt>
                <c:pt idx="131">
                  <c:v>311.95679999999999</c:v>
                </c:pt>
                <c:pt idx="132">
                  <c:v>313.50650000000002</c:v>
                </c:pt>
                <c:pt idx="133">
                  <c:v>313.49112500000001</c:v>
                </c:pt>
                <c:pt idx="134">
                  <c:v>318.11520000000002</c:v>
                </c:pt>
                <c:pt idx="135">
                  <c:v>327.1739</c:v>
                </c:pt>
                <c:pt idx="136">
                  <c:v>347.02625</c:v>
                </c:pt>
                <c:pt idx="137">
                  <c:v>339.46575000000001</c:v>
                </c:pt>
                <c:pt idx="138">
                  <c:v>337.9753</c:v>
                </c:pt>
                <c:pt idx="139">
                  <c:v>341.01717500000001</c:v>
                </c:pt>
                <c:pt idx="140">
                  <c:v>341.06177500000001</c:v>
                </c:pt>
                <c:pt idx="141">
                  <c:v>350.28985</c:v>
                </c:pt>
                <c:pt idx="142">
                  <c:v>342.61360000000002</c:v>
                </c:pt>
                <c:pt idx="143">
                  <c:v>348.86880000000002</c:v>
                </c:pt>
                <c:pt idx="144">
                  <c:v>356.09625</c:v>
                </c:pt>
                <c:pt idx="145">
                  <c:v>364.85699999999997</c:v>
                </c:pt>
                <c:pt idx="146">
                  <c:v>361.45875000000001</c:v>
                </c:pt>
                <c:pt idx="147">
                  <c:v>363.02407499999998</c:v>
                </c:pt>
                <c:pt idx="148">
                  <c:v>363.00704999999999</c:v>
                </c:pt>
                <c:pt idx="149">
                  <c:v>362.990025</c:v>
                </c:pt>
                <c:pt idx="150">
                  <c:v>359.52187499999997</c:v>
                </c:pt>
                <c:pt idx="151">
                  <c:v>359.23500000000001</c:v>
                </c:pt>
                <c:pt idx="152">
                  <c:v>346.45134999999999</c:v>
                </c:pt>
                <c:pt idx="153">
                  <c:v>340.73077499999999</c:v>
                </c:pt>
                <c:pt idx="154">
                  <c:v>342.63004999999998</c:v>
                </c:pt>
                <c:pt idx="155">
                  <c:v>347.66112500000003</c:v>
                </c:pt>
                <c:pt idx="156">
                  <c:v>359.92124999999999</c:v>
                </c:pt>
                <c:pt idx="157">
                  <c:v>359.39812500000005</c:v>
                </c:pt>
                <c:pt idx="158">
                  <c:v>358.60500000000002</c:v>
                </c:pt>
                <c:pt idx="159">
                  <c:v>361.037825</c:v>
                </c:pt>
                <c:pt idx="160">
                  <c:v>362.42879999999997</c:v>
                </c:pt>
                <c:pt idx="161">
                  <c:v>367.51522499999999</c:v>
                </c:pt>
                <c:pt idx="162">
                  <c:v>370.65640000000002</c:v>
                </c:pt>
                <c:pt idx="163">
                  <c:v>377.84910000000002</c:v>
                </c:pt>
                <c:pt idx="164">
                  <c:v>369.51220000000001</c:v>
                </c:pt>
                <c:pt idx="165">
                  <c:v>362.89050000000003</c:v>
                </c:pt>
                <c:pt idx="166">
                  <c:v>363.15839999999997</c:v>
                </c:pt>
                <c:pt idx="167">
                  <c:v>366.73919999999998</c:v>
                </c:pt>
                <c:pt idx="168">
                  <c:v>367.01238999999998</c:v>
                </c:pt>
                <c:pt idx="169">
                  <c:v>367.41052000000002</c:v>
                </c:pt>
                <c:pt idx="170">
                  <c:v>367.35156499999999</c:v>
                </c:pt>
                <c:pt idx="171">
                  <c:v>363.82496499999996</c:v>
                </c:pt>
                <c:pt idx="172">
                  <c:v>362.61772500000001</c:v>
                </c:pt>
                <c:pt idx="173">
                  <c:v>355.92646500000001</c:v>
                </c:pt>
                <c:pt idx="174">
                  <c:v>355.54109999999997</c:v>
                </c:pt>
                <c:pt idx="175">
                  <c:v>354.00634500000001</c:v>
                </c:pt>
                <c:pt idx="176">
                  <c:v>355.31047500000005</c:v>
                </c:pt>
                <c:pt idx="177">
                  <c:v>358.10052000000002</c:v>
                </c:pt>
                <c:pt idx="178">
                  <c:v>354.43954000000002</c:v>
                </c:pt>
                <c:pt idx="179">
                  <c:v>347.13819000000001</c:v>
                </c:pt>
                <c:pt idx="180">
                  <c:v>344.30543999999998</c:v>
                </c:pt>
                <c:pt idx="181">
                  <c:v>339.51771000000002</c:v>
                </c:pt>
                <c:pt idx="182">
                  <c:v>341.28568000000001</c:v>
                </c:pt>
                <c:pt idx="183">
                  <c:v>337.32837000000001</c:v>
                </c:pt>
                <c:pt idx="184">
                  <c:v>335.88191999999998</c:v>
                </c:pt>
                <c:pt idx="185">
                  <c:v>331.96378999999996</c:v>
                </c:pt>
                <c:pt idx="186">
                  <c:v>328.91446000000002</c:v>
                </c:pt>
                <c:pt idx="187">
                  <c:v>329.10412500000001</c:v>
                </c:pt>
                <c:pt idx="188">
                  <c:v>322.51117499999998</c:v>
                </c:pt>
                <c:pt idx="189">
                  <c:v>323.81940000000003</c:v>
                </c:pt>
                <c:pt idx="190">
                  <c:v>312.91480000000001</c:v>
                </c:pt>
                <c:pt idx="191">
                  <c:v>315.75414000000001</c:v>
                </c:pt>
                <c:pt idx="192">
                  <c:v>316.84004999999996</c:v>
                </c:pt>
                <c:pt idx="193">
                  <c:v>306.92844000000002</c:v>
                </c:pt>
                <c:pt idx="194">
                  <c:v>307.68660000000006</c:v>
                </c:pt>
                <c:pt idx="195">
                  <c:v>306.58011999999997</c:v>
                </c:pt>
                <c:pt idx="196">
                  <c:v>302.96117999999996</c:v>
                </c:pt>
                <c:pt idx="197">
                  <c:v>303.33402000000001</c:v>
                </c:pt>
                <c:pt idx="198">
                  <c:v>307.08173999999997</c:v>
                </c:pt>
                <c:pt idx="199">
                  <c:v>307.25561999999996</c:v>
                </c:pt>
                <c:pt idx="200">
                  <c:v>306.05068</c:v>
                </c:pt>
                <c:pt idx="201">
                  <c:v>305.54399999999998</c:v>
                </c:pt>
                <c:pt idx="202">
                  <c:v>304.08750000000003</c:v>
                </c:pt>
                <c:pt idx="203">
                  <c:v>298.30319999999995</c:v>
                </c:pt>
                <c:pt idx="204">
                  <c:v>296.65140000000002</c:v>
                </c:pt>
                <c:pt idx="205">
                  <c:v>288.97323</c:v>
                </c:pt>
                <c:pt idx="206">
                  <c:v>288.92340000000002</c:v>
                </c:pt>
                <c:pt idx="207">
                  <c:v>285.80482499999999</c:v>
                </c:pt>
                <c:pt idx="208">
                  <c:v>281.10719999999998</c:v>
                </c:pt>
                <c:pt idx="209">
                  <c:v>282.33634000000001</c:v>
                </c:pt>
                <c:pt idx="210">
                  <c:v>282.42032</c:v>
                </c:pt>
                <c:pt idx="211">
                  <c:v>281.54557499999999</c:v>
                </c:pt>
                <c:pt idx="212">
                  <c:v>271.83850000000001</c:v>
                </c:pt>
                <c:pt idx="213">
                  <c:v>259.09065000000004</c:v>
                </c:pt>
                <c:pt idx="214">
                  <c:v>260.30906000000004</c:v>
                </c:pt>
                <c:pt idx="215">
                  <c:v>259.12709999999998</c:v>
                </c:pt>
                <c:pt idx="216">
                  <c:v>252.84996000000004</c:v>
                </c:pt>
                <c:pt idx="217">
                  <c:v>252.74075000000002</c:v>
                </c:pt>
                <c:pt idx="218">
                  <c:v>251.82653999999997</c:v>
                </c:pt>
                <c:pt idx="219">
                  <c:v>251.4288</c:v>
                </c:pt>
                <c:pt idx="220">
                  <c:v>247.95096000000004</c:v>
                </c:pt>
                <c:pt idx="221">
                  <c:v>248.42188000000002</c:v>
                </c:pt>
                <c:pt idx="222">
                  <c:v>251.85297499999996</c:v>
                </c:pt>
                <c:pt idx="223">
                  <c:v>248.55214999999998</c:v>
                </c:pt>
                <c:pt idx="224">
                  <c:v>253.01078999999999</c:v>
                </c:pt>
                <c:pt idx="225">
                  <c:v>254.81879499999999</c:v>
                </c:pt>
                <c:pt idx="226">
                  <c:v>259.58006999999998</c:v>
                </c:pt>
                <c:pt idx="227">
                  <c:v>262.57341499999995</c:v>
                </c:pt>
                <c:pt idx="228">
                  <c:v>263.83994999999999</c:v>
                </c:pt>
                <c:pt idx="229">
                  <c:v>260.86592999999999</c:v>
                </c:pt>
                <c:pt idx="230">
                  <c:v>260.96265</c:v>
                </c:pt>
                <c:pt idx="231">
                  <c:v>268.38875000000002</c:v>
                </c:pt>
                <c:pt idx="232">
                  <c:v>277.29359999999997</c:v>
                </c:pt>
                <c:pt idx="233">
                  <c:v>279.37297499999994</c:v>
                </c:pt>
                <c:pt idx="234">
                  <c:v>280.84820000000002</c:v>
                </c:pt>
                <c:pt idx="235">
                  <c:v>277.68664000000001</c:v>
                </c:pt>
                <c:pt idx="236">
                  <c:v>277.945785</c:v>
                </c:pt>
                <c:pt idx="237">
                  <c:v>275.95164999999997</c:v>
                </c:pt>
                <c:pt idx="238">
                  <c:v>273.74382000000003</c:v>
                </c:pt>
                <c:pt idx="239">
                  <c:v>272.38940000000002</c:v>
                </c:pt>
                <c:pt idx="240">
                  <c:v>269.39472999999998</c:v>
                </c:pt>
                <c:pt idx="241">
                  <c:v>261.52758</c:v>
                </c:pt>
                <c:pt idx="242">
                  <c:v>259.23849999999999</c:v>
                </c:pt>
                <c:pt idx="243">
                  <c:v>257.5428</c:v>
                </c:pt>
                <c:pt idx="244">
                  <c:v>269.11169999999998</c:v>
                </c:pt>
                <c:pt idx="245">
                  <c:v>279.74135000000001</c:v>
                </c:pt>
                <c:pt idx="246">
                  <c:v>280.42289999999997</c:v>
                </c:pt>
                <c:pt idx="247">
                  <c:v>270.83713999999998</c:v>
                </c:pt>
                <c:pt idx="248">
                  <c:v>269.55435</c:v>
                </c:pt>
                <c:pt idx="249">
                  <c:v>272.77951999999999</c:v>
                </c:pt>
                <c:pt idx="250">
                  <c:v>272.71712000000002</c:v>
                </c:pt>
                <c:pt idx="251">
                  <c:v>272.02420000000001</c:v>
                </c:pt>
                <c:pt idx="252">
                  <c:v>279.17058000000003</c:v>
                </c:pt>
                <c:pt idx="253">
                  <c:v>279.14928000000003</c:v>
                </c:pt>
                <c:pt idx="254">
                  <c:v>277.78783999999996</c:v>
                </c:pt>
                <c:pt idx="255">
                  <c:v>284.11156499999998</c:v>
                </c:pt>
                <c:pt idx="256">
                  <c:v>288.24400000000003</c:v>
                </c:pt>
                <c:pt idx="257">
                  <c:v>293.20647500000001</c:v>
                </c:pt>
                <c:pt idx="258">
                  <c:v>300.92739999999998</c:v>
                </c:pt>
                <c:pt idx="259">
                  <c:v>297.17869999999999</c:v>
                </c:pt>
                <c:pt idx="260">
                  <c:v>301.49633999999998</c:v>
                </c:pt>
                <c:pt idx="261">
                  <c:v>301.55189999999999</c:v>
                </c:pt>
                <c:pt idx="262">
                  <c:v>303.35205000000002</c:v>
                </c:pt>
                <c:pt idx="263">
                  <c:v>307.19168000000002</c:v>
                </c:pt>
                <c:pt idx="264">
                  <c:v>314.19652000000002</c:v>
                </c:pt>
                <c:pt idx="265">
                  <c:v>333.64480000000003</c:v>
                </c:pt>
                <c:pt idx="266">
                  <c:v>326.36500000000001</c:v>
                </c:pt>
                <c:pt idx="267">
                  <c:v>325.85697999999996</c:v>
                </c:pt>
                <c:pt idx="268">
                  <c:v>323.65068999999994</c:v>
                </c:pt>
                <c:pt idx="269">
                  <c:v>320.80958000000004</c:v>
                </c:pt>
                <c:pt idx="270">
                  <c:v>322.67836</c:v>
                </c:pt>
                <c:pt idx="271">
                  <c:v>333.79042499999997</c:v>
                </c:pt>
                <c:pt idx="272">
                  <c:v>344.47740000000005</c:v>
                </c:pt>
                <c:pt idx="273">
                  <c:v>335.56356</c:v>
                </c:pt>
                <c:pt idx="274">
                  <c:v>349.26940000000002</c:v>
                </c:pt>
                <c:pt idx="275">
                  <c:v>418.02546000000007</c:v>
                </c:pt>
                <c:pt idx="276">
                  <c:v>403.25420000000003</c:v>
                </c:pt>
                <c:pt idx="277">
                  <c:v>374.35950000000003</c:v>
                </c:pt>
                <c:pt idx="278">
                  <c:v>373.50334499999997</c:v>
                </c:pt>
                <c:pt idx="279">
                  <c:v>364.76609999999999</c:v>
                </c:pt>
                <c:pt idx="280">
                  <c:v>357.0215</c:v>
                </c:pt>
                <c:pt idx="281">
                  <c:v>339.06159000000002</c:v>
                </c:pt>
                <c:pt idx="282">
                  <c:v>346.71503999999999</c:v>
                </c:pt>
                <c:pt idx="283">
                  <c:v>363.78160000000003</c:v>
                </c:pt>
                <c:pt idx="284">
                  <c:v>368.37959999999998</c:v>
                </c:pt>
                <c:pt idx="285">
                  <c:v>379.22039999999998</c:v>
                </c:pt>
                <c:pt idx="286">
                  <c:v>376.83179999999999</c:v>
                </c:pt>
                <c:pt idx="287">
                  <c:v>368.51179999999999</c:v>
                </c:pt>
                <c:pt idx="288">
                  <c:v>361.58249999999998</c:v>
                </c:pt>
                <c:pt idx="289">
                  <c:v>365.95152000000002</c:v>
                </c:pt>
                <c:pt idx="290">
                  <c:v>352.95050000000003</c:v>
                </c:pt>
                <c:pt idx="291">
                  <c:v>350.78980999999999</c:v>
                </c:pt>
                <c:pt idx="292">
                  <c:v>349.55092000000002</c:v>
                </c:pt>
                <c:pt idx="293">
                  <c:v>355.86335000000003</c:v>
                </c:pt>
                <c:pt idx="294">
                  <c:v>353.70661000000001</c:v>
                </c:pt>
                <c:pt idx="295">
                  <c:v>353.88060999999999</c:v>
                </c:pt>
                <c:pt idx="296">
                  <c:v>351.35900999999996</c:v>
                </c:pt>
                <c:pt idx="297">
                  <c:v>346.96888000000001</c:v>
                </c:pt>
                <c:pt idx="298">
                  <c:v>365.26684999999998</c:v>
                </c:pt>
                <c:pt idx="299">
                  <c:v>384.46519999999998</c:v>
                </c:pt>
                <c:pt idx="300">
                  <c:v>387.54599999999999</c:v>
                </c:pt>
                <c:pt idx="301">
                  <c:v>381.23462499999999</c:v>
                </c:pt>
                <c:pt idx="302">
                  <c:v>378.41363999999999</c:v>
                </c:pt>
                <c:pt idx="303">
                  <c:v>392.28528499999999</c:v>
                </c:pt>
                <c:pt idx="304">
                  <c:v>405.02199999999999</c:v>
                </c:pt>
                <c:pt idx="305">
                  <c:v>422.02376499999997</c:v>
                </c:pt>
                <c:pt idx="306">
                  <c:v>456.86114999999995</c:v>
                </c:pt>
                <c:pt idx="307">
                  <c:v>427.35332999999997</c:v>
                </c:pt>
                <c:pt idx="308">
                  <c:v>427.18719999999996</c:v>
                </c:pt>
                <c:pt idx="309">
                  <c:v>399.99752999999998</c:v>
                </c:pt>
                <c:pt idx="310">
                  <c:v>395.50569999999999</c:v>
                </c:pt>
                <c:pt idx="311">
                  <c:v>412.4579</c:v>
                </c:pt>
                <c:pt idx="312">
                  <c:v>425.31856499999998</c:v>
                </c:pt>
                <c:pt idx="313">
                  <c:v>412.247525</c:v>
                </c:pt>
                <c:pt idx="314">
                  <c:v>399.39945</c:v>
                </c:pt>
                <c:pt idx="315">
                  <c:v>392.07056000000006</c:v>
                </c:pt>
                <c:pt idx="316">
                  <c:v>380.45366999999999</c:v>
                </c:pt>
                <c:pt idx="317">
                  <c:v>357.10092500000002</c:v>
                </c:pt>
                <c:pt idx="318">
                  <c:v>365.95713000000001</c:v>
                </c:pt>
                <c:pt idx="319">
                  <c:v>366.80062500000003</c:v>
                </c:pt>
                <c:pt idx="320">
                  <c:v>360.197655</c:v>
                </c:pt>
                <c:pt idx="321">
                  <c:v>348.73987000000005</c:v>
                </c:pt>
                <c:pt idx="322">
                  <c:v>355.46591999999998</c:v>
                </c:pt>
                <c:pt idx="323">
                  <c:v>374.57400000000001</c:v>
                </c:pt>
                <c:pt idx="324">
                  <c:v>371.7312</c:v>
                </c:pt>
                <c:pt idx="325">
                  <c:v>360.4205</c:v>
                </c:pt>
                <c:pt idx="326">
                  <c:v>355.39175</c:v>
                </c:pt>
                <c:pt idx="327">
                  <c:v>341.02055000000001</c:v>
                </c:pt>
                <c:pt idx="328">
                  <c:v>338.14222000000001</c:v>
                </c:pt>
                <c:pt idx="329">
                  <c:v>331.74965000000003</c:v>
                </c:pt>
                <c:pt idx="330">
                  <c:v>327.76</c:v>
                </c:pt>
                <c:pt idx="331">
                  <c:v>339.23820000000001</c:v>
                </c:pt>
                <c:pt idx="332">
                  <c:v>330.23568000000006</c:v>
                </c:pt>
                <c:pt idx="333">
                  <c:v>328.2921</c:v>
                </c:pt>
                <c:pt idx="334">
                  <c:v>326.15055000000001</c:v>
                </c:pt>
                <c:pt idx="335">
                  <c:v>323.84183999999999</c:v>
                </c:pt>
                <c:pt idx="336">
                  <c:v>333.57051000000001</c:v>
                </c:pt>
                <c:pt idx="337">
                  <c:v>338.61948999999998</c:v>
                </c:pt>
                <c:pt idx="338">
                  <c:v>348.75966999999997</c:v>
                </c:pt>
                <c:pt idx="339">
                  <c:v>344.36324999999999</c:v>
                </c:pt>
                <c:pt idx="340">
                  <c:v>346.79235</c:v>
                </c:pt>
                <c:pt idx="341">
                  <c:v>335.20514500000002</c:v>
                </c:pt>
                <c:pt idx="342">
                  <c:v>336.27509500000002</c:v>
                </c:pt>
                <c:pt idx="343">
                  <c:v>335.26890000000003</c:v>
                </c:pt>
                <c:pt idx="344">
                  <c:v>339.173225</c:v>
                </c:pt>
                <c:pt idx="345">
                  <c:v>335.11079999999998</c:v>
                </c:pt>
                <c:pt idx="346">
                  <c:v>334.84559999999999</c:v>
                </c:pt>
                <c:pt idx="347">
                  <c:v>348.79614999999995</c:v>
                </c:pt>
                <c:pt idx="348">
                  <c:v>344.7045</c:v>
                </c:pt>
                <c:pt idx="349">
                  <c:v>342.03520000000003</c:v>
                </c:pt>
                <c:pt idx="350">
                  <c:v>356.10187500000001</c:v>
                </c:pt>
                <c:pt idx="351">
                  <c:v>356.92271999999997</c:v>
                </c:pt>
                <c:pt idx="352">
                  <c:v>359.14445999999998</c:v>
                </c:pt>
                <c:pt idx="353">
                  <c:v>364.71600000000001</c:v>
                </c:pt>
                <c:pt idx="354">
                  <c:v>363.40064000000001</c:v>
                </c:pt>
                <c:pt idx="355">
                  <c:v>373.90499999999997</c:v>
                </c:pt>
                <c:pt idx="356">
                  <c:v>374.59125</c:v>
                </c:pt>
                <c:pt idx="357">
                  <c:v>369.51460000000003</c:v>
                </c:pt>
                <c:pt idx="358">
                  <c:v>368.02576499999998</c:v>
                </c:pt>
                <c:pt idx="359">
                  <c:v>376.99452000000002</c:v>
                </c:pt>
                <c:pt idx="360">
                  <c:v>392.99650000000003</c:v>
                </c:pt>
                <c:pt idx="361">
                  <c:v>400.00817999999998</c:v>
                </c:pt>
                <c:pt idx="362">
                  <c:v>394.72562999999997</c:v>
                </c:pt>
                <c:pt idx="363">
                  <c:v>393.81547500000005</c:v>
                </c:pt>
                <c:pt idx="364">
                  <c:v>382.68211500000001</c:v>
                </c:pt>
                <c:pt idx="365">
                  <c:v>376.37702000000002</c:v>
                </c:pt>
                <c:pt idx="366">
                  <c:v>376.23652000000004</c:v>
                </c:pt>
                <c:pt idx="367">
                  <c:v>384.51400000000001</c:v>
                </c:pt>
                <c:pt idx="368">
                  <c:v>377.67988500000001</c:v>
                </c:pt>
                <c:pt idx="369">
                  <c:v>379.76479999999998</c:v>
                </c:pt>
                <c:pt idx="370">
                  <c:v>384.97516999999999</c:v>
                </c:pt>
                <c:pt idx="371">
                  <c:v>394.69232</c:v>
                </c:pt>
                <c:pt idx="372">
                  <c:v>403.24483499999997</c:v>
                </c:pt>
                <c:pt idx="373">
                  <c:v>399.06599999999997</c:v>
                </c:pt>
                <c:pt idx="374">
                  <c:v>404.28969999999998</c:v>
                </c:pt>
                <c:pt idx="375">
                  <c:v>407.01237500000002</c:v>
                </c:pt>
                <c:pt idx="376">
                  <c:v>403.78950000000003</c:v>
                </c:pt>
                <c:pt idx="377">
                  <c:v>396.67068</c:v>
                </c:pt>
                <c:pt idx="378">
                  <c:v>409.39299</c:v>
                </c:pt>
                <c:pt idx="379">
                  <c:v>416.34375</c:v>
                </c:pt>
                <c:pt idx="380">
                  <c:v>405.16769999999997</c:v>
                </c:pt>
                <c:pt idx="381">
                  <c:v>397.19872500000002</c:v>
                </c:pt>
                <c:pt idx="382">
                  <c:v>406.57773000000003</c:v>
                </c:pt>
                <c:pt idx="383">
                  <c:v>401.9015</c:v>
                </c:pt>
                <c:pt idx="384">
                  <c:v>412.08557499999995</c:v>
                </c:pt>
                <c:pt idx="385">
                  <c:v>402.94159999999999</c:v>
                </c:pt>
                <c:pt idx="386">
                  <c:v>406.91622000000001</c:v>
                </c:pt>
                <c:pt idx="387">
                  <c:v>408.19081499999999</c:v>
                </c:pt>
                <c:pt idx="388">
                  <c:v>410.90957999999995</c:v>
                </c:pt>
                <c:pt idx="389">
                  <c:v>416.16249999999997</c:v>
                </c:pt>
                <c:pt idx="390">
                  <c:v>413.79660000000001</c:v>
                </c:pt>
                <c:pt idx="391">
                  <c:v>405.93919</c:v>
                </c:pt>
                <c:pt idx="392">
                  <c:v>399.92531999999994</c:v>
                </c:pt>
                <c:pt idx="393">
                  <c:v>401.47028</c:v>
                </c:pt>
                <c:pt idx="394">
                  <c:v>400.87199999999996</c:v>
                </c:pt>
                <c:pt idx="395">
                  <c:v>394.75720000000001</c:v>
                </c:pt>
                <c:pt idx="396">
                  <c:v>401.70576</c:v>
                </c:pt>
                <c:pt idx="397">
                  <c:v>401.36290499999996</c:v>
                </c:pt>
                <c:pt idx="398">
                  <c:v>397.89434999999997</c:v>
                </c:pt>
                <c:pt idx="399">
                  <c:v>399.38924000000003</c:v>
                </c:pt>
                <c:pt idx="400">
                  <c:v>393.67282499999999</c:v>
                </c:pt>
                <c:pt idx="401">
                  <c:v>389.39390000000003</c:v>
                </c:pt>
                <c:pt idx="402">
                  <c:v>389.10114000000004</c:v>
                </c:pt>
                <c:pt idx="403">
                  <c:v>377.00189999999998</c:v>
                </c:pt>
                <c:pt idx="404">
                  <c:v>376.61884999999995</c:v>
                </c:pt>
                <c:pt idx="405">
                  <c:v>373.66767000000004</c:v>
                </c:pt>
                <c:pt idx="406">
                  <c:v>366.93845000000005</c:v>
                </c:pt>
                <c:pt idx="407">
                  <c:v>371.06328000000002</c:v>
                </c:pt>
                <c:pt idx="408">
                  <c:v>376.13101499999999</c:v>
                </c:pt>
                <c:pt idx="409">
                  <c:v>376.68549999999999</c:v>
                </c:pt>
                <c:pt idx="410">
                  <c:v>379.77336000000003</c:v>
                </c:pt>
                <c:pt idx="411">
                  <c:v>372.21791000000002</c:v>
                </c:pt>
                <c:pt idx="412">
                  <c:v>372.41338500000001</c:v>
                </c:pt>
                <c:pt idx="413">
                  <c:v>372.85300000000001</c:v>
                </c:pt>
                <c:pt idx="414">
                  <c:v>373.62291000000005</c:v>
                </c:pt>
                <c:pt idx="415">
                  <c:v>377.25504000000001</c:v>
                </c:pt>
                <c:pt idx="416">
                  <c:v>382.12311000000005</c:v>
                </c:pt>
                <c:pt idx="417">
                  <c:v>383.03431</c:v>
                </c:pt>
                <c:pt idx="418">
                  <c:v>383.5872</c:v>
                </c:pt>
                <c:pt idx="419">
                  <c:v>386.48853499999996</c:v>
                </c:pt>
                <c:pt idx="420">
                  <c:v>394.84093999999999</c:v>
                </c:pt>
                <c:pt idx="421">
                  <c:v>395.06860999999998</c:v>
                </c:pt>
                <c:pt idx="422">
                  <c:v>395.20362</c:v>
                </c:pt>
                <c:pt idx="423">
                  <c:v>398.14456499999994</c:v>
                </c:pt>
                <c:pt idx="424">
                  <c:v>398.59219999999999</c:v>
                </c:pt>
                <c:pt idx="425">
                  <c:v>403.77085</c:v>
                </c:pt>
                <c:pt idx="426">
                  <c:v>423.06128000000001</c:v>
                </c:pt>
                <c:pt idx="427">
                  <c:v>430.60380000000004</c:v>
                </c:pt>
                <c:pt idx="428">
                  <c:v>427.41416000000004</c:v>
                </c:pt>
                <c:pt idx="429">
                  <c:v>435.30907000000002</c:v>
                </c:pt>
                <c:pt idx="430">
                  <c:v>437.63727</c:v>
                </c:pt>
                <c:pt idx="431">
                  <c:v>442.98036000000002</c:v>
                </c:pt>
                <c:pt idx="432">
                  <c:v>441.85548</c:v>
                </c:pt>
                <c:pt idx="433">
                  <c:v>441.72859500000004</c:v>
                </c:pt>
                <c:pt idx="434">
                  <c:v>442.55426999999997</c:v>
                </c:pt>
                <c:pt idx="435">
                  <c:v>459.1755</c:v>
                </c:pt>
                <c:pt idx="436">
                  <c:v>465.56370500000003</c:v>
                </c:pt>
                <c:pt idx="437">
                  <c:v>487.37291999999997</c:v>
                </c:pt>
                <c:pt idx="438">
                  <c:v>506.76152500000006</c:v>
                </c:pt>
                <c:pt idx="439">
                  <c:v>547.64459999999997</c:v>
                </c:pt>
                <c:pt idx="440">
                  <c:v>541.88908500000002</c:v>
                </c:pt>
                <c:pt idx="441">
                  <c:v>500.355975</c:v>
                </c:pt>
                <c:pt idx="442">
                  <c:v>499.34976</c:v>
                </c:pt>
                <c:pt idx="443">
                  <c:v>503.85581999999999</c:v>
                </c:pt>
                <c:pt idx="444">
                  <c:v>500.14692000000002</c:v>
                </c:pt>
                <c:pt idx="445">
                  <c:v>491.17320000000007</c:v>
                </c:pt>
                <c:pt idx="446">
                  <c:v>518.24976500000002</c:v>
                </c:pt>
                <c:pt idx="447">
                  <c:v>524.35943999999995</c:v>
                </c:pt>
                <c:pt idx="448">
                  <c:v>535.40875000000005</c:v>
                </c:pt>
                <c:pt idx="449">
                  <c:v>555.76487999999995</c:v>
                </c:pt>
                <c:pt idx="450">
                  <c:v>563.72793000000001</c:v>
                </c:pt>
                <c:pt idx="451">
                  <c:v>532.51196999999991</c:v>
                </c:pt>
                <c:pt idx="452">
                  <c:v>502.71449999999999</c:v>
                </c:pt>
                <c:pt idx="453">
                  <c:v>545.45777999999996</c:v>
                </c:pt>
                <c:pt idx="454">
                  <c:v>531.77761999999996</c:v>
                </c:pt>
                <c:pt idx="455">
                  <c:v>544.07299999999998</c:v>
                </c:pt>
                <c:pt idx="456">
                  <c:v>541.05675000000008</c:v>
                </c:pt>
                <c:pt idx="457">
                  <c:v>566.28983999999991</c:v>
                </c:pt>
                <c:pt idx="458">
                  <c:v>557.75206500000002</c:v>
                </c:pt>
                <c:pt idx="459">
                  <c:v>559.70778000000007</c:v>
                </c:pt>
                <c:pt idx="460">
                  <c:v>579.97697000000005</c:v>
                </c:pt>
                <c:pt idx="461">
                  <c:v>574.90956000000006</c:v>
                </c:pt>
                <c:pt idx="462">
                  <c:v>564.64904000000001</c:v>
                </c:pt>
                <c:pt idx="463">
                  <c:v>566.78401999999994</c:v>
                </c:pt>
                <c:pt idx="464">
                  <c:v>561.62464</c:v>
                </c:pt>
                <c:pt idx="465">
                  <c:v>562.81344000000001</c:v>
                </c:pt>
                <c:pt idx="466">
                  <c:v>551.92326000000003</c:v>
                </c:pt>
                <c:pt idx="467">
                  <c:v>554.86966499999994</c:v>
                </c:pt>
                <c:pt idx="468">
                  <c:v>541.24582500000008</c:v>
                </c:pt>
                <c:pt idx="469">
                  <c:v>545.63186499999995</c:v>
                </c:pt>
                <c:pt idx="470">
                  <c:v>550.83366000000001</c:v>
                </c:pt>
                <c:pt idx="471">
                  <c:v>564.64687499999991</c:v>
                </c:pt>
                <c:pt idx="472">
                  <c:v>561.18827499999998</c:v>
                </c:pt>
                <c:pt idx="473">
                  <c:v>552.53205000000003</c:v>
                </c:pt>
                <c:pt idx="474">
                  <c:v>544.51682999999991</c:v>
                </c:pt>
                <c:pt idx="475">
                  <c:v>540.91228000000001</c:v>
                </c:pt>
                <c:pt idx="476">
                  <c:v>540.248065</c:v>
                </c:pt>
                <c:pt idx="477">
                  <c:v>532.52033999999992</c:v>
                </c:pt>
                <c:pt idx="478">
                  <c:v>540.58990999999992</c:v>
                </c:pt>
                <c:pt idx="479">
                  <c:v>547.98711000000003</c:v>
                </c:pt>
                <c:pt idx="480">
                  <c:v>559.07262500000002</c:v>
                </c:pt>
                <c:pt idx="481">
                  <c:v>561.07921500000009</c:v>
                </c:pt>
                <c:pt idx="482">
                  <c:v>554.71744999999999</c:v>
                </c:pt>
                <c:pt idx="483">
                  <c:v>578.54160000000002</c:v>
                </c:pt>
                <c:pt idx="484">
                  <c:v>566.07936000000007</c:v>
                </c:pt>
                <c:pt idx="485">
                  <c:v>561.21975000000009</c:v>
                </c:pt>
                <c:pt idx="486">
                  <c:v>553.00092000000006</c:v>
                </c:pt>
                <c:pt idx="487">
                  <c:v>550.23092999999994</c:v>
                </c:pt>
                <c:pt idx="488">
                  <c:v>558.17608000000007</c:v>
                </c:pt>
                <c:pt idx="489">
                  <c:v>568.85557500000004</c:v>
                </c:pt>
                <c:pt idx="490">
                  <c:v>568.31786</c:v>
                </c:pt>
                <c:pt idx="491">
                  <c:v>572.36685999999997</c:v>
                </c:pt>
                <c:pt idx="492">
                  <c:v>553.58969999999999</c:v>
                </c:pt>
                <c:pt idx="493">
                  <c:v>554.33647999999994</c:v>
                </c:pt>
                <c:pt idx="494">
                  <c:v>567.69810000000007</c:v>
                </c:pt>
                <c:pt idx="495">
                  <c:v>574.54490499999997</c:v>
                </c:pt>
                <c:pt idx="496">
                  <c:v>577.16399999999999</c:v>
                </c:pt>
                <c:pt idx="497">
                  <c:v>595.97253999999998</c:v>
                </c:pt>
                <c:pt idx="498">
                  <c:v>641.09588999999994</c:v>
                </c:pt>
                <c:pt idx="499">
                  <c:v>633.01520000000005</c:v>
                </c:pt>
                <c:pt idx="500">
                  <c:v>630.38491999999997</c:v>
                </c:pt>
                <c:pt idx="501">
                  <c:v>623.49446499999999</c:v>
                </c:pt>
                <c:pt idx="502">
                  <c:v>621.92275999999993</c:v>
                </c:pt>
                <c:pt idx="503">
                  <c:v>644.46562499999993</c:v>
                </c:pt>
                <c:pt idx="504">
                  <c:v>653.84894999999995</c:v>
                </c:pt>
                <c:pt idx="505">
                  <c:v>644.93709999999999</c:v>
                </c:pt>
                <c:pt idx="506">
                  <c:v>631.99400000000003</c:v>
                </c:pt>
                <c:pt idx="507">
                  <c:v>622.01429999999993</c:v>
                </c:pt>
                <c:pt idx="508">
                  <c:v>644.44311000000005</c:v>
                </c:pt>
                <c:pt idx="509">
                  <c:v>630.4375</c:v>
                </c:pt>
                <c:pt idx="510">
                  <c:v>629.84568999999999</c:v>
                </c:pt>
                <c:pt idx="511">
                  <c:v>636.13920499999995</c:v>
                </c:pt>
                <c:pt idx="512">
                  <c:v>630.05391999999995</c:v>
                </c:pt>
                <c:pt idx="513">
                  <c:v>608.44754999999998</c:v>
                </c:pt>
                <c:pt idx="514">
                  <c:v>606.13202999999999</c:v>
                </c:pt>
                <c:pt idx="515">
                  <c:v>605.41064000000006</c:v>
                </c:pt>
                <c:pt idx="516">
                  <c:v>604.15250000000003</c:v>
                </c:pt>
                <c:pt idx="517">
                  <c:v>597.22272000000009</c:v>
                </c:pt>
                <c:pt idx="518">
                  <c:v>611.23367999999994</c:v>
                </c:pt>
                <c:pt idx="519">
                  <c:v>612.38548000000003</c:v>
                </c:pt>
                <c:pt idx="520">
                  <c:v>628.94650000000001</c:v>
                </c:pt>
                <c:pt idx="521">
                  <c:v>638.35073999999997</c:v>
                </c:pt>
                <c:pt idx="522">
                  <c:v>633.63159999999993</c:v>
                </c:pt>
                <c:pt idx="523">
                  <c:v>629.95173999999997</c:v>
                </c:pt>
                <c:pt idx="524">
                  <c:v>600.91769999999997</c:v>
                </c:pt>
                <c:pt idx="525">
                  <c:v>583.83427499999993</c:v>
                </c:pt>
                <c:pt idx="526">
                  <c:v>591.47304000000008</c:v>
                </c:pt>
                <c:pt idx="527">
                  <c:v>575.54419999999993</c:v>
                </c:pt>
                <c:pt idx="528">
                  <c:v>556.13459499999999</c:v>
                </c:pt>
                <c:pt idx="529">
                  <c:v>558.50983999999994</c:v>
                </c:pt>
                <c:pt idx="530">
                  <c:v>566.825875</c:v>
                </c:pt>
                <c:pt idx="531">
                  <c:v>558.6897899999999</c:v>
                </c:pt>
                <c:pt idx="532">
                  <c:v>546.76952500000004</c:v>
                </c:pt>
                <c:pt idx="533">
                  <c:v>563.30655000000002</c:v>
                </c:pt>
                <c:pt idx="534">
                  <c:v>540.06654999999989</c:v>
                </c:pt>
                <c:pt idx="535">
                  <c:v>525.39138000000003</c:v>
                </c:pt>
                <c:pt idx="536">
                  <c:v>511.94643000000008</c:v>
                </c:pt>
                <c:pt idx="537">
                  <c:v>514.764005</c:v>
                </c:pt>
                <c:pt idx="538">
                  <c:v>475.68600000000004</c:v>
                </c:pt>
                <c:pt idx="539">
                  <c:v>473.69189999999998</c:v>
                </c:pt>
                <c:pt idx="540">
                  <c:v>441.943625</c:v>
                </c:pt>
                <c:pt idx="541">
                  <c:v>439.25662</c:v>
                </c:pt>
                <c:pt idx="542">
                  <c:v>447.34595999999999</c:v>
                </c:pt>
                <c:pt idx="543">
                  <c:v>452.30739999999997</c:v>
                </c:pt>
                <c:pt idx="544">
                  <c:v>467.30817000000002</c:v>
                </c:pt>
                <c:pt idx="545">
                  <c:v>457.01881500000002</c:v>
                </c:pt>
                <c:pt idx="546">
                  <c:v>456.36279000000002</c:v>
                </c:pt>
                <c:pt idx="547">
                  <c:v>462.29417500000005</c:v>
                </c:pt>
                <c:pt idx="548">
                  <c:v>462.63664</c:v>
                </c:pt>
                <c:pt idx="549">
                  <c:v>463.90562999999997</c:v>
                </c:pt>
                <c:pt idx="550">
                  <c:v>476.83074000000005</c:v>
                </c:pt>
                <c:pt idx="551">
                  <c:v>472.59911999999997</c:v>
                </c:pt>
                <c:pt idx="552">
                  <c:v>437.18737999999996</c:v>
                </c:pt>
                <c:pt idx="553">
                  <c:v>422.94775999999996</c:v>
                </c:pt>
                <c:pt idx="554">
                  <c:v>420.23196500000006</c:v>
                </c:pt>
                <c:pt idx="555">
                  <c:v>419.39977499999998</c:v>
                </c:pt>
                <c:pt idx="556">
                  <c:v>420.86584500000004</c:v>
                </c:pt>
                <c:pt idx="557">
                  <c:v>417.48014000000001</c:v>
                </c:pt>
                <c:pt idx="558">
                  <c:v>421.71850000000001</c:v>
                </c:pt>
                <c:pt idx="559">
                  <c:v>424.09034999999994</c:v>
                </c:pt>
                <c:pt idx="560">
                  <c:v>428.62557500000003</c:v>
                </c:pt>
                <c:pt idx="561">
                  <c:v>428.48194000000001</c:v>
                </c:pt>
                <c:pt idx="562">
                  <c:v>433.69572999999997</c:v>
                </c:pt>
                <c:pt idx="563">
                  <c:v>434.70008999999999</c:v>
                </c:pt>
                <c:pt idx="564">
                  <c:v>426.04150499999997</c:v>
                </c:pt>
                <c:pt idx="565">
                  <c:v>417.01727</c:v>
                </c:pt>
                <c:pt idx="566">
                  <c:v>405.64397500000001</c:v>
                </c:pt>
                <c:pt idx="567">
                  <c:v>398.44839999999999</c:v>
                </c:pt>
                <c:pt idx="568">
                  <c:v>393.95341999999999</c:v>
                </c:pt>
                <c:pt idx="569">
                  <c:v>384.02760000000001</c:v>
                </c:pt>
                <c:pt idx="570">
                  <c:v>390.72180000000003</c:v>
                </c:pt>
                <c:pt idx="571">
                  <c:v>383.15339999999998</c:v>
                </c:pt>
                <c:pt idx="572">
                  <c:v>383.48743000000002</c:v>
                </c:pt>
                <c:pt idx="573">
                  <c:v>378.64763999999997</c:v>
                </c:pt>
                <c:pt idx="574">
                  <c:v>381.08730000000003</c:v>
                </c:pt>
                <c:pt idx="575">
                  <c:v>373.16079000000002</c:v>
                </c:pt>
                <c:pt idx="576">
                  <c:v>375.41270000000003</c:v>
                </c:pt>
                <c:pt idx="577">
                  <c:v>366.95159999999998</c:v>
                </c:pt>
                <c:pt idx="578">
                  <c:v>370.60724499999998</c:v>
                </c:pt>
                <c:pt idx="579">
                  <c:v>370.81117999999998</c:v>
                </c:pt>
                <c:pt idx="580">
                  <c:v>378.05220000000003</c:v>
                </c:pt>
                <c:pt idx="581">
                  <c:v>380.64319999999998</c:v>
                </c:pt>
                <c:pt idx="582">
                  <c:v>386.78527999999994</c:v>
                </c:pt>
                <c:pt idx="583">
                  <c:v>386.31334500000003</c:v>
                </c:pt>
                <c:pt idx="584">
                  <c:v>387.01797499999998</c:v>
                </c:pt>
                <c:pt idx="585">
                  <c:v>389.98016999999999</c:v>
                </c:pt>
                <c:pt idx="586">
                  <c:v>410.43492000000003</c:v>
                </c:pt>
                <c:pt idx="587">
                  <c:v>428.73390000000001</c:v>
                </c:pt>
                <c:pt idx="588">
                  <c:v>436.85419999999993</c:v>
                </c:pt>
                <c:pt idx="589">
                  <c:v>426.78719999999998</c:v>
                </c:pt>
                <c:pt idx="590">
                  <c:v>440.17914000000002</c:v>
                </c:pt>
                <c:pt idx="591">
                  <c:v>432.45293000000004</c:v>
                </c:pt>
                <c:pt idx="592">
                  <c:v>431.30470000000003</c:v>
                </c:pt>
                <c:pt idx="593">
                  <c:v>430.14249000000001</c:v>
                </c:pt>
                <c:pt idx="594">
                  <c:v>437.02659</c:v>
                </c:pt>
                <c:pt idx="595">
                  <c:v>438.70762000000002</c:v>
                </c:pt>
                <c:pt idx="596">
                  <c:v>449.36762999999996</c:v>
                </c:pt>
                <c:pt idx="597">
                  <c:v>445.21407999999997</c:v>
                </c:pt>
                <c:pt idx="598">
                  <c:v>445.79814999999996</c:v>
                </c:pt>
                <c:pt idx="599">
                  <c:v>442.90308999999996</c:v>
                </c:pt>
                <c:pt idx="600">
                  <c:v>455.70569</c:v>
                </c:pt>
                <c:pt idx="601">
                  <c:v>463.81145999999995</c:v>
                </c:pt>
                <c:pt idx="602">
                  <c:v>473.84327500000001</c:v>
                </c:pt>
                <c:pt idx="603">
                  <c:v>459.76716000000005</c:v>
                </c:pt>
                <c:pt idx="604">
                  <c:v>458.08492500000006</c:v>
                </c:pt>
                <c:pt idx="605">
                  <c:v>458.05095</c:v>
                </c:pt>
                <c:pt idx="606">
                  <c:v>473.74470000000002</c:v>
                </c:pt>
                <c:pt idx="607">
                  <c:v>474.72887000000003</c:v>
                </c:pt>
                <c:pt idx="608">
                  <c:v>468.79325499999999</c:v>
                </c:pt>
                <c:pt idx="609">
                  <c:v>468.57921499999998</c:v>
                </c:pt>
                <c:pt idx="610">
                  <c:v>497.89420000000001</c:v>
                </c:pt>
                <c:pt idx="611">
                  <c:v>496.89520000000005</c:v>
                </c:pt>
                <c:pt idx="612">
                  <c:v>490.26047500000004</c:v>
                </c:pt>
                <c:pt idx="613">
                  <c:v>492.99268499999994</c:v>
                </c:pt>
                <c:pt idx="614">
                  <c:v>500.80471999999992</c:v>
                </c:pt>
                <c:pt idx="615">
                  <c:v>515.97490000000005</c:v>
                </c:pt>
                <c:pt idx="616">
                  <c:v>505.55959999999999</c:v>
                </c:pt>
                <c:pt idx="617">
                  <c:v>510.79049999999995</c:v>
                </c:pt>
                <c:pt idx="618">
                  <c:v>500.14821000000001</c:v>
                </c:pt>
                <c:pt idx="619">
                  <c:v>485.52129000000002</c:v>
                </c:pt>
                <c:pt idx="620">
                  <c:v>481.161135</c:v>
                </c:pt>
                <c:pt idx="621">
                  <c:v>483.47996000000006</c:v>
                </c:pt>
                <c:pt idx="622">
                  <c:v>501.65168</c:v>
                </c:pt>
                <c:pt idx="623">
                  <c:v>499.91256000000004</c:v>
                </c:pt>
                <c:pt idx="624">
                  <c:v>518.66247499999997</c:v>
                </c:pt>
                <c:pt idx="625">
                  <c:v>528.44719499999997</c:v>
                </c:pt>
                <c:pt idx="626">
                  <c:v>501.74648999999994</c:v>
                </c:pt>
                <c:pt idx="627">
                  <c:v>508.58362499999998</c:v>
                </c:pt>
                <c:pt idx="628">
                  <c:v>511.65961499999992</c:v>
                </c:pt>
                <c:pt idx="629">
                  <c:v>507.93221499999999</c:v>
                </c:pt>
                <c:pt idx="630">
                  <c:v>503.49533500000001</c:v>
                </c:pt>
                <c:pt idx="631">
                  <c:v>499.40060999999997</c:v>
                </c:pt>
                <c:pt idx="632">
                  <c:v>508.93709999999999</c:v>
                </c:pt>
                <c:pt idx="633">
                  <c:v>508.59866</c:v>
                </c:pt>
                <c:pt idx="634">
                  <c:v>509.23230000000001</c:v>
                </c:pt>
                <c:pt idx="635">
                  <c:v>498.97604000000007</c:v>
                </c:pt>
                <c:pt idx="636">
                  <c:v>487.88577500000002</c:v>
                </c:pt>
                <c:pt idx="637">
                  <c:v>482.21228000000002</c:v>
                </c:pt>
                <c:pt idx="638">
                  <c:v>480.9778</c:v>
                </c:pt>
                <c:pt idx="639">
                  <c:v>492.51496500000002</c:v>
                </c:pt>
                <c:pt idx="640">
                  <c:v>498.53774999999996</c:v>
                </c:pt>
                <c:pt idx="641">
                  <c:v>484.44099999999997</c:v>
                </c:pt>
                <c:pt idx="642">
                  <c:v>469.08291000000003</c:v>
                </c:pt>
                <c:pt idx="643">
                  <c:v>470.36261000000002</c:v>
                </c:pt>
                <c:pt idx="644">
                  <c:v>449.86345000000006</c:v>
                </c:pt>
                <c:pt idx="645">
                  <c:v>445.57094999999998</c:v>
                </c:pt>
                <c:pt idx="646">
                  <c:v>415.95010500000001</c:v>
                </c:pt>
                <c:pt idx="647">
                  <c:v>409.98472500000003</c:v>
                </c:pt>
                <c:pt idx="648">
                  <c:v>410.50762500000002</c:v>
                </c:pt>
                <c:pt idx="649">
                  <c:v>426.85095999999993</c:v>
                </c:pt>
                <c:pt idx="650">
                  <c:v>416.34768000000003</c:v>
                </c:pt>
                <c:pt idx="651">
                  <c:v>406.98989999999998</c:v>
                </c:pt>
                <c:pt idx="652">
                  <c:v>407.17381499999999</c:v>
                </c:pt>
                <c:pt idx="653">
                  <c:v>407.60208999999998</c:v>
                </c:pt>
                <c:pt idx="654">
                  <c:v>391.67343</c:v>
                </c:pt>
                <c:pt idx="655">
                  <c:v>385.499055</c:v>
                </c:pt>
                <c:pt idx="656">
                  <c:v>382.34448000000003</c:v>
                </c:pt>
                <c:pt idx="657">
                  <c:v>414.62646999999998</c:v>
                </c:pt>
                <c:pt idx="658">
                  <c:v>413.798115</c:v>
                </c:pt>
                <c:pt idx="659">
                  <c:v>408.47460000000001</c:v>
                </c:pt>
                <c:pt idx="660">
                  <c:v>392.92288500000001</c:v>
                </c:pt>
                <c:pt idx="661">
                  <c:v>400.84798000000001</c:v>
                </c:pt>
                <c:pt idx="662">
                  <c:v>402.19537500000001</c:v>
                </c:pt>
                <c:pt idx="663">
                  <c:v>415.83170000000001</c:v>
                </c:pt>
                <c:pt idx="664">
                  <c:v>415.83894000000004</c:v>
                </c:pt>
                <c:pt idx="665">
                  <c:v>412.97424000000001</c:v>
                </c:pt>
                <c:pt idx="666">
                  <c:v>392.85543000000001</c:v>
                </c:pt>
                <c:pt idx="667">
                  <c:v>392.27330000000001</c:v>
                </c:pt>
                <c:pt idx="668">
                  <c:v>395.06215000000003</c:v>
                </c:pt>
                <c:pt idx="669">
                  <c:v>393.4905</c:v>
                </c:pt>
                <c:pt idx="670">
                  <c:v>400.15482000000003</c:v>
                </c:pt>
                <c:pt idx="671">
                  <c:v>396.76235999999994</c:v>
                </c:pt>
                <c:pt idx="672">
                  <c:v>423.31833</c:v>
                </c:pt>
                <c:pt idx="673">
                  <c:v>420.47160000000002</c:v>
                </c:pt>
                <c:pt idx="674">
                  <c:v>417.876485</c:v>
                </c:pt>
                <c:pt idx="675">
                  <c:v>414.53125</c:v>
                </c:pt>
                <c:pt idx="676">
                  <c:v>415.58814000000001</c:v>
                </c:pt>
                <c:pt idx="677">
                  <c:v>418.98130499999996</c:v>
                </c:pt>
                <c:pt idx="678">
                  <c:v>421.96564499999999</c:v>
                </c:pt>
                <c:pt idx="679">
                  <c:v>409.50533999999993</c:v>
                </c:pt>
                <c:pt idx="680">
                  <c:v>409.64747999999997</c:v>
                </c:pt>
                <c:pt idx="681">
                  <c:v>415.88817499999999</c:v>
                </c:pt>
                <c:pt idx="682">
                  <c:v>423.47169000000002</c:v>
                </c:pt>
                <c:pt idx="683">
                  <c:v>424.01483999999999</c:v>
                </c:pt>
                <c:pt idx="684">
                  <c:v>441.82285000000002</c:v>
                </c:pt>
                <c:pt idx="685">
                  <c:v>446.96217000000001</c:v>
                </c:pt>
                <c:pt idx="686">
                  <c:v>450.46945000000005</c:v>
                </c:pt>
                <c:pt idx="687">
                  <c:v>453.21311999999995</c:v>
                </c:pt>
                <c:pt idx="688">
                  <c:v>448.74892</c:v>
                </c:pt>
                <c:pt idx="689">
                  <c:v>454.15567999999996</c:v>
                </c:pt>
                <c:pt idx="690">
                  <c:v>457.61561999999998</c:v>
                </c:pt>
                <c:pt idx="691">
                  <c:v>465.44201500000003</c:v>
                </c:pt>
                <c:pt idx="692">
                  <c:v>478.60020000000003</c:v>
                </c:pt>
                <c:pt idx="693">
                  <c:v>477.00529500000005</c:v>
                </c:pt>
                <c:pt idx="694">
                  <c:v>456.5247</c:v>
                </c:pt>
                <c:pt idx="695">
                  <c:v>447.47820000000002</c:v>
                </c:pt>
                <c:pt idx="696">
                  <c:v>460.21510000000001</c:v>
                </c:pt>
                <c:pt idx="697">
                  <c:v>465.37931999999995</c:v>
                </c:pt>
                <c:pt idx="698">
                  <c:v>465.11885999999998</c:v>
                </c:pt>
                <c:pt idx="699">
                  <c:v>470.71335499999998</c:v>
                </c:pt>
                <c:pt idx="700">
                  <c:v>465.53264999999999</c:v>
                </c:pt>
                <c:pt idx="701">
                  <c:v>472.377385</c:v>
                </c:pt>
                <c:pt idx="702">
                  <c:v>492.90690000000001</c:v>
                </c:pt>
                <c:pt idx="703">
                  <c:v>488.79471000000001</c:v>
                </c:pt>
                <c:pt idx="704">
                  <c:v>486.57609000000008</c:v>
                </c:pt>
                <c:pt idx="705">
                  <c:v>477.34272500000003</c:v>
                </c:pt>
                <c:pt idx="706">
                  <c:v>491.02465999999993</c:v>
                </c:pt>
                <c:pt idx="707">
                  <c:v>480.48052000000001</c:v>
                </c:pt>
                <c:pt idx="708">
                  <c:v>475.93777499999999</c:v>
                </c:pt>
                <c:pt idx="709">
                  <c:v>477.50759999999997</c:v>
                </c:pt>
                <c:pt idx="710">
                  <c:v>485.81777</c:v>
                </c:pt>
                <c:pt idx="711">
                  <c:v>489.39408000000003</c:v>
                </c:pt>
                <c:pt idx="712">
                  <c:v>488.19839999999999</c:v>
                </c:pt>
                <c:pt idx="713">
                  <c:v>496.60330499999992</c:v>
                </c:pt>
                <c:pt idx="714">
                  <c:v>500.49464999999998</c:v>
                </c:pt>
                <c:pt idx="715">
                  <c:v>505.68959999999998</c:v>
                </c:pt>
                <c:pt idx="716">
                  <c:v>511.94783999999999</c:v>
                </c:pt>
                <c:pt idx="717">
                  <c:v>511.87494999999996</c:v>
                </c:pt>
                <c:pt idx="718">
                  <c:v>516.94144500000004</c:v>
                </c:pt>
                <c:pt idx="719">
                  <c:v>508.41755999999998</c:v>
                </c:pt>
                <c:pt idx="720">
                  <c:v>493.99109999999996</c:v>
                </c:pt>
                <c:pt idx="721">
                  <c:v>486.65231999999997</c:v>
                </c:pt>
                <c:pt idx="722">
                  <c:v>478.33072499999997</c:v>
                </c:pt>
                <c:pt idx="723">
                  <c:v>482.04148499999997</c:v>
                </c:pt>
                <c:pt idx="724">
                  <c:v>493.13876499999998</c:v>
                </c:pt>
                <c:pt idx="725">
                  <c:v>486.61008000000004</c:v>
                </c:pt>
                <c:pt idx="726">
                  <c:v>471.74633</c:v>
                </c:pt>
                <c:pt idx="727">
                  <c:v>474.5763</c:v>
                </c:pt>
                <c:pt idx="728">
                  <c:v>478.24861999999996</c:v>
                </c:pt>
                <c:pt idx="729">
                  <c:v>473.23255999999998</c:v>
                </c:pt>
                <c:pt idx="730">
                  <c:v>466.59412499999996</c:v>
                </c:pt>
                <c:pt idx="731">
                  <c:v>465.34319999999997</c:v>
                </c:pt>
                <c:pt idx="732">
                  <c:v>463.00808999999998</c:v>
                </c:pt>
                <c:pt idx="733">
                  <c:v>458.33715000000001</c:v>
                </c:pt>
                <c:pt idx="734">
                  <c:v>464.09129999999999</c:v>
                </c:pt>
                <c:pt idx="735">
                  <c:v>478.62930499999999</c:v>
                </c:pt>
                <c:pt idx="736">
                  <c:v>479.34719999999999</c:v>
                </c:pt>
                <c:pt idx="737">
                  <c:v>487.33549999999997</c:v>
                </c:pt>
                <c:pt idx="738">
                  <c:v>489.0692699999999</c:v>
                </c:pt>
                <c:pt idx="739">
                  <c:v>483.75006999999999</c:v>
                </c:pt>
                <c:pt idx="740">
                  <c:v>482.27265499999993</c:v>
                </c:pt>
                <c:pt idx="741">
                  <c:v>492.37789499999997</c:v>
                </c:pt>
                <c:pt idx="742">
                  <c:v>496.32410000000004</c:v>
                </c:pt>
                <c:pt idx="743">
                  <c:v>495.85164999999995</c:v>
                </c:pt>
                <c:pt idx="744">
                  <c:v>502.77744000000001</c:v>
                </c:pt>
                <c:pt idx="745">
                  <c:v>506.70711</c:v>
                </c:pt>
                <c:pt idx="746">
                  <c:v>502.32643000000002</c:v>
                </c:pt>
                <c:pt idx="747">
                  <c:v>499.38965999999999</c:v>
                </c:pt>
                <c:pt idx="748">
                  <c:v>504.28192000000001</c:v>
                </c:pt>
                <c:pt idx="749">
                  <c:v>491.78851000000003</c:v>
                </c:pt>
                <c:pt idx="750">
                  <c:v>479.85551500000003</c:v>
                </c:pt>
                <c:pt idx="751">
                  <c:v>475.39499999999998</c:v>
                </c:pt>
                <c:pt idx="752">
                  <c:v>475.97088000000002</c:v>
                </c:pt>
                <c:pt idx="753">
                  <c:v>455.32080000000002</c:v>
                </c:pt>
                <c:pt idx="754">
                  <c:v>445.74327500000004</c:v>
                </c:pt>
                <c:pt idx="755">
                  <c:v>436.99770000000001</c:v>
                </c:pt>
                <c:pt idx="756">
                  <c:v>442.20990999999998</c:v>
                </c:pt>
                <c:pt idx="757">
                  <c:v>453.49587500000001</c:v>
                </c:pt>
                <c:pt idx="758">
                  <c:v>451.45814999999999</c:v>
                </c:pt>
                <c:pt idx="759">
                  <c:v>440.84639999999996</c:v>
                </c:pt>
                <c:pt idx="760">
                  <c:v>426.46019999999993</c:v>
                </c:pt>
                <c:pt idx="761">
                  <c:v>422.48327999999998</c:v>
                </c:pt>
                <c:pt idx="762">
                  <c:v>430.45884000000001</c:v>
                </c:pt>
                <c:pt idx="763">
                  <c:v>427.64059000000003</c:v>
                </c:pt>
                <c:pt idx="764">
                  <c:v>405.25716</c:v>
                </c:pt>
                <c:pt idx="765">
                  <c:v>398.43186500000002</c:v>
                </c:pt>
                <c:pt idx="766">
                  <c:v>398.56752</c:v>
                </c:pt>
                <c:pt idx="767">
                  <c:v>395.85942499999999</c:v>
                </c:pt>
                <c:pt idx="768">
                  <c:v>397.82026000000002</c:v>
                </c:pt>
                <c:pt idx="769">
                  <c:v>410.47656000000001</c:v>
                </c:pt>
                <c:pt idx="770">
                  <c:v>400.87453999999997</c:v>
                </c:pt>
                <c:pt idx="771">
                  <c:v>396.43380000000002</c:v>
                </c:pt>
                <c:pt idx="772">
                  <c:v>404.24516999999997</c:v>
                </c:pt>
                <c:pt idx="773">
                  <c:v>415.32253499999996</c:v>
                </c:pt>
                <c:pt idx="774">
                  <c:v>403.88862</c:v>
                </c:pt>
                <c:pt idx="775">
                  <c:v>406.85015000000004</c:v>
                </c:pt>
                <c:pt idx="776">
                  <c:v>410.40944999999999</c:v>
                </c:pt>
                <c:pt idx="777">
                  <c:v>402.77202</c:v>
                </c:pt>
                <c:pt idx="778">
                  <c:v>404.55909500000001</c:v>
                </c:pt>
                <c:pt idx="779">
                  <c:v>417.41896500000001</c:v>
                </c:pt>
                <c:pt idx="780">
                  <c:v>429.14256</c:v>
                </c:pt>
                <c:pt idx="781">
                  <c:v>420.46644499999996</c:v>
                </c:pt>
                <c:pt idx="782">
                  <c:v>425.79467</c:v>
                </c:pt>
                <c:pt idx="783">
                  <c:v>425.21502499999997</c:v>
                </c:pt>
                <c:pt idx="784">
                  <c:v>417.81225000000001</c:v>
                </c:pt>
                <c:pt idx="785">
                  <c:v>423.36327</c:v>
                </c:pt>
                <c:pt idx="786">
                  <c:v>411.73753499999998</c:v>
                </c:pt>
                <c:pt idx="787">
                  <c:v>425.31559999999996</c:v>
                </c:pt>
                <c:pt idx="788">
                  <c:v>425.72975999999994</c:v>
                </c:pt>
                <c:pt idx="789">
                  <c:v>419.87380999999999</c:v>
                </c:pt>
                <c:pt idx="790">
                  <c:v>425.69488000000001</c:v>
                </c:pt>
                <c:pt idx="791">
                  <c:v>428.20765</c:v>
                </c:pt>
                <c:pt idx="792">
                  <c:v>422.23112500000002</c:v>
                </c:pt>
                <c:pt idx="793">
                  <c:v>424.05720000000002</c:v>
                </c:pt>
                <c:pt idx="794">
                  <c:v>430.69272000000001</c:v>
                </c:pt>
                <c:pt idx="795">
                  <c:v>432.32962500000002</c:v>
                </c:pt>
                <c:pt idx="796">
                  <c:v>427.89564000000007</c:v>
                </c:pt>
                <c:pt idx="797">
                  <c:v>431.23492500000003</c:v>
                </c:pt>
                <c:pt idx="798">
                  <c:v>428.24127499999997</c:v>
                </c:pt>
                <c:pt idx="799">
                  <c:v>425.29921000000002</c:v>
                </c:pt>
                <c:pt idx="800">
                  <c:v>414.39948000000004</c:v>
                </c:pt>
                <c:pt idx="801">
                  <c:v>411.50355000000002</c:v>
                </c:pt>
                <c:pt idx="802">
                  <c:v>404.32081999999997</c:v>
                </c:pt>
                <c:pt idx="803">
                  <c:v>415.76124000000004</c:v>
                </c:pt>
                <c:pt idx="804">
                  <c:v>407.15212500000001</c:v>
                </c:pt>
                <c:pt idx="805">
                  <c:v>404.55965000000003</c:v>
                </c:pt>
                <c:pt idx="806">
                  <c:v>410.9248</c:v>
                </c:pt>
                <c:pt idx="807">
                  <c:v>412.44591999999994</c:v>
                </c:pt>
                <c:pt idx="808">
                  <c:v>414.58466000000004</c:v>
                </c:pt>
                <c:pt idx="809">
                  <c:v>409.96807999999999</c:v>
                </c:pt>
                <c:pt idx="810">
                  <c:v>415.41657500000002</c:v>
                </c:pt>
                <c:pt idx="811">
                  <c:v>417.54079999999999</c:v>
                </c:pt>
                <c:pt idx="812">
                  <c:v>416.43228500000004</c:v>
                </c:pt>
                <c:pt idx="813">
                  <c:v>416.65952999999996</c:v>
                </c:pt>
                <c:pt idx="814">
                  <c:v>420.90048000000002</c:v>
                </c:pt>
                <c:pt idx="815">
                  <c:v>422.877995</c:v>
                </c:pt>
                <c:pt idx="816">
                  <c:v>422.14648</c:v>
                </c:pt>
                <c:pt idx="817">
                  <c:v>422.14920000000001</c:v>
                </c:pt>
                <c:pt idx="818">
                  <c:v>412.70987500000001</c:v>
                </c:pt>
                <c:pt idx="819">
                  <c:v>414.96504999999996</c:v>
                </c:pt>
                <c:pt idx="820">
                  <c:v>413.14780999999999</c:v>
                </c:pt>
                <c:pt idx="821">
                  <c:v>414.09755999999999</c:v>
                </c:pt>
                <c:pt idx="822">
                  <c:v>419.20877999999999</c:v>
                </c:pt>
                <c:pt idx="823">
                  <c:v>421.38870000000003</c:v>
                </c:pt>
                <c:pt idx="824">
                  <c:v>418.33021999999994</c:v>
                </c:pt>
                <c:pt idx="825">
                  <c:v>421.81420000000003</c:v>
                </c:pt>
                <c:pt idx="826">
                  <c:v>426.43987000000004</c:v>
                </c:pt>
                <c:pt idx="827">
                  <c:v>422.08166</c:v>
                </c:pt>
                <c:pt idx="828">
                  <c:v>423.91837500000003</c:v>
                </c:pt>
                <c:pt idx="829">
                  <c:v>421.87932500000005</c:v>
                </c:pt>
                <c:pt idx="830">
                  <c:v>413.625</c:v>
                </c:pt>
                <c:pt idx="831">
                  <c:v>415.59504000000004</c:v>
                </c:pt>
                <c:pt idx="832">
                  <c:v>419.93572500000005</c:v>
                </c:pt>
                <c:pt idx="833">
                  <c:v>418.75688000000002</c:v>
                </c:pt>
                <c:pt idx="834">
                  <c:v>415.28718000000003</c:v>
                </c:pt>
                <c:pt idx="835">
                  <c:v>423.71010000000001</c:v>
                </c:pt>
                <c:pt idx="836">
                  <c:v>423.71645000000001</c:v>
                </c:pt>
                <c:pt idx="837">
                  <c:v>420.5754</c:v>
                </c:pt>
                <c:pt idx="838">
                  <c:v>425.64977000000005</c:v>
                </c:pt>
                <c:pt idx="839">
                  <c:v>426.57675</c:v>
                </c:pt>
                <c:pt idx="840">
                  <c:v>433.91702000000004</c:v>
                </c:pt>
                <c:pt idx="841">
                  <c:v>438.50808000000001</c:v>
                </c:pt>
                <c:pt idx="842">
                  <c:v>440.70636000000002</c:v>
                </c:pt>
                <c:pt idx="843">
                  <c:v>443.66768500000001</c:v>
                </c:pt>
                <c:pt idx="844">
                  <c:v>447.70319999999998</c:v>
                </c:pt>
                <c:pt idx="845">
                  <c:v>442.84779000000003</c:v>
                </c:pt>
                <c:pt idx="846">
                  <c:v>457.58936999999997</c:v>
                </c:pt>
                <c:pt idx="847">
                  <c:v>456.13704500000006</c:v>
                </c:pt>
                <c:pt idx="848">
                  <c:v>460.45457499999998</c:v>
                </c:pt>
                <c:pt idx="849">
                  <c:v>453.806985</c:v>
                </c:pt>
                <c:pt idx="850">
                  <c:v>451.47459000000003</c:v>
                </c:pt>
                <c:pt idx="851">
                  <c:v>460.83189000000004</c:v>
                </c:pt>
                <c:pt idx="852">
                  <c:v>472.39713500000005</c:v>
                </c:pt>
                <c:pt idx="853">
                  <c:v>475.59544999999997</c:v>
                </c:pt>
                <c:pt idx="854">
                  <c:v>474.09222</c:v>
                </c:pt>
                <c:pt idx="855">
                  <c:v>470.21562499999999</c:v>
                </c:pt>
                <c:pt idx="856">
                  <c:v>471.82437499999997</c:v>
                </c:pt>
                <c:pt idx="857">
                  <c:v>463.69125000000003</c:v>
                </c:pt>
                <c:pt idx="858">
                  <c:v>461.67948000000001</c:v>
                </c:pt>
                <c:pt idx="859">
                  <c:v>461.24874</c:v>
                </c:pt>
                <c:pt idx="860">
                  <c:v>465.03450000000004</c:v>
                </c:pt>
                <c:pt idx="861">
                  <c:v>466.93881000000005</c:v>
                </c:pt>
                <c:pt idx="862">
                  <c:v>455.27760000000001</c:v>
                </c:pt>
                <c:pt idx="863">
                  <c:v>448.82935500000008</c:v>
                </c:pt>
                <c:pt idx="864">
                  <c:v>456.23440000000005</c:v>
                </c:pt>
                <c:pt idx="865">
                  <c:v>451.12517999999994</c:v>
                </c:pt>
                <c:pt idx="866">
                  <c:v>448.12241999999998</c:v>
                </c:pt>
                <c:pt idx="867">
                  <c:v>446.21195999999998</c:v>
                </c:pt>
                <c:pt idx="868">
                  <c:v>447.84297500000002</c:v>
                </c:pt>
                <c:pt idx="869">
                  <c:v>451.44729000000007</c:v>
                </c:pt>
                <c:pt idx="870">
                  <c:v>452.45713999999998</c:v>
                </c:pt>
                <c:pt idx="871">
                  <c:v>454.78061000000002</c:v>
                </c:pt>
                <c:pt idx="872">
                  <c:v>457.72352999999998</c:v>
                </c:pt>
                <c:pt idx="873">
                  <c:v>469.67404499999998</c:v>
                </c:pt>
                <c:pt idx="874">
                  <c:v>469.63961999999998</c:v>
                </c:pt>
                <c:pt idx="875">
                  <c:v>468.80659499999996</c:v>
                </c:pt>
                <c:pt idx="876">
                  <c:v>468.11547999999993</c:v>
                </c:pt>
                <c:pt idx="877">
                  <c:v>466.79825999999991</c:v>
                </c:pt>
                <c:pt idx="878">
                  <c:v>474.27940000000001</c:v>
                </c:pt>
                <c:pt idx="879">
                  <c:v>475.79951999999997</c:v>
                </c:pt>
                <c:pt idx="880">
                  <c:v>476.13755000000003</c:v>
                </c:pt>
                <c:pt idx="881">
                  <c:v>476.45030000000003</c:v>
                </c:pt>
                <c:pt idx="882">
                  <c:v>478.61162000000002</c:v>
                </c:pt>
                <c:pt idx="883">
                  <c:v>477.99674999999996</c:v>
                </c:pt>
                <c:pt idx="884">
                  <c:v>473.03044</c:v>
                </c:pt>
                <c:pt idx="885">
                  <c:v>470.86720000000003</c:v>
                </c:pt>
                <c:pt idx="886">
                  <c:v>473.13990000000001</c:v>
                </c:pt>
                <c:pt idx="887">
                  <c:v>475.00264000000004</c:v>
                </c:pt>
                <c:pt idx="888">
                  <c:v>478.1044</c:v>
                </c:pt>
                <c:pt idx="889">
                  <c:v>478.56157999999999</c:v>
                </c:pt>
                <c:pt idx="890">
                  <c:v>486.92904500000003</c:v>
                </c:pt>
                <c:pt idx="891">
                  <c:v>495.24624</c:v>
                </c:pt>
                <c:pt idx="892">
                  <c:v>490.94128999999998</c:v>
                </c:pt>
                <c:pt idx="893">
                  <c:v>494.20799999999997</c:v>
                </c:pt>
                <c:pt idx="894">
                  <c:v>492.72224999999997</c:v>
                </c:pt>
                <c:pt idx="895">
                  <c:v>495.92882500000002</c:v>
                </c:pt>
                <c:pt idx="896">
                  <c:v>513.08977500000003</c:v>
                </c:pt>
                <c:pt idx="897">
                  <c:v>514.71325000000002</c:v>
                </c:pt>
                <c:pt idx="898">
                  <c:v>509.647515</c:v>
                </c:pt>
                <c:pt idx="899">
                  <c:v>519.27</c:v>
                </c:pt>
                <c:pt idx="900">
                  <c:v>518.64823999999999</c:v>
                </c:pt>
                <c:pt idx="901">
                  <c:v>529.88747999999998</c:v>
                </c:pt>
                <c:pt idx="902">
                  <c:v>530.97884999999997</c:v>
                </c:pt>
                <c:pt idx="903">
                  <c:v>535.22699999999998</c:v>
                </c:pt>
                <c:pt idx="904">
                  <c:v>532.81536000000006</c:v>
                </c:pt>
                <c:pt idx="905">
                  <c:v>525.63157000000001</c:v>
                </c:pt>
                <c:pt idx="906">
                  <c:v>526.17552999999998</c:v>
                </c:pt>
                <c:pt idx="907">
                  <c:v>519.38984999999991</c:v>
                </c:pt>
                <c:pt idx="908">
                  <c:v>514.03910999999994</c:v>
                </c:pt>
                <c:pt idx="909">
                  <c:v>522.83807999999999</c:v>
                </c:pt>
                <c:pt idx="910">
                  <c:v>514.53425000000004</c:v>
                </c:pt>
                <c:pt idx="911">
                  <c:v>527.36787500000003</c:v>
                </c:pt>
                <c:pt idx="912">
                  <c:v>535.56652499999996</c:v>
                </c:pt>
                <c:pt idx="913">
                  <c:v>533.22829999999999</c:v>
                </c:pt>
                <c:pt idx="914">
                  <c:v>523.61008000000004</c:v>
                </c:pt>
                <c:pt idx="915">
                  <c:v>517.39190999999994</c:v>
                </c:pt>
                <c:pt idx="916">
                  <c:v>514.54168000000004</c:v>
                </c:pt>
                <c:pt idx="917">
                  <c:v>521.02126999999996</c:v>
                </c:pt>
                <c:pt idx="918">
                  <c:v>522.45352500000001</c:v>
                </c:pt>
                <c:pt idx="919">
                  <c:v>509.20799999999997</c:v>
                </c:pt>
                <c:pt idx="920">
                  <c:v>509.75566000000003</c:v>
                </c:pt>
                <c:pt idx="921">
                  <c:v>499.962155</c:v>
                </c:pt>
                <c:pt idx="922">
                  <c:v>477.51834000000002</c:v>
                </c:pt>
                <c:pt idx="923">
                  <c:v>449.36090999999999</c:v>
                </c:pt>
                <c:pt idx="924">
                  <c:v>449.77292499999999</c:v>
                </c:pt>
                <c:pt idx="925">
                  <c:v>457.31</c:v>
                </c:pt>
                <c:pt idx="926">
                  <c:v>455.30244500000003</c:v>
                </c:pt>
                <c:pt idx="927">
                  <c:v>453.94156500000003</c:v>
                </c:pt>
                <c:pt idx="928">
                  <c:v>459.28606500000006</c:v>
                </c:pt>
                <c:pt idx="929">
                  <c:v>466.02763999999996</c:v>
                </c:pt>
                <c:pt idx="930">
                  <c:v>462.55537999999996</c:v>
                </c:pt>
                <c:pt idx="931">
                  <c:v>453.43938999999995</c:v>
                </c:pt>
                <c:pt idx="932">
                  <c:v>459.70547999999997</c:v>
                </c:pt>
                <c:pt idx="933">
                  <c:v>458.86923999999999</c:v>
                </c:pt>
                <c:pt idx="934">
                  <c:v>461.92822000000007</c:v>
                </c:pt>
                <c:pt idx="935">
                  <c:v>463.76476000000002</c:v>
                </c:pt>
                <c:pt idx="936">
                  <c:v>469.00458000000003</c:v>
                </c:pt>
                <c:pt idx="937">
                  <c:v>480.56250000000006</c:v>
                </c:pt>
                <c:pt idx="938">
                  <c:v>486.14593999999994</c:v>
                </c:pt>
                <c:pt idx="939">
                  <c:v>481.28946000000002</c:v>
                </c:pt>
                <c:pt idx="940">
                  <c:v>484.83776</c:v>
                </c:pt>
                <c:pt idx="941">
                  <c:v>497.37324000000007</c:v>
                </c:pt>
                <c:pt idx="942">
                  <c:v>497.60475000000002</c:v>
                </c:pt>
                <c:pt idx="943">
                  <c:v>494.65132499999999</c:v>
                </c:pt>
                <c:pt idx="944">
                  <c:v>498.79256000000004</c:v>
                </c:pt>
                <c:pt idx="945">
                  <c:v>498.95464000000004</c:v>
                </c:pt>
                <c:pt idx="946">
                  <c:v>495.46726999999998</c:v>
                </c:pt>
                <c:pt idx="947">
                  <c:v>499.290525</c:v>
                </c:pt>
                <c:pt idx="948">
                  <c:v>503.76417000000004</c:v>
                </c:pt>
                <c:pt idx="949">
                  <c:v>513.53491500000007</c:v>
                </c:pt>
                <c:pt idx="950">
                  <c:v>512.67299000000003</c:v>
                </c:pt>
                <c:pt idx="951">
                  <c:v>510.51869999999997</c:v>
                </c:pt>
                <c:pt idx="952">
                  <c:v>508.81440000000003</c:v>
                </c:pt>
                <c:pt idx="953">
                  <c:v>507.28023000000002</c:v>
                </c:pt>
                <c:pt idx="954">
                  <c:v>505.34879999999998</c:v>
                </c:pt>
                <c:pt idx="955">
                  <c:v>503.86331999999999</c:v>
                </c:pt>
                <c:pt idx="956">
                  <c:v>508.46480000000003</c:v>
                </c:pt>
                <c:pt idx="957">
                  <c:v>505.25020000000001</c:v>
                </c:pt>
                <c:pt idx="958">
                  <c:v>513.91567499999996</c:v>
                </c:pt>
                <c:pt idx="959">
                  <c:v>514.74353000000008</c:v>
                </c:pt>
                <c:pt idx="960">
                  <c:v>506.19083999999998</c:v>
                </c:pt>
                <c:pt idx="961">
                  <c:v>507.04873999999995</c:v>
                </c:pt>
                <c:pt idx="962">
                  <c:v>511.22708</c:v>
                </c:pt>
                <c:pt idx="963">
                  <c:v>512.27514000000008</c:v>
                </c:pt>
                <c:pt idx="964">
                  <c:v>531.00463999999999</c:v>
                </c:pt>
                <c:pt idx="965">
                  <c:v>538.51121999999998</c:v>
                </c:pt>
                <c:pt idx="966">
                  <c:v>572.75221499999998</c:v>
                </c:pt>
                <c:pt idx="967">
                  <c:v>572.39350000000002</c:v>
                </c:pt>
                <c:pt idx="968">
                  <c:v>583.60469999999998</c:v>
                </c:pt>
                <c:pt idx="969">
                  <c:v>608.80490000000009</c:v>
                </c:pt>
                <c:pt idx="970">
                  <c:v>592.60492500000009</c:v>
                </c:pt>
                <c:pt idx="971">
                  <c:v>585.05037500000003</c:v>
                </c:pt>
                <c:pt idx="972">
                  <c:v>594.79232000000002</c:v>
                </c:pt>
                <c:pt idx="973">
                  <c:v>590.68690499999991</c:v>
                </c:pt>
                <c:pt idx="974">
                  <c:v>600.81191999999999</c:v>
                </c:pt>
                <c:pt idx="975">
                  <c:v>599.98454000000004</c:v>
                </c:pt>
                <c:pt idx="976">
                  <c:v>589.78134</c:v>
                </c:pt>
                <c:pt idx="977">
                  <c:v>582.79740000000004</c:v>
                </c:pt>
                <c:pt idx="978">
                  <c:v>582.19916999999998</c:v>
                </c:pt>
                <c:pt idx="979">
                  <c:v>567.59260499999993</c:v>
                </c:pt>
                <c:pt idx="980">
                  <c:v>559.38396</c:v>
                </c:pt>
                <c:pt idx="981">
                  <c:v>556.91881000000001</c:v>
                </c:pt>
                <c:pt idx="982">
                  <c:v>567.32047999999998</c:v>
                </c:pt>
                <c:pt idx="983">
                  <c:v>584.53461000000004</c:v>
                </c:pt>
                <c:pt idx="984">
                  <c:v>581.98532</c:v>
                </c:pt>
                <c:pt idx="985">
                  <c:v>589.58240000000001</c:v>
                </c:pt>
                <c:pt idx="986">
                  <c:v>573.97367999999994</c:v>
                </c:pt>
                <c:pt idx="987">
                  <c:v>584.19254999999998</c:v>
                </c:pt>
                <c:pt idx="988">
                  <c:v>570.48897499999998</c:v>
                </c:pt>
                <c:pt idx="989">
                  <c:v>557.77660000000003</c:v>
                </c:pt>
                <c:pt idx="990">
                  <c:v>570.92363999999998</c:v>
                </c:pt>
                <c:pt idx="991">
                  <c:v>564.42873999999995</c:v>
                </c:pt>
                <c:pt idx="992">
                  <c:v>583.64838999999995</c:v>
                </c:pt>
                <c:pt idx="993">
                  <c:v>578.97954000000004</c:v>
                </c:pt>
                <c:pt idx="994">
                  <c:v>589.03264000000001</c:v>
                </c:pt>
                <c:pt idx="995">
                  <c:v>583.10409000000004</c:v>
                </c:pt>
                <c:pt idx="996">
                  <c:v>563.98390499999994</c:v>
                </c:pt>
                <c:pt idx="997">
                  <c:v>562.20849999999996</c:v>
                </c:pt>
                <c:pt idx="998">
                  <c:v>581.07391999999993</c:v>
                </c:pt>
                <c:pt idx="999">
                  <c:v>569.99751000000003</c:v>
                </c:pt>
                <c:pt idx="1000">
                  <c:v>568.51616000000001</c:v>
                </c:pt>
                <c:pt idx="1001">
                  <c:v>566.67004000000009</c:v>
                </c:pt>
                <c:pt idx="1002">
                  <c:v>564.00025499999992</c:v>
                </c:pt>
                <c:pt idx="1003">
                  <c:v>586.15117499999997</c:v>
                </c:pt>
                <c:pt idx="1004">
                  <c:v>590.62647000000004</c:v>
                </c:pt>
                <c:pt idx="1005">
                  <c:v>602.09836500000006</c:v>
                </c:pt>
                <c:pt idx="1006">
                  <c:v>625.57614000000001</c:v>
                </c:pt>
                <c:pt idx="1007">
                  <c:v>622.94095000000004</c:v>
                </c:pt>
                <c:pt idx="1008">
                  <c:v>638.74550499999998</c:v>
                </c:pt>
                <c:pt idx="1009">
                  <c:v>627.10628000000008</c:v>
                </c:pt>
                <c:pt idx="1010">
                  <c:v>632.84730000000002</c:v>
                </c:pt>
                <c:pt idx="1011">
                  <c:v>637.33600000000001</c:v>
                </c:pt>
                <c:pt idx="1012">
                  <c:v>643.96760000000006</c:v>
                </c:pt>
                <c:pt idx="1013">
                  <c:v>642.93295999999998</c:v>
                </c:pt>
                <c:pt idx="1014">
                  <c:v>632.72470999999996</c:v>
                </c:pt>
                <c:pt idx="1015">
                  <c:v>620.76750000000004</c:v>
                </c:pt>
                <c:pt idx="1016">
                  <c:v>614.24297999999999</c:v>
                </c:pt>
                <c:pt idx="1017">
                  <c:v>627.44759999999997</c:v>
                </c:pt>
                <c:pt idx="1018">
                  <c:v>631.91243999999995</c:v>
                </c:pt>
                <c:pt idx="1019">
                  <c:v>621.98227499999996</c:v>
                </c:pt>
                <c:pt idx="1020">
                  <c:v>623.26281999999992</c:v>
                </c:pt>
                <c:pt idx="1021">
                  <c:v>624.60895999999991</c:v>
                </c:pt>
                <c:pt idx="1022">
                  <c:v>628.33884999999998</c:v>
                </c:pt>
                <c:pt idx="1023">
                  <c:v>636.18912999999998</c:v>
                </c:pt>
                <c:pt idx="1024">
                  <c:v>626.97263999999996</c:v>
                </c:pt>
                <c:pt idx="1025">
                  <c:v>647.06598000000008</c:v>
                </c:pt>
                <c:pt idx="1026">
                  <c:v>637.09230000000002</c:v>
                </c:pt>
                <c:pt idx="1027">
                  <c:v>643.83247500000004</c:v>
                </c:pt>
                <c:pt idx="1028">
                  <c:v>648.22004000000004</c:v>
                </c:pt>
                <c:pt idx="1029">
                  <c:v>641.48576000000003</c:v>
                </c:pt>
                <c:pt idx="1030">
                  <c:v>638.87092500000006</c:v>
                </c:pt>
                <c:pt idx="1031">
                  <c:v>651.82225499999993</c:v>
                </c:pt>
                <c:pt idx="1032">
                  <c:v>673.14240000000007</c:v>
                </c:pt>
                <c:pt idx="1033">
                  <c:v>691.34436000000005</c:v>
                </c:pt>
                <c:pt idx="1034">
                  <c:v>696.79899999999998</c:v>
                </c:pt>
                <c:pt idx="1035">
                  <c:v>714.75711999999999</c:v>
                </c:pt>
                <c:pt idx="1036">
                  <c:v>706.84352999999999</c:v>
                </c:pt>
                <c:pt idx="1037">
                  <c:v>715.11244500000009</c:v>
                </c:pt>
                <c:pt idx="1038">
                  <c:v>744.37920000000008</c:v>
                </c:pt>
                <c:pt idx="1039">
                  <c:v>731.80353000000002</c:v>
                </c:pt>
                <c:pt idx="1040">
                  <c:v>714.0258</c:v>
                </c:pt>
                <c:pt idx="1041">
                  <c:v>701.62829999999997</c:v>
                </c:pt>
                <c:pt idx="1042">
                  <c:v>688.54016000000001</c:v>
                </c:pt>
                <c:pt idx="1043">
                  <c:v>674.83632</c:v>
                </c:pt>
                <c:pt idx="1044">
                  <c:v>687.53178000000003</c:v>
                </c:pt>
                <c:pt idx="1045">
                  <c:v>678.07407499999999</c:v>
                </c:pt>
                <c:pt idx="1046">
                  <c:v>692.00700000000006</c:v>
                </c:pt>
                <c:pt idx="1047">
                  <c:v>729.96870000000001</c:v>
                </c:pt>
                <c:pt idx="1048">
                  <c:v>734.12580000000003</c:v>
                </c:pt>
                <c:pt idx="1049">
                  <c:v>759.65268000000003</c:v>
                </c:pt>
                <c:pt idx="1050">
                  <c:v>754.17078000000004</c:v>
                </c:pt>
                <c:pt idx="1051">
                  <c:v>745.93080000000009</c:v>
                </c:pt>
                <c:pt idx="1052">
                  <c:v>772.15039999999999</c:v>
                </c:pt>
                <c:pt idx="1053">
                  <c:v>787.10252500000001</c:v>
                </c:pt>
                <c:pt idx="1054">
                  <c:v>808.80277499999988</c:v>
                </c:pt>
                <c:pt idx="1055">
                  <c:v>797.01408000000004</c:v>
                </c:pt>
                <c:pt idx="1056">
                  <c:v>796.68988999999999</c:v>
                </c:pt>
                <c:pt idx="1057">
                  <c:v>780.09749999999997</c:v>
                </c:pt>
                <c:pt idx="1058">
                  <c:v>788.343975</c:v>
                </c:pt>
                <c:pt idx="1059">
                  <c:v>800.2320299999999</c:v>
                </c:pt>
                <c:pt idx="1060">
                  <c:v>810.87086499999998</c:v>
                </c:pt>
                <c:pt idx="1061">
                  <c:v>832.83792000000005</c:v>
                </c:pt>
                <c:pt idx="1062">
                  <c:v>864.63406000000009</c:v>
                </c:pt>
                <c:pt idx="1063">
                  <c:v>867.26639999999998</c:v>
                </c:pt>
                <c:pt idx="1064">
                  <c:v>840.26214999999991</c:v>
                </c:pt>
                <c:pt idx="1065">
                  <c:v>784.86322499999994</c:v>
                </c:pt>
                <c:pt idx="1066">
                  <c:v>811.07377499999996</c:v>
                </c:pt>
                <c:pt idx="1067">
                  <c:v>844.13777999999991</c:v>
                </c:pt>
                <c:pt idx="1068">
                  <c:v>834.53471999999999</c:v>
                </c:pt>
                <c:pt idx="1069">
                  <c:v>818.97322500000007</c:v>
                </c:pt>
                <c:pt idx="1070">
                  <c:v>813.98801000000003</c:v>
                </c:pt>
                <c:pt idx="1071">
                  <c:v>833.73878000000002</c:v>
                </c:pt>
                <c:pt idx="1072">
                  <c:v>839.63620000000003</c:v>
                </c:pt>
                <c:pt idx="1073">
                  <c:v>831.08602499999995</c:v>
                </c:pt>
                <c:pt idx="1074">
                  <c:v>821.69394999999997</c:v>
                </c:pt>
                <c:pt idx="1075">
                  <c:v>836.31747499999994</c:v>
                </c:pt>
                <c:pt idx="1076">
                  <c:v>812.04378999999994</c:v>
                </c:pt>
                <c:pt idx="1077">
                  <c:v>812.74058000000002</c:v>
                </c:pt>
                <c:pt idx="1078">
                  <c:v>792.57859999999994</c:v>
                </c:pt>
                <c:pt idx="1079">
                  <c:v>804.2229000000001</c:v>
                </c:pt>
                <c:pt idx="1080">
                  <c:v>816.95249999999999</c:v>
                </c:pt>
                <c:pt idx="1081">
                  <c:v>815.18474500000002</c:v>
                </c:pt>
                <c:pt idx="1082">
                  <c:v>834.26313000000005</c:v>
                </c:pt>
                <c:pt idx="1083">
                  <c:v>814.73323499999992</c:v>
                </c:pt>
                <c:pt idx="1084">
                  <c:v>785.20381999999995</c:v>
                </c:pt>
                <c:pt idx="1085">
                  <c:v>748.26162000000011</c:v>
                </c:pt>
                <c:pt idx="1086">
                  <c:v>686.36587500000007</c:v>
                </c:pt>
                <c:pt idx="1087">
                  <c:v>682.19657000000007</c:v>
                </c:pt>
                <c:pt idx="1088">
                  <c:v>649.56287999999995</c:v>
                </c:pt>
                <c:pt idx="1089">
                  <c:v>663.96971999999994</c:v>
                </c:pt>
                <c:pt idx="1090">
                  <c:v>622.38510000000008</c:v>
                </c:pt>
                <c:pt idx="1091">
                  <c:v>635.26891999999998</c:v>
                </c:pt>
                <c:pt idx="1092">
                  <c:v>623.97983999999997</c:v>
                </c:pt>
                <c:pt idx="1093">
                  <c:v>629.64395999999999</c:v>
                </c:pt>
                <c:pt idx="1094">
                  <c:v>624.13755000000003</c:v>
                </c:pt>
                <c:pt idx="1095">
                  <c:v>623.16562999999996</c:v>
                </c:pt>
                <c:pt idx="1096">
                  <c:v>584.59390000000008</c:v>
                </c:pt>
                <c:pt idx="1097">
                  <c:v>599.16500000000008</c:v>
                </c:pt>
                <c:pt idx="1098">
                  <c:v>627.73793999999998</c:v>
                </c:pt>
                <c:pt idx="1099">
                  <c:v>606.90200000000004</c:v>
                </c:pt>
                <c:pt idx="1100">
                  <c:v>588.43110000000001</c:v>
                </c:pt>
                <c:pt idx="1101">
                  <c:v>591.47225000000003</c:v>
                </c:pt>
                <c:pt idx="1102">
                  <c:v>577.13841000000002</c:v>
                </c:pt>
                <c:pt idx="1103">
                  <c:v>608.49621500000001</c:v>
                </c:pt>
                <c:pt idx="1104">
                  <c:v>646.09854500000006</c:v>
                </c:pt>
                <c:pt idx="1105">
                  <c:v>633.34853999999996</c:v>
                </c:pt>
                <c:pt idx="1106">
                  <c:v>645.34418999999991</c:v>
                </c:pt>
                <c:pt idx="1107">
                  <c:v>639.08504000000005</c:v>
                </c:pt>
                <c:pt idx="1108">
                  <c:v>624.23254999999995</c:v>
                </c:pt>
                <c:pt idx="1109">
                  <c:v>651.47494500000005</c:v>
                </c:pt>
                <c:pt idx="1110">
                  <c:v>660.28471999999999</c:v>
                </c:pt>
                <c:pt idx="1111">
                  <c:v>676.55065000000002</c:v>
                </c:pt>
                <c:pt idx="1112">
                  <c:v>700.31270999999992</c:v>
                </c:pt>
                <c:pt idx="1113">
                  <c:v>690.67217499999992</c:v>
                </c:pt>
                <c:pt idx="1114">
                  <c:v>682.54450000000008</c:v>
                </c:pt>
                <c:pt idx="1115">
                  <c:v>679.69607999999994</c:v>
                </c:pt>
                <c:pt idx="1116">
                  <c:v>650.73440000000005</c:v>
                </c:pt>
                <c:pt idx="1117">
                  <c:v>647.88679999999999</c:v>
                </c:pt>
                <c:pt idx="1118">
                  <c:v>662.42391000000009</c:v>
                </c:pt>
                <c:pt idx="1119">
                  <c:v>633.73183999999992</c:v>
                </c:pt>
                <c:pt idx="1120">
                  <c:v>633.68703999999991</c:v>
                </c:pt>
                <c:pt idx="1121">
                  <c:v>645.04848000000004</c:v>
                </c:pt>
                <c:pt idx="1122">
                  <c:v>647.18865000000005</c:v>
                </c:pt>
                <c:pt idx="1123">
                  <c:v>659.19428000000005</c:v>
                </c:pt>
                <c:pt idx="1124">
                  <c:v>668.36070000000007</c:v>
                </c:pt>
                <c:pt idx="1125">
                  <c:v>641.50296000000003</c:v>
                </c:pt>
                <c:pt idx="1126">
                  <c:v>660.61820000000012</c:v>
                </c:pt>
                <c:pt idx="1127">
                  <c:v>655.28565500000002</c:v>
                </c:pt>
                <c:pt idx="1128">
                  <c:v>647.13374999999996</c:v>
                </c:pt>
                <c:pt idx="1129">
                  <c:v>650.86713999999995</c:v>
                </c:pt>
                <c:pt idx="1130">
                  <c:v>616.19765999999993</c:v>
                </c:pt>
                <c:pt idx="1131">
                  <c:v>608.43145500000003</c:v>
                </c:pt>
                <c:pt idx="1132">
                  <c:v>605.81330000000003</c:v>
                </c:pt>
                <c:pt idx="1133">
                  <c:v>601.13339999999994</c:v>
                </c:pt>
                <c:pt idx="1134">
                  <c:v>607.74479999999994</c:v>
                </c:pt>
                <c:pt idx="1135">
                  <c:v>615.18863999999996</c:v>
                </c:pt>
                <c:pt idx="1136">
                  <c:v>615.67853500000001</c:v>
                </c:pt>
                <c:pt idx="1137">
                  <c:v>620.11498500000005</c:v>
                </c:pt>
                <c:pt idx="1138">
                  <c:v>603.77535</c:v>
                </c:pt>
                <c:pt idx="1139">
                  <c:v>600.65282000000002</c:v>
                </c:pt>
                <c:pt idx="1140">
                  <c:v>592.47720000000004</c:v>
                </c:pt>
                <c:pt idx="1141">
                  <c:v>598.71450000000004</c:v>
                </c:pt>
                <c:pt idx="1142">
                  <c:v>582.05913999999996</c:v>
                </c:pt>
                <c:pt idx="1143">
                  <c:v>582.08395000000007</c:v>
                </c:pt>
                <c:pt idx="1144">
                  <c:v>584.46720000000005</c:v>
                </c:pt>
                <c:pt idx="1145">
                  <c:v>577.56600000000003</c:v>
                </c:pt>
                <c:pt idx="1146">
                  <c:v>558.8605500000001</c:v>
                </c:pt>
                <c:pt idx="1147">
                  <c:v>548.62438499999996</c:v>
                </c:pt>
                <c:pt idx="1148">
                  <c:v>566.90279999999996</c:v>
                </c:pt>
                <c:pt idx="1149">
                  <c:v>568.26099000000011</c:v>
                </c:pt>
                <c:pt idx="1150">
                  <c:v>584.49222000000009</c:v>
                </c:pt>
                <c:pt idx="1151">
                  <c:v>594.02122499999996</c:v>
                </c:pt>
                <c:pt idx="1152">
                  <c:v>596.01486999999997</c:v>
                </c:pt>
                <c:pt idx="1153">
                  <c:v>601.20754999999997</c:v>
                </c:pt>
                <c:pt idx="1154">
                  <c:v>607.57247000000007</c:v>
                </c:pt>
                <c:pt idx="1155">
                  <c:v>609.83464499999991</c:v>
                </c:pt>
                <c:pt idx="1156">
                  <c:v>617.28667999999993</c:v>
                </c:pt>
                <c:pt idx="1157">
                  <c:v>636.74086499999999</c:v>
                </c:pt>
                <c:pt idx="1158">
                  <c:v>623.95128</c:v>
                </c:pt>
                <c:pt idx="1159">
                  <c:v>612.03629999999998</c:v>
                </c:pt>
                <c:pt idx="1160">
                  <c:v>616.62802499999998</c:v>
                </c:pt>
                <c:pt idx="1161">
                  <c:v>613.35005000000001</c:v>
                </c:pt>
                <c:pt idx="1162">
                  <c:v>623.57524999999998</c:v>
                </c:pt>
                <c:pt idx="1163">
                  <c:v>617.9624</c:v>
                </c:pt>
                <c:pt idx="1164">
                  <c:v>626.39980000000003</c:v>
                </c:pt>
                <c:pt idx="1165">
                  <c:v>625.52127000000007</c:v>
                </c:pt>
                <c:pt idx="1166">
                  <c:v>629.22402</c:v>
                </c:pt>
                <c:pt idx="1167">
                  <c:v>664.27117499999997</c:v>
                </c:pt>
                <c:pt idx="1168">
                  <c:v>655.77600000000007</c:v>
                </c:pt>
                <c:pt idx="1169">
                  <c:v>664.08247499999993</c:v>
                </c:pt>
                <c:pt idx="1170">
                  <c:v>658.97313999999994</c:v>
                </c:pt>
                <c:pt idx="1171">
                  <c:v>662.62342000000001</c:v>
                </c:pt>
                <c:pt idx="1172">
                  <c:v>656.5018500000001</c:v>
                </c:pt>
                <c:pt idx="1173">
                  <c:v>651.43000999999992</c:v>
                </c:pt>
                <c:pt idx="1174">
                  <c:v>645.81386999999995</c:v>
                </c:pt>
                <c:pt idx="1175">
                  <c:v>652.63300000000004</c:v>
                </c:pt>
                <c:pt idx="1176">
                  <c:v>636.48180000000002</c:v>
                </c:pt>
                <c:pt idx="1177">
                  <c:v>638.76586999999995</c:v>
                </c:pt>
                <c:pt idx="1178">
                  <c:v>637.03111499999989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69-48DA-B09D-8DE47F654E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2416831"/>
        <c:axId val="141746079"/>
      </c:lineChart>
      <c:dateAx>
        <c:axId val="2002416831"/>
        <c:scaling>
          <c:orientation val="minMax"/>
        </c:scaling>
        <c:delete val="0"/>
        <c:axPos val="b"/>
        <c:numFmt formatCode="yyyy\-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1746079"/>
        <c:crosses val="autoZero"/>
        <c:auto val="1"/>
        <c:lblOffset val="100"/>
        <c:baseTimeUnit val="days"/>
      </c:dateAx>
      <c:valAx>
        <c:axId val="141746079"/>
        <c:scaling>
          <c:orientation val="minMax"/>
          <c:max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024168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Sheet2!$C$1:$C$2</c:f>
              <c:strCache>
                <c:ptCount val="2"/>
                <c:pt idx="0">
                  <c:v>企业成品矿产量（右）</c:v>
                </c:pt>
                <c:pt idx="1">
                  <c:v>万吨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2"/>
            <c:invertIfNegative val="0"/>
            <c:bubble3D val="0"/>
            <c:spPr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7F8-488E-BD94-424BA61DD861}"/>
              </c:ext>
            </c:extLst>
          </c:dPt>
          <c:dPt>
            <c:idx val="23"/>
            <c:invertIfNegative val="0"/>
            <c:bubble3D val="0"/>
            <c:spPr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7F8-488E-BD94-424BA61DD861}"/>
              </c:ext>
            </c:extLst>
          </c:dPt>
          <c:cat>
            <c:numRef>
              <c:f>Sheet2!$A$3:$A$26</c:f>
              <c:numCache>
                <c:formatCode>yyyy/mm</c:formatCode>
                <c:ptCount val="24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</c:numCache>
            </c:numRef>
          </c:cat>
          <c:val>
            <c:numRef>
              <c:f>Sheet2!$C$3:$C$26</c:f>
              <c:numCache>
                <c:formatCode>General</c:formatCode>
                <c:ptCount val="24"/>
                <c:pt idx="0">
                  <c:v>897.51</c:v>
                </c:pt>
                <c:pt idx="1">
                  <c:v>874.52</c:v>
                </c:pt>
                <c:pt idx="2">
                  <c:v>935.16</c:v>
                </c:pt>
                <c:pt idx="3">
                  <c:v>921.1</c:v>
                </c:pt>
                <c:pt idx="4">
                  <c:v>929.06</c:v>
                </c:pt>
                <c:pt idx="5">
                  <c:v>917.41</c:v>
                </c:pt>
                <c:pt idx="6">
                  <c:v>906.89</c:v>
                </c:pt>
                <c:pt idx="7">
                  <c:v>924.36</c:v>
                </c:pt>
                <c:pt idx="8">
                  <c:v>932.28</c:v>
                </c:pt>
                <c:pt idx="9">
                  <c:v>922.91</c:v>
                </c:pt>
                <c:pt idx="10">
                  <c:v>901.98</c:v>
                </c:pt>
                <c:pt idx="11">
                  <c:v>857.97</c:v>
                </c:pt>
                <c:pt idx="12">
                  <c:v>906.13</c:v>
                </c:pt>
                <c:pt idx="13">
                  <c:v>900.18</c:v>
                </c:pt>
                <c:pt idx="14">
                  <c:v>973.17</c:v>
                </c:pt>
                <c:pt idx="15">
                  <c:v>959.28</c:v>
                </c:pt>
                <c:pt idx="16">
                  <c:v>978.4</c:v>
                </c:pt>
                <c:pt idx="17">
                  <c:v>962.32</c:v>
                </c:pt>
                <c:pt idx="18">
                  <c:v>954.5</c:v>
                </c:pt>
                <c:pt idx="19">
                  <c:v>967.5</c:v>
                </c:pt>
                <c:pt idx="20">
                  <c:v>925.66</c:v>
                </c:pt>
                <c:pt idx="21">
                  <c:v>895.96</c:v>
                </c:pt>
                <c:pt idx="22" formatCode="0.00_ ">
                  <c:v>920.16331326281534</c:v>
                </c:pt>
                <c:pt idx="23" formatCode="0.00_ ">
                  <c:v>911.85253702196906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F8-488E-BD94-424BA61DD8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5734255"/>
        <c:axId val="1143449599"/>
      </c:barChart>
      <c:lineChart>
        <c:grouping val="standard"/>
        <c:varyColors val="0"/>
        <c:ser>
          <c:idx val="0"/>
          <c:order val="0"/>
          <c:tx>
            <c:strRef>
              <c:f>Sheet2!$B$1:$B$2</c:f>
              <c:strCache>
                <c:ptCount val="2"/>
                <c:pt idx="0">
                  <c:v>矿山产能利用率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layout>
                <c:manualLayout>
                  <c:x val="-7.0945418897477949E-2"/>
                  <c:y val="-2.6755937395320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7F8-488E-BD94-424BA61DD8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Sheet2!$A$3:$A$26</c:f>
              <c:numCache>
                <c:formatCode>yyyy/mm</c:formatCode>
                <c:ptCount val="24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</c:numCache>
            </c:numRef>
          </c:cat>
          <c:val>
            <c:numRef>
              <c:f>Sheet2!$B$3:$B$26</c:f>
              <c:numCache>
                <c:formatCode>General</c:formatCode>
                <c:ptCount val="24"/>
                <c:pt idx="0">
                  <c:v>59.45</c:v>
                </c:pt>
                <c:pt idx="1">
                  <c:v>57.7</c:v>
                </c:pt>
                <c:pt idx="2">
                  <c:v>57.9</c:v>
                </c:pt>
                <c:pt idx="3">
                  <c:v>61.45</c:v>
                </c:pt>
                <c:pt idx="4">
                  <c:v>63.9</c:v>
                </c:pt>
                <c:pt idx="5">
                  <c:v>62.2</c:v>
                </c:pt>
                <c:pt idx="6">
                  <c:v>63.35</c:v>
                </c:pt>
                <c:pt idx="7">
                  <c:v>64.23</c:v>
                </c:pt>
                <c:pt idx="8">
                  <c:v>64.599999999999994</c:v>
                </c:pt>
                <c:pt idx="9">
                  <c:v>63.9</c:v>
                </c:pt>
                <c:pt idx="10">
                  <c:v>62.95</c:v>
                </c:pt>
                <c:pt idx="11">
                  <c:v>59.5</c:v>
                </c:pt>
                <c:pt idx="12">
                  <c:v>59.99</c:v>
                </c:pt>
                <c:pt idx="13">
                  <c:v>60.86</c:v>
                </c:pt>
                <c:pt idx="14">
                  <c:v>63.48</c:v>
                </c:pt>
                <c:pt idx="15">
                  <c:v>64.88</c:v>
                </c:pt>
                <c:pt idx="16">
                  <c:v>64.62</c:v>
                </c:pt>
                <c:pt idx="17">
                  <c:v>66.09</c:v>
                </c:pt>
                <c:pt idx="18">
                  <c:v>66.760000000000005</c:v>
                </c:pt>
                <c:pt idx="19">
                  <c:v>66.2</c:v>
                </c:pt>
                <c:pt idx="20">
                  <c:v>64.680000000000007</c:v>
                </c:pt>
                <c:pt idx="21">
                  <c:v>61.45</c:v>
                </c:pt>
                <c:pt idx="22">
                  <c:v>63.11</c:v>
                </c:pt>
                <c:pt idx="23">
                  <c:v>62.54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7F8-488E-BD94-424BA61DD8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0584399"/>
        <c:axId val="847119887"/>
      </c:lineChart>
      <c:dateAx>
        <c:axId val="10505843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yyyy/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47119887"/>
        <c:crosses val="autoZero"/>
        <c:auto val="1"/>
        <c:lblOffset val="100"/>
        <c:baseTimeUnit val="months"/>
      </c:dateAx>
      <c:valAx>
        <c:axId val="847119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50584399"/>
        <c:crosses val="autoZero"/>
        <c:crossBetween val="between"/>
      </c:valAx>
      <c:valAx>
        <c:axId val="1143449599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35734255"/>
        <c:crosses val="max"/>
        <c:crossBetween val="between"/>
      </c:valAx>
      <c:dateAx>
        <c:axId val="835734255"/>
        <c:scaling>
          <c:orientation val="minMax"/>
        </c:scaling>
        <c:delete val="1"/>
        <c:axPos val="b"/>
        <c:numFmt formatCode="yyyy/mm" sourceLinked="1"/>
        <c:majorTickMark val="out"/>
        <c:minorTickMark val="none"/>
        <c:tickLblPos val="nextTo"/>
        <c:crossAx val="1143449599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'万得 (2)'!$B$1</c:f>
              <c:strCache>
                <c:ptCount val="1"/>
                <c:pt idx="0">
                  <c:v>力拓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'万得 (2)'!$A$2:$A$7</c:f>
              <c:numCache>
                <c:formatCode>yyyy"年"</c:formatCode>
                <c:ptCount val="6"/>
                <c:pt idx="0">
                  <c:v>42004</c:v>
                </c:pt>
                <c:pt idx="1">
                  <c:v>42369</c:v>
                </c:pt>
                <c:pt idx="2">
                  <c:v>42735</c:v>
                </c:pt>
                <c:pt idx="3">
                  <c:v>43100</c:v>
                </c:pt>
                <c:pt idx="4">
                  <c:v>43465</c:v>
                </c:pt>
                <c:pt idx="5">
                  <c:v>43830</c:v>
                </c:pt>
              </c:numCache>
            </c:numRef>
          </c:cat>
          <c:val>
            <c:numRef>
              <c:f>'万得 (2)'!$B$2:$B$7</c:f>
            </c:numRef>
          </c:val>
          <c:extLst>
            <c:ext xmlns:c16="http://schemas.microsoft.com/office/drawing/2014/chart" uri="{C3380CC4-5D6E-409C-BE32-E72D297353CC}">
              <c16:uniqueId val="{00000000-BCD1-4F9D-8B27-9282CA1123BD}"/>
            </c:ext>
          </c:extLst>
        </c:ser>
        <c:ser>
          <c:idx val="1"/>
          <c:order val="1"/>
          <c:tx>
            <c:strRef>
              <c:f>'万得 (2)'!$C$1</c:f>
              <c:strCache>
                <c:ptCount val="1"/>
                <c:pt idx="0">
                  <c:v>必和必拓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'万得 (2)'!$A$2:$A$7</c:f>
              <c:numCache>
                <c:formatCode>yyyy"年"</c:formatCode>
                <c:ptCount val="6"/>
                <c:pt idx="0">
                  <c:v>42004</c:v>
                </c:pt>
                <c:pt idx="1">
                  <c:v>42369</c:v>
                </c:pt>
                <c:pt idx="2">
                  <c:v>42735</c:v>
                </c:pt>
                <c:pt idx="3">
                  <c:v>43100</c:v>
                </c:pt>
                <c:pt idx="4">
                  <c:v>43465</c:v>
                </c:pt>
                <c:pt idx="5">
                  <c:v>43830</c:v>
                </c:pt>
              </c:numCache>
            </c:numRef>
          </c:cat>
          <c:val>
            <c:numRef>
              <c:f>'万得 (2)'!$C$2:$C$7</c:f>
            </c:numRef>
          </c:val>
          <c:extLst>
            <c:ext xmlns:c16="http://schemas.microsoft.com/office/drawing/2014/chart" uri="{C3380CC4-5D6E-409C-BE32-E72D297353CC}">
              <c16:uniqueId val="{00000001-BCD1-4F9D-8B27-9282CA1123BD}"/>
            </c:ext>
          </c:extLst>
        </c:ser>
        <c:ser>
          <c:idx val="2"/>
          <c:order val="2"/>
          <c:tx>
            <c:strRef>
              <c:f>'万得 (2)'!$D$1</c:f>
              <c:strCache>
                <c:ptCount val="1"/>
                <c:pt idx="0">
                  <c:v>FMG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'万得 (2)'!$A$2:$A$7</c:f>
              <c:numCache>
                <c:formatCode>yyyy"年"</c:formatCode>
                <c:ptCount val="6"/>
                <c:pt idx="0">
                  <c:v>42004</c:v>
                </c:pt>
                <c:pt idx="1">
                  <c:v>42369</c:v>
                </c:pt>
                <c:pt idx="2">
                  <c:v>42735</c:v>
                </c:pt>
                <c:pt idx="3">
                  <c:v>43100</c:v>
                </c:pt>
                <c:pt idx="4">
                  <c:v>43465</c:v>
                </c:pt>
                <c:pt idx="5">
                  <c:v>43830</c:v>
                </c:pt>
              </c:numCache>
            </c:numRef>
          </c:cat>
          <c:val>
            <c:numRef>
              <c:f>'万得 (2)'!$D$2:$D$7</c:f>
            </c:numRef>
          </c:val>
          <c:extLst>
            <c:ext xmlns:c16="http://schemas.microsoft.com/office/drawing/2014/chart" uri="{C3380CC4-5D6E-409C-BE32-E72D297353CC}">
              <c16:uniqueId val="{00000002-BCD1-4F9D-8B27-9282CA1123BD}"/>
            </c:ext>
          </c:extLst>
        </c:ser>
        <c:ser>
          <c:idx val="3"/>
          <c:order val="3"/>
          <c:tx>
            <c:strRef>
              <c:f>'万得 (2)'!$E$1</c:f>
              <c:strCache>
                <c:ptCount val="1"/>
                <c:pt idx="0">
                  <c:v>淡水河谷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'万得 (2)'!$A$2:$A$7</c:f>
              <c:numCache>
                <c:formatCode>yyyy"年"</c:formatCode>
                <c:ptCount val="6"/>
                <c:pt idx="0">
                  <c:v>42004</c:v>
                </c:pt>
                <c:pt idx="1">
                  <c:v>42369</c:v>
                </c:pt>
                <c:pt idx="2">
                  <c:v>42735</c:v>
                </c:pt>
                <c:pt idx="3">
                  <c:v>43100</c:v>
                </c:pt>
                <c:pt idx="4">
                  <c:v>43465</c:v>
                </c:pt>
                <c:pt idx="5">
                  <c:v>43830</c:v>
                </c:pt>
              </c:numCache>
            </c:numRef>
          </c:cat>
          <c:val>
            <c:numRef>
              <c:f>'万得 (2)'!$E$2:$E$7</c:f>
            </c:numRef>
          </c:val>
          <c:extLst>
            <c:ext xmlns:c16="http://schemas.microsoft.com/office/drawing/2014/chart" uri="{C3380CC4-5D6E-409C-BE32-E72D297353CC}">
              <c16:uniqueId val="{00000003-BCD1-4F9D-8B27-9282CA1123BD}"/>
            </c:ext>
          </c:extLst>
        </c:ser>
        <c:ser>
          <c:idx val="4"/>
          <c:order val="4"/>
          <c:tx>
            <c:strRef>
              <c:f>'万得 (2)'!$F$1</c:f>
              <c:strCache>
                <c:ptCount val="1"/>
                <c:pt idx="0">
                  <c:v>四大矿山中国发运量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'万得 (2)'!$A$2:$A$7</c:f>
              <c:numCache>
                <c:formatCode>yyyy"年"</c:formatCode>
                <c:ptCount val="6"/>
                <c:pt idx="0">
                  <c:v>42004</c:v>
                </c:pt>
                <c:pt idx="1">
                  <c:v>42369</c:v>
                </c:pt>
                <c:pt idx="2">
                  <c:v>42735</c:v>
                </c:pt>
                <c:pt idx="3">
                  <c:v>43100</c:v>
                </c:pt>
                <c:pt idx="4">
                  <c:v>43465</c:v>
                </c:pt>
                <c:pt idx="5">
                  <c:v>43830</c:v>
                </c:pt>
              </c:numCache>
            </c:numRef>
          </c:cat>
          <c:val>
            <c:numRef>
              <c:f>'万得 (2)'!$F$2:$F$7</c:f>
              <c:numCache>
                <c:formatCode>#,##0_ </c:formatCode>
                <c:ptCount val="6"/>
                <c:pt idx="0">
                  <c:v>67704.3</c:v>
                </c:pt>
                <c:pt idx="1">
                  <c:v>86927.200000000012</c:v>
                </c:pt>
                <c:pt idx="2">
                  <c:v>86589.49</c:v>
                </c:pt>
                <c:pt idx="3">
                  <c:v>97782.102199999994</c:v>
                </c:pt>
                <c:pt idx="4">
                  <c:v>100793.98</c:v>
                </c:pt>
                <c:pt idx="5">
                  <c:v>90174.9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D1-4F9D-8B27-9282CA1123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7704751"/>
        <c:axId val="870567167"/>
      </c:barChart>
      <c:dateAx>
        <c:axId val="1837704751"/>
        <c:scaling>
          <c:orientation val="minMax"/>
        </c:scaling>
        <c:delete val="0"/>
        <c:axPos val="b"/>
        <c:numFmt formatCode="yyyy&quot;年&quot;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70567167"/>
        <c:crosses val="autoZero"/>
        <c:auto val="1"/>
        <c:lblOffset val="100"/>
        <c:baseTimeUnit val="years"/>
      </c:dateAx>
      <c:valAx>
        <c:axId val="870567167"/>
        <c:scaling>
          <c:orientation val="minMax"/>
          <c:min val="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37704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炼焦煤综合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Sheet1!$A$3:$A$433</c:f>
              <c:numCache>
                <c:formatCode>yyyy\-mm\-dd</c:formatCode>
                <c:ptCount val="245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43507</c:v>
                </c:pt>
                <c:pt idx="25">
                  <c:v>43508</c:v>
                </c:pt>
                <c:pt idx="26">
                  <c:v>43509</c:v>
                </c:pt>
                <c:pt idx="27">
                  <c:v>43510</c:v>
                </c:pt>
                <c:pt idx="28">
                  <c:v>43511</c:v>
                </c:pt>
                <c:pt idx="29">
                  <c:v>43514</c:v>
                </c:pt>
                <c:pt idx="30">
                  <c:v>43515</c:v>
                </c:pt>
                <c:pt idx="31">
                  <c:v>43516</c:v>
                </c:pt>
                <c:pt idx="32">
                  <c:v>43517</c:v>
                </c:pt>
                <c:pt idx="33">
                  <c:v>43518</c:v>
                </c:pt>
                <c:pt idx="34">
                  <c:v>43521</c:v>
                </c:pt>
                <c:pt idx="35">
                  <c:v>43522</c:v>
                </c:pt>
                <c:pt idx="36">
                  <c:v>43523</c:v>
                </c:pt>
                <c:pt idx="37">
                  <c:v>43524</c:v>
                </c:pt>
                <c:pt idx="38">
                  <c:v>43525</c:v>
                </c:pt>
                <c:pt idx="39">
                  <c:v>43528</c:v>
                </c:pt>
                <c:pt idx="40">
                  <c:v>43529</c:v>
                </c:pt>
                <c:pt idx="41">
                  <c:v>43530</c:v>
                </c:pt>
                <c:pt idx="42">
                  <c:v>43531</c:v>
                </c:pt>
                <c:pt idx="43">
                  <c:v>43532</c:v>
                </c:pt>
                <c:pt idx="44">
                  <c:v>43535</c:v>
                </c:pt>
                <c:pt idx="45">
                  <c:v>43536</c:v>
                </c:pt>
                <c:pt idx="46">
                  <c:v>43537</c:v>
                </c:pt>
                <c:pt idx="47">
                  <c:v>43538</c:v>
                </c:pt>
                <c:pt idx="48">
                  <c:v>43539</c:v>
                </c:pt>
                <c:pt idx="49">
                  <c:v>43542</c:v>
                </c:pt>
                <c:pt idx="50">
                  <c:v>43543</c:v>
                </c:pt>
                <c:pt idx="51">
                  <c:v>43544</c:v>
                </c:pt>
                <c:pt idx="52">
                  <c:v>43545</c:v>
                </c:pt>
                <c:pt idx="53">
                  <c:v>43546</c:v>
                </c:pt>
                <c:pt idx="54">
                  <c:v>43549</c:v>
                </c:pt>
                <c:pt idx="55">
                  <c:v>43550</c:v>
                </c:pt>
                <c:pt idx="56">
                  <c:v>43551</c:v>
                </c:pt>
                <c:pt idx="57">
                  <c:v>43552</c:v>
                </c:pt>
                <c:pt idx="58">
                  <c:v>43553</c:v>
                </c:pt>
                <c:pt idx="59">
                  <c:v>43556</c:v>
                </c:pt>
                <c:pt idx="60">
                  <c:v>43557</c:v>
                </c:pt>
                <c:pt idx="61">
                  <c:v>43558</c:v>
                </c:pt>
                <c:pt idx="62">
                  <c:v>43559</c:v>
                </c:pt>
                <c:pt idx="63">
                  <c:v>43563</c:v>
                </c:pt>
                <c:pt idx="64">
                  <c:v>43564</c:v>
                </c:pt>
                <c:pt idx="65">
                  <c:v>43565</c:v>
                </c:pt>
                <c:pt idx="66">
                  <c:v>43566</c:v>
                </c:pt>
                <c:pt idx="67">
                  <c:v>43567</c:v>
                </c:pt>
                <c:pt idx="68">
                  <c:v>43570</c:v>
                </c:pt>
                <c:pt idx="69">
                  <c:v>43571</c:v>
                </c:pt>
                <c:pt idx="70">
                  <c:v>43572</c:v>
                </c:pt>
                <c:pt idx="71">
                  <c:v>43573</c:v>
                </c:pt>
                <c:pt idx="72">
                  <c:v>43574</c:v>
                </c:pt>
                <c:pt idx="73">
                  <c:v>43577</c:v>
                </c:pt>
                <c:pt idx="74">
                  <c:v>43578</c:v>
                </c:pt>
                <c:pt idx="75">
                  <c:v>43579</c:v>
                </c:pt>
                <c:pt idx="76">
                  <c:v>43580</c:v>
                </c:pt>
                <c:pt idx="77">
                  <c:v>43581</c:v>
                </c:pt>
                <c:pt idx="78">
                  <c:v>43583</c:v>
                </c:pt>
                <c:pt idx="79">
                  <c:v>43584</c:v>
                </c:pt>
                <c:pt idx="80">
                  <c:v>43585</c:v>
                </c:pt>
                <c:pt idx="81">
                  <c:v>43590</c:v>
                </c:pt>
                <c:pt idx="82">
                  <c:v>43591</c:v>
                </c:pt>
                <c:pt idx="83">
                  <c:v>43592</c:v>
                </c:pt>
                <c:pt idx="84">
                  <c:v>43593</c:v>
                </c:pt>
                <c:pt idx="85">
                  <c:v>43594</c:v>
                </c:pt>
                <c:pt idx="86">
                  <c:v>43595</c:v>
                </c:pt>
                <c:pt idx="87">
                  <c:v>43598</c:v>
                </c:pt>
                <c:pt idx="88">
                  <c:v>43599</c:v>
                </c:pt>
                <c:pt idx="89">
                  <c:v>43600</c:v>
                </c:pt>
                <c:pt idx="90">
                  <c:v>43601</c:v>
                </c:pt>
                <c:pt idx="91">
                  <c:v>43602</c:v>
                </c:pt>
                <c:pt idx="92">
                  <c:v>43605</c:v>
                </c:pt>
                <c:pt idx="93">
                  <c:v>43606</c:v>
                </c:pt>
                <c:pt idx="94">
                  <c:v>43607</c:v>
                </c:pt>
                <c:pt idx="95">
                  <c:v>43608</c:v>
                </c:pt>
                <c:pt idx="96">
                  <c:v>43609</c:v>
                </c:pt>
                <c:pt idx="97">
                  <c:v>43612</c:v>
                </c:pt>
                <c:pt idx="98">
                  <c:v>43613</c:v>
                </c:pt>
                <c:pt idx="99">
                  <c:v>43614</c:v>
                </c:pt>
                <c:pt idx="100">
                  <c:v>43615</c:v>
                </c:pt>
                <c:pt idx="101">
                  <c:v>43616</c:v>
                </c:pt>
                <c:pt idx="102">
                  <c:v>43619</c:v>
                </c:pt>
                <c:pt idx="103">
                  <c:v>43620</c:v>
                </c:pt>
                <c:pt idx="104">
                  <c:v>43621</c:v>
                </c:pt>
                <c:pt idx="105">
                  <c:v>43622</c:v>
                </c:pt>
                <c:pt idx="106">
                  <c:v>43626</c:v>
                </c:pt>
                <c:pt idx="107">
                  <c:v>43627</c:v>
                </c:pt>
                <c:pt idx="108">
                  <c:v>43628</c:v>
                </c:pt>
                <c:pt idx="109">
                  <c:v>43629</c:v>
                </c:pt>
                <c:pt idx="110">
                  <c:v>43630</c:v>
                </c:pt>
                <c:pt idx="111">
                  <c:v>43633</c:v>
                </c:pt>
                <c:pt idx="112">
                  <c:v>43634</c:v>
                </c:pt>
                <c:pt idx="113">
                  <c:v>43635</c:v>
                </c:pt>
                <c:pt idx="114">
                  <c:v>43636</c:v>
                </c:pt>
                <c:pt idx="115">
                  <c:v>43637</c:v>
                </c:pt>
                <c:pt idx="116">
                  <c:v>43640</c:v>
                </c:pt>
                <c:pt idx="117">
                  <c:v>43641</c:v>
                </c:pt>
                <c:pt idx="118">
                  <c:v>43642</c:v>
                </c:pt>
                <c:pt idx="119">
                  <c:v>43643</c:v>
                </c:pt>
                <c:pt idx="120">
                  <c:v>43644</c:v>
                </c:pt>
                <c:pt idx="121">
                  <c:v>43647</c:v>
                </c:pt>
                <c:pt idx="122">
                  <c:v>43648</c:v>
                </c:pt>
                <c:pt idx="123">
                  <c:v>43649</c:v>
                </c:pt>
                <c:pt idx="124">
                  <c:v>43650</c:v>
                </c:pt>
                <c:pt idx="125">
                  <c:v>43651</c:v>
                </c:pt>
                <c:pt idx="126">
                  <c:v>43654</c:v>
                </c:pt>
                <c:pt idx="127">
                  <c:v>43655</c:v>
                </c:pt>
                <c:pt idx="128">
                  <c:v>43656</c:v>
                </c:pt>
                <c:pt idx="129">
                  <c:v>43657</c:v>
                </c:pt>
                <c:pt idx="130">
                  <c:v>43658</c:v>
                </c:pt>
                <c:pt idx="131">
                  <c:v>43661</c:v>
                </c:pt>
                <c:pt idx="132">
                  <c:v>43662</c:v>
                </c:pt>
                <c:pt idx="133">
                  <c:v>43663</c:v>
                </c:pt>
                <c:pt idx="134">
                  <c:v>43664</c:v>
                </c:pt>
                <c:pt idx="135">
                  <c:v>43665</c:v>
                </c:pt>
                <c:pt idx="136">
                  <c:v>43668</c:v>
                </c:pt>
                <c:pt idx="137">
                  <c:v>43669</c:v>
                </c:pt>
                <c:pt idx="138">
                  <c:v>43670</c:v>
                </c:pt>
                <c:pt idx="139">
                  <c:v>43671</c:v>
                </c:pt>
                <c:pt idx="140">
                  <c:v>43672</c:v>
                </c:pt>
                <c:pt idx="141">
                  <c:v>43675</c:v>
                </c:pt>
                <c:pt idx="142">
                  <c:v>43676</c:v>
                </c:pt>
                <c:pt idx="143">
                  <c:v>43677</c:v>
                </c:pt>
                <c:pt idx="144">
                  <c:v>43678</c:v>
                </c:pt>
                <c:pt idx="145">
                  <c:v>43679</c:v>
                </c:pt>
                <c:pt idx="146">
                  <c:v>43682</c:v>
                </c:pt>
                <c:pt idx="147">
                  <c:v>43683</c:v>
                </c:pt>
                <c:pt idx="148">
                  <c:v>43684</c:v>
                </c:pt>
                <c:pt idx="149">
                  <c:v>43685</c:v>
                </c:pt>
                <c:pt idx="150">
                  <c:v>43686</c:v>
                </c:pt>
                <c:pt idx="151">
                  <c:v>43689</c:v>
                </c:pt>
                <c:pt idx="152">
                  <c:v>43690</c:v>
                </c:pt>
                <c:pt idx="153">
                  <c:v>43691</c:v>
                </c:pt>
                <c:pt idx="154">
                  <c:v>43692</c:v>
                </c:pt>
                <c:pt idx="155">
                  <c:v>43693</c:v>
                </c:pt>
                <c:pt idx="156">
                  <c:v>43696</c:v>
                </c:pt>
                <c:pt idx="157">
                  <c:v>43697</c:v>
                </c:pt>
                <c:pt idx="158">
                  <c:v>43698</c:v>
                </c:pt>
                <c:pt idx="159">
                  <c:v>43699</c:v>
                </c:pt>
                <c:pt idx="160">
                  <c:v>43700</c:v>
                </c:pt>
                <c:pt idx="161">
                  <c:v>43703</c:v>
                </c:pt>
                <c:pt idx="162">
                  <c:v>43704</c:v>
                </c:pt>
                <c:pt idx="163">
                  <c:v>43705</c:v>
                </c:pt>
                <c:pt idx="164">
                  <c:v>43706</c:v>
                </c:pt>
                <c:pt idx="165">
                  <c:v>43707</c:v>
                </c:pt>
                <c:pt idx="166">
                  <c:v>43710</c:v>
                </c:pt>
                <c:pt idx="167">
                  <c:v>43711</c:v>
                </c:pt>
                <c:pt idx="168">
                  <c:v>43712</c:v>
                </c:pt>
                <c:pt idx="169">
                  <c:v>43713</c:v>
                </c:pt>
                <c:pt idx="170">
                  <c:v>43714</c:v>
                </c:pt>
                <c:pt idx="171">
                  <c:v>43717</c:v>
                </c:pt>
                <c:pt idx="172">
                  <c:v>43718</c:v>
                </c:pt>
                <c:pt idx="173">
                  <c:v>43719</c:v>
                </c:pt>
                <c:pt idx="174">
                  <c:v>43720</c:v>
                </c:pt>
                <c:pt idx="175">
                  <c:v>43724</c:v>
                </c:pt>
                <c:pt idx="176">
                  <c:v>43725</c:v>
                </c:pt>
                <c:pt idx="177">
                  <c:v>43726</c:v>
                </c:pt>
                <c:pt idx="178">
                  <c:v>43727</c:v>
                </c:pt>
                <c:pt idx="179">
                  <c:v>43728</c:v>
                </c:pt>
                <c:pt idx="180">
                  <c:v>43731</c:v>
                </c:pt>
                <c:pt idx="181">
                  <c:v>43732</c:v>
                </c:pt>
                <c:pt idx="182">
                  <c:v>43733</c:v>
                </c:pt>
                <c:pt idx="183">
                  <c:v>43734</c:v>
                </c:pt>
                <c:pt idx="184">
                  <c:v>43735</c:v>
                </c:pt>
                <c:pt idx="185">
                  <c:v>43737</c:v>
                </c:pt>
                <c:pt idx="186">
                  <c:v>43738</c:v>
                </c:pt>
                <c:pt idx="187">
                  <c:v>43746</c:v>
                </c:pt>
                <c:pt idx="188">
                  <c:v>43747</c:v>
                </c:pt>
                <c:pt idx="189">
                  <c:v>43748</c:v>
                </c:pt>
                <c:pt idx="190">
                  <c:v>43749</c:v>
                </c:pt>
                <c:pt idx="191">
                  <c:v>43750</c:v>
                </c:pt>
                <c:pt idx="192">
                  <c:v>43752</c:v>
                </c:pt>
                <c:pt idx="193">
                  <c:v>43753</c:v>
                </c:pt>
                <c:pt idx="194">
                  <c:v>43754</c:v>
                </c:pt>
                <c:pt idx="195">
                  <c:v>43755</c:v>
                </c:pt>
                <c:pt idx="196">
                  <c:v>43756</c:v>
                </c:pt>
                <c:pt idx="197">
                  <c:v>43759</c:v>
                </c:pt>
                <c:pt idx="198">
                  <c:v>43760</c:v>
                </c:pt>
                <c:pt idx="199">
                  <c:v>43761</c:v>
                </c:pt>
                <c:pt idx="200">
                  <c:v>43762</c:v>
                </c:pt>
                <c:pt idx="201">
                  <c:v>43763</c:v>
                </c:pt>
                <c:pt idx="202">
                  <c:v>43766</c:v>
                </c:pt>
                <c:pt idx="203">
                  <c:v>43767</c:v>
                </c:pt>
                <c:pt idx="204">
                  <c:v>43768</c:v>
                </c:pt>
                <c:pt idx="205">
                  <c:v>43769</c:v>
                </c:pt>
                <c:pt idx="206">
                  <c:v>43770</c:v>
                </c:pt>
                <c:pt idx="207">
                  <c:v>43773</c:v>
                </c:pt>
                <c:pt idx="208">
                  <c:v>43774</c:v>
                </c:pt>
                <c:pt idx="209">
                  <c:v>43775</c:v>
                </c:pt>
                <c:pt idx="210">
                  <c:v>43776</c:v>
                </c:pt>
                <c:pt idx="211">
                  <c:v>43777</c:v>
                </c:pt>
                <c:pt idx="212">
                  <c:v>43780</c:v>
                </c:pt>
                <c:pt idx="213">
                  <c:v>43781</c:v>
                </c:pt>
                <c:pt idx="214">
                  <c:v>43782</c:v>
                </c:pt>
                <c:pt idx="215">
                  <c:v>43783</c:v>
                </c:pt>
                <c:pt idx="216">
                  <c:v>43784</c:v>
                </c:pt>
                <c:pt idx="217">
                  <c:v>43787</c:v>
                </c:pt>
                <c:pt idx="218">
                  <c:v>43788</c:v>
                </c:pt>
                <c:pt idx="219">
                  <c:v>43789</c:v>
                </c:pt>
                <c:pt idx="220">
                  <c:v>43790</c:v>
                </c:pt>
                <c:pt idx="221">
                  <c:v>43791</c:v>
                </c:pt>
                <c:pt idx="222">
                  <c:v>43794</c:v>
                </c:pt>
                <c:pt idx="223">
                  <c:v>43795</c:v>
                </c:pt>
                <c:pt idx="224">
                  <c:v>43796</c:v>
                </c:pt>
                <c:pt idx="225">
                  <c:v>43797</c:v>
                </c:pt>
                <c:pt idx="226">
                  <c:v>43798</c:v>
                </c:pt>
                <c:pt idx="227">
                  <c:v>43801</c:v>
                </c:pt>
                <c:pt idx="228">
                  <c:v>43802</c:v>
                </c:pt>
                <c:pt idx="229">
                  <c:v>43803</c:v>
                </c:pt>
                <c:pt idx="230">
                  <c:v>43804</c:v>
                </c:pt>
                <c:pt idx="231">
                  <c:v>43805</c:v>
                </c:pt>
                <c:pt idx="232">
                  <c:v>43808</c:v>
                </c:pt>
                <c:pt idx="233">
                  <c:v>43809</c:v>
                </c:pt>
                <c:pt idx="234">
                  <c:v>43810</c:v>
                </c:pt>
                <c:pt idx="235">
                  <c:v>43811</c:v>
                </c:pt>
                <c:pt idx="236">
                  <c:v>43812</c:v>
                </c:pt>
                <c:pt idx="237">
                  <c:v>43815</c:v>
                </c:pt>
                <c:pt idx="238">
                  <c:v>43816</c:v>
                </c:pt>
                <c:pt idx="239">
                  <c:v>43817</c:v>
                </c:pt>
                <c:pt idx="240">
                  <c:v>43818</c:v>
                </c:pt>
                <c:pt idx="241">
                  <c:v>43819</c:v>
                </c:pt>
                <c:pt idx="242">
                  <c:v>43822</c:v>
                </c:pt>
                <c:pt idx="243">
                  <c:v>43823</c:v>
                </c:pt>
                <c:pt idx="244">
                  <c:v>43824</c:v>
                </c:pt>
              </c:numCache>
            </c:numRef>
          </c:cat>
          <c:val>
            <c:numRef>
              <c:f>Sheet1!$B$3:$B$433</c:f>
              <c:numCache>
                <c:formatCode>General</c:formatCode>
                <c:ptCount val="245"/>
                <c:pt idx="0">
                  <c:v>1243.2</c:v>
                </c:pt>
                <c:pt idx="1">
                  <c:v>1237</c:v>
                </c:pt>
                <c:pt idx="2">
                  <c:v>1237</c:v>
                </c:pt>
                <c:pt idx="3">
                  <c:v>1237</c:v>
                </c:pt>
                <c:pt idx="4">
                  <c:v>1237</c:v>
                </c:pt>
                <c:pt idx="5">
                  <c:v>1237</c:v>
                </c:pt>
                <c:pt idx="6">
                  <c:v>1237</c:v>
                </c:pt>
                <c:pt idx="7">
                  <c:v>1237</c:v>
                </c:pt>
                <c:pt idx="8">
                  <c:v>1237</c:v>
                </c:pt>
                <c:pt idx="9">
                  <c:v>1237</c:v>
                </c:pt>
                <c:pt idx="10">
                  <c:v>1237</c:v>
                </c:pt>
                <c:pt idx="11">
                  <c:v>1237</c:v>
                </c:pt>
                <c:pt idx="12">
                  <c:v>1237</c:v>
                </c:pt>
                <c:pt idx="13">
                  <c:v>1231.7</c:v>
                </c:pt>
                <c:pt idx="14">
                  <c:v>1231.7</c:v>
                </c:pt>
                <c:pt idx="15">
                  <c:v>1231.7</c:v>
                </c:pt>
                <c:pt idx="16">
                  <c:v>1231.7</c:v>
                </c:pt>
                <c:pt idx="17">
                  <c:v>1231.7</c:v>
                </c:pt>
                <c:pt idx="18">
                  <c:v>1231.7</c:v>
                </c:pt>
                <c:pt idx="19">
                  <c:v>1231.7</c:v>
                </c:pt>
                <c:pt idx="20">
                  <c:v>1231.7</c:v>
                </c:pt>
                <c:pt idx="21">
                  <c:v>1231.7</c:v>
                </c:pt>
                <c:pt idx="22">
                  <c:v>1231.7</c:v>
                </c:pt>
                <c:pt idx="23">
                  <c:v>1231.7</c:v>
                </c:pt>
                <c:pt idx="24">
                  <c:v>1231.7</c:v>
                </c:pt>
                <c:pt idx="25">
                  <c:v>1231.7</c:v>
                </c:pt>
                <c:pt idx="26">
                  <c:v>1231.7</c:v>
                </c:pt>
                <c:pt idx="27">
                  <c:v>1231.7</c:v>
                </c:pt>
                <c:pt idx="28">
                  <c:v>1231.7</c:v>
                </c:pt>
                <c:pt idx="29">
                  <c:v>1236.2</c:v>
                </c:pt>
                <c:pt idx="30">
                  <c:v>1236.2</c:v>
                </c:pt>
                <c:pt idx="31">
                  <c:v>1236.2</c:v>
                </c:pt>
                <c:pt idx="32">
                  <c:v>1237.5</c:v>
                </c:pt>
                <c:pt idx="33">
                  <c:v>1237.5</c:v>
                </c:pt>
                <c:pt idx="34">
                  <c:v>1237.5</c:v>
                </c:pt>
                <c:pt idx="35">
                  <c:v>1239.3</c:v>
                </c:pt>
                <c:pt idx="36">
                  <c:v>1239.5</c:v>
                </c:pt>
                <c:pt idx="37">
                  <c:v>1239.5</c:v>
                </c:pt>
                <c:pt idx="38">
                  <c:v>1239.5</c:v>
                </c:pt>
                <c:pt idx="39">
                  <c:v>1239.5</c:v>
                </c:pt>
                <c:pt idx="40">
                  <c:v>1240.3</c:v>
                </c:pt>
                <c:pt idx="41">
                  <c:v>1241</c:v>
                </c:pt>
                <c:pt idx="42">
                  <c:v>1241</c:v>
                </c:pt>
                <c:pt idx="43">
                  <c:v>1243.3</c:v>
                </c:pt>
                <c:pt idx="44">
                  <c:v>1243.3</c:v>
                </c:pt>
                <c:pt idx="45">
                  <c:v>1243.3</c:v>
                </c:pt>
                <c:pt idx="46">
                  <c:v>1243.3</c:v>
                </c:pt>
                <c:pt idx="47">
                  <c:v>1243.3</c:v>
                </c:pt>
                <c:pt idx="48">
                  <c:v>1243.3</c:v>
                </c:pt>
                <c:pt idx="49">
                  <c:v>1243.3</c:v>
                </c:pt>
                <c:pt idx="50">
                  <c:v>1243.3</c:v>
                </c:pt>
                <c:pt idx="51">
                  <c:v>1242.9000000000001</c:v>
                </c:pt>
                <c:pt idx="52">
                  <c:v>1242.5</c:v>
                </c:pt>
                <c:pt idx="53">
                  <c:v>1241.2</c:v>
                </c:pt>
                <c:pt idx="54">
                  <c:v>1240.7</c:v>
                </c:pt>
                <c:pt idx="55">
                  <c:v>1240.7</c:v>
                </c:pt>
                <c:pt idx="56">
                  <c:v>1240.7</c:v>
                </c:pt>
                <c:pt idx="57">
                  <c:v>1240</c:v>
                </c:pt>
                <c:pt idx="58">
                  <c:v>1239.2</c:v>
                </c:pt>
                <c:pt idx="59">
                  <c:v>1232.5999999999999</c:v>
                </c:pt>
                <c:pt idx="60">
                  <c:v>1226.5</c:v>
                </c:pt>
                <c:pt idx="61">
                  <c:v>1225.5999999999999</c:v>
                </c:pt>
                <c:pt idx="62">
                  <c:v>1225.5999999999999</c:v>
                </c:pt>
                <c:pt idx="63">
                  <c:v>1224.7</c:v>
                </c:pt>
                <c:pt idx="64">
                  <c:v>1224.7</c:v>
                </c:pt>
                <c:pt idx="65">
                  <c:v>1224.7</c:v>
                </c:pt>
                <c:pt idx="66">
                  <c:v>1224.7</c:v>
                </c:pt>
                <c:pt idx="67">
                  <c:v>1222.2</c:v>
                </c:pt>
                <c:pt idx="68">
                  <c:v>1219.8</c:v>
                </c:pt>
                <c:pt idx="69">
                  <c:v>1218.9000000000001</c:v>
                </c:pt>
                <c:pt idx="70">
                  <c:v>1215.3</c:v>
                </c:pt>
                <c:pt idx="71">
                  <c:v>1214.9000000000001</c:v>
                </c:pt>
                <c:pt idx="72">
                  <c:v>1214.9000000000001</c:v>
                </c:pt>
                <c:pt idx="73">
                  <c:v>1214.9000000000001</c:v>
                </c:pt>
                <c:pt idx="74">
                  <c:v>1214.9000000000001</c:v>
                </c:pt>
                <c:pt idx="75">
                  <c:v>1214.9000000000001</c:v>
                </c:pt>
                <c:pt idx="76">
                  <c:v>1214.9000000000001</c:v>
                </c:pt>
                <c:pt idx="77">
                  <c:v>1214.9000000000001</c:v>
                </c:pt>
                <c:pt idx="78">
                  <c:v>1215.0999999999999</c:v>
                </c:pt>
                <c:pt idx="79">
                  <c:v>1215.0999999999999</c:v>
                </c:pt>
                <c:pt idx="80">
                  <c:v>1215.0999999999999</c:v>
                </c:pt>
                <c:pt idx="81">
                  <c:v>1219.5</c:v>
                </c:pt>
                <c:pt idx="82">
                  <c:v>1219.5</c:v>
                </c:pt>
                <c:pt idx="83">
                  <c:v>1219.5</c:v>
                </c:pt>
                <c:pt idx="84">
                  <c:v>1219.5</c:v>
                </c:pt>
                <c:pt idx="85">
                  <c:v>1219.5999999999999</c:v>
                </c:pt>
                <c:pt idx="86">
                  <c:v>1219.7</c:v>
                </c:pt>
                <c:pt idx="87">
                  <c:v>1224.5</c:v>
                </c:pt>
                <c:pt idx="88">
                  <c:v>1227.4000000000001</c:v>
                </c:pt>
                <c:pt idx="89">
                  <c:v>1227.4000000000001</c:v>
                </c:pt>
                <c:pt idx="90">
                  <c:v>1227.5999999999999</c:v>
                </c:pt>
                <c:pt idx="91">
                  <c:v>1227.5999999999999</c:v>
                </c:pt>
                <c:pt idx="92">
                  <c:v>1234.4000000000001</c:v>
                </c:pt>
                <c:pt idx="93">
                  <c:v>1234.9000000000001</c:v>
                </c:pt>
                <c:pt idx="94">
                  <c:v>1234.9000000000001</c:v>
                </c:pt>
                <c:pt idx="95">
                  <c:v>1236.5999999999999</c:v>
                </c:pt>
                <c:pt idx="96">
                  <c:v>1236.5999999999999</c:v>
                </c:pt>
                <c:pt idx="97">
                  <c:v>1236.5999999999999</c:v>
                </c:pt>
                <c:pt idx="98">
                  <c:v>1237.3</c:v>
                </c:pt>
                <c:pt idx="99">
                  <c:v>1237.3</c:v>
                </c:pt>
                <c:pt idx="100">
                  <c:v>1237.3</c:v>
                </c:pt>
                <c:pt idx="101">
                  <c:v>1237.3</c:v>
                </c:pt>
                <c:pt idx="102">
                  <c:v>1240.7</c:v>
                </c:pt>
                <c:pt idx="103">
                  <c:v>1240.7</c:v>
                </c:pt>
                <c:pt idx="104">
                  <c:v>1240.7</c:v>
                </c:pt>
                <c:pt idx="105">
                  <c:v>1240.7</c:v>
                </c:pt>
                <c:pt idx="106">
                  <c:v>1240.7</c:v>
                </c:pt>
                <c:pt idx="107">
                  <c:v>1240.7</c:v>
                </c:pt>
                <c:pt idx="108">
                  <c:v>1241.7</c:v>
                </c:pt>
                <c:pt idx="109">
                  <c:v>1241.7</c:v>
                </c:pt>
                <c:pt idx="110">
                  <c:v>1241.7</c:v>
                </c:pt>
                <c:pt idx="111">
                  <c:v>1241.7</c:v>
                </c:pt>
                <c:pt idx="112">
                  <c:v>1241.7</c:v>
                </c:pt>
                <c:pt idx="113">
                  <c:v>1241.4000000000001</c:v>
                </c:pt>
                <c:pt idx="114">
                  <c:v>1241.4000000000001</c:v>
                </c:pt>
                <c:pt idx="115">
                  <c:v>1241.4000000000001</c:v>
                </c:pt>
                <c:pt idx="116">
                  <c:v>1237.0999999999999</c:v>
                </c:pt>
                <c:pt idx="117">
                  <c:v>1237.0999999999999</c:v>
                </c:pt>
                <c:pt idx="118">
                  <c:v>1237.0999999999999</c:v>
                </c:pt>
                <c:pt idx="119">
                  <c:v>1235.8</c:v>
                </c:pt>
                <c:pt idx="120">
                  <c:v>1235.8</c:v>
                </c:pt>
                <c:pt idx="121">
                  <c:v>1235.8</c:v>
                </c:pt>
                <c:pt idx="122">
                  <c:v>1231.2</c:v>
                </c:pt>
                <c:pt idx="123">
                  <c:v>1223.2</c:v>
                </c:pt>
                <c:pt idx="124">
                  <c:v>1222.2</c:v>
                </c:pt>
                <c:pt idx="125">
                  <c:v>1222.2</c:v>
                </c:pt>
                <c:pt idx="126">
                  <c:v>1222.2</c:v>
                </c:pt>
                <c:pt idx="127">
                  <c:v>1221.2</c:v>
                </c:pt>
                <c:pt idx="128">
                  <c:v>1221.2</c:v>
                </c:pt>
                <c:pt idx="129">
                  <c:v>1221.2</c:v>
                </c:pt>
                <c:pt idx="130">
                  <c:v>1221.2</c:v>
                </c:pt>
                <c:pt idx="131">
                  <c:v>1221.2</c:v>
                </c:pt>
                <c:pt idx="132">
                  <c:v>1221.2</c:v>
                </c:pt>
                <c:pt idx="133">
                  <c:v>1221.2</c:v>
                </c:pt>
                <c:pt idx="134">
                  <c:v>1221.2</c:v>
                </c:pt>
                <c:pt idx="135">
                  <c:v>1221.2</c:v>
                </c:pt>
                <c:pt idx="136">
                  <c:v>1221.4000000000001</c:v>
                </c:pt>
                <c:pt idx="137">
                  <c:v>1215.9000000000001</c:v>
                </c:pt>
                <c:pt idx="138">
                  <c:v>1215.9000000000001</c:v>
                </c:pt>
                <c:pt idx="139">
                  <c:v>1215.9000000000001</c:v>
                </c:pt>
                <c:pt idx="140">
                  <c:v>1215.9000000000001</c:v>
                </c:pt>
                <c:pt idx="141">
                  <c:v>1216.9000000000001</c:v>
                </c:pt>
                <c:pt idx="142">
                  <c:v>1216.9000000000001</c:v>
                </c:pt>
                <c:pt idx="143">
                  <c:v>1216.9000000000001</c:v>
                </c:pt>
                <c:pt idx="144">
                  <c:v>1217</c:v>
                </c:pt>
                <c:pt idx="145">
                  <c:v>1217</c:v>
                </c:pt>
                <c:pt idx="146">
                  <c:v>1207.8</c:v>
                </c:pt>
                <c:pt idx="147">
                  <c:v>1207.8</c:v>
                </c:pt>
                <c:pt idx="148">
                  <c:v>1207.8</c:v>
                </c:pt>
                <c:pt idx="149">
                  <c:v>1207.8</c:v>
                </c:pt>
                <c:pt idx="150">
                  <c:v>1207.8</c:v>
                </c:pt>
                <c:pt idx="151">
                  <c:v>1207.8</c:v>
                </c:pt>
                <c:pt idx="152">
                  <c:v>1207.8</c:v>
                </c:pt>
                <c:pt idx="153">
                  <c:v>1208</c:v>
                </c:pt>
                <c:pt idx="154">
                  <c:v>1208</c:v>
                </c:pt>
                <c:pt idx="155">
                  <c:v>1208</c:v>
                </c:pt>
                <c:pt idx="156">
                  <c:v>1208</c:v>
                </c:pt>
                <c:pt idx="157">
                  <c:v>1208</c:v>
                </c:pt>
                <c:pt idx="158">
                  <c:v>1208</c:v>
                </c:pt>
                <c:pt idx="159">
                  <c:v>1208</c:v>
                </c:pt>
                <c:pt idx="160">
                  <c:v>1205.5</c:v>
                </c:pt>
                <c:pt idx="161">
                  <c:v>1205.5</c:v>
                </c:pt>
                <c:pt idx="162">
                  <c:v>1205.5</c:v>
                </c:pt>
                <c:pt idx="163">
                  <c:v>1205.5</c:v>
                </c:pt>
                <c:pt idx="164">
                  <c:v>1205.3</c:v>
                </c:pt>
                <c:pt idx="165">
                  <c:v>1205.3</c:v>
                </c:pt>
                <c:pt idx="166">
                  <c:v>1195.5999999999999</c:v>
                </c:pt>
                <c:pt idx="167">
                  <c:v>1189</c:v>
                </c:pt>
                <c:pt idx="168">
                  <c:v>1189</c:v>
                </c:pt>
                <c:pt idx="169">
                  <c:v>1189</c:v>
                </c:pt>
                <c:pt idx="170">
                  <c:v>1181.0999999999999</c:v>
                </c:pt>
                <c:pt idx="171">
                  <c:v>1180</c:v>
                </c:pt>
                <c:pt idx="172">
                  <c:v>1167.8</c:v>
                </c:pt>
                <c:pt idx="173">
                  <c:v>1167.8</c:v>
                </c:pt>
                <c:pt idx="174">
                  <c:v>1167.8</c:v>
                </c:pt>
                <c:pt idx="175">
                  <c:v>1167.8</c:v>
                </c:pt>
                <c:pt idx="176">
                  <c:v>1167.8</c:v>
                </c:pt>
                <c:pt idx="177">
                  <c:v>1166.8</c:v>
                </c:pt>
                <c:pt idx="178">
                  <c:v>1166.8</c:v>
                </c:pt>
                <c:pt idx="179">
                  <c:v>1166.8</c:v>
                </c:pt>
                <c:pt idx="180">
                  <c:v>1164.8</c:v>
                </c:pt>
                <c:pt idx="181">
                  <c:v>1164.8</c:v>
                </c:pt>
                <c:pt idx="182">
                  <c:v>1164.8</c:v>
                </c:pt>
                <c:pt idx="183">
                  <c:v>1164.8</c:v>
                </c:pt>
                <c:pt idx="184">
                  <c:v>1164.8</c:v>
                </c:pt>
                <c:pt idx="185">
                  <c:v>1164.8</c:v>
                </c:pt>
                <c:pt idx="186">
                  <c:v>1164.8</c:v>
                </c:pt>
                <c:pt idx="187">
                  <c:v>1164.8</c:v>
                </c:pt>
                <c:pt idx="188">
                  <c:v>1161.9000000000001</c:v>
                </c:pt>
                <c:pt idx="189">
                  <c:v>1161.9000000000001</c:v>
                </c:pt>
                <c:pt idx="190">
                  <c:v>1161.9000000000001</c:v>
                </c:pt>
                <c:pt idx="191">
                  <c:v>1158.9000000000001</c:v>
                </c:pt>
                <c:pt idx="192">
                  <c:v>1158.9000000000001</c:v>
                </c:pt>
                <c:pt idx="193">
                  <c:v>1155</c:v>
                </c:pt>
                <c:pt idx="194">
                  <c:v>1155</c:v>
                </c:pt>
                <c:pt idx="195">
                  <c:v>1154.5999999999999</c:v>
                </c:pt>
                <c:pt idx="196">
                  <c:v>1154.5999999999999</c:v>
                </c:pt>
                <c:pt idx="197">
                  <c:v>1154.5999999999999</c:v>
                </c:pt>
                <c:pt idx="198">
                  <c:v>1154.5999999999999</c:v>
                </c:pt>
                <c:pt idx="199">
                  <c:v>1154.5999999999999</c:v>
                </c:pt>
                <c:pt idx="200">
                  <c:v>1148.2</c:v>
                </c:pt>
                <c:pt idx="201">
                  <c:v>1148.2</c:v>
                </c:pt>
                <c:pt idx="202">
                  <c:v>1148.2</c:v>
                </c:pt>
                <c:pt idx="203">
                  <c:v>1144</c:v>
                </c:pt>
                <c:pt idx="204">
                  <c:v>1144</c:v>
                </c:pt>
                <c:pt idx="205">
                  <c:v>1144</c:v>
                </c:pt>
                <c:pt idx="206">
                  <c:v>1144</c:v>
                </c:pt>
                <c:pt idx="207">
                  <c:v>1138.5999999999999</c:v>
                </c:pt>
                <c:pt idx="208">
                  <c:v>1132.3</c:v>
                </c:pt>
                <c:pt idx="209">
                  <c:v>1129.3</c:v>
                </c:pt>
                <c:pt idx="210">
                  <c:v>1129.3</c:v>
                </c:pt>
                <c:pt idx="211">
                  <c:v>1129.3</c:v>
                </c:pt>
                <c:pt idx="212">
                  <c:v>1129.3</c:v>
                </c:pt>
                <c:pt idx="213">
                  <c:v>1129.3</c:v>
                </c:pt>
                <c:pt idx="214">
                  <c:v>1129.3</c:v>
                </c:pt>
                <c:pt idx="215">
                  <c:v>1129.3</c:v>
                </c:pt>
                <c:pt idx="216">
                  <c:v>1129.3</c:v>
                </c:pt>
                <c:pt idx="217">
                  <c:v>1121.4000000000001</c:v>
                </c:pt>
                <c:pt idx="218">
                  <c:v>1121</c:v>
                </c:pt>
                <c:pt idx="219">
                  <c:v>1119.7</c:v>
                </c:pt>
                <c:pt idx="220">
                  <c:v>1118.7</c:v>
                </c:pt>
                <c:pt idx="221">
                  <c:v>1118.7</c:v>
                </c:pt>
                <c:pt idx="222">
                  <c:v>1118.7</c:v>
                </c:pt>
                <c:pt idx="223">
                  <c:v>1118.9000000000001</c:v>
                </c:pt>
                <c:pt idx="224">
                  <c:v>1118.9000000000001</c:v>
                </c:pt>
                <c:pt idx="225">
                  <c:v>1118.9000000000001</c:v>
                </c:pt>
                <c:pt idx="226">
                  <c:v>1119.2</c:v>
                </c:pt>
                <c:pt idx="227">
                  <c:v>1119.2</c:v>
                </c:pt>
                <c:pt idx="228">
                  <c:v>1119.5999999999999</c:v>
                </c:pt>
                <c:pt idx="229">
                  <c:v>1120.0999999999999</c:v>
                </c:pt>
                <c:pt idx="230">
                  <c:v>1120.0999999999999</c:v>
                </c:pt>
                <c:pt idx="231">
                  <c:v>1120.0999999999999</c:v>
                </c:pt>
                <c:pt idx="232">
                  <c:v>1121.4000000000001</c:v>
                </c:pt>
                <c:pt idx="233">
                  <c:v>1121.4000000000001</c:v>
                </c:pt>
                <c:pt idx="234">
                  <c:v>1121.4000000000001</c:v>
                </c:pt>
                <c:pt idx="235">
                  <c:v>1121.5999999999999</c:v>
                </c:pt>
                <c:pt idx="236">
                  <c:v>1121.5999999999999</c:v>
                </c:pt>
                <c:pt idx="237">
                  <c:v>1122.3</c:v>
                </c:pt>
                <c:pt idx="238">
                  <c:v>1122.3</c:v>
                </c:pt>
                <c:pt idx="239">
                  <c:v>1122.9000000000001</c:v>
                </c:pt>
                <c:pt idx="240">
                  <c:v>1122.9000000000001</c:v>
                </c:pt>
                <c:pt idx="241">
                  <c:v>1122.9000000000001</c:v>
                </c:pt>
                <c:pt idx="242">
                  <c:v>1123.5</c:v>
                </c:pt>
                <c:pt idx="243">
                  <c:v>1123.5</c:v>
                </c:pt>
                <c:pt idx="244">
                  <c:v>1123.5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04-456F-AE9D-555DA54FBA62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低硫主焦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Sheet1!$A$3:$A$433</c:f>
              <c:numCache>
                <c:formatCode>yyyy\-mm\-dd</c:formatCode>
                <c:ptCount val="245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43507</c:v>
                </c:pt>
                <c:pt idx="25">
                  <c:v>43508</c:v>
                </c:pt>
                <c:pt idx="26">
                  <c:v>43509</c:v>
                </c:pt>
                <c:pt idx="27">
                  <c:v>43510</c:v>
                </c:pt>
                <c:pt idx="28">
                  <c:v>43511</c:v>
                </c:pt>
                <c:pt idx="29">
                  <c:v>43514</c:v>
                </c:pt>
                <c:pt idx="30">
                  <c:v>43515</c:v>
                </c:pt>
                <c:pt idx="31">
                  <c:v>43516</c:v>
                </c:pt>
                <c:pt idx="32">
                  <c:v>43517</c:v>
                </c:pt>
                <c:pt idx="33">
                  <c:v>43518</c:v>
                </c:pt>
                <c:pt idx="34">
                  <c:v>43521</c:v>
                </c:pt>
                <c:pt idx="35">
                  <c:v>43522</c:v>
                </c:pt>
                <c:pt idx="36">
                  <c:v>43523</c:v>
                </c:pt>
                <c:pt idx="37">
                  <c:v>43524</c:v>
                </c:pt>
                <c:pt idx="38">
                  <c:v>43525</c:v>
                </c:pt>
                <c:pt idx="39">
                  <c:v>43528</c:v>
                </c:pt>
                <c:pt idx="40">
                  <c:v>43529</c:v>
                </c:pt>
                <c:pt idx="41">
                  <c:v>43530</c:v>
                </c:pt>
                <c:pt idx="42">
                  <c:v>43531</c:v>
                </c:pt>
                <c:pt idx="43">
                  <c:v>43532</c:v>
                </c:pt>
                <c:pt idx="44">
                  <c:v>43535</c:v>
                </c:pt>
                <c:pt idx="45">
                  <c:v>43536</c:v>
                </c:pt>
                <c:pt idx="46">
                  <c:v>43537</c:v>
                </c:pt>
                <c:pt idx="47">
                  <c:v>43538</c:v>
                </c:pt>
                <c:pt idx="48">
                  <c:v>43539</c:v>
                </c:pt>
                <c:pt idx="49">
                  <c:v>43542</c:v>
                </c:pt>
                <c:pt idx="50">
                  <c:v>43543</c:v>
                </c:pt>
                <c:pt idx="51">
                  <c:v>43544</c:v>
                </c:pt>
                <c:pt idx="52">
                  <c:v>43545</c:v>
                </c:pt>
                <c:pt idx="53">
                  <c:v>43546</c:v>
                </c:pt>
                <c:pt idx="54">
                  <c:v>43549</c:v>
                </c:pt>
                <c:pt idx="55">
                  <c:v>43550</c:v>
                </c:pt>
                <c:pt idx="56">
                  <c:v>43551</c:v>
                </c:pt>
                <c:pt idx="57">
                  <c:v>43552</c:v>
                </c:pt>
                <c:pt idx="58">
                  <c:v>43553</c:v>
                </c:pt>
                <c:pt idx="59">
                  <c:v>43556</c:v>
                </c:pt>
                <c:pt idx="60">
                  <c:v>43557</c:v>
                </c:pt>
                <c:pt idx="61">
                  <c:v>43558</c:v>
                </c:pt>
                <c:pt idx="62">
                  <c:v>43559</c:v>
                </c:pt>
                <c:pt idx="63">
                  <c:v>43563</c:v>
                </c:pt>
                <c:pt idx="64">
                  <c:v>43564</c:v>
                </c:pt>
                <c:pt idx="65">
                  <c:v>43565</c:v>
                </c:pt>
                <c:pt idx="66">
                  <c:v>43566</c:v>
                </c:pt>
                <c:pt idx="67">
                  <c:v>43567</c:v>
                </c:pt>
                <c:pt idx="68">
                  <c:v>43570</c:v>
                </c:pt>
                <c:pt idx="69">
                  <c:v>43571</c:v>
                </c:pt>
                <c:pt idx="70">
                  <c:v>43572</c:v>
                </c:pt>
                <c:pt idx="71">
                  <c:v>43573</c:v>
                </c:pt>
                <c:pt idx="72">
                  <c:v>43574</c:v>
                </c:pt>
                <c:pt idx="73">
                  <c:v>43577</c:v>
                </c:pt>
                <c:pt idx="74">
                  <c:v>43578</c:v>
                </c:pt>
                <c:pt idx="75">
                  <c:v>43579</c:v>
                </c:pt>
                <c:pt idx="76">
                  <c:v>43580</c:v>
                </c:pt>
                <c:pt idx="77">
                  <c:v>43581</c:v>
                </c:pt>
                <c:pt idx="78">
                  <c:v>43583</c:v>
                </c:pt>
                <c:pt idx="79">
                  <c:v>43584</c:v>
                </c:pt>
                <c:pt idx="80">
                  <c:v>43585</c:v>
                </c:pt>
                <c:pt idx="81">
                  <c:v>43590</c:v>
                </c:pt>
                <c:pt idx="82">
                  <c:v>43591</c:v>
                </c:pt>
                <c:pt idx="83">
                  <c:v>43592</c:v>
                </c:pt>
                <c:pt idx="84">
                  <c:v>43593</c:v>
                </c:pt>
                <c:pt idx="85">
                  <c:v>43594</c:v>
                </c:pt>
                <c:pt idx="86">
                  <c:v>43595</c:v>
                </c:pt>
                <c:pt idx="87">
                  <c:v>43598</c:v>
                </c:pt>
                <c:pt idx="88">
                  <c:v>43599</c:v>
                </c:pt>
                <c:pt idx="89">
                  <c:v>43600</c:v>
                </c:pt>
                <c:pt idx="90">
                  <c:v>43601</c:v>
                </c:pt>
                <c:pt idx="91">
                  <c:v>43602</c:v>
                </c:pt>
                <c:pt idx="92">
                  <c:v>43605</c:v>
                </c:pt>
                <c:pt idx="93">
                  <c:v>43606</c:v>
                </c:pt>
                <c:pt idx="94">
                  <c:v>43607</c:v>
                </c:pt>
                <c:pt idx="95">
                  <c:v>43608</c:v>
                </c:pt>
                <c:pt idx="96">
                  <c:v>43609</c:v>
                </c:pt>
                <c:pt idx="97">
                  <c:v>43612</c:v>
                </c:pt>
                <c:pt idx="98">
                  <c:v>43613</c:v>
                </c:pt>
                <c:pt idx="99">
                  <c:v>43614</c:v>
                </c:pt>
                <c:pt idx="100">
                  <c:v>43615</c:v>
                </c:pt>
                <c:pt idx="101">
                  <c:v>43616</c:v>
                </c:pt>
                <c:pt idx="102">
                  <c:v>43619</c:v>
                </c:pt>
                <c:pt idx="103">
                  <c:v>43620</c:v>
                </c:pt>
                <c:pt idx="104">
                  <c:v>43621</c:v>
                </c:pt>
                <c:pt idx="105">
                  <c:v>43622</c:v>
                </c:pt>
                <c:pt idx="106">
                  <c:v>43626</c:v>
                </c:pt>
                <c:pt idx="107">
                  <c:v>43627</c:v>
                </c:pt>
                <c:pt idx="108">
                  <c:v>43628</c:v>
                </c:pt>
                <c:pt idx="109">
                  <c:v>43629</c:v>
                </c:pt>
                <c:pt idx="110">
                  <c:v>43630</c:v>
                </c:pt>
                <c:pt idx="111">
                  <c:v>43633</c:v>
                </c:pt>
                <c:pt idx="112">
                  <c:v>43634</c:v>
                </c:pt>
                <c:pt idx="113">
                  <c:v>43635</c:v>
                </c:pt>
                <c:pt idx="114">
                  <c:v>43636</c:v>
                </c:pt>
                <c:pt idx="115">
                  <c:v>43637</c:v>
                </c:pt>
                <c:pt idx="116">
                  <c:v>43640</c:v>
                </c:pt>
                <c:pt idx="117">
                  <c:v>43641</c:v>
                </c:pt>
                <c:pt idx="118">
                  <c:v>43642</c:v>
                </c:pt>
                <c:pt idx="119">
                  <c:v>43643</c:v>
                </c:pt>
                <c:pt idx="120">
                  <c:v>43644</c:v>
                </c:pt>
                <c:pt idx="121">
                  <c:v>43647</c:v>
                </c:pt>
                <c:pt idx="122">
                  <c:v>43648</c:v>
                </c:pt>
                <c:pt idx="123">
                  <c:v>43649</c:v>
                </c:pt>
                <c:pt idx="124">
                  <c:v>43650</c:v>
                </c:pt>
                <c:pt idx="125">
                  <c:v>43651</c:v>
                </c:pt>
                <c:pt idx="126">
                  <c:v>43654</c:v>
                </c:pt>
                <c:pt idx="127">
                  <c:v>43655</c:v>
                </c:pt>
                <c:pt idx="128">
                  <c:v>43656</c:v>
                </c:pt>
                <c:pt idx="129">
                  <c:v>43657</c:v>
                </c:pt>
                <c:pt idx="130">
                  <c:v>43658</c:v>
                </c:pt>
                <c:pt idx="131">
                  <c:v>43661</c:v>
                </c:pt>
                <c:pt idx="132">
                  <c:v>43662</c:v>
                </c:pt>
                <c:pt idx="133">
                  <c:v>43663</c:v>
                </c:pt>
                <c:pt idx="134">
                  <c:v>43664</c:v>
                </c:pt>
                <c:pt idx="135">
                  <c:v>43665</c:v>
                </c:pt>
                <c:pt idx="136">
                  <c:v>43668</c:v>
                </c:pt>
                <c:pt idx="137">
                  <c:v>43669</c:v>
                </c:pt>
                <c:pt idx="138">
                  <c:v>43670</c:v>
                </c:pt>
                <c:pt idx="139">
                  <c:v>43671</c:v>
                </c:pt>
                <c:pt idx="140">
                  <c:v>43672</c:v>
                </c:pt>
                <c:pt idx="141">
                  <c:v>43675</c:v>
                </c:pt>
                <c:pt idx="142">
                  <c:v>43676</c:v>
                </c:pt>
                <c:pt idx="143">
                  <c:v>43677</c:v>
                </c:pt>
                <c:pt idx="144">
                  <c:v>43678</c:v>
                </c:pt>
                <c:pt idx="145">
                  <c:v>43679</c:v>
                </c:pt>
                <c:pt idx="146">
                  <c:v>43682</c:v>
                </c:pt>
                <c:pt idx="147">
                  <c:v>43683</c:v>
                </c:pt>
                <c:pt idx="148">
                  <c:v>43684</c:v>
                </c:pt>
                <c:pt idx="149">
                  <c:v>43685</c:v>
                </c:pt>
                <c:pt idx="150">
                  <c:v>43686</c:v>
                </c:pt>
                <c:pt idx="151">
                  <c:v>43689</c:v>
                </c:pt>
                <c:pt idx="152">
                  <c:v>43690</c:v>
                </c:pt>
                <c:pt idx="153">
                  <c:v>43691</c:v>
                </c:pt>
                <c:pt idx="154">
                  <c:v>43692</c:v>
                </c:pt>
                <c:pt idx="155">
                  <c:v>43693</c:v>
                </c:pt>
                <c:pt idx="156">
                  <c:v>43696</c:v>
                </c:pt>
                <c:pt idx="157">
                  <c:v>43697</c:v>
                </c:pt>
                <c:pt idx="158">
                  <c:v>43698</c:v>
                </c:pt>
                <c:pt idx="159">
                  <c:v>43699</c:v>
                </c:pt>
                <c:pt idx="160">
                  <c:v>43700</c:v>
                </c:pt>
                <c:pt idx="161">
                  <c:v>43703</c:v>
                </c:pt>
                <c:pt idx="162">
                  <c:v>43704</c:v>
                </c:pt>
                <c:pt idx="163">
                  <c:v>43705</c:v>
                </c:pt>
                <c:pt idx="164">
                  <c:v>43706</c:v>
                </c:pt>
                <c:pt idx="165">
                  <c:v>43707</c:v>
                </c:pt>
                <c:pt idx="166">
                  <c:v>43710</c:v>
                </c:pt>
                <c:pt idx="167">
                  <c:v>43711</c:v>
                </c:pt>
                <c:pt idx="168">
                  <c:v>43712</c:v>
                </c:pt>
                <c:pt idx="169">
                  <c:v>43713</c:v>
                </c:pt>
                <c:pt idx="170">
                  <c:v>43714</c:v>
                </c:pt>
                <c:pt idx="171">
                  <c:v>43717</c:v>
                </c:pt>
                <c:pt idx="172">
                  <c:v>43718</c:v>
                </c:pt>
                <c:pt idx="173">
                  <c:v>43719</c:v>
                </c:pt>
                <c:pt idx="174">
                  <c:v>43720</c:v>
                </c:pt>
                <c:pt idx="175">
                  <c:v>43724</c:v>
                </c:pt>
                <c:pt idx="176">
                  <c:v>43725</c:v>
                </c:pt>
                <c:pt idx="177">
                  <c:v>43726</c:v>
                </c:pt>
                <c:pt idx="178">
                  <c:v>43727</c:v>
                </c:pt>
                <c:pt idx="179">
                  <c:v>43728</c:v>
                </c:pt>
                <c:pt idx="180">
                  <c:v>43731</c:v>
                </c:pt>
                <c:pt idx="181">
                  <c:v>43732</c:v>
                </c:pt>
                <c:pt idx="182">
                  <c:v>43733</c:v>
                </c:pt>
                <c:pt idx="183">
                  <c:v>43734</c:v>
                </c:pt>
                <c:pt idx="184">
                  <c:v>43735</c:v>
                </c:pt>
                <c:pt idx="185">
                  <c:v>43737</c:v>
                </c:pt>
                <c:pt idx="186">
                  <c:v>43738</c:v>
                </c:pt>
                <c:pt idx="187">
                  <c:v>43746</c:v>
                </c:pt>
                <c:pt idx="188">
                  <c:v>43747</c:v>
                </c:pt>
                <c:pt idx="189">
                  <c:v>43748</c:v>
                </c:pt>
                <c:pt idx="190">
                  <c:v>43749</c:v>
                </c:pt>
                <c:pt idx="191">
                  <c:v>43750</c:v>
                </c:pt>
                <c:pt idx="192">
                  <c:v>43752</c:v>
                </c:pt>
                <c:pt idx="193">
                  <c:v>43753</c:v>
                </c:pt>
                <c:pt idx="194">
                  <c:v>43754</c:v>
                </c:pt>
                <c:pt idx="195">
                  <c:v>43755</c:v>
                </c:pt>
                <c:pt idx="196">
                  <c:v>43756</c:v>
                </c:pt>
                <c:pt idx="197">
                  <c:v>43759</c:v>
                </c:pt>
                <c:pt idx="198">
                  <c:v>43760</c:v>
                </c:pt>
                <c:pt idx="199">
                  <c:v>43761</c:v>
                </c:pt>
                <c:pt idx="200">
                  <c:v>43762</c:v>
                </c:pt>
                <c:pt idx="201">
                  <c:v>43763</c:v>
                </c:pt>
                <c:pt idx="202">
                  <c:v>43766</c:v>
                </c:pt>
                <c:pt idx="203">
                  <c:v>43767</c:v>
                </c:pt>
                <c:pt idx="204">
                  <c:v>43768</c:v>
                </c:pt>
                <c:pt idx="205">
                  <c:v>43769</c:v>
                </c:pt>
                <c:pt idx="206">
                  <c:v>43770</c:v>
                </c:pt>
                <c:pt idx="207">
                  <c:v>43773</c:v>
                </c:pt>
                <c:pt idx="208">
                  <c:v>43774</c:v>
                </c:pt>
                <c:pt idx="209">
                  <c:v>43775</c:v>
                </c:pt>
                <c:pt idx="210">
                  <c:v>43776</c:v>
                </c:pt>
                <c:pt idx="211">
                  <c:v>43777</c:v>
                </c:pt>
                <c:pt idx="212">
                  <c:v>43780</c:v>
                </c:pt>
                <c:pt idx="213">
                  <c:v>43781</c:v>
                </c:pt>
                <c:pt idx="214">
                  <c:v>43782</c:v>
                </c:pt>
                <c:pt idx="215">
                  <c:v>43783</c:v>
                </c:pt>
                <c:pt idx="216">
                  <c:v>43784</c:v>
                </c:pt>
                <c:pt idx="217">
                  <c:v>43787</c:v>
                </c:pt>
                <c:pt idx="218">
                  <c:v>43788</c:v>
                </c:pt>
                <c:pt idx="219">
                  <c:v>43789</c:v>
                </c:pt>
                <c:pt idx="220">
                  <c:v>43790</c:v>
                </c:pt>
                <c:pt idx="221">
                  <c:v>43791</c:v>
                </c:pt>
                <c:pt idx="222">
                  <c:v>43794</c:v>
                </c:pt>
                <c:pt idx="223">
                  <c:v>43795</c:v>
                </c:pt>
                <c:pt idx="224">
                  <c:v>43796</c:v>
                </c:pt>
                <c:pt idx="225">
                  <c:v>43797</c:v>
                </c:pt>
                <c:pt idx="226">
                  <c:v>43798</c:v>
                </c:pt>
                <c:pt idx="227">
                  <c:v>43801</c:v>
                </c:pt>
                <c:pt idx="228">
                  <c:v>43802</c:v>
                </c:pt>
                <c:pt idx="229">
                  <c:v>43803</c:v>
                </c:pt>
                <c:pt idx="230">
                  <c:v>43804</c:v>
                </c:pt>
                <c:pt idx="231">
                  <c:v>43805</c:v>
                </c:pt>
                <c:pt idx="232">
                  <c:v>43808</c:v>
                </c:pt>
                <c:pt idx="233">
                  <c:v>43809</c:v>
                </c:pt>
                <c:pt idx="234">
                  <c:v>43810</c:v>
                </c:pt>
                <c:pt idx="235">
                  <c:v>43811</c:v>
                </c:pt>
                <c:pt idx="236">
                  <c:v>43812</c:v>
                </c:pt>
                <c:pt idx="237">
                  <c:v>43815</c:v>
                </c:pt>
                <c:pt idx="238">
                  <c:v>43816</c:v>
                </c:pt>
                <c:pt idx="239">
                  <c:v>43817</c:v>
                </c:pt>
                <c:pt idx="240">
                  <c:v>43818</c:v>
                </c:pt>
                <c:pt idx="241">
                  <c:v>43819</c:v>
                </c:pt>
                <c:pt idx="242">
                  <c:v>43822</c:v>
                </c:pt>
                <c:pt idx="243">
                  <c:v>43823</c:v>
                </c:pt>
                <c:pt idx="244">
                  <c:v>43824</c:v>
                </c:pt>
              </c:numCache>
            </c:numRef>
          </c:cat>
          <c:val>
            <c:numRef>
              <c:f>Sheet1!$C$3:$C$433</c:f>
              <c:numCache>
                <c:formatCode>General</c:formatCode>
                <c:ptCount val="245"/>
                <c:pt idx="0">
                  <c:v>1684.4</c:v>
                </c:pt>
                <c:pt idx="1">
                  <c:v>1684.4</c:v>
                </c:pt>
                <c:pt idx="2">
                  <c:v>1684.4</c:v>
                </c:pt>
                <c:pt idx="3">
                  <c:v>1684.4</c:v>
                </c:pt>
                <c:pt idx="4">
                  <c:v>1684.4</c:v>
                </c:pt>
                <c:pt idx="5">
                  <c:v>1684.4</c:v>
                </c:pt>
                <c:pt idx="6">
                  <c:v>1684.4</c:v>
                </c:pt>
                <c:pt idx="7">
                  <c:v>1684.4</c:v>
                </c:pt>
                <c:pt idx="8">
                  <c:v>1684.4</c:v>
                </c:pt>
                <c:pt idx="9">
                  <c:v>1684.4</c:v>
                </c:pt>
                <c:pt idx="10">
                  <c:v>1684.4</c:v>
                </c:pt>
                <c:pt idx="11">
                  <c:v>1684.4</c:v>
                </c:pt>
                <c:pt idx="12">
                  <c:v>1684.4</c:v>
                </c:pt>
                <c:pt idx="13">
                  <c:v>1684.4</c:v>
                </c:pt>
                <c:pt idx="14">
                  <c:v>1684.4</c:v>
                </c:pt>
                <c:pt idx="15">
                  <c:v>1684.4</c:v>
                </c:pt>
                <c:pt idx="16">
                  <c:v>1684.4</c:v>
                </c:pt>
                <c:pt idx="17">
                  <c:v>1684.4</c:v>
                </c:pt>
                <c:pt idx="18">
                  <c:v>1684.4</c:v>
                </c:pt>
                <c:pt idx="19">
                  <c:v>1684.4</c:v>
                </c:pt>
                <c:pt idx="20">
                  <c:v>1684.4</c:v>
                </c:pt>
                <c:pt idx="21">
                  <c:v>1684.4</c:v>
                </c:pt>
                <c:pt idx="22">
                  <c:v>1684.4</c:v>
                </c:pt>
                <c:pt idx="23">
                  <c:v>1684.4</c:v>
                </c:pt>
                <c:pt idx="24">
                  <c:v>1684.4</c:v>
                </c:pt>
                <c:pt idx="25">
                  <c:v>1684.4</c:v>
                </c:pt>
                <c:pt idx="26">
                  <c:v>1684.4</c:v>
                </c:pt>
                <c:pt idx="27">
                  <c:v>1684.4</c:v>
                </c:pt>
                <c:pt idx="28">
                  <c:v>1684.4</c:v>
                </c:pt>
                <c:pt idx="29">
                  <c:v>1684.4</c:v>
                </c:pt>
                <c:pt idx="30">
                  <c:v>1684.4</c:v>
                </c:pt>
                <c:pt idx="31">
                  <c:v>1684.4</c:v>
                </c:pt>
                <c:pt idx="32">
                  <c:v>1684.4</c:v>
                </c:pt>
                <c:pt idx="33">
                  <c:v>1684.4</c:v>
                </c:pt>
                <c:pt idx="34">
                  <c:v>1684.4</c:v>
                </c:pt>
                <c:pt idx="35">
                  <c:v>1684.4</c:v>
                </c:pt>
                <c:pt idx="36">
                  <c:v>1686.9</c:v>
                </c:pt>
                <c:pt idx="37">
                  <c:v>1686.9</c:v>
                </c:pt>
                <c:pt idx="38">
                  <c:v>1686.9</c:v>
                </c:pt>
                <c:pt idx="39">
                  <c:v>1686.9</c:v>
                </c:pt>
                <c:pt idx="40">
                  <c:v>1696.9</c:v>
                </c:pt>
                <c:pt idx="41">
                  <c:v>1704.4</c:v>
                </c:pt>
                <c:pt idx="42">
                  <c:v>1704.4</c:v>
                </c:pt>
                <c:pt idx="43">
                  <c:v>1704.4</c:v>
                </c:pt>
                <c:pt idx="44">
                  <c:v>1704.4</c:v>
                </c:pt>
                <c:pt idx="45">
                  <c:v>1704.4</c:v>
                </c:pt>
                <c:pt idx="46">
                  <c:v>1704.4</c:v>
                </c:pt>
                <c:pt idx="47">
                  <c:v>1704.4</c:v>
                </c:pt>
                <c:pt idx="48">
                  <c:v>1704.4</c:v>
                </c:pt>
                <c:pt idx="49">
                  <c:v>1704.4</c:v>
                </c:pt>
                <c:pt idx="50">
                  <c:v>1704.4</c:v>
                </c:pt>
                <c:pt idx="51">
                  <c:v>1699.4</c:v>
                </c:pt>
                <c:pt idx="52">
                  <c:v>1694.4</c:v>
                </c:pt>
                <c:pt idx="53">
                  <c:v>1694.4</c:v>
                </c:pt>
                <c:pt idx="54">
                  <c:v>1689.4</c:v>
                </c:pt>
                <c:pt idx="55">
                  <c:v>1689.4</c:v>
                </c:pt>
                <c:pt idx="56">
                  <c:v>1689.4</c:v>
                </c:pt>
                <c:pt idx="57">
                  <c:v>1680.6</c:v>
                </c:pt>
                <c:pt idx="58">
                  <c:v>1680.6</c:v>
                </c:pt>
                <c:pt idx="59">
                  <c:v>1674.4</c:v>
                </c:pt>
                <c:pt idx="60">
                  <c:v>1664.4</c:v>
                </c:pt>
                <c:pt idx="61">
                  <c:v>1654.4</c:v>
                </c:pt>
                <c:pt idx="62">
                  <c:v>1654.4</c:v>
                </c:pt>
                <c:pt idx="63">
                  <c:v>1643.1</c:v>
                </c:pt>
                <c:pt idx="64">
                  <c:v>1643.1</c:v>
                </c:pt>
                <c:pt idx="65">
                  <c:v>1643.1</c:v>
                </c:pt>
                <c:pt idx="66">
                  <c:v>1643.1</c:v>
                </c:pt>
                <c:pt idx="67">
                  <c:v>1613.1</c:v>
                </c:pt>
                <c:pt idx="68">
                  <c:v>1605.6</c:v>
                </c:pt>
                <c:pt idx="69">
                  <c:v>1594.4</c:v>
                </c:pt>
                <c:pt idx="70">
                  <c:v>1586.9</c:v>
                </c:pt>
                <c:pt idx="71">
                  <c:v>1583.1</c:v>
                </c:pt>
                <c:pt idx="72">
                  <c:v>1583.1</c:v>
                </c:pt>
                <c:pt idx="73">
                  <c:v>1583.1</c:v>
                </c:pt>
                <c:pt idx="74">
                  <c:v>1583.1</c:v>
                </c:pt>
                <c:pt idx="75">
                  <c:v>1583.1</c:v>
                </c:pt>
                <c:pt idx="76">
                  <c:v>1583.1</c:v>
                </c:pt>
                <c:pt idx="77">
                  <c:v>1583.1</c:v>
                </c:pt>
                <c:pt idx="78">
                  <c:v>1585.6</c:v>
                </c:pt>
                <c:pt idx="79">
                  <c:v>1585.6</c:v>
                </c:pt>
                <c:pt idx="80">
                  <c:v>1585.6</c:v>
                </c:pt>
                <c:pt idx="81">
                  <c:v>1591.9</c:v>
                </c:pt>
                <c:pt idx="82">
                  <c:v>1591.9</c:v>
                </c:pt>
                <c:pt idx="83">
                  <c:v>1591.9</c:v>
                </c:pt>
                <c:pt idx="84">
                  <c:v>1591.9</c:v>
                </c:pt>
                <c:pt idx="85">
                  <c:v>1593.1</c:v>
                </c:pt>
                <c:pt idx="86">
                  <c:v>1594.4</c:v>
                </c:pt>
                <c:pt idx="87">
                  <c:v>1601.9</c:v>
                </c:pt>
                <c:pt idx="88">
                  <c:v>1606.9</c:v>
                </c:pt>
                <c:pt idx="89">
                  <c:v>1606.9</c:v>
                </c:pt>
                <c:pt idx="90">
                  <c:v>1609.4</c:v>
                </c:pt>
                <c:pt idx="91">
                  <c:v>1609.4</c:v>
                </c:pt>
                <c:pt idx="92">
                  <c:v>1611.9</c:v>
                </c:pt>
                <c:pt idx="93">
                  <c:v>1616.9</c:v>
                </c:pt>
                <c:pt idx="94">
                  <c:v>1616.9</c:v>
                </c:pt>
                <c:pt idx="95">
                  <c:v>1616.9</c:v>
                </c:pt>
                <c:pt idx="96">
                  <c:v>1616.9</c:v>
                </c:pt>
                <c:pt idx="97">
                  <c:v>1616.9</c:v>
                </c:pt>
                <c:pt idx="98">
                  <c:v>1625.6</c:v>
                </c:pt>
                <c:pt idx="99">
                  <c:v>1625.6</c:v>
                </c:pt>
                <c:pt idx="100">
                  <c:v>1625.6</c:v>
                </c:pt>
                <c:pt idx="101">
                  <c:v>1625.6</c:v>
                </c:pt>
                <c:pt idx="102">
                  <c:v>1625.6</c:v>
                </c:pt>
                <c:pt idx="103">
                  <c:v>1625.6</c:v>
                </c:pt>
                <c:pt idx="104">
                  <c:v>1625.6</c:v>
                </c:pt>
                <c:pt idx="105">
                  <c:v>1625.6</c:v>
                </c:pt>
                <c:pt idx="106">
                  <c:v>1625.6</c:v>
                </c:pt>
                <c:pt idx="107">
                  <c:v>1625.6</c:v>
                </c:pt>
                <c:pt idx="108">
                  <c:v>1625.6</c:v>
                </c:pt>
                <c:pt idx="109">
                  <c:v>1625.6</c:v>
                </c:pt>
                <c:pt idx="110">
                  <c:v>1625.6</c:v>
                </c:pt>
                <c:pt idx="111">
                  <c:v>1625.6</c:v>
                </c:pt>
                <c:pt idx="112">
                  <c:v>1625.6</c:v>
                </c:pt>
                <c:pt idx="113">
                  <c:v>1621.9</c:v>
                </c:pt>
                <c:pt idx="114">
                  <c:v>1621.9</c:v>
                </c:pt>
                <c:pt idx="115">
                  <c:v>1621.9</c:v>
                </c:pt>
                <c:pt idx="116">
                  <c:v>1600.6</c:v>
                </c:pt>
                <c:pt idx="117">
                  <c:v>1600.6</c:v>
                </c:pt>
                <c:pt idx="118">
                  <c:v>1600.6</c:v>
                </c:pt>
                <c:pt idx="119">
                  <c:v>1585.6</c:v>
                </c:pt>
                <c:pt idx="120">
                  <c:v>1585.6</c:v>
                </c:pt>
                <c:pt idx="121">
                  <c:v>1585.6</c:v>
                </c:pt>
                <c:pt idx="122">
                  <c:v>1554.4</c:v>
                </c:pt>
                <c:pt idx="123">
                  <c:v>1540.6</c:v>
                </c:pt>
                <c:pt idx="124">
                  <c:v>1540.6</c:v>
                </c:pt>
                <c:pt idx="125">
                  <c:v>1540.6</c:v>
                </c:pt>
                <c:pt idx="126">
                  <c:v>1540.6</c:v>
                </c:pt>
                <c:pt idx="127">
                  <c:v>1529.4</c:v>
                </c:pt>
                <c:pt idx="128">
                  <c:v>1529.4</c:v>
                </c:pt>
                <c:pt idx="129">
                  <c:v>1529.4</c:v>
                </c:pt>
                <c:pt idx="130">
                  <c:v>1529.4</c:v>
                </c:pt>
                <c:pt idx="131">
                  <c:v>1529.4</c:v>
                </c:pt>
                <c:pt idx="132">
                  <c:v>1529.4</c:v>
                </c:pt>
                <c:pt idx="133">
                  <c:v>1529.4</c:v>
                </c:pt>
                <c:pt idx="134">
                  <c:v>1529.4</c:v>
                </c:pt>
                <c:pt idx="135">
                  <c:v>1529.4</c:v>
                </c:pt>
                <c:pt idx="136">
                  <c:v>1531.9</c:v>
                </c:pt>
                <c:pt idx="137">
                  <c:v>1531.9</c:v>
                </c:pt>
                <c:pt idx="138">
                  <c:v>1531.9</c:v>
                </c:pt>
                <c:pt idx="139">
                  <c:v>1531.9</c:v>
                </c:pt>
                <c:pt idx="140">
                  <c:v>1531.9</c:v>
                </c:pt>
                <c:pt idx="141">
                  <c:v>1543.1</c:v>
                </c:pt>
                <c:pt idx="142">
                  <c:v>1543.1</c:v>
                </c:pt>
                <c:pt idx="143">
                  <c:v>1543.1</c:v>
                </c:pt>
                <c:pt idx="144">
                  <c:v>1544.4</c:v>
                </c:pt>
                <c:pt idx="145">
                  <c:v>1544.4</c:v>
                </c:pt>
                <c:pt idx="146">
                  <c:v>1553.1</c:v>
                </c:pt>
                <c:pt idx="147">
                  <c:v>1553.1</c:v>
                </c:pt>
                <c:pt idx="148">
                  <c:v>1553.1</c:v>
                </c:pt>
                <c:pt idx="149">
                  <c:v>1553.1</c:v>
                </c:pt>
                <c:pt idx="150">
                  <c:v>1553.1</c:v>
                </c:pt>
                <c:pt idx="151">
                  <c:v>1553.1</c:v>
                </c:pt>
                <c:pt idx="152">
                  <c:v>1553.1</c:v>
                </c:pt>
                <c:pt idx="153">
                  <c:v>1555.6</c:v>
                </c:pt>
                <c:pt idx="154">
                  <c:v>1555.6</c:v>
                </c:pt>
                <c:pt idx="155">
                  <c:v>1555.6</c:v>
                </c:pt>
                <c:pt idx="156">
                  <c:v>1555.6</c:v>
                </c:pt>
                <c:pt idx="157">
                  <c:v>1555.6</c:v>
                </c:pt>
                <c:pt idx="158">
                  <c:v>1555.6</c:v>
                </c:pt>
                <c:pt idx="159">
                  <c:v>1555.6</c:v>
                </c:pt>
                <c:pt idx="160">
                  <c:v>1555.6</c:v>
                </c:pt>
                <c:pt idx="161">
                  <c:v>1555.6</c:v>
                </c:pt>
                <c:pt idx="162">
                  <c:v>1555.6</c:v>
                </c:pt>
                <c:pt idx="163">
                  <c:v>1555.6</c:v>
                </c:pt>
                <c:pt idx="164">
                  <c:v>1553.1</c:v>
                </c:pt>
                <c:pt idx="165">
                  <c:v>1553.1</c:v>
                </c:pt>
                <c:pt idx="166">
                  <c:v>1545.6</c:v>
                </c:pt>
                <c:pt idx="167">
                  <c:v>1545.6</c:v>
                </c:pt>
                <c:pt idx="168">
                  <c:v>1545.6</c:v>
                </c:pt>
                <c:pt idx="169">
                  <c:v>1545.6</c:v>
                </c:pt>
                <c:pt idx="170">
                  <c:v>1535.6</c:v>
                </c:pt>
                <c:pt idx="171">
                  <c:v>1521.5</c:v>
                </c:pt>
                <c:pt idx="172">
                  <c:v>1521.9</c:v>
                </c:pt>
                <c:pt idx="173">
                  <c:v>1521.9</c:v>
                </c:pt>
                <c:pt idx="174">
                  <c:v>1521.9</c:v>
                </c:pt>
                <c:pt idx="175">
                  <c:v>1521.9</c:v>
                </c:pt>
                <c:pt idx="176">
                  <c:v>1521.9</c:v>
                </c:pt>
                <c:pt idx="177">
                  <c:v>1521.9</c:v>
                </c:pt>
                <c:pt idx="178">
                  <c:v>1521.9</c:v>
                </c:pt>
                <c:pt idx="179">
                  <c:v>1521.9</c:v>
                </c:pt>
                <c:pt idx="180">
                  <c:v>1521.9</c:v>
                </c:pt>
                <c:pt idx="181">
                  <c:v>1521.9</c:v>
                </c:pt>
                <c:pt idx="182">
                  <c:v>1521.9</c:v>
                </c:pt>
                <c:pt idx="183">
                  <c:v>1521.9</c:v>
                </c:pt>
                <c:pt idx="184">
                  <c:v>1521.9</c:v>
                </c:pt>
                <c:pt idx="185">
                  <c:v>1521.9</c:v>
                </c:pt>
                <c:pt idx="186">
                  <c:v>1521.9</c:v>
                </c:pt>
                <c:pt idx="187">
                  <c:v>1515.6</c:v>
                </c:pt>
                <c:pt idx="188">
                  <c:v>1499.4</c:v>
                </c:pt>
                <c:pt idx="189">
                  <c:v>1499.4</c:v>
                </c:pt>
                <c:pt idx="190">
                  <c:v>1499.4</c:v>
                </c:pt>
                <c:pt idx="191">
                  <c:v>1499.4</c:v>
                </c:pt>
                <c:pt idx="192">
                  <c:v>1499.4</c:v>
                </c:pt>
                <c:pt idx="193">
                  <c:v>1480.6</c:v>
                </c:pt>
                <c:pt idx="194">
                  <c:v>1480.6</c:v>
                </c:pt>
                <c:pt idx="195">
                  <c:v>1475.6</c:v>
                </c:pt>
                <c:pt idx="196">
                  <c:v>1475.6</c:v>
                </c:pt>
                <c:pt idx="197">
                  <c:v>1475.6</c:v>
                </c:pt>
                <c:pt idx="198">
                  <c:v>1475.6</c:v>
                </c:pt>
                <c:pt idx="199">
                  <c:v>1475.6</c:v>
                </c:pt>
                <c:pt idx="200">
                  <c:v>1469.4</c:v>
                </c:pt>
                <c:pt idx="201">
                  <c:v>1469.4</c:v>
                </c:pt>
                <c:pt idx="202">
                  <c:v>1469.4</c:v>
                </c:pt>
                <c:pt idx="203">
                  <c:v>1443.1</c:v>
                </c:pt>
                <c:pt idx="204">
                  <c:v>1443.1</c:v>
                </c:pt>
                <c:pt idx="205">
                  <c:v>1443.1</c:v>
                </c:pt>
                <c:pt idx="206">
                  <c:v>1443.1</c:v>
                </c:pt>
                <c:pt idx="207">
                  <c:v>1430.6</c:v>
                </c:pt>
                <c:pt idx="208">
                  <c:v>1423.1</c:v>
                </c:pt>
                <c:pt idx="209">
                  <c:v>1414.4</c:v>
                </c:pt>
                <c:pt idx="210">
                  <c:v>1414.4</c:v>
                </c:pt>
                <c:pt idx="211">
                  <c:v>1414.4</c:v>
                </c:pt>
                <c:pt idx="212">
                  <c:v>1414.4</c:v>
                </c:pt>
                <c:pt idx="213">
                  <c:v>1414.4</c:v>
                </c:pt>
                <c:pt idx="214">
                  <c:v>1414.4</c:v>
                </c:pt>
                <c:pt idx="215">
                  <c:v>1414.4</c:v>
                </c:pt>
                <c:pt idx="216">
                  <c:v>1414.4</c:v>
                </c:pt>
                <c:pt idx="217">
                  <c:v>1390.6</c:v>
                </c:pt>
                <c:pt idx="218">
                  <c:v>1385.6</c:v>
                </c:pt>
                <c:pt idx="219">
                  <c:v>1369.4</c:v>
                </c:pt>
                <c:pt idx="220">
                  <c:v>1358.1</c:v>
                </c:pt>
                <c:pt idx="221">
                  <c:v>1358.1</c:v>
                </c:pt>
                <c:pt idx="222">
                  <c:v>1358.1</c:v>
                </c:pt>
                <c:pt idx="223">
                  <c:v>1360.6</c:v>
                </c:pt>
                <c:pt idx="224">
                  <c:v>1360.6</c:v>
                </c:pt>
                <c:pt idx="225">
                  <c:v>1360.6</c:v>
                </c:pt>
                <c:pt idx="226">
                  <c:v>1363.1</c:v>
                </c:pt>
                <c:pt idx="227">
                  <c:v>1363.1</c:v>
                </c:pt>
                <c:pt idx="228">
                  <c:v>1368.1</c:v>
                </c:pt>
                <c:pt idx="229">
                  <c:v>1370.6</c:v>
                </c:pt>
                <c:pt idx="230">
                  <c:v>1370.6</c:v>
                </c:pt>
                <c:pt idx="231">
                  <c:v>1370.6</c:v>
                </c:pt>
                <c:pt idx="232">
                  <c:v>1385.6</c:v>
                </c:pt>
                <c:pt idx="233">
                  <c:v>1385.6</c:v>
                </c:pt>
                <c:pt idx="234">
                  <c:v>1385.6</c:v>
                </c:pt>
                <c:pt idx="235">
                  <c:v>1388.1</c:v>
                </c:pt>
                <c:pt idx="236">
                  <c:v>1388.1</c:v>
                </c:pt>
                <c:pt idx="237">
                  <c:v>1393.1</c:v>
                </c:pt>
                <c:pt idx="238">
                  <c:v>1393.1</c:v>
                </c:pt>
                <c:pt idx="239">
                  <c:v>1400.6</c:v>
                </c:pt>
                <c:pt idx="240">
                  <c:v>1400.6</c:v>
                </c:pt>
                <c:pt idx="241">
                  <c:v>1400.6</c:v>
                </c:pt>
                <c:pt idx="242">
                  <c:v>1406.9</c:v>
                </c:pt>
                <c:pt idx="243">
                  <c:v>1406.9</c:v>
                </c:pt>
                <c:pt idx="244">
                  <c:v>1406.9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04-456F-AE9D-555DA54FBA62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中硫主焦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Sheet1!$A$3:$A$433</c:f>
              <c:numCache>
                <c:formatCode>yyyy\-mm\-dd</c:formatCode>
                <c:ptCount val="245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43507</c:v>
                </c:pt>
                <c:pt idx="25">
                  <c:v>43508</c:v>
                </c:pt>
                <c:pt idx="26">
                  <c:v>43509</c:v>
                </c:pt>
                <c:pt idx="27">
                  <c:v>43510</c:v>
                </c:pt>
                <c:pt idx="28">
                  <c:v>43511</c:v>
                </c:pt>
                <c:pt idx="29">
                  <c:v>43514</c:v>
                </c:pt>
                <c:pt idx="30">
                  <c:v>43515</c:v>
                </c:pt>
                <c:pt idx="31">
                  <c:v>43516</c:v>
                </c:pt>
                <c:pt idx="32">
                  <c:v>43517</c:v>
                </c:pt>
                <c:pt idx="33">
                  <c:v>43518</c:v>
                </c:pt>
                <c:pt idx="34">
                  <c:v>43521</c:v>
                </c:pt>
                <c:pt idx="35">
                  <c:v>43522</c:v>
                </c:pt>
                <c:pt idx="36">
                  <c:v>43523</c:v>
                </c:pt>
                <c:pt idx="37">
                  <c:v>43524</c:v>
                </c:pt>
                <c:pt idx="38">
                  <c:v>43525</c:v>
                </c:pt>
                <c:pt idx="39">
                  <c:v>43528</c:v>
                </c:pt>
                <c:pt idx="40">
                  <c:v>43529</c:v>
                </c:pt>
                <c:pt idx="41">
                  <c:v>43530</c:v>
                </c:pt>
                <c:pt idx="42">
                  <c:v>43531</c:v>
                </c:pt>
                <c:pt idx="43">
                  <c:v>43532</c:v>
                </c:pt>
                <c:pt idx="44">
                  <c:v>43535</c:v>
                </c:pt>
                <c:pt idx="45">
                  <c:v>43536</c:v>
                </c:pt>
                <c:pt idx="46">
                  <c:v>43537</c:v>
                </c:pt>
                <c:pt idx="47">
                  <c:v>43538</c:v>
                </c:pt>
                <c:pt idx="48">
                  <c:v>43539</c:v>
                </c:pt>
                <c:pt idx="49">
                  <c:v>43542</c:v>
                </c:pt>
                <c:pt idx="50">
                  <c:v>43543</c:v>
                </c:pt>
                <c:pt idx="51">
                  <c:v>43544</c:v>
                </c:pt>
                <c:pt idx="52">
                  <c:v>43545</c:v>
                </c:pt>
                <c:pt idx="53">
                  <c:v>43546</c:v>
                </c:pt>
                <c:pt idx="54">
                  <c:v>43549</c:v>
                </c:pt>
                <c:pt idx="55">
                  <c:v>43550</c:v>
                </c:pt>
                <c:pt idx="56">
                  <c:v>43551</c:v>
                </c:pt>
                <c:pt idx="57">
                  <c:v>43552</c:v>
                </c:pt>
                <c:pt idx="58">
                  <c:v>43553</c:v>
                </c:pt>
                <c:pt idx="59">
                  <c:v>43556</c:v>
                </c:pt>
                <c:pt idx="60">
                  <c:v>43557</c:v>
                </c:pt>
                <c:pt idx="61">
                  <c:v>43558</c:v>
                </c:pt>
                <c:pt idx="62">
                  <c:v>43559</c:v>
                </c:pt>
                <c:pt idx="63">
                  <c:v>43563</c:v>
                </c:pt>
                <c:pt idx="64">
                  <c:v>43564</c:v>
                </c:pt>
                <c:pt idx="65">
                  <c:v>43565</c:v>
                </c:pt>
                <c:pt idx="66">
                  <c:v>43566</c:v>
                </c:pt>
                <c:pt idx="67">
                  <c:v>43567</c:v>
                </c:pt>
                <c:pt idx="68">
                  <c:v>43570</c:v>
                </c:pt>
                <c:pt idx="69">
                  <c:v>43571</c:v>
                </c:pt>
                <c:pt idx="70">
                  <c:v>43572</c:v>
                </c:pt>
                <c:pt idx="71">
                  <c:v>43573</c:v>
                </c:pt>
                <c:pt idx="72">
                  <c:v>43574</c:v>
                </c:pt>
                <c:pt idx="73">
                  <c:v>43577</c:v>
                </c:pt>
                <c:pt idx="74">
                  <c:v>43578</c:v>
                </c:pt>
                <c:pt idx="75">
                  <c:v>43579</c:v>
                </c:pt>
                <c:pt idx="76">
                  <c:v>43580</c:v>
                </c:pt>
                <c:pt idx="77">
                  <c:v>43581</c:v>
                </c:pt>
                <c:pt idx="78">
                  <c:v>43583</c:v>
                </c:pt>
                <c:pt idx="79">
                  <c:v>43584</c:v>
                </c:pt>
                <c:pt idx="80">
                  <c:v>43585</c:v>
                </c:pt>
                <c:pt idx="81">
                  <c:v>43590</c:v>
                </c:pt>
                <c:pt idx="82">
                  <c:v>43591</c:v>
                </c:pt>
                <c:pt idx="83">
                  <c:v>43592</c:v>
                </c:pt>
                <c:pt idx="84">
                  <c:v>43593</c:v>
                </c:pt>
                <c:pt idx="85">
                  <c:v>43594</c:v>
                </c:pt>
                <c:pt idx="86">
                  <c:v>43595</c:v>
                </c:pt>
                <c:pt idx="87">
                  <c:v>43598</c:v>
                </c:pt>
                <c:pt idx="88">
                  <c:v>43599</c:v>
                </c:pt>
                <c:pt idx="89">
                  <c:v>43600</c:v>
                </c:pt>
                <c:pt idx="90">
                  <c:v>43601</c:v>
                </c:pt>
                <c:pt idx="91">
                  <c:v>43602</c:v>
                </c:pt>
                <c:pt idx="92">
                  <c:v>43605</c:v>
                </c:pt>
                <c:pt idx="93">
                  <c:v>43606</c:v>
                </c:pt>
                <c:pt idx="94">
                  <c:v>43607</c:v>
                </c:pt>
                <c:pt idx="95">
                  <c:v>43608</c:v>
                </c:pt>
                <c:pt idx="96">
                  <c:v>43609</c:v>
                </c:pt>
                <c:pt idx="97">
                  <c:v>43612</c:v>
                </c:pt>
                <c:pt idx="98">
                  <c:v>43613</c:v>
                </c:pt>
                <c:pt idx="99">
                  <c:v>43614</c:v>
                </c:pt>
                <c:pt idx="100">
                  <c:v>43615</c:v>
                </c:pt>
                <c:pt idx="101">
                  <c:v>43616</c:v>
                </c:pt>
                <c:pt idx="102">
                  <c:v>43619</c:v>
                </c:pt>
                <c:pt idx="103">
                  <c:v>43620</c:v>
                </c:pt>
                <c:pt idx="104">
                  <c:v>43621</c:v>
                </c:pt>
                <c:pt idx="105">
                  <c:v>43622</c:v>
                </c:pt>
                <c:pt idx="106">
                  <c:v>43626</c:v>
                </c:pt>
                <c:pt idx="107">
                  <c:v>43627</c:v>
                </c:pt>
                <c:pt idx="108">
                  <c:v>43628</c:v>
                </c:pt>
                <c:pt idx="109">
                  <c:v>43629</c:v>
                </c:pt>
                <c:pt idx="110">
                  <c:v>43630</c:v>
                </c:pt>
                <c:pt idx="111">
                  <c:v>43633</c:v>
                </c:pt>
                <c:pt idx="112">
                  <c:v>43634</c:v>
                </c:pt>
                <c:pt idx="113">
                  <c:v>43635</c:v>
                </c:pt>
                <c:pt idx="114">
                  <c:v>43636</c:v>
                </c:pt>
                <c:pt idx="115">
                  <c:v>43637</c:v>
                </c:pt>
                <c:pt idx="116">
                  <c:v>43640</c:v>
                </c:pt>
                <c:pt idx="117">
                  <c:v>43641</c:v>
                </c:pt>
                <c:pt idx="118">
                  <c:v>43642</c:v>
                </c:pt>
                <c:pt idx="119">
                  <c:v>43643</c:v>
                </c:pt>
                <c:pt idx="120">
                  <c:v>43644</c:v>
                </c:pt>
                <c:pt idx="121">
                  <c:v>43647</c:v>
                </c:pt>
                <c:pt idx="122">
                  <c:v>43648</c:v>
                </c:pt>
                <c:pt idx="123">
                  <c:v>43649</c:v>
                </c:pt>
                <c:pt idx="124">
                  <c:v>43650</c:v>
                </c:pt>
                <c:pt idx="125">
                  <c:v>43651</c:v>
                </c:pt>
                <c:pt idx="126">
                  <c:v>43654</c:v>
                </c:pt>
                <c:pt idx="127">
                  <c:v>43655</c:v>
                </c:pt>
                <c:pt idx="128">
                  <c:v>43656</c:v>
                </c:pt>
                <c:pt idx="129">
                  <c:v>43657</c:v>
                </c:pt>
                <c:pt idx="130">
                  <c:v>43658</c:v>
                </c:pt>
                <c:pt idx="131">
                  <c:v>43661</c:v>
                </c:pt>
                <c:pt idx="132">
                  <c:v>43662</c:v>
                </c:pt>
                <c:pt idx="133">
                  <c:v>43663</c:v>
                </c:pt>
                <c:pt idx="134">
                  <c:v>43664</c:v>
                </c:pt>
                <c:pt idx="135">
                  <c:v>43665</c:v>
                </c:pt>
                <c:pt idx="136">
                  <c:v>43668</c:v>
                </c:pt>
                <c:pt idx="137">
                  <c:v>43669</c:v>
                </c:pt>
                <c:pt idx="138">
                  <c:v>43670</c:v>
                </c:pt>
                <c:pt idx="139">
                  <c:v>43671</c:v>
                </c:pt>
                <c:pt idx="140">
                  <c:v>43672</c:v>
                </c:pt>
                <c:pt idx="141">
                  <c:v>43675</c:v>
                </c:pt>
                <c:pt idx="142">
                  <c:v>43676</c:v>
                </c:pt>
                <c:pt idx="143">
                  <c:v>43677</c:v>
                </c:pt>
                <c:pt idx="144">
                  <c:v>43678</c:v>
                </c:pt>
                <c:pt idx="145">
                  <c:v>43679</c:v>
                </c:pt>
                <c:pt idx="146">
                  <c:v>43682</c:v>
                </c:pt>
                <c:pt idx="147">
                  <c:v>43683</c:v>
                </c:pt>
                <c:pt idx="148">
                  <c:v>43684</c:v>
                </c:pt>
                <c:pt idx="149">
                  <c:v>43685</c:v>
                </c:pt>
                <c:pt idx="150">
                  <c:v>43686</c:v>
                </c:pt>
                <c:pt idx="151">
                  <c:v>43689</c:v>
                </c:pt>
                <c:pt idx="152">
                  <c:v>43690</c:v>
                </c:pt>
                <c:pt idx="153">
                  <c:v>43691</c:v>
                </c:pt>
                <c:pt idx="154">
                  <c:v>43692</c:v>
                </c:pt>
                <c:pt idx="155">
                  <c:v>43693</c:v>
                </c:pt>
                <c:pt idx="156">
                  <c:v>43696</c:v>
                </c:pt>
                <c:pt idx="157">
                  <c:v>43697</c:v>
                </c:pt>
                <c:pt idx="158">
                  <c:v>43698</c:v>
                </c:pt>
                <c:pt idx="159">
                  <c:v>43699</c:v>
                </c:pt>
                <c:pt idx="160">
                  <c:v>43700</c:v>
                </c:pt>
                <c:pt idx="161">
                  <c:v>43703</c:v>
                </c:pt>
                <c:pt idx="162">
                  <c:v>43704</c:v>
                </c:pt>
                <c:pt idx="163">
                  <c:v>43705</c:v>
                </c:pt>
                <c:pt idx="164">
                  <c:v>43706</c:v>
                </c:pt>
                <c:pt idx="165">
                  <c:v>43707</c:v>
                </c:pt>
                <c:pt idx="166">
                  <c:v>43710</c:v>
                </c:pt>
                <c:pt idx="167">
                  <c:v>43711</c:v>
                </c:pt>
                <c:pt idx="168">
                  <c:v>43712</c:v>
                </c:pt>
                <c:pt idx="169">
                  <c:v>43713</c:v>
                </c:pt>
                <c:pt idx="170">
                  <c:v>43714</c:v>
                </c:pt>
                <c:pt idx="171">
                  <c:v>43717</c:v>
                </c:pt>
                <c:pt idx="172">
                  <c:v>43718</c:v>
                </c:pt>
                <c:pt idx="173">
                  <c:v>43719</c:v>
                </c:pt>
                <c:pt idx="174">
                  <c:v>43720</c:v>
                </c:pt>
                <c:pt idx="175">
                  <c:v>43724</c:v>
                </c:pt>
                <c:pt idx="176">
                  <c:v>43725</c:v>
                </c:pt>
                <c:pt idx="177">
                  <c:v>43726</c:v>
                </c:pt>
                <c:pt idx="178">
                  <c:v>43727</c:v>
                </c:pt>
                <c:pt idx="179">
                  <c:v>43728</c:v>
                </c:pt>
                <c:pt idx="180">
                  <c:v>43731</c:v>
                </c:pt>
                <c:pt idx="181">
                  <c:v>43732</c:v>
                </c:pt>
                <c:pt idx="182">
                  <c:v>43733</c:v>
                </c:pt>
                <c:pt idx="183">
                  <c:v>43734</c:v>
                </c:pt>
                <c:pt idx="184">
                  <c:v>43735</c:v>
                </c:pt>
                <c:pt idx="185">
                  <c:v>43737</c:v>
                </c:pt>
                <c:pt idx="186">
                  <c:v>43738</c:v>
                </c:pt>
                <c:pt idx="187">
                  <c:v>43746</c:v>
                </c:pt>
                <c:pt idx="188">
                  <c:v>43747</c:v>
                </c:pt>
                <c:pt idx="189">
                  <c:v>43748</c:v>
                </c:pt>
                <c:pt idx="190">
                  <c:v>43749</c:v>
                </c:pt>
                <c:pt idx="191">
                  <c:v>43750</c:v>
                </c:pt>
                <c:pt idx="192">
                  <c:v>43752</c:v>
                </c:pt>
                <c:pt idx="193">
                  <c:v>43753</c:v>
                </c:pt>
                <c:pt idx="194">
                  <c:v>43754</c:v>
                </c:pt>
                <c:pt idx="195">
                  <c:v>43755</c:v>
                </c:pt>
                <c:pt idx="196">
                  <c:v>43756</c:v>
                </c:pt>
                <c:pt idx="197">
                  <c:v>43759</c:v>
                </c:pt>
                <c:pt idx="198">
                  <c:v>43760</c:v>
                </c:pt>
                <c:pt idx="199">
                  <c:v>43761</c:v>
                </c:pt>
                <c:pt idx="200">
                  <c:v>43762</c:v>
                </c:pt>
                <c:pt idx="201">
                  <c:v>43763</c:v>
                </c:pt>
                <c:pt idx="202">
                  <c:v>43766</c:v>
                </c:pt>
                <c:pt idx="203">
                  <c:v>43767</c:v>
                </c:pt>
                <c:pt idx="204">
                  <c:v>43768</c:v>
                </c:pt>
                <c:pt idx="205">
                  <c:v>43769</c:v>
                </c:pt>
                <c:pt idx="206">
                  <c:v>43770</c:v>
                </c:pt>
                <c:pt idx="207">
                  <c:v>43773</c:v>
                </c:pt>
                <c:pt idx="208">
                  <c:v>43774</c:v>
                </c:pt>
                <c:pt idx="209">
                  <c:v>43775</c:v>
                </c:pt>
                <c:pt idx="210">
                  <c:v>43776</c:v>
                </c:pt>
                <c:pt idx="211">
                  <c:v>43777</c:v>
                </c:pt>
                <c:pt idx="212">
                  <c:v>43780</c:v>
                </c:pt>
                <c:pt idx="213">
                  <c:v>43781</c:v>
                </c:pt>
                <c:pt idx="214">
                  <c:v>43782</c:v>
                </c:pt>
                <c:pt idx="215">
                  <c:v>43783</c:v>
                </c:pt>
                <c:pt idx="216">
                  <c:v>43784</c:v>
                </c:pt>
                <c:pt idx="217">
                  <c:v>43787</c:v>
                </c:pt>
                <c:pt idx="218">
                  <c:v>43788</c:v>
                </c:pt>
                <c:pt idx="219">
                  <c:v>43789</c:v>
                </c:pt>
                <c:pt idx="220">
                  <c:v>43790</c:v>
                </c:pt>
                <c:pt idx="221">
                  <c:v>43791</c:v>
                </c:pt>
                <c:pt idx="222">
                  <c:v>43794</c:v>
                </c:pt>
                <c:pt idx="223">
                  <c:v>43795</c:v>
                </c:pt>
                <c:pt idx="224">
                  <c:v>43796</c:v>
                </c:pt>
                <c:pt idx="225">
                  <c:v>43797</c:v>
                </c:pt>
                <c:pt idx="226">
                  <c:v>43798</c:v>
                </c:pt>
                <c:pt idx="227">
                  <c:v>43801</c:v>
                </c:pt>
                <c:pt idx="228">
                  <c:v>43802</c:v>
                </c:pt>
                <c:pt idx="229">
                  <c:v>43803</c:v>
                </c:pt>
                <c:pt idx="230">
                  <c:v>43804</c:v>
                </c:pt>
                <c:pt idx="231">
                  <c:v>43805</c:v>
                </c:pt>
                <c:pt idx="232">
                  <c:v>43808</c:v>
                </c:pt>
                <c:pt idx="233">
                  <c:v>43809</c:v>
                </c:pt>
                <c:pt idx="234">
                  <c:v>43810</c:v>
                </c:pt>
                <c:pt idx="235">
                  <c:v>43811</c:v>
                </c:pt>
                <c:pt idx="236">
                  <c:v>43812</c:v>
                </c:pt>
                <c:pt idx="237">
                  <c:v>43815</c:v>
                </c:pt>
                <c:pt idx="238">
                  <c:v>43816</c:v>
                </c:pt>
                <c:pt idx="239">
                  <c:v>43817</c:v>
                </c:pt>
                <c:pt idx="240">
                  <c:v>43818</c:v>
                </c:pt>
                <c:pt idx="241">
                  <c:v>43819</c:v>
                </c:pt>
                <c:pt idx="242">
                  <c:v>43822</c:v>
                </c:pt>
                <c:pt idx="243">
                  <c:v>43823</c:v>
                </c:pt>
                <c:pt idx="244">
                  <c:v>43824</c:v>
                </c:pt>
              </c:numCache>
            </c:numRef>
          </c:cat>
          <c:val>
            <c:numRef>
              <c:f>Sheet1!$D$3:$D$433</c:f>
              <c:numCache>
                <c:formatCode>General</c:formatCode>
                <c:ptCount val="245"/>
                <c:pt idx="0">
                  <c:v>1276.7</c:v>
                </c:pt>
                <c:pt idx="1">
                  <c:v>1276.7</c:v>
                </c:pt>
                <c:pt idx="2">
                  <c:v>1276.7</c:v>
                </c:pt>
                <c:pt idx="3">
                  <c:v>1276.7</c:v>
                </c:pt>
                <c:pt idx="4">
                  <c:v>1276.7</c:v>
                </c:pt>
                <c:pt idx="5">
                  <c:v>1276.7</c:v>
                </c:pt>
                <c:pt idx="6">
                  <c:v>1276.7</c:v>
                </c:pt>
                <c:pt idx="7">
                  <c:v>1276.7</c:v>
                </c:pt>
                <c:pt idx="8">
                  <c:v>1276.7</c:v>
                </c:pt>
                <c:pt idx="9">
                  <c:v>1276.7</c:v>
                </c:pt>
                <c:pt idx="10">
                  <c:v>1276.7</c:v>
                </c:pt>
                <c:pt idx="11">
                  <c:v>1276.7</c:v>
                </c:pt>
                <c:pt idx="12">
                  <c:v>1276.7</c:v>
                </c:pt>
                <c:pt idx="13">
                  <c:v>1276.7</c:v>
                </c:pt>
                <c:pt idx="14">
                  <c:v>1276.7</c:v>
                </c:pt>
                <c:pt idx="15">
                  <c:v>1276.7</c:v>
                </c:pt>
                <c:pt idx="16">
                  <c:v>1276.7</c:v>
                </c:pt>
                <c:pt idx="17">
                  <c:v>1276.7</c:v>
                </c:pt>
                <c:pt idx="18">
                  <c:v>1276.7</c:v>
                </c:pt>
                <c:pt idx="19">
                  <c:v>1276.7</c:v>
                </c:pt>
                <c:pt idx="20">
                  <c:v>1276.7</c:v>
                </c:pt>
                <c:pt idx="21">
                  <c:v>1276.7</c:v>
                </c:pt>
                <c:pt idx="22">
                  <c:v>1276.7</c:v>
                </c:pt>
                <c:pt idx="23">
                  <c:v>1276.7</c:v>
                </c:pt>
                <c:pt idx="24">
                  <c:v>1276.7</c:v>
                </c:pt>
                <c:pt idx="25">
                  <c:v>1276.7</c:v>
                </c:pt>
                <c:pt idx="26">
                  <c:v>1276.7</c:v>
                </c:pt>
                <c:pt idx="27">
                  <c:v>1276.7</c:v>
                </c:pt>
                <c:pt idx="28">
                  <c:v>1276.7</c:v>
                </c:pt>
                <c:pt idx="29">
                  <c:v>1276.7</c:v>
                </c:pt>
                <c:pt idx="30">
                  <c:v>1276.7</c:v>
                </c:pt>
                <c:pt idx="31">
                  <c:v>1276.7</c:v>
                </c:pt>
                <c:pt idx="32">
                  <c:v>1276.7</c:v>
                </c:pt>
                <c:pt idx="33">
                  <c:v>1276.7</c:v>
                </c:pt>
                <c:pt idx="34">
                  <c:v>1276.7</c:v>
                </c:pt>
                <c:pt idx="35">
                  <c:v>1276.7</c:v>
                </c:pt>
                <c:pt idx="36">
                  <c:v>1276.7</c:v>
                </c:pt>
                <c:pt idx="37">
                  <c:v>1276.7</c:v>
                </c:pt>
                <c:pt idx="38">
                  <c:v>1276.7</c:v>
                </c:pt>
                <c:pt idx="39">
                  <c:v>1276.7</c:v>
                </c:pt>
                <c:pt idx="40">
                  <c:v>1276.7</c:v>
                </c:pt>
                <c:pt idx="41">
                  <c:v>1276.7</c:v>
                </c:pt>
                <c:pt idx="42">
                  <c:v>1276.7</c:v>
                </c:pt>
                <c:pt idx="43">
                  <c:v>1276.7</c:v>
                </c:pt>
                <c:pt idx="44">
                  <c:v>1276.7</c:v>
                </c:pt>
                <c:pt idx="45">
                  <c:v>1276.7</c:v>
                </c:pt>
                <c:pt idx="46">
                  <c:v>1276.7</c:v>
                </c:pt>
                <c:pt idx="47">
                  <c:v>1276.7</c:v>
                </c:pt>
                <c:pt idx="48">
                  <c:v>1276.7</c:v>
                </c:pt>
                <c:pt idx="49">
                  <c:v>1276.7</c:v>
                </c:pt>
                <c:pt idx="50">
                  <c:v>1276.7</c:v>
                </c:pt>
                <c:pt idx="51">
                  <c:v>1276.7</c:v>
                </c:pt>
                <c:pt idx="52">
                  <c:v>1276.7</c:v>
                </c:pt>
                <c:pt idx="53">
                  <c:v>1276.7</c:v>
                </c:pt>
                <c:pt idx="54">
                  <c:v>1276.7</c:v>
                </c:pt>
                <c:pt idx="55">
                  <c:v>1276.7</c:v>
                </c:pt>
                <c:pt idx="56">
                  <c:v>1276.7</c:v>
                </c:pt>
                <c:pt idx="57">
                  <c:v>1276.7</c:v>
                </c:pt>
                <c:pt idx="58">
                  <c:v>1276.7</c:v>
                </c:pt>
                <c:pt idx="59">
                  <c:v>1266.7</c:v>
                </c:pt>
                <c:pt idx="60">
                  <c:v>1261.7</c:v>
                </c:pt>
                <c:pt idx="61">
                  <c:v>1261.7</c:v>
                </c:pt>
                <c:pt idx="62">
                  <c:v>1261.7</c:v>
                </c:pt>
                <c:pt idx="63">
                  <c:v>1261.7</c:v>
                </c:pt>
                <c:pt idx="64">
                  <c:v>1261.7</c:v>
                </c:pt>
                <c:pt idx="65">
                  <c:v>1261.7</c:v>
                </c:pt>
                <c:pt idx="66">
                  <c:v>1261.7</c:v>
                </c:pt>
                <c:pt idx="67">
                  <c:v>1261.7</c:v>
                </c:pt>
                <c:pt idx="68">
                  <c:v>1261.7</c:v>
                </c:pt>
                <c:pt idx="69">
                  <c:v>1261.7</c:v>
                </c:pt>
                <c:pt idx="70">
                  <c:v>1246.7</c:v>
                </c:pt>
                <c:pt idx="71">
                  <c:v>1246.7</c:v>
                </c:pt>
                <c:pt idx="72">
                  <c:v>1246.7</c:v>
                </c:pt>
                <c:pt idx="73">
                  <c:v>1246.7</c:v>
                </c:pt>
                <c:pt idx="74">
                  <c:v>1246.7</c:v>
                </c:pt>
                <c:pt idx="75">
                  <c:v>1246.7</c:v>
                </c:pt>
                <c:pt idx="76">
                  <c:v>1246.7</c:v>
                </c:pt>
                <c:pt idx="77">
                  <c:v>1246.7</c:v>
                </c:pt>
                <c:pt idx="78">
                  <c:v>1246.7</c:v>
                </c:pt>
                <c:pt idx="79">
                  <c:v>1246.7</c:v>
                </c:pt>
                <c:pt idx="80">
                  <c:v>1246.7</c:v>
                </c:pt>
                <c:pt idx="81">
                  <c:v>1246.7</c:v>
                </c:pt>
                <c:pt idx="82">
                  <c:v>1246.7</c:v>
                </c:pt>
                <c:pt idx="83">
                  <c:v>1246.7</c:v>
                </c:pt>
                <c:pt idx="84">
                  <c:v>1246.7</c:v>
                </c:pt>
                <c:pt idx="85">
                  <c:v>1246.7</c:v>
                </c:pt>
                <c:pt idx="86">
                  <c:v>1246.7</c:v>
                </c:pt>
                <c:pt idx="87">
                  <c:v>1246.7</c:v>
                </c:pt>
                <c:pt idx="88">
                  <c:v>1246.7</c:v>
                </c:pt>
                <c:pt idx="89">
                  <c:v>1246.7</c:v>
                </c:pt>
                <c:pt idx="90">
                  <c:v>1246.7</c:v>
                </c:pt>
                <c:pt idx="91">
                  <c:v>1246.7</c:v>
                </c:pt>
                <c:pt idx="92">
                  <c:v>1250</c:v>
                </c:pt>
                <c:pt idx="93">
                  <c:v>1250</c:v>
                </c:pt>
                <c:pt idx="94">
                  <c:v>1250</c:v>
                </c:pt>
                <c:pt idx="95">
                  <c:v>1250</c:v>
                </c:pt>
                <c:pt idx="96">
                  <c:v>1250</c:v>
                </c:pt>
                <c:pt idx="97">
                  <c:v>1250</c:v>
                </c:pt>
                <c:pt idx="98">
                  <c:v>1250</c:v>
                </c:pt>
                <c:pt idx="99">
                  <c:v>1250</c:v>
                </c:pt>
                <c:pt idx="100">
                  <c:v>1250</c:v>
                </c:pt>
                <c:pt idx="101">
                  <c:v>1250</c:v>
                </c:pt>
                <c:pt idx="102">
                  <c:v>1250</c:v>
                </c:pt>
                <c:pt idx="103">
                  <c:v>1250</c:v>
                </c:pt>
                <c:pt idx="104">
                  <c:v>1250</c:v>
                </c:pt>
                <c:pt idx="105">
                  <c:v>1250</c:v>
                </c:pt>
                <c:pt idx="106">
                  <c:v>1250</c:v>
                </c:pt>
                <c:pt idx="107">
                  <c:v>1250</c:v>
                </c:pt>
                <c:pt idx="108">
                  <c:v>1255</c:v>
                </c:pt>
                <c:pt idx="109">
                  <c:v>1255</c:v>
                </c:pt>
                <c:pt idx="110">
                  <c:v>1255</c:v>
                </c:pt>
                <c:pt idx="111">
                  <c:v>1255</c:v>
                </c:pt>
                <c:pt idx="112">
                  <c:v>1255</c:v>
                </c:pt>
                <c:pt idx="113">
                  <c:v>1255</c:v>
                </c:pt>
                <c:pt idx="114">
                  <c:v>1255</c:v>
                </c:pt>
                <c:pt idx="115">
                  <c:v>1255</c:v>
                </c:pt>
                <c:pt idx="116">
                  <c:v>1255</c:v>
                </c:pt>
                <c:pt idx="117">
                  <c:v>1255</c:v>
                </c:pt>
                <c:pt idx="118">
                  <c:v>1255</c:v>
                </c:pt>
                <c:pt idx="119">
                  <c:v>1255</c:v>
                </c:pt>
                <c:pt idx="120">
                  <c:v>1255</c:v>
                </c:pt>
                <c:pt idx="121">
                  <c:v>1255</c:v>
                </c:pt>
                <c:pt idx="122">
                  <c:v>1255</c:v>
                </c:pt>
                <c:pt idx="123">
                  <c:v>1238.3</c:v>
                </c:pt>
                <c:pt idx="124">
                  <c:v>1233.3</c:v>
                </c:pt>
                <c:pt idx="125">
                  <c:v>1233.3</c:v>
                </c:pt>
                <c:pt idx="126">
                  <c:v>1233.3</c:v>
                </c:pt>
                <c:pt idx="127">
                  <c:v>1233.3</c:v>
                </c:pt>
                <c:pt idx="128">
                  <c:v>1233.3</c:v>
                </c:pt>
                <c:pt idx="129">
                  <c:v>1233.3</c:v>
                </c:pt>
                <c:pt idx="130">
                  <c:v>1233.3</c:v>
                </c:pt>
                <c:pt idx="131">
                  <c:v>1233.3</c:v>
                </c:pt>
                <c:pt idx="132">
                  <c:v>1233.3</c:v>
                </c:pt>
                <c:pt idx="133">
                  <c:v>1233.3</c:v>
                </c:pt>
                <c:pt idx="134">
                  <c:v>1233.3</c:v>
                </c:pt>
                <c:pt idx="135">
                  <c:v>1233.3</c:v>
                </c:pt>
                <c:pt idx="136">
                  <c:v>1233.3</c:v>
                </c:pt>
                <c:pt idx="137">
                  <c:v>1233.3</c:v>
                </c:pt>
                <c:pt idx="138">
                  <c:v>1233.3</c:v>
                </c:pt>
                <c:pt idx="139">
                  <c:v>1233.3</c:v>
                </c:pt>
                <c:pt idx="140">
                  <c:v>1233.3</c:v>
                </c:pt>
                <c:pt idx="141">
                  <c:v>1233.3</c:v>
                </c:pt>
                <c:pt idx="142">
                  <c:v>1233.3</c:v>
                </c:pt>
                <c:pt idx="143">
                  <c:v>1233.3</c:v>
                </c:pt>
                <c:pt idx="144">
                  <c:v>1233.3</c:v>
                </c:pt>
                <c:pt idx="145">
                  <c:v>1233.3</c:v>
                </c:pt>
                <c:pt idx="146">
                  <c:v>1235</c:v>
                </c:pt>
                <c:pt idx="147">
                  <c:v>1235</c:v>
                </c:pt>
                <c:pt idx="148">
                  <c:v>1235</c:v>
                </c:pt>
                <c:pt idx="149">
                  <c:v>1235</c:v>
                </c:pt>
                <c:pt idx="150">
                  <c:v>1235</c:v>
                </c:pt>
                <c:pt idx="151">
                  <c:v>1235</c:v>
                </c:pt>
                <c:pt idx="152">
                  <c:v>1235</c:v>
                </c:pt>
                <c:pt idx="153">
                  <c:v>1235</c:v>
                </c:pt>
                <c:pt idx="154">
                  <c:v>1235</c:v>
                </c:pt>
                <c:pt idx="155">
                  <c:v>1235</c:v>
                </c:pt>
                <c:pt idx="156">
                  <c:v>1235</c:v>
                </c:pt>
                <c:pt idx="157">
                  <c:v>1235</c:v>
                </c:pt>
                <c:pt idx="158">
                  <c:v>1235</c:v>
                </c:pt>
                <c:pt idx="159">
                  <c:v>1235</c:v>
                </c:pt>
                <c:pt idx="160">
                  <c:v>1235</c:v>
                </c:pt>
                <c:pt idx="161">
                  <c:v>1235</c:v>
                </c:pt>
                <c:pt idx="162">
                  <c:v>1235</c:v>
                </c:pt>
                <c:pt idx="163">
                  <c:v>1235</c:v>
                </c:pt>
                <c:pt idx="164">
                  <c:v>1235</c:v>
                </c:pt>
                <c:pt idx="165">
                  <c:v>1235</c:v>
                </c:pt>
                <c:pt idx="166">
                  <c:v>1230</c:v>
                </c:pt>
                <c:pt idx="167">
                  <c:v>1230</c:v>
                </c:pt>
                <c:pt idx="168">
                  <c:v>1230</c:v>
                </c:pt>
                <c:pt idx="169">
                  <c:v>1230</c:v>
                </c:pt>
                <c:pt idx="170">
                  <c:v>1215</c:v>
                </c:pt>
                <c:pt idx="171">
                  <c:v>1215</c:v>
                </c:pt>
                <c:pt idx="172">
                  <c:v>1215</c:v>
                </c:pt>
                <c:pt idx="173">
                  <c:v>1215</c:v>
                </c:pt>
                <c:pt idx="174">
                  <c:v>1215</c:v>
                </c:pt>
                <c:pt idx="175">
                  <c:v>1215</c:v>
                </c:pt>
                <c:pt idx="176">
                  <c:v>1215</c:v>
                </c:pt>
                <c:pt idx="177">
                  <c:v>1210</c:v>
                </c:pt>
                <c:pt idx="178">
                  <c:v>1210</c:v>
                </c:pt>
                <c:pt idx="179">
                  <c:v>1210</c:v>
                </c:pt>
                <c:pt idx="180">
                  <c:v>1200</c:v>
                </c:pt>
                <c:pt idx="181">
                  <c:v>1200</c:v>
                </c:pt>
                <c:pt idx="182">
                  <c:v>1200</c:v>
                </c:pt>
                <c:pt idx="183">
                  <c:v>1200</c:v>
                </c:pt>
                <c:pt idx="184">
                  <c:v>1200</c:v>
                </c:pt>
                <c:pt idx="185">
                  <c:v>1200</c:v>
                </c:pt>
                <c:pt idx="186">
                  <c:v>1200</c:v>
                </c:pt>
                <c:pt idx="187">
                  <c:v>1200</c:v>
                </c:pt>
                <c:pt idx="188">
                  <c:v>1195</c:v>
                </c:pt>
                <c:pt idx="189">
                  <c:v>1195</c:v>
                </c:pt>
                <c:pt idx="190">
                  <c:v>1195</c:v>
                </c:pt>
                <c:pt idx="191">
                  <c:v>1180</c:v>
                </c:pt>
                <c:pt idx="192">
                  <c:v>1180</c:v>
                </c:pt>
                <c:pt idx="193">
                  <c:v>1168.3</c:v>
                </c:pt>
                <c:pt idx="194">
                  <c:v>1168.3</c:v>
                </c:pt>
                <c:pt idx="195">
                  <c:v>1168.3</c:v>
                </c:pt>
                <c:pt idx="196">
                  <c:v>1168.3</c:v>
                </c:pt>
                <c:pt idx="197">
                  <c:v>1168.3</c:v>
                </c:pt>
                <c:pt idx="198">
                  <c:v>1168.3</c:v>
                </c:pt>
                <c:pt idx="199">
                  <c:v>1168.3</c:v>
                </c:pt>
                <c:pt idx="200">
                  <c:v>1168.3</c:v>
                </c:pt>
                <c:pt idx="201">
                  <c:v>1168.3</c:v>
                </c:pt>
                <c:pt idx="202">
                  <c:v>1168.3</c:v>
                </c:pt>
                <c:pt idx="203">
                  <c:v>1158.3</c:v>
                </c:pt>
                <c:pt idx="204">
                  <c:v>1158.3</c:v>
                </c:pt>
                <c:pt idx="205">
                  <c:v>1158.3</c:v>
                </c:pt>
                <c:pt idx="206">
                  <c:v>1158.3</c:v>
                </c:pt>
                <c:pt idx="207">
                  <c:v>1158.3</c:v>
                </c:pt>
                <c:pt idx="208">
                  <c:v>1146.7</c:v>
                </c:pt>
                <c:pt idx="209">
                  <c:v>1135</c:v>
                </c:pt>
                <c:pt idx="210">
                  <c:v>1135</c:v>
                </c:pt>
                <c:pt idx="211">
                  <c:v>1135</c:v>
                </c:pt>
                <c:pt idx="212">
                  <c:v>1135</c:v>
                </c:pt>
                <c:pt idx="213">
                  <c:v>1135</c:v>
                </c:pt>
                <c:pt idx="214">
                  <c:v>1135</c:v>
                </c:pt>
                <c:pt idx="215">
                  <c:v>1135</c:v>
                </c:pt>
                <c:pt idx="216">
                  <c:v>1135</c:v>
                </c:pt>
                <c:pt idx="217">
                  <c:v>1135</c:v>
                </c:pt>
                <c:pt idx="218">
                  <c:v>1135</c:v>
                </c:pt>
                <c:pt idx="219">
                  <c:v>1135</c:v>
                </c:pt>
                <c:pt idx="220">
                  <c:v>1135</c:v>
                </c:pt>
                <c:pt idx="221">
                  <c:v>1135</c:v>
                </c:pt>
                <c:pt idx="222">
                  <c:v>1135</c:v>
                </c:pt>
                <c:pt idx="223">
                  <c:v>1135</c:v>
                </c:pt>
                <c:pt idx="224">
                  <c:v>1135</c:v>
                </c:pt>
                <c:pt idx="225">
                  <c:v>1135</c:v>
                </c:pt>
                <c:pt idx="226">
                  <c:v>1135</c:v>
                </c:pt>
                <c:pt idx="227">
                  <c:v>1135</c:v>
                </c:pt>
                <c:pt idx="228">
                  <c:v>1135</c:v>
                </c:pt>
                <c:pt idx="229">
                  <c:v>1136.7</c:v>
                </c:pt>
                <c:pt idx="230">
                  <c:v>1136.7</c:v>
                </c:pt>
                <c:pt idx="231">
                  <c:v>1136.7</c:v>
                </c:pt>
                <c:pt idx="232">
                  <c:v>1136.7</c:v>
                </c:pt>
                <c:pt idx="233">
                  <c:v>1136.7</c:v>
                </c:pt>
                <c:pt idx="234">
                  <c:v>1136.7</c:v>
                </c:pt>
                <c:pt idx="235">
                  <c:v>1136.7</c:v>
                </c:pt>
                <c:pt idx="236">
                  <c:v>1136.7</c:v>
                </c:pt>
                <c:pt idx="237">
                  <c:v>1138.3</c:v>
                </c:pt>
                <c:pt idx="238">
                  <c:v>1138.3</c:v>
                </c:pt>
                <c:pt idx="239">
                  <c:v>1138.3</c:v>
                </c:pt>
                <c:pt idx="240">
                  <c:v>1138.3</c:v>
                </c:pt>
                <c:pt idx="241">
                  <c:v>1138.3</c:v>
                </c:pt>
                <c:pt idx="242">
                  <c:v>1138.3</c:v>
                </c:pt>
                <c:pt idx="243">
                  <c:v>1138.3</c:v>
                </c:pt>
                <c:pt idx="244">
                  <c:v>1138.3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04-456F-AE9D-555DA54FBA62}"/>
            </c:ext>
          </c:extLst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高硫主焦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Sheet1!$A$3:$A$433</c:f>
              <c:numCache>
                <c:formatCode>yyyy\-mm\-dd</c:formatCode>
                <c:ptCount val="245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43507</c:v>
                </c:pt>
                <c:pt idx="25">
                  <c:v>43508</c:v>
                </c:pt>
                <c:pt idx="26">
                  <c:v>43509</c:v>
                </c:pt>
                <c:pt idx="27">
                  <c:v>43510</c:v>
                </c:pt>
                <c:pt idx="28">
                  <c:v>43511</c:v>
                </c:pt>
                <c:pt idx="29">
                  <c:v>43514</c:v>
                </c:pt>
                <c:pt idx="30">
                  <c:v>43515</c:v>
                </c:pt>
                <c:pt idx="31">
                  <c:v>43516</c:v>
                </c:pt>
                <c:pt idx="32">
                  <c:v>43517</c:v>
                </c:pt>
                <c:pt idx="33">
                  <c:v>43518</c:v>
                </c:pt>
                <c:pt idx="34">
                  <c:v>43521</c:v>
                </c:pt>
                <c:pt idx="35">
                  <c:v>43522</c:v>
                </c:pt>
                <c:pt idx="36">
                  <c:v>43523</c:v>
                </c:pt>
                <c:pt idx="37">
                  <c:v>43524</c:v>
                </c:pt>
                <c:pt idx="38">
                  <c:v>43525</c:v>
                </c:pt>
                <c:pt idx="39">
                  <c:v>43528</c:v>
                </c:pt>
                <c:pt idx="40">
                  <c:v>43529</c:v>
                </c:pt>
                <c:pt idx="41">
                  <c:v>43530</c:v>
                </c:pt>
                <c:pt idx="42">
                  <c:v>43531</c:v>
                </c:pt>
                <c:pt idx="43">
                  <c:v>43532</c:v>
                </c:pt>
                <c:pt idx="44">
                  <c:v>43535</c:v>
                </c:pt>
                <c:pt idx="45">
                  <c:v>43536</c:v>
                </c:pt>
                <c:pt idx="46">
                  <c:v>43537</c:v>
                </c:pt>
                <c:pt idx="47">
                  <c:v>43538</c:v>
                </c:pt>
                <c:pt idx="48">
                  <c:v>43539</c:v>
                </c:pt>
                <c:pt idx="49">
                  <c:v>43542</c:v>
                </c:pt>
                <c:pt idx="50">
                  <c:v>43543</c:v>
                </c:pt>
                <c:pt idx="51">
                  <c:v>43544</c:v>
                </c:pt>
                <c:pt idx="52">
                  <c:v>43545</c:v>
                </c:pt>
                <c:pt idx="53">
                  <c:v>43546</c:v>
                </c:pt>
                <c:pt idx="54">
                  <c:v>43549</c:v>
                </c:pt>
                <c:pt idx="55">
                  <c:v>43550</c:v>
                </c:pt>
                <c:pt idx="56">
                  <c:v>43551</c:v>
                </c:pt>
                <c:pt idx="57">
                  <c:v>43552</c:v>
                </c:pt>
                <c:pt idx="58">
                  <c:v>43553</c:v>
                </c:pt>
                <c:pt idx="59">
                  <c:v>43556</c:v>
                </c:pt>
                <c:pt idx="60">
                  <c:v>43557</c:v>
                </c:pt>
                <c:pt idx="61">
                  <c:v>43558</c:v>
                </c:pt>
                <c:pt idx="62">
                  <c:v>43559</c:v>
                </c:pt>
                <c:pt idx="63">
                  <c:v>43563</c:v>
                </c:pt>
                <c:pt idx="64">
                  <c:v>43564</c:v>
                </c:pt>
                <c:pt idx="65">
                  <c:v>43565</c:v>
                </c:pt>
                <c:pt idx="66">
                  <c:v>43566</c:v>
                </c:pt>
                <c:pt idx="67">
                  <c:v>43567</c:v>
                </c:pt>
                <c:pt idx="68">
                  <c:v>43570</c:v>
                </c:pt>
                <c:pt idx="69">
                  <c:v>43571</c:v>
                </c:pt>
                <c:pt idx="70">
                  <c:v>43572</c:v>
                </c:pt>
                <c:pt idx="71">
                  <c:v>43573</c:v>
                </c:pt>
                <c:pt idx="72">
                  <c:v>43574</c:v>
                </c:pt>
                <c:pt idx="73">
                  <c:v>43577</c:v>
                </c:pt>
                <c:pt idx="74">
                  <c:v>43578</c:v>
                </c:pt>
                <c:pt idx="75">
                  <c:v>43579</c:v>
                </c:pt>
                <c:pt idx="76">
                  <c:v>43580</c:v>
                </c:pt>
                <c:pt idx="77">
                  <c:v>43581</c:v>
                </c:pt>
                <c:pt idx="78">
                  <c:v>43583</c:v>
                </c:pt>
                <c:pt idx="79">
                  <c:v>43584</c:v>
                </c:pt>
                <c:pt idx="80">
                  <c:v>43585</c:v>
                </c:pt>
                <c:pt idx="81">
                  <c:v>43590</c:v>
                </c:pt>
                <c:pt idx="82">
                  <c:v>43591</c:v>
                </c:pt>
                <c:pt idx="83">
                  <c:v>43592</c:v>
                </c:pt>
                <c:pt idx="84">
                  <c:v>43593</c:v>
                </c:pt>
                <c:pt idx="85">
                  <c:v>43594</c:v>
                </c:pt>
                <c:pt idx="86">
                  <c:v>43595</c:v>
                </c:pt>
                <c:pt idx="87">
                  <c:v>43598</c:v>
                </c:pt>
                <c:pt idx="88">
                  <c:v>43599</c:v>
                </c:pt>
                <c:pt idx="89">
                  <c:v>43600</c:v>
                </c:pt>
                <c:pt idx="90">
                  <c:v>43601</c:v>
                </c:pt>
                <c:pt idx="91">
                  <c:v>43602</c:v>
                </c:pt>
                <c:pt idx="92">
                  <c:v>43605</c:v>
                </c:pt>
                <c:pt idx="93">
                  <c:v>43606</c:v>
                </c:pt>
                <c:pt idx="94">
                  <c:v>43607</c:v>
                </c:pt>
                <c:pt idx="95">
                  <c:v>43608</c:v>
                </c:pt>
                <c:pt idx="96">
                  <c:v>43609</c:v>
                </c:pt>
                <c:pt idx="97">
                  <c:v>43612</c:v>
                </c:pt>
                <c:pt idx="98">
                  <c:v>43613</c:v>
                </c:pt>
                <c:pt idx="99">
                  <c:v>43614</c:v>
                </c:pt>
                <c:pt idx="100">
                  <c:v>43615</c:v>
                </c:pt>
                <c:pt idx="101">
                  <c:v>43616</c:v>
                </c:pt>
                <c:pt idx="102">
                  <c:v>43619</c:v>
                </c:pt>
                <c:pt idx="103">
                  <c:v>43620</c:v>
                </c:pt>
                <c:pt idx="104">
                  <c:v>43621</c:v>
                </c:pt>
                <c:pt idx="105">
                  <c:v>43622</c:v>
                </c:pt>
                <c:pt idx="106">
                  <c:v>43626</c:v>
                </c:pt>
                <c:pt idx="107">
                  <c:v>43627</c:v>
                </c:pt>
                <c:pt idx="108">
                  <c:v>43628</c:v>
                </c:pt>
                <c:pt idx="109">
                  <c:v>43629</c:v>
                </c:pt>
                <c:pt idx="110">
                  <c:v>43630</c:v>
                </c:pt>
                <c:pt idx="111">
                  <c:v>43633</c:v>
                </c:pt>
                <c:pt idx="112">
                  <c:v>43634</c:v>
                </c:pt>
                <c:pt idx="113">
                  <c:v>43635</c:v>
                </c:pt>
                <c:pt idx="114">
                  <c:v>43636</c:v>
                </c:pt>
                <c:pt idx="115">
                  <c:v>43637</c:v>
                </c:pt>
                <c:pt idx="116">
                  <c:v>43640</c:v>
                </c:pt>
                <c:pt idx="117">
                  <c:v>43641</c:v>
                </c:pt>
                <c:pt idx="118">
                  <c:v>43642</c:v>
                </c:pt>
                <c:pt idx="119">
                  <c:v>43643</c:v>
                </c:pt>
                <c:pt idx="120">
                  <c:v>43644</c:v>
                </c:pt>
                <c:pt idx="121">
                  <c:v>43647</c:v>
                </c:pt>
                <c:pt idx="122">
                  <c:v>43648</c:v>
                </c:pt>
                <c:pt idx="123">
                  <c:v>43649</c:v>
                </c:pt>
                <c:pt idx="124">
                  <c:v>43650</c:v>
                </c:pt>
                <c:pt idx="125">
                  <c:v>43651</c:v>
                </c:pt>
                <c:pt idx="126">
                  <c:v>43654</c:v>
                </c:pt>
                <c:pt idx="127">
                  <c:v>43655</c:v>
                </c:pt>
                <c:pt idx="128">
                  <c:v>43656</c:v>
                </c:pt>
                <c:pt idx="129">
                  <c:v>43657</c:v>
                </c:pt>
                <c:pt idx="130">
                  <c:v>43658</c:v>
                </c:pt>
                <c:pt idx="131">
                  <c:v>43661</c:v>
                </c:pt>
                <c:pt idx="132">
                  <c:v>43662</c:v>
                </c:pt>
                <c:pt idx="133">
                  <c:v>43663</c:v>
                </c:pt>
                <c:pt idx="134">
                  <c:v>43664</c:v>
                </c:pt>
                <c:pt idx="135">
                  <c:v>43665</c:v>
                </c:pt>
                <c:pt idx="136">
                  <c:v>43668</c:v>
                </c:pt>
                <c:pt idx="137">
                  <c:v>43669</c:v>
                </c:pt>
                <c:pt idx="138">
                  <c:v>43670</c:v>
                </c:pt>
                <c:pt idx="139">
                  <c:v>43671</c:v>
                </c:pt>
                <c:pt idx="140">
                  <c:v>43672</c:v>
                </c:pt>
                <c:pt idx="141">
                  <c:v>43675</c:v>
                </c:pt>
                <c:pt idx="142">
                  <c:v>43676</c:v>
                </c:pt>
                <c:pt idx="143">
                  <c:v>43677</c:v>
                </c:pt>
                <c:pt idx="144">
                  <c:v>43678</c:v>
                </c:pt>
                <c:pt idx="145">
                  <c:v>43679</c:v>
                </c:pt>
                <c:pt idx="146">
                  <c:v>43682</c:v>
                </c:pt>
                <c:pt idx="147">
                  <c:v>43683</c:v>
                </c:pt>
                <c:pt idx="148">
                  <c:v>43684</c:v>
                </c:pt>
                <c:pt idx="149">
                  <c:v>43685</c:v>
                </c:pt>
                <c:pt idx="150">
                  <c:v>43686</c:v>
                </c:pt>
                <c:pt idx="151">
                  <c:v>43689</c:v>
                </c:pt>
                <c:pt idx="152">
                  <c:v>43690</c:v>
                </c:pt>
                <c:pt idx="153">
                  <c:v>43691</c:v>
                </c:pt>
                <c:pt idx="154">
                  <c:v>43692</c:v>
                </c:pt>
                <c:pt idx="155">
                  <c:v>43693</c:v>
                </c:pt>
                <c:pt idx="156">
                  <c:v>43696</c:v>
                </c:pt>
                <c:pt idx="157">
                  <c:v>43697</c:v>
                </c:pt>
                <c:pt idx="158">
                  <c:v>43698</c:v>
                </c:pt>
                <c:pt idx="159">
                  <c:v>43699</c:v>
                </c:pt>
                <c:pt idx="160">
                  <c:v>43700</c:v>
                </c:pt>
                <c:pt idx="161">
                  <c:v>43703</c:v>
                </c:pt>
                <c:pt idx="162">
                  <c:v>43704</c:v>
                </c:pt>
                <c:pt idx="163">
                  <c:v>43705</c:v>
                </c:pt>
                <c:pt idx="164">
                  <c:v>43706</c:v>
                </c:pt>
                <c:pt idx="165">
                  <c:v>43707</c:v>
                </c:pt>
                <c:pt idx="166">
                  <c:v>43710</c:v>
                </c:pt>
                <c:pt idx="167">
                  <c:v>43711</c:v>
                </c:pt>
                <c:pt idx="168">
                  <c:v>43712</c:v>
                </c:pt>
                <c:pt idx="169">
                  <c:v>43713</c:v>
                </c:pt>
                <c:pt idx="170">
                  <c:v>43714</c:v>
                </c:pt>
                <c:pt idx="171">
                  <c:v>43717</c:v>
                </c:pt>
                <c:pt idx="172">
                  <c:v>43718</c:v>
                </c:pt>
                <c:pt idx="173">
                  <c:v>43719</c:v>
                </c:pt>
                <c:pt idx="174">
                  <c:v>43720</c:v>
                </c:pt>
                <c:pt idx="175">
                  <c:v>43724</c:v>
                </c:pt>
                <c:pt idx="176">
                  <c:v>43725</c:v>
                </c:pt>
                <c:pt idx="177">
                  <c:v>43726</c:v>
                </c:pt>
                <c:pt idx="178">
                  <c:v>43727</c:v>
                </c:pt>
                <c:pt idx="179">
                  <c:v>43728</c:v>
                </c:pt>
                <c:pt idx="180">
                  <c:v>43731</c:v>
                </c:pt>
                <c:pt idx="181">
                  <c:v>43732</c:v>
                </c:pt>
                <c:pt idx="182">
                  <c:v>43733</c:v>
                </c:pt>
                <c:pt idx="183">
                  <c:v>43734</c:v>
                </c:pt>
                <c:pt idx="184">
                  <c:v>43735</c:v>
                </c:pt>
                <c:pt idx="185">
                  <c:v>43737</c:v>
                </c:pt>
                <c:pt idx="186">
                  <c:v>43738</c:v>
                </c:pt>
                <c:pt idx="187">
                  <c:v>43746</c:v>
                </c:pt>
                <c:pt idx="188">
                  <c:v>43747</c:v>
                </c:pt>
                <c:pt idx="189">
                  <c:v>43748</c:v>
                </c:pt>
                <c:pt idx="190">
                  <c:v>43749</c:v>
                </c:pt>
                <c:pt idx="191">
                  <c:v>43750</c:v>
                </c:pt>
                <c:pt idx="192">
                  <c:v>43752</c:v>
                </c:pt>
                <c:pt idx="193">
                  <c:v>43753</c:v>
                </c:pt>
                <c:pt idx="194">
                  <c:v>43754</c:v>
                </c:pt>
                <c:pt idx="195">
                  <c:v>43755</c:v>
                </c:pt>
                <c:pt idx="196">
                  <c:v>43756</c:v>
                </c:pt>
                <c:pt idx="197">
                  <c:v>43759</c:v>
                </c:pt>
                <c:pt idx="198">
                  <c:v>43760</c:v>
                </c:pt>
                <c:pt idx="199">
                  <c:v>43761</c:v>
                </c:pt>
                <c:pt idx="200">
                  <c:v>43762</c:v>
                </c:pt>
                <c:pt idx="201">
                  <c:v>43763</c:v>
                </c:pt>
                <c:pt idx="202">
                  <c:v>43766</c:v>
                </c:pt>
                <c:pt idx="203">
                  <c:v>43767</c:v>
                </c:pt>
                <c:pt idx="204">
                  <c:v>43768</c:v>
                </c:pt>
                <c:pt idx="205">
                  <c:v>43769</c:v>
                </c:pt>
                <c:pt idx="206">
                  <c:v>43770</c:v>
                </c:pt>
                <c:pt idx="207">
                  <c:v>43773</c:v>
                </c:pt>
                <c:pt idx="208">
                  <c:v>43774</c:v>
                </c:pt>
                <c:pt idx="209">
                  <c:v>43775</c:v>
                </c:pt>
                <c:pt idx="210">
                  <c:v>43776</c:v>
                </c:pt>
                <c:pt idx="211">
                  <c:v>43777</c:v>
                </c:pt>
                <c:pt idx="212">
                  <c:v>43780</c:v>
                </c:pt>
                <c:pt idx="213">
                  <c:v>43781</c:v>
                </c:pt>
                <c:pt idx="214">
                  <c:v>43782</c:v>
                </c:pt>
                <c:pt idx="215">
                  <c:v>43783</c:v>
                </c:pt>
                <c:pt idx="216">
                  <c:v>43784</c:v>
                </c:pt>
                <c:pt idx="217">
                  <c:v>43787</c:v>
                </c:pt>
                <c:pt idx="218">
                  <c:v>43788</c:v>
                </c:pt>
                <c:pt idx="219">
                  <c:v>43789</c:v>
                </c:pt>
                <c:pt idx="220">
                  <c:v>43790</c:v>
                </c:pt>
                <c:pt idx="221">
                  <c:v>43791</c:v>
                </c:pt>
                <c:pt idx="222">
                  <c:v>43794</c:v>
                </c:pt>
                <c:pt idx="223">
                  <c:v>43795</c:v>
                </c:pt>
                <c:pt idx="224">
                  <c:v>43796</c:v>
                </c:pt>
                <c:pt idx="225">
                  <c:v>43797</c:v>
                </c:pt>
                <c:pt idx="226">
                  <c:v>43798</c:v>
                </c:pt>
                <c:pt idx="227">
                  <c:v>43801</c:v>
                </c:pt>
                <c:pt idx="228">
                  <c:v>43802</c:v>
                </c:pt>
                <c:pt idx="229">
                  <c:v>43803</c:v>
                </c:pt>
                <c:pt idx="230">
                  <c:v>43804</c:v>
                </c:pt>
                <c:pt idx="231">
                  <c:v>43805</c:v>
                </c:pt>
                <c:pt idx="232">
                  <c:v>43808</c:v>
                </c:pt>
                <c:pt idx="233">
                  <c:v>43809</c:v>
                </c:pt>
                <c:pt idx="234">
                  <c:v>43810</c:v>
                </c:pt>
                <c:pt idx="235">
                  <c:v>43811</c:v>
                </c:pt>
                <c:pt idx="236">
                  <c:v>43812</c:v>
                </c:pt>
                <c:pt idx="237">
                  <c:v>43815</c:v>
                </c:pt>
                <c:pt idx="238">
                  <c:v>43816</c:v>
                </c:pt>
                <c:pt idx="239">
                  <c:v>43817</c:v>
                </c:pt>
                <c:pt idx="240">
                  <c:v>43818</c:v>
                </c:pt>
                <c:pt idx="241">
                  <c:v>43819</c:v>
                </c:pt>
                <c:pt idx="242">
                  <c:v>43822</c:v>
                </c:pt>
                <c:pt idx="243">
                  <c:v>43823</c:v>
                </c:pt>
                <c:pt idx="244">
                  <c:v>43824</c:v>
                </c:pt>
              </c:numCache>
            </c:numRef>
          </c:cat>
          <c:val>
            <c:numRef>
              <c:f>Sheet1!$E$3:$E$433</c:f>
              <c:numCache>
                <c:formatCode>General</c:formatCode>
                <c:ptCount val="245"/>
                <c:pt idx="0">
                  <c:v>1120</c:v>
                </c:pt>
                <c:pt idx="1">
                  <c:v>1103.3</c:v>
                </c:pt>
                <c:pt idx="2">
                  <c:v>1103.3</c:v>
                </c:pt>
                <c:pt idx="3">
                  <c:v>1103.3</c:v>
                </c:pt>
                <c:pt idx="4">
                  <c:v>1103.3</c:v>
                </c:pt>
                <c:pt idx="5">
                  <c:v>1103.3</c:v>
                </c:pt>
                <c:pt idx="6">
                  <c:v>1103.3</c:v>
                </c:pt>
                <c:pt idx="7">
                  <c:v>1103.3</c:v>
                </c:pt>
                <c:pt idx="8">
                  <c:v>1103.3</c:v>
                </c:pt>
                <c:pt idx="9">
                  <c:v>1103.3</c:v>
                </c:pt>
                <c:pt idx="10">
                  <c:v>1103.3</c:v>
                </c:pt>
                <c:pt idx="11">
                  <c:v>1103.3</c:v>
                </c:pt>
                <c:pt idx="12">
                  <c:v>1103.3</c:v>
                </c:pt>
                <c:pt idx="13">
                  <c:v>1073.3</c:v>
                </c:pt>
                <c:pt idx="14">
                  <c:v>1073.3</c:v>
                </c:pt>
                <c:pt idx="15">
                  <c:v>1073.3</c:v>
                </c:pt>
                <c:pt idx="16">
                  <c:v>1073.3</c:v>
                </c:pt>
                <c:pt idx="17">
                  <c:v>1073.3</c:v>
                </c:pt>
                <c:pt idx="18">
                  <c:v>1073.3</c:v>
                </c:pt>
                <c:pt idx="19">
                  <c:v>1073.3</c:v>
                </c:pt>
                <c:pt idx="20">
                  <c:v>1073.3</c:v>
                </c:pt>
                <c:pt idx="21">
                  <c:v>1073.3</c:v>
                </c:pt>
                <c:pt idx="22">
                  <c:v>1073.3</c:v>
                </c:pt>
                <c:pt idx="23">
                  <c:v>1073.3</c:v>
                </c:pt>
                <c:pt idx="24">
                  <c:v>1073.3</c:v>
                </c:pt>
                <c:pt idx="25">
                  <c:v>1073.3</c:v>
                </c:pt>
                <c:pt idx="26">
                  <c:v>1073.3</c:v>
                </c:pt>
                <c:pt idx="27">
                  <c:v>1073.3</c:v>
                </c:pt>
                <c:pt idx="28">
                  <c:v>1073.3</c:v>
                </c:pt>
                <c:pt idx="29">
                  <c:v>1073.3</c:v>
                </c:pt>
                <c:pt idx="30">
                  <c:v>1073.3</c:v>
                </c:pt>
                <c:pt idx="31">
                  <c:v>1073.3</c:v>
                </c:pt>
                <c:pt idx="32">
                  <c:v>1073.3</c:v>
                </c:pt>
                <c:pt idx="33">
                  <c:v>1073.3</c:v>
                </c:pt>
                <c:pt idx="34">
                  <c:v>1073.3</c:v>
                </c:pt>
                <c:pt idx="35">
                  <c:v>1073.3</c:v>
                </c:pt>
                <c:pt idx="36">
                  <c:v>1073.3</c:v>
                </c:pt>
                <c:pt idx="37">
                  <c:v>1073.3</c:v>
                </c:pt>
                <c:pt idx="38">
                  <c:v>1073.3</c:v>
                </c:pt>
                <c:pt idx="39">
                  <c:v>1073.3</c:v>
                </c:pt>
                <c:pt idx="40">
                  <c:v>1073.3</c:v>
                </c:pt>
                <c:pt idx="41">
                  <c:v>1073.3</c:v>
                </c:pt>
                <c:pt idx="42">
                  <c:v>1073.3</c:v>
                </c:pt>
                <c:pt idx="43">
                  <c:v>1086.7</c:v>
                </c:pt>
                <c:pt idx="44">
                  <c:v>1086.7</c:v>
                </c:pt>
                <c:pt idx="45">
                  <c:v>1086.7</c:v>
                </c:pt>
                <c:pt idx="46">
                  <c:v>1086.7</c:v>
                </c:pt>
                <c:pt idx="47">
                  <c:v>1086.7</c:v>
                </c:pt>
                <c:pt idx="48">
                  <c:v>1086.7</c:v>
                </c:pt>
                <c:pt idx="49">
                  <c:v>1086.7</c:v>
                </c:pt>
                <c:pt idx="50">
                  <c:v>1086.7</c:v>
                </c:pt>
                <c:pt idx="51">
                  <c:v>1086.7</c:v>
                </c:pt>
                <c:pt idx="52">
                  <c:v>1086.7</c:v>
                </c:pt>
                <c:pt idx="53">
                  <c:v>1086.7</c:v>
                </c:pt>
                <c:pt idx="54">
                  <c:v>1086.7</c:v>
                </c:pt>
                <c:pt idx="55">
                  <c:v>1086.7</c:v>
                </c:pt>
                <c:pt idx="56">
                  <c:v>1086.7</c:v>
                </c:pt>
                <c:pt idx="57">
                  <c:v>1086.7</c:v>
                </c:pt>
                <c:pt idx="58">
                  <c:v>1086.7</c:v>
                </c:pt>
                <c:pt idx="59">
                  <c:v>1076.7</c:v>
                </c:pt>
                <c:pt idx="60">
                  <c:v>1076.7</c:v>
                </c:pt>
                <c:pt idx="61">
                  <c:v>1076.7</c:v>
                </c:pt>
                <c:pt idx="62">
                  <c:v>1076.7</c:v>
                </c:pt>
                <c:pt idx="63">
                  <c:v>1076.7</c:v>
                </c:pt>
                <c:pt idx="64">
                  <c:v>1076.7</c:v>
                </c:pt>
                <c:pt idx="65">
                  <c:v>1076.7</c:v>
                </c:pt>
                <c:pt idx="66">
                  <c:v>1076.7</c:v>
                </c:pt>
                <c:pt idx="67">
                  <c:v>1076.7</c:v>
                </c:pt>
                <c:pt idx="68">
                  <c:v>1076.7</c:v>
                </c:pt>
                <c:pt idx="69">
                  <c:v>1076.7</c:v>
                </c:pt>
                <c:pt idx="70">
                  <c:v>1076.7</c:v>
                </c:pt>
                <c:pt idx="71">
                  <c:v>1076.7</c:v>
                </c:pt>
                <c:pt idx="72">
                  <c:v>1076.7</c:v>
                </c:pt>
                <c:pt idx="73">
                  <c:v>1076.7</c:v>
                </c:pt>
                <c:pt idx="74">
                  <c:v>1076.7</c:v>
                </c:pt>
                <c:pt idx="75">
                  <c:v>1076.7</c:v>
                </c:pt>
                <c:pt idx="76">
                  <c:v>1076.7</c:v>
                </c:pt>
                <c:pt idx="77">
                  <c:v>1076.7</c:v>
                </c:pt>
                <c:pt idx="78">
                  <c:v>1076.7</c:v>
                </c:pt>
                <c:pt idx="79">
                  <c:v>1076.7</c:v>
                </c:pt>
                <c:pt idx="80">
                  <c:v>1076.7</c:v>
                </c:pt>
                <c:pt idx="81">
                  <c:v>1076.7</c:v>
                </c:pt>
                <c:pt idx="82">
                  <c:v>1076.7</c:v>
                </c:pt>
                <c:pt idx="83">
                  <c:v>1076.7</c:v>
                </c:pt>
                <c:pt idx="84">
                  <c:v>1076.7</c:v>
                </c:pt>
                <c:pt idx="85">
                  <c:v>1076.7</c:v>
                </c:pt>
                <c:pt idx="86">
                  <c:v>1076.7</c:v>
                </c:pt>
                <c:pt idx="87">
                  <c:v>1076.7</c:v>
                </c:pt>
                <c:pt idx="88">
                  <c:v>1076.7</c:v>
                </c:pt>
                <c:pt idx="89">
                  <c:v>1076.7</c:v>
                </c:pt>
                <c:pt idx="90">
                  <c:v>1076.7</c:v>
                </c:pt>
                <c:pt idx="91">
                  <c:v>1076.7</c:v>
                </c:pt>
                <c:pt idx="92">
                  <c:v>1083.3</c:v>
                </c:pt>
                <c:pt idx="93">
                  <c:v>1083.3</c:v>
                </c:pt>
                <c:pt idx="94">
                  <c:v>1083.3</c:v>
                </c:pt>
                <c:pt idx="95">
                  <c:v>1083.3</c:v>
                </c:pt>
                <c:pt idx="96">
                  <c:v>1083.3</c:v>
                </c:pt>
                <c:pt idx="97">
                  <c:v>1083.3</c:v>
                </c:pt>
                <c:pt idx="98">
                  <c:v>1083.3</c:v>
                </c:pt>
                <c:pt idx="99">
                  <c:v>1083.3</c:v>
                </c:pt>
                <c:pt idx="100">
                  <c:v>1083.3</c:v>
                </c:pt>
                <c:pt idx="101">
                  <c:v>1083.3</c:v>
                </c:pt>
                <c:pt idx="102">
                  <c:v>1083.3</c:v>
                </c:pt>
                <c:pt idx="103">
                  <c:v>1083.3</c:v>
                </c:pt>
                <c:pt idx="104">
                  <c:v>1083.3</c:v>
                </c:pt>
                <c:pt idx="105">
                  <c:v>1083.3</c:v>
                </c:pt>
                <c:pt idx="106">
                  <c:v>1083.3</c:v>
                </c:pt>
                <c:pt idx="107">
                  <c:v>1083.3</c:v>
                </c:pt>
                <c:pt idx="108">
                  <c:v>1083.3</c:v>
                </c:pt>
                <c:pt idx="109">
                  <c:v>1083.3</c:v>
                </c:pt>
                <c:pt idx="110">
                  <c:v>1083.3</c:v>
                </c:pt>
                <c:pt idx="111">
                  <c:v>1083.3</c:v>
                </c:pt>
                <c:pt idx="112">
                  <c:v>1083.3</c:v>
                </c:pt>
                <c:pt idx="113">
                  <c:v>1083.3</c:v>
                </c:pt>
                <c:pt idx="114">
                  <c:v>1083.3</c:v>
                </c:pt>
                <c:pt idx="115">
                  <c:v>1083.3</c:v>
                </c:pt>
                <c:pt idx="116">
                  <c:v>1083.3</c:v>
                </c:pt>
                <c:pt idx="117">
                  <c:v>1083.3</c:v>
                </c:pt>
                <c:pt idx="118">
                  <c:v>1083.3</c:v>
                </c:pt>
                <c:pt idx="119">
                  <c:v>1083.3</c:v>
                </c:pt>
                <c:pt idx="120">
                  <c:v>1083.3</c:v>
                </c:pt>
                <c:pt idx="121">
                  <c:v>1083.3</c:v>
                </c:pt>
                <c:pt idx="122">
                  <c:v>1083.3</c:v>
                </c:pt>
                <c:pt idx="123">
                  <c:v>1063.3</c:v>
                </c:pt>
                <c:pt idx="124">
                  <c:v>1063.3</c:v>
                </c:pt>
                <c:pt idx="125">
                  <c:v>1063.3</c:v>
                </c:pt>
                <c:pt idx="126">
                  <c:v>1063.3</c:v>
                </c:pt>
                <c:pt idx="127">
                  <c:v>1063.3</c:v>
                </c:pt>
                <c:pt idx="128">
                  <c:v>1063.3</c:v>
                </c:pt>
                <c:pt idx="129">
                  <c:v>1063.3</c:v>
                </c:pt>
                <c:pt idx="130">
                  <c:v>1063.3</c:v>
                </c:pt>
                <c:pt idx="131">
                  <c:v>1063.3</c:v>
                </c:pt>
                <c:pt idx="132">
                  <c:v>1063.3</c:v>
                </c:pt>
                <c:pt idx="133">
                  <c:v>1063.3</c:v>
                </c:pt>
                <c:pt idx="134">
                  <c:v>1063.3</c:v>
                </c:pt>
                <c:pt idx="135">
                  <c:v>1063.3</c:v>
                </c:pt>
                <c:pt idx="136">
                  <c:v>1063.3</c:v>
                </c:pt>
                <c:pt idx="137">
                  <c:v>1063.3</c:v>
                </c:pt>
                <c:pt idx="138">
                  <c:v>1063.3</c:v>
                </c:pt>
                <c:pt idx="139">
                  <c:v>1063.3</c:v>
                </c:pt>
                <c:pt idx="140">
                  <c:v>1063.3</c:v>
                </c:pt>
                <c:pt idx="141">
                  <c:v>1063.3</c:v>
                </c:pt>
                <c:pt idx="142">
                  <c:v>1063.3</c:v>
                </c:pt>
                <c:pt idx="143">
                  <c:v>1063.3</c:v>
                </c:pt>
                <c:pt idx="144">
                  <c:v>1063.3</c:v>
                </c:pt>
                <c:pt idx="145">
                  <c:v>1063.3</c:v>
                </c:pt>
                <c:pt idx="146">
                  <c:v>1063.3</c:v>
                </c:pt>
                <c:pt idx="147">
                  <c:v>1063.3</c:v>
                </c:pt>
                <c:pt idx="148">
                  <c:v>1063.3</c:v>
                </c:pt>
                <c:pt idx="149">
                  <c:v>1063.3</c:v>
                </c:pt>
                <c:pt idx="150">
                  <c:v>1063.3</c:v>
                </c:pt>
                <c:pt idx="151">
                  <c:v>1063.3</c:v>
                </c:pt>
                <c:pt idx="152">
                  <c:v>1063.3</c:v>
                </c:pt>
                <c:pt idx="153">
                  <c:v>1063.3</c:v>
                </c:pt>
                <c:pt idx="154">
                  <c:v>1063.3</c:v>
                </c:pt>
                <c:pt idx="155">
                  <c:v>1063.3</c:v>
                </c:pt>
                <c:pt idx="156">
                  <c:v>1063.3</c:v>
                </c:pt>
                <c:pt idx="157">
                  <c:v>1063.3</c:v>
                </c:pt>
                <c:pt idx="158">
                  <c:v>1063.3</c:v>
                </c:pt>
                <c:pt idx="159">
                  <c:v>1063.3</c:v>
                </c:pt>
                <c:pt idx="160">
                  <c:v>1063.3</c:v>
                </c:pt>
                <c:pt idx="161">
                  <c:v>1063.3</c:v>
                </c:pt>
                <c:pt idx="162">
                  <c:v>1063.3</c:v>
                </c:pt>
                <c:pt idx="163">
                  <c:v>1063.3</c:v>
                </c:pt>
                <c:pt idx="164">
                  <c:v>1063.3</c:v>
                </c:pt>
                <c:pt idx="165">
                  <c:v>1063.3</c:v>
                </c:pt>
                <c:pt idx="166">
                  <c:v>1063.3</c:v>
                </c:pt>
                <c:pt idx="167">
                  <c:v>1063.3</c:v>
                </c:pt>
                <c:pt idx="168">
                  <c:v>1063.3</c:v>
                </c:pt>
                <c:pt idx="169">
                  <c:v>1063.3</c:v>
                </c:pt>
                <c:pt idx="170">
                  <c:v>1063.3</c:v>
                </c:pt>
                <c:pt idx="171">
                  <c:v>1063.3</c:v>
                </c:pt>
                <c:pt idx="172">
                  <c:v>993.3</c:v>
                </c:pt>
                <c:pt idx="173">
                  <c:v>993.3</c:v>
                </c:pt>
                <c:pt idx="174">
                  <c:v>993.3</c:v>
                </c:pt>
                <c:pt idx="175">
                  <c:v>993.3</c:v>
                </c:pt>
                <c:pt idx="176">
                  <c:v>993.3</c:v>
                </c:pt>
                <c:pt idx="177">
                  <c:v>993.3</c:v>
                </c:pt>
                <c:pt idx="178">
                  <c:v>993.3</c:v>
                </c:pt>
                <c:pt idx="179">
                  <c:v>993.3</c:v>
                </c:pt>
                <c:pt idx="180">
                  <c:v>993.3</c:v>
                </c:pt>
                <c:pt idx="181">
                  <c:v>993.3</c:v>
                </c:pt>
                <c:pt idx="182">
                  <c:v>993.3</c:v>
                </c:pt>
                <c:pt idx="183">
                  <c:v>993.3</c:v>
                </c:pt>
                <c:pt idx="184">
                  <c:v>993.3</c:v>
                </c:pt>
                <c:pt idx="185">
                  <c:v>993.3</c:v>
                </c:pt>
                <c:pt idx="186">
                  <c:v>993.3</c:v>
                </c:pt>
                <c:pt idx="187">
                  <c:v>993.3</c:v>
                </c:pt>
                <c:pt idx="188">
                  <c:v>993.3</c:v>
                </c:pt>
                <c:pt idx="189">
                  <c:v>993.3</c:v>
                </c:pt>
                <c:pt idx="190">
                  <c:v>993.3</c:v>
                </c:pt>
                <c:pt idx="191">
                  <c:v>993.3</c:v>
                </c:pt>
                <c:pt idx="192">
                  <c:v>993.3</c:v>
                </c:pt>
                <c:pt idx="193">
                  <c:v>993.3</c:v>
                </c:pt>
                <c:pt idx="194">
                  <c:v>993.3</c:v>
                </c:pt>
                <c:pt idx="195">
                  <c:v>993.3</c:v>
                </c:pt>
                <c:pt idx="196">
                  <c:v>993.3</c:v>
                </c:pt>
                <c:pt idx="197">
                  <c:v>993.3</c:v>
                </c:pt>
                <c:pt idx="198">
                  <c:v>993.3</c:v>
                </c:pt>
                <c:pt idx="199">
                  <c:v>993.3</c:v>
                </c:pt>
                <c:pt idx="200">
                  <c:v>960</c:v>
                </c:pt>
                <c:pt idx="201">
                  <c:v>960</c:v>
                </c:pt>
                <c:pt idx="202">
                  <c:v>960</c:v>
                </c:pt>
                <c:pt idx="203">
                  <c:v>960</c:v>
                </c:pt>
                <c:pt idx="204">
                  <c:v>960</c:v>
                </c:pt>
                <c:pt idx="205">
                  <c:v>960</c:v>
                </c:pt>
                <c:pt idx="206">
                  <c:v>960</c:v>
                </c:pt>
                <c:pt idx="207">
                  <c:v>960</c:v>
                </c:pt>
                <c:pt idx="208">
                  <c:v>960</c:v>
                </c:pt>
                <c:pt idx="209">
                  <c:v>960</c:v>
                </c:pt>
                <c:pt idx="210">
                  <c:v>960</c:v>
                </c:pt>
                <c:pt idx="211">
                  <c:v>960</c:v>
                </c:pt>
                <c:pt idx="212">
                  <c:v>960</c:v>
                </c:pt>
                <c:pt idx="213">
                  <c:v>960</c:v>
                </c:pt>
                <c:pt idx="214">
                  <c:v>960</c:v>
                </c:pt>
                <c:pt idx="215">
                  <c:v>960</c:v>
                </c:pt>
                <c:pt idx="216">
                  <c:v>960</c:v>
                </c:pt>
                <c:pt idx="217">
                  <c:v>960</c:v>
                </c:pt>
                <c:pt idx="218">
                  <c:v>960</c:v>
                </c:pt>
                <c:pt idx="219">
                  <c:v>960</c:v>
                </c:pt>
                <c:pt idx="220">
                  <c:v>960</c:v>
                </c:pt>
                <c:pt idx="221">
                  <c:v>960</c:v>
                </c:pt>
                <c:pt idx="222">
                  <c:v>960</c:v>
                </c:pt>
                <c:pt idx="223">
                  <c:v>960</c:v>
                </c:pt>
                <c:pt idx="224">
                  <c:v>960</c:v>
                </c:pt>
                <c:pt idx="225">
                  <c:v>960</c:v>
                </c:pt>
                <c:pt idx="226">
                  <c:v>960</c:v>
                </c:pt>
                <c:pt idx="227">
                  <c:v>960</c:v>
                </c:pt>
                <c:pt idx="228">
                  <c:v>960</c:v>
                </c:pt>
                <c:pt idx="229">
                  <c:v>960</c:v>
                </c:pt>
                <c:pt idx="230">
                  <c:v>960</c:v>
                </c:pt>
                <c:pt idx="231">
                  <c:v>960</c:v>
                </c:pt>
                <c:pt idx="232">
                  <c:v>960</c:v>
                </c:pt>
                <c:pt idx="233">
                  <c:v>960</c:v>
                </c:pt>
                <c:pt idx="234">
                  <c:v>960</c:v>
                </c:pt>
                <c:pt idx="235">
                  <c:v>960</c:v>
                </c:pt>
                <c:pt idx="236">
                  <c:v>960</c:v>
                </c:pt>
                <c:pt idx="237">
                  <c:v>960</c:v>
                </c:pt>
                <c:pt idx="238">
                  <c:v>960</c:v>
                </c:pt>
                <c:pt idx="239">
                  <c:v>960</c:v>
                </c:pt>
                <c:pt idx="240">
                  <c:v>960</c:v>
                </c:pt>
                <c:pt idx="241">
                  <c:v>960</c:v>
                </c:pt>
                <c:pt idx="242">
                  <c:v>960</c:v>
                </c:pt>
                <c:pt idx="243">
                  <c:v>960</c:v>
                </c:pt>
                <c:pt idx="244">
                  <c:v>960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B04-456F-AE9D-555DA54FBA62}"/>
            </c:ext>
          </c:extLst>
        </c:ser>
        <c:ser>
          <c:idx val="4"/>
          <c:order val="4"/>
          <c:tx>
            <c:strRef>
              <c:f>Sheet1!$G$2</c:f>
              <c:strCache>
                <c:ptCount val="1"/>
                <c:pt idx="0">
                  <c:v>肥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Sheet1!$A$3:$A$433</c:f>
              <c:numCache>
                <c:formatCode>yyyy\-mm\-dd</c:formatCode>
                <c:ptCount val="245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43507</c:v>
                </c:pt>
                <c:pt idx="25">
                  <c:v>43508</c:v>
                </c:pt>
                <c:pt idx="26">
                  <c:v>43509</c:v>
                </c:pt>
                <c:pt idx="27">
                  <c:v>43510</c:v>
                </c:pt>
                <c:pt idx="28">
                  <c:v>43511</c:v>
                </c:pt>
                <c:pt idx="29">
                  <c:v>43514</c:v>
                </c:pt>
                <c:pt idx="30">
                  <c:v>43515</c:v>
                </c:pt>
                <c:pt idx="31">
                  <c:v>43516</c:v>
                </c:pt>
                <c:pt idx="32">
                  <c:v>43517</c:v>
                </c:pt>
                <c:pt idx="33">
                  <c:v>43518</c:v>
                </c:pt>
                <c:pt idx="34">
                  <c:v>43521</c:v>
                </c:pt>
                <c:pt idx="35">
                  <c:v>43522</c:v>
                </c:pt>
                <c:pt idx="36">
                  <c:v>43523</c:v>
                </c:pt>
                <c:pt idx="37">
                  <c:v>43524</c:v>
                </c:pt>
                <c:pt idx="38">
                  <c:v>43525</c:v>
                </c:pt>
                <c:pt idx="39">
                  <c:v>43528</c:v>
                </c:pt>
                <c:pt idx="40">
                  <c:v>43529</c:v>
                </c:pt>
                <c:pt idx="41">
                  <c:v>43530</c:v>
                </c:pt>
                <c:pt idx="42">
                  <c:v>43531</c:v>
                </c:pt>
                <c:pt idx="43">
                  <c:v>43532</c:v>
                </c:pt>
                <c:pt idx="44">
                  <c:v>43535</c:v>
                </c:pt>
                <c:pt idx="45">
                  <c:v>43536</c:v>
                </c:pt>
                <c:pt idx="46">
                  <c:v>43537</c:v>
                </c:pt>
                <c:pt idx="47">
                  <c:v>43538</c:v>
                </c:pt>
                <c:pt idx="48">
                  <c:v>43539</c:v>
                </c:pt>
                <c:pt idx="49">
                  <c:v>43542</c:v>
                </c:pt>
                <c:pt idx="50">
                  <c:v>43543</c:v>
                </c:pt>
                <c:pt idx="51">
                  <c:v>43544</c:v>
                </c:pt>
                <c:pt idx="52">
                  <c:v>43545</c:v>
                </c:pt>
                <c:pt idx="53">
                  <c:v>43546</c:v>
                </c:pt>
                <c:pt idx="54">
                  <c:v>43549</c:v>
                </c:pt>
                <c:pt idx="55">
                  <c:v>43550</c:v>
                </c:pt>
                <c:pt idx="56">
                  <c:v>43551</c:v>
                </c:pt>
                <c:pt idx="57">
                  <c:v>43552</c:v>
                </c:pt>
                <c:pt idx="58">
                  <c:v>43553</c:v>
                </c:pt>
                <c:pt idx="59">
                  <c:v>43556</c:v>
                </c:pt>
                <c:pt idx="60">
                  <c:v>43557</c:v>
                </c:pt>
                <c:pt idx="61">
                  <c:v>43558</c:v>
                </c:pt>
                <c:pt idx="62">
                  <c:v>43559</c:v>
                </c:pt>
                <c:pt idx="63">
                  <c:v>43563</c:v>
                </c:pt>
                <c:pt idx="64">
                  <c:v>43564</c:v>
                </c:pt>
                <c:pt idx="65">
                  <c:v>43565</c:v>
                </c:pt>
                <c:pt idx="66">
                  <c:v>43566</c:v>
                </c:pt>
                <c:pt idx="67">
                  <c:v>43567</c:v>
                </c:pt>
                <c:pt idx="68">
                  <c:v>43570</c:v>
                </c:pt>
                <c:pt idx="69">
                  <c:v>43571</c:v>
                </c:pt>
                <c:pt idx="70">
                  <c:v>43572</c:v>
                </c:pt>
                <c:pt idx="71">
                  <c:v>43573</c:v>
                </c:pt>
                <c:pt idx="72">
                  <c:v>43574</c:v>
                </c:pt>
                <c:pt idx="73">
                  <c:v>43577</c:v>
                </c:pt>
                <c:pt idx="74">
                  <c:v>43578</c:v>
                </c:pt>
                <c:pt idx="75">
                  <c:v>43579</c:v>
                </c:pt>
                <c:pt idx="76">
                  <c:v>43580</c:v>
                </c:pt>
                <c:pt idx="77">
                  <c:v>43581</c:v>
                </c:pt>
                <c:pt idx="78">
                  <c:v>43583</c:v>
                </c:pt>
                <c:pt idx="79">
                  <c:v>43584</c:v>
                </c:pt>
                <c:pt idx="80">
                  <c:v>43585</c:v>
                </c:pt>
                <c:pt idx="81">
                  <c:v>43590</c:v>
                </c:pt>
                <c:pt idx="82">
                  <c:v>43591</c:v>
                </c:pt>
                <c:pt idx="83">
                  <c:v>43592</c:v>
                </c:pt>
                <c:pt idx="84">
                  <c:v>43593</c:v>
                </c:pt>
                <c:pt idx="85">
                  <c:v>43594</c:v>
                </c:pt>
                <c:pt idx="86">
                  <c:v>43595</c:v>
                </c:pt>
                <c:pt idx="87">
                  <c:v>43598</c:v>
                </c:pt>
                <c:pt idx="88">
                  <c:v>43599</c:v>
                </c:pt>
                <c:pt idx="89">
                  <c:v>43600</c:v>
                </c:pt>
                <c:pt idx="90">
                  <c:v>43601</c:v>
                </c:pt>
                <c:pt idx="91">
                  <c:v>43602</c:v>
                </c:pt>
                <c:pt idx="92">
                  <c:v>43605</c:v>
                </c:pt>
                <c:pt idx="93">
                  <c:v>43606</c:v>
                </c:pt>
                <c:pt idx="94">
                  <c:v>43607</c:v>
                </c:pt>
                <c:pt idx="95">
                  <c:v>43608</c:v>
                </c:pt>
                <c:pt idx="96">
                  <c:v>43609</c:v>
                </c:pt>
                <c:pt idx="97">
                  <c:v>43612</c:v>
                </c:pt>
                <c:pt idx="98">
                  <c:v>43613</c:v>
                </c:pt>
                <c:pt idx="99">
                  <c:v>43614</c:v>
                </c:pt>
                <c:pt idx="100">
                  <c:v>43615</c:v>
                </c:pt>
                <c:pt idx="101">
                  <c:v>43616</c:v>
                </c:pt>
                <c:pt idx="102">
                  <c:v>43619</c:v>
                </c:pt>
                <c:pt idx="103">
                  <c:v>43620</c:v>
                </c:pt>
                <c:pt idx="104">
                  <c:v>43621</c:v>
                </c:pt>
                <c:pt idx="105">
                  <c:v>43622</c:v>
                </c:pt>
                <c:pt idx="106">
                  <c:v>43626</c:v>
                </c:pt>
                <c:pt idx="107">
                  <c:v>43627</c:v>
                </c:pt>
                <c:pt idx="108">
                  <c:v>43628</c:v>
                </c:pt>
                <c:pt idx="109">
                  <c:v>43629</c:v>
                </c:pt>
                <c:pt idx="110">
                  <c:v>43630</c:v>
                </c:pt>
                <c:pt idx="111">
                  <c:v>43633</c:v>
                </c:pt>
                <c:pt idx="112">
                  <c:v>43634</c:v>
                </c:pt>
                <c:pt idx="113">
                  <c:v>43635</c:v>
                </c:pt>
                <c:pt idx="114">
                  <c:v>43636</c:v>
                </c:pt>
                <c:pt idx="115">
                  <c:v>43637</c:v>
                </c:pt>
                <c:pt idx="116">
                  <c:v>43640</c:v>
                </c:pt>
                <c:pt idx="117">
                  <c:v>43641</c:v>
                </c:pt>
                <c:pt idx="118">
                  <c:v>43642</c:v>
                </c:pt>
                <c:pt idx="119">
                  <c:v>43643</c:v>
                </c:pt>
                <c:pt idx="120">
                  <c:v>43644</c:v>
                </c:pt>
                <c:pt idx="121">
                  <c:v>43647</c:v>
                </c:pt>
                <c:pt idx="122">
                  <c:v>43648</c:v>
                </c:pt>
                <c:pt idx="123">
                  <c:v>43649</c:v>
                </c:pt>
                <c:pt idx="124">
                  <c:v>43650</c:v>
                </c:pt>
                <c:pt idx="125">
                  <c:v>43651</c:v>
                </c:pt>
                <c:pt idx="126">
                  <c:v>43654</c:v>
                </c:pt>
                <c:pt idx="127">
                  <c:v>43655</c:v>
                </c:pt>
                <c:pt idx="128">
                  <c:v>43656</c:v>
                </c:pt>
                <c:pt idx="129">
                  <c:v>43657</c:v>
                </c:pt>
                <c:pt idx="130">
                  <c:v>43658</c:v>
                </c:pt>
                <c:pt idx="131">
                  <c:v>43661</c:v>
                </c:pt>
                <c:pt idx="132">
                  <c:v>43662</c:v>
                </c:pt>
                <c:pt idx="133">
                  <c:v>43663</c:v>
                </c:pt>
                <c:pt idx="134">
                  <c:v>43664</c:v>
                </c:pt>
                <c:pt idx="135">
                  <c:v>43665</c:v>
                </c:pt>
                <c:pt idx="136">
                  <c:v>43668</c:v>
                </c:pt>
                <c:pt idx="137">
                  <c:v>43669</c:v>
                </c:pt>
                <c:pt idx="138">
                  <c:v>43670</c:v>
                </c:pt>
                <c:pt idx="139">
                  <c:v>43671</c:v>
                </c:pt>
                <c:pt idx="140">
                  <c:v>43672</c:v>
                </c:pt>
                <c:pt idx="141">
                  <c:v>43675</c:v>
                </c:pt>
                <c:pt idx="142">
                  <c:v>43676</c:v>
                </c:pt>
                <c:pt idx="143">
                  <c:v>43677</c:v>
                </c:pt>
                <c:pt idx="144">
                  <c:v>43678</c:v>
                </c:pt>
                <c:pt idx="145">
                  <c:v>43679</c:v>
                </c:pt>
                <c:pt idx="146">
                  <c:v>43682</c:v>
                </c:pt>
                <c:pt idx="147">
                  <c:v>43683</c:v>
                </c:pt>
                <c:pt idx="148">
                  <c:v>43684</c:v>
                </c:pt>
                <c:pt idx="149">
                  <c:v>43685</c:v>
                </c:pt>
                <c:pt idx="150">
                  <c:v>43686</c:v>
                </c:pt>
                <c:pt idx="151">
                  <c:v>43689</c:v>
                </c:pt>
                <c:pt idx="152">
                  <c:v>43690</c:v>
                </c:pt>
                <c:pt idx="153">
                  <c:v>43691</c:v>
                </c:pt>
                <c:pt idx="154">
                  <c:v>43692</c:v>
                </c:pt>
                <c:pt idx="155">
                  <c:v>43693</c:v>
                </c:pt>
                <c:pt idx="156">
                  <c:v>43696</c:v>
                </c:pt>
                <c:pt idx="157">
                  <c:v>43697</c:v>
                </c:pt>
                <c:pt idx="158">
                  <c:v>43698</c:v>
                </c:pt>
                <c:pt idx="159">
                  <c:v>43699</c:v>
                </c:pt>
                <c:pt idx="160">
                  <c:v>43700</c:v>
                </c:pt>
                <c:pt idx="161">
                  <c:v>43703</c:v>
                </c:pt>
                <c:pt idx="162">
                  <c:v>43704</c:v>
                </c:pt>
                <c:pt idx="163">
                  <c:v>43705</c:v>
                </c:pt>
                <c:pt idx="164">
                  <c:v>43706</c:v>
                </c:pt>
                <c:pt idx="165">
                  <c:v>43707</c:v>
                </c:pt>
                <c:pt idx="166">
                  <c:v>43710</c:v>
                </c:pt>
                <c:pt idx="167">
                  <c:v>43711</c:v>
                </c:pt>
                <c:pt idx="168">
                  <c:v>43712</c:v>
                </c:pt>
                <c:pt idx="169">
                  <c:v>43713</c:v>
                </c:pt>
                <c:pt idx="170">
                  <c:v>43714</c:v>
                </c:pt>
                <c:pt idx="171">
                  <c:v>43717</c:v>
                </c:pt>
                <c:pt idx="172">
                  <c:v>43718</c:v>
                </c:pt>
                <c:pt idx="173">
                  <c:v>43719</c:v>
                </c:pt>
                <c:pt idx="174">
                  <c:v>43720</c:v>
                </c:pt>
                <c:pt idx="175">
                  <c:v>43724</c:v>
                </c:pt>
                <c:pt idx="176">
                  <c:v>43725</c:v>
                </c:pt>
                <c:pt idx="177">
                  <c:v>43726</c:v>
                </c:pt>
                <c:pt idx="178">
                  <c:v>43727</c:v>
                </c:pt>
                <c:pt idx="179">
                  <c:v>43728</c:v>
                </c:pt>
                <c:pt idx="180">
                  <c:v>43731</c:v>
                </c:pt>
                <c:pt idx="181">
                  <c:v>43732</c:v>
                </c:pt>
                <c:pt idx="182">
                  <c:v>43733</c:v>
                </c:pt>
                <c:pt idx="183">
                  <c:v>43734</c:v>
                </c:pt>
                <c:pt idx="184">
                  <c:v>43735</c:v>
                </c:pt>
                <c:pt idx="185">
                  <c:v>43737</c:v>
                </c:pt>
                <c:pt idx="186">
                  <c:v>43738</c:v>
                </c:pt>
                <c:pt idx="187">
                  <c:v>43746</c:v>
                </c:pt>
                <c:pt idx="188">
                  <c:v>43747</c:v>
                </c:pt>
                <c:pt idx="189">
                  <c:v>43748</c:v>
                </c:pt>
                <c:pt idx="190">
                  <c:v>43749</c:v>
                </c:pt>
                <c:pt idx="191">
                  <c:v>43750</c:v>
                </c:pt>
                <c:pt idx="192">
                  <c:v>43752</c:v>
                </c:pt>
                <c:pt idx="193">
                  <c:v>43753</c:v>
                </c:pt>
                <c:pt idx="194">
                  <c:v>43754</c:v>
                </c:pt>
                <c:pt idx="195">
                  <c:v>43755</c:v>
                </c:pt>
                <c:pt idx="196">
                  <c:v>43756</c:v>
                </c:pt>
                <c:pt idx="197">
                  <c:v>43759</c:v>
                </c:pt>
                <c:pt idx="198">
                  <c:v>43760</c:v>
                </c:pt>
                <c:pt idx="199">
                  <c:v>43761</c:v>
                </c:pt>
                <c:pt idx="200">
                  <c:v>43762</c:v>
                </c:pt>
                <c:pt idx="201">
                  <c:v>43763</c:v>
                </c:pt>
                <c:pt idx="202">
                  <c:v>43766</c:v>
                </c:pt>
                <c:pt idx="203">
                  <c:v>43767</c:v>
                </c:pt>
                <c:pt idx="204">
                  <c:v>43768</c:v>
                </c:pt>
                <c:pt idx="205">
                  <c:v>43769</c:v>
                </c:pt>
                <c:pt idx="206">
                  <c:v>43770</c:v>
                </c:pt>
                <c:pt idx="207">
                  <c:v>43773</c:v>
                </c:pt>
                <c:pt idx="208">
                  <c:v>43774</c:v>
                </c:pt>
                <c:pt idx="209">
                  <c:v>43775</c:v>
                </c:pt>
                <c:pt idx="210">
                  <c:v>43776</c:v>
                </c:pt>
                <c:pt idx="211">
                  <c:v>43777</c:v>
                </c:pt>
                <c:pt idx="212">
                  <c:v>43780</c:v>
                </c:pt>
                <c:pt idx="213">
                  <c:v>43781</c:v>
                </c:pt>
                <c:pt idx="214">
                  <c:v>43782</c:v>
                </c:pt>
                <c:pt idx="215">
                  <c:v>43783</c:v>
                </c:pt>
                <c:pt idx="216">
                  <c:v>43784</c:v>
                </c:pt>
                <c:pt idx="217">
                  <c:v>43787</c:v>
                </c:pt>
                <c:pt idx="218">
                  <c:v>43788</c:v>
                </c:pt>
                <c:pt idx="219">
                  <c:v>43789</c:v>
                </c:pt>
                <c:pt idx="220">
                  <c:v>43790</c:v>
                </c:pt>
                <c:pt idx="221">
                  <c:v>43791</c:v>
                </c:pt>
                <c:pt idx="222">
                  <c:v>43794</c:v>
                </c:pt>
                <c:pt idx="223">
                  <c:v>43795</c:v>
                </c:pt>
                <c:pt idx="224">
                  <c:v>43796</c:v>
                </c:pt>
                <c:pt idx="225">
                  <c:v>43797</c:v>
                </c:pt>
                <c:pt idx="226">
                  <c:v>43798</c:v>
                </c:pt>
                <c:pt idx="227">
                  <c:v>43801</c:v>
                </c:pt>
                <c:pt idx="228">
                  <c:v>43802</c:v>
                </c:pt>
                <c:pt idx="229">
                  <c:v>43803</c:v>
                </c:pt>
                <c:pt idx="230">
                  <c:v>43804</c:v>
                </c:pt>
                <c:pt idx="231">
                  <c:v>43805</c:v>
                </c:pt>
                <c:pt idx="232">
                  <c:v>43808</c:v>
                </c:pt>
                <c:pt idx="233">
                  <c:v>43809</c:v>
                </c:pt>
                <c:pt idx="234">
                  <c:v>43810</c:v>
                </c:pt>
                <c:pt idx="235">
                  <c:v>43811</c:v>
                </c:pt>
                <c:pt idx="236">
                  <c:v>43812</c:v>
                </c:pt>
                <c:pt idx="237">
                  <c:v>43815</c:v>
                </c:pt>
                <c:pt idx="238">
                  <c:v>43816</c:v>
                </c:pt>
                <c:pt idx="239">
                  <c:v>43817</c:v>
                </c:pt>
                <c:pt idx="240">
                  <c:v>43818</c:v>
                </c:pt>
                <c:pt idx="241">
                  <c:v>43819</c:v>
                </c:pt>
                <c:pt idx="242">
                  <c:v>43822</c:v>
                </c:pt>
                <c:pt idx="243">
                  <c:v>43823</c:v>
                </c:pt>
                <c:pt idx="244">
                  <c:v>43824</c:v>
                </c:pt>
              </c:numCache>
            </c:numRef>
          </c:cat>
          <c:val>
            <c:numRef>
              <c:f>Sheet1!$G$3:$G$433</c:f>
              <c:numCache>
                <c:formatCode>General</c:formatCode>
                <c:ptCount val="245"/>
                <c:pt idx="0">
                  <c:v>1152.5</c:v>
                </c:pt>
                <c:pt idx="1">
                  <c:v>1152.5</c:v>
                </c:pt>
                <c:pt idx="2">
                  <c:v>1152.5</c:v>
                </c:pt>
                <c:pt idx="3">
                  <c:v>1152.5</c:v>
                </c:pt>
                <c:pt idx="4">
                  <c:v>1152.5</c:v>
                </c:pt>
                <c:pt idx="5">
                  <c:v>1152.5</c:v>
                </c:pt>
                <c:pt idx="6">
                  <c:v>1152.5</c:v>
                </c:pt>
                <c:pt idx="7">
                  <c:v>1152.5</c:v>
                </c:pt>
                <c:pt idx="8">
                  <c:v>1152.5</c:v>
                </c:pt>
                <c:pt idx="9">
                  <c:v>1152.5</c:v>
                </c:pt>
                <c:pt idx="10">
                  <c:v>1152.5</c:v>
                </c:pt>
                <c:pt idx="11">
                  <c:v>1152.5</c:v>
                </c:pt>
                <c:pt idx="12">
                  <c:v>1152.5</c:v>
                </c:pt>
                <c:pt idx="13">
                  <c:v>1152.5</c:v>
                </c:pt>
                <c:pt idx="14">
                  <c:v>1152.5</c:v>
                </c:pt>
                <c:pt idx="15">
                  <c:v>1152.5</c:v>
                </c:pt>
                <c:pt idx="16">
                  <c:v>1152.5</c:v>
                </c:pt>
                <c:pt idx="17">
                  <c:v>1152.5</c:v>
                </c:pt>
                <c:pt idx="18">
                  <c:v>1152.5</c:v>
                </c:pt>
                <c:pt idx="19">
                  <c:v>1152.5</c:v>
                </c:pt>
                <c:pt idx="20">
                  <c:v>1152.5</c:v>
                </c:pt>
                <c:pt idx="21">
                  <c:v>1152.5</c:v>
                </c:pt>
                <c:pt idx="22">
                  <c:v>1152.5</c:v>
                </c:pt>
                <c:pt idx="23">
                  <c:v>1152.5</c:v>
                </c:pt>
                <c:pt idx="24">
                  <c:v>1152.5</c:v>
                </c:pt>
                <c:pt idx="25">
                  <c:v>1152.5</c:v>
                </c:pt>
                <c:pt idx="26">
                  <c:v>1152.5</c:v>
                </c:pt>
                <c:pt idx="27">
                  <c:v>1152.5</c:v>
                </c:pt>
                <c:pt idx="28">
                  <c:v>1152.5</c:v>
                </c:pt>
                <c:pt idx="29">
                  <c:v>1152.5</c:v>
                </c:pt>
                <c:pt idx="30">
                  <c:v>1152.5</c:v>
                </c:pt>
                <c:pt idx="31">
                  <c:v>1152.5</c:v>
                </c:pt>
                <c:pt idx="32">
                  <c:v>1160</c:v>
                </c:pt>
                <c:pt idx="33">
                  <c:v>1160</c:v>
                </c:pt>
                <c:pt idx="34">
                  <c:v>1160</c:v>
                </c:pt>
                <c:pt idx="35">
                  <c:v>1170</c:v>
                </c:pt>
                <c:pt idx="36">
                  <c:v>1170</c:v>
                </c:pt>
                <c:pt idx="37">
                  <c:v>1170</c:v>
                </c:pt>
                <c:pt idx="38">
                  <c:v>1170</c:v>
                </c:pt>
                <c:pt idx="39">
                  <c:v>1170</c:v>
                </c:pt>
                <c:pt idx="40">
                  <c:v>1170</c:v>
                </c:pt>
                <c:pt idx="41">
                  <c:v>1170</c:v>
                </c:pt>
                <c:pt idx="42">
                  <c:v>1170</c:v>
                </c:pt>
                <c:pt idx="43">
                  <c:v>1170</c:v>
                </c:pt>
                <c:pt idx="44">
                  <c:v>1170</c:v>
                </c:pt>
                <c:pt idx="45">
                  <c:v>1170</c:v>
                </c:pt>
                <c:pt idx="46">
                  <c:v>1170</c:v>
                </c:pt>
                <c:pt idx="47">
                  <c:v>1170</c:v>
                </c:pt>
                <c:pt idx="48">
                  <c:v>1170</c:v>
                </c:pt>
                <c:pt idx="49">
                  <c:v>1170</c:v>
                </c:pt>
                <c:pt idx="50">
                  <c:v>1170</c:v>
                </c:pt>
                <c:pt idx="51">
                  <c:v>1170</c:v>
                </c:pt>
                <c:pt idx="52">
                  <c:v>1170</c:v>
                </c:pt>
                <c:pt idx="53">
                  <c:v>1162.5</c:v>
                </c:pt>
                <c:pt idx="54">
                  <c:v>1162.5</c:v>
                </c:pt>
                <c:pt idx="55">
                  <c:v>1162.5</c:v>
                </c:pt>
                <c:pt idx="56">
                  <c:v>1162.5</c:v>
                </c:pt>
                <c:pt idx="57">
                  <c:v>1162.5</c:v>
                </c:pt>
                <c:pt idx="58">
                  <c:v>1162.5</c:v>
                </c:pt>
                <c:pt idx="59">
                  <c:v>1157.5</c:v>
                </c:pt>
                <c:pt idx="60">
                  <c:v>1150.5</c:v>
                </c:pt>
                <c:pt idx="61">
                  <c:v>1150.5</c:v>
                </c:pt>
                <c:pt idx="62">
                  <c:v>1150.5</c:v>
                </c:pt>
                <c:pt idx="63">
                  <c:v>1150.5</c:v>
                </c:pt>
                <c:pt idx="64">
                  <c:v>1150.5</c:v>
                </c:pt>
                <c:pt idx="65">
                  <c:v>1150.5</c:v>
                </c:pt>
                <c:pt idx="66">
                  <c:v>1150.5</c:v>
                </c:pt>
                <c:pt idx="67">
                  <c:v>1150.5</c:v>
                </c:pt>
                <c:pt idx="68">
                  <c:v>1150.5</c:v>
                </c:pt>
                <c:pt idx="69">
                  <c:v>1150.5</c:v>
                </c:pt>
                <c:pt idx="70">
                  <c:v>1140</c:v>
                </c:pt>
                <c:pt idx="71">
                  <c:v>1140</c:v>
                </c:pt>
                <c:pt idx="72">
                  <c:v>1140</c:v>
                </c:pt>
                <c:pt idx="73">
                  <c:v>1140</c:v>
                </c:pt>
                <c:pt idx="74">
                  <c:v>1140</c:v>
                </c:pt>
                <c:pt idx="75">
                  <c:v>1140</c:v>
                </c:pt>
                <c:pt idx="76">
                  <c:v>1140</c:v>
                </c:pt>
                <c:pt idx="77">
                  <c:v>1140</c:v>
                </c:pt>
                <c:pt idx="78">
                  <c:v>1140</c:v>
                </c:pt>
                <c:pt idx="79">
                  <c:v>1140</c:v>
                </c:pt>
                <c:pt idx="80">
                  <c:v>1140</c:v>
                </c:pt>
                <c:pt idx="81">
                  <c:v>1147.5</c:v>
                </c:pt>
                <c:pt idx="82">
                  <c:v>1147.5</c:v>
                </c:pt>
                <c:pt idx="83">
                  <c:v>1147.5</c:v>
                </c:pt>
                <c:pt idx="84">
                  <c:v>1147.5</c:v>
                </c:pt>
                <c:pt idx="85">
                  <c:v>1147.5</c:v>
                </c:pt>
                <c:pt idx="86">
                  <c:v>1147.5</c:v>
                </c:pt>
                <c:pt idx="87">
                  <c:v>1147.5</c:v>
                </c:pt>
                <c:pt idx="88">
                  <c:v>1147.5</c:v>
                </c:pt>
                <c:pt idx="89">
                  <c:v>1147.5</c:v>
                </c:pt>
                <c:pt idx="90">
                  <c:v>1147.5</c:v>
                </c:pt>
                <c:pt idx="91">
                  <c:v>1147.5</c:v>
                </c:pt>
                <c:pt idx="92">
                  <c:v>1155</c:v>
                </c:pt>
                <c:pt idx="93">
                  <c:v>1155</c:v>
                </c:pt>
                <c:pt idx="94">
                  <c:v>1155</c:v>
                </c:pt>
                <c:pt idx="95">
                  <c:v>1165</c:v>
                </c:pt>
                <c:pt idx="96">
                  <c:v>1165</c:v>
                </c:pt>
                <c:pt idx="97">
                  <c:v>1165</c:v>
                </c:pt>
                <c:pt idx="98">
                  <c:v>1165</c:v>
                </c:pt>
                <c:pt idx="99">
                  <c:v>1165</c:v>
                </c:pt>
                <c:pt idx="100">
                  <c:v>1165</c:v>
                </c:pt>
                <c:pt idx="101">
                  <c:v>1165</c:v>
                </c:pt>
                <c:pt idx="102">
                  <c:v>1165</c:v>
                </c:pt>
                <c:pt idx="103">
                  <c:v>1165</c:v>
                </c:pt>
                <c:pt idx="104">
                  <c:v>1165</c:v>
                </c:pt>
                <c:pt idx="105">
                  <c:v>1165</c:v>
                </c:pt>
                <c:pt idx="106">
                  <c:v>1165</c:v>
                </c:pt>
                <c:pt idx="107">
                  <c:v>1165</c:v>
                </c:pt>
                <c:pt idx="108">
                  <c:v>1165</c:v>
                </c:pt>
                <c:pt idx="109">
                  <c:v>1165</c:v>
                </c:pt>
                <c:pt idx="110">
                  <c:v>1165</c:v>
                </c:pt>
                <c:pt idx="111">
                  <c:v>1165</c:v>
                </c:pt>
                <c:pt idx="112">
                  <c:v>1165</c:v>
                </c:pt>
                <c:pt idx="113">
                  <c:v>1165</c:v>
                </c:pt>
                <c:pt idx="114">
                  <c:v>1165</c:v>
                </c:pt>
                <c:pt idx="115">
                  <c:v>1165</c:v>
                </c:pt>
                <c:pt idx="116">
                  <c:v>1165</c:v>
                </c:pt>
                <c:pt idx="117">
                  <c:v>1165</c:v>
                </c:pt>
                <c:pt idx="118">
                  <c:v>1165</c:v>
                </c:pt>
                <c:pt idx="119">
                  <c:v>1165</c:v>
                </c:pt>
                <c:pt idx="120">
                  <c:v>1165</c:v>
                </c:pt>
                <c:pt idx="121">
                  <c:v>1165</c:v>
                </c:pt>
                <c:pt idx="122">
                  <c:v>1165</c:v>
                </c:pt>
                <c:pt idx="123">
                  <c:v>1165</c:v>
                </c:pt>
                <c:pt idx="124">
                  <c:v>1165</c:v>
                </c:pt>
                <c:pt idx="125">
                  <c:v>1165</c:v>
                </c:pt>
                <c:pt idx="126">
                  <c:v>1165</c:v>
                </c:pt>
                <c:pt idx="127">
                  <c:v>1165</c:v>
                </c:pt>
                <c:pt idx="128">
                  <c:v>1165</c:v>
                </c:pt>
                <c:pt idx="129">
                  <c:v>1165</c:v>
                </c:pt>
                <c:pt idx="130">
                  <c:v>1165</c:v>
                </c:pt>
                <c:pt idx="131">
                  <c:v>1165</c:v>
                </c:pt>
                <c:pt idx="132">
                  <c:v>1165</c:v>
                </c:pt>
                <c:pt idx="133">
                  <c:v>1165</c:v>
                </c:pt>
                <c:pt idx="134">
                  <c:v>1165</c:v>
                </c:pt>
                <c:pt idx="135">
                  <c:v>1165</c:v>
                </c:pt>
                <c:pt idx="136">
                  <c:v>1165</c:v>
                </c:pt>
                <c:pt idx="137">
                  <c:v>1165</c:v>
                </c:pt>
                <c:pt idx="138">
                  <c:v>1165</c:v>
                </c:pt>
                <c:pt idx="139">
                  <c:v>1165</c:v>
                </c:pt>
                <c:pt idx="140">
                  <c:v>1165</c:v>
                </c:pt>
                <c:pt idx="141">
                  <c:v>1165</c:v>
                </c:pt>
                <c:pt idx="142">
                  <c:v>1165</c:v>
                </c:pt>
                <c:pt idx="143">
                  <c:v>1165</c:v>
                </c:pt>
                <c:pt idx="144">
                  <c:v>1165</c:v>
                </c:pt>
                <c:pt idx="145">
                  <c:v>1165</c:v>
                </c:pt>
                <c:pt idx="146">
                  <c:v>1137.5</c:v>
                </c:pt>
                <c:pt idx="147">
                  <c:v>1137.5</c:v>
                </c:pt>
                <c:pt idx="148">
                  <c:v>1137.5</c:v>
                </c:pt>
                <c:pt idx="149">
                  <c:v>1137.5</c:v>
                </c:pt>
                <c:pt idx="150">
                  <c:v>1137.5</c:v>
                </c:pt>
                <c:pt idx="151">
                  <c:v>1137.5</c:v>
                </c:pt>
                <c:pt idx="152">
                  <c:v>1137.5</c:v>
                </c:pt>
                <c:pt idx="153">
                  <c:v>1137.5</c:v>
                </c:pt>
                <c:pt idx="154">
                  <c:v>1137.5</c:v>
                </c:pt>
                <c:pt idx="155">
                  <c:v>1137.5</c:v>
                </c:pt>
                <c:pt idx="156">
                  <c:v>1137.5</c:v>
                </c:pt>
                <c:pt idx="157">
                  <c:v>1137.5</c:v>
                </c:pt>
                <c:pt idx="158">
                  <c:v>1137.5</c:v>
                </c:pt>
                <c:pt idx="159">
                  <c:v>1137.5</c:v>
                </c:pt>
                <c:pt idx="160">
                  <c:v>1137.5</c:v>
                </c:pt>
                <c:pt idx="161">
                  <c:v>1137.5</c:v>
                </c:pt>
                <c:pt idx="162">
                  <c:v>1137.5</c:v>
                </c:pt>
                <c:pt idx="163">
                  <c:v>1137.5</c:v>
                </c:pt>
                <c:pt idx="164">
                  <c:v>1137.5</c:v>
                </c:pt>
                <c:pt idx="165">
                  <c:v>1137.5</c:v>
                </c:pt>
                <c:pt idx="166">
                  <c:v>1122.5</c:v>
                </c:pt>
                <c:pt idx="167">
                  <c:v>1122.5</c:v>
                </c:pt>
                <c:pt idx="168">
                  <c:v>1122.5</c:v>
                </c:pt>
                <c:pt idx="169">
                  <c:v>1122.5</c:v>
                </c:pt>
                <c:pt idx="170">
                  <c:v>1102.5</c:v>
                </c:pt>
                <c:pt idx="171">
                  <c:v>1102.5</c:v>
                </c:pt>
                <c:pt idx="172">
                  <c:v>1102.5</c:v>
                </c:pt>
                <c:pt idx="173">
                  <c:v>1102.5</c:v>
                </c:pt>
                <c:pt idx="174">
                  <c:v>1102.5</c:v>
                </c:pt>
                <c:pt idx="175">
                  <c:v>1102.5</c:v>
                </c:pt>
                <c:pt idx="176">
                  <c:v>1102.5</c:v>
                </c:pt>
                <c:pt idx="177">
                  <c:v>1102.5</c:v>
                </c:pt>
                <c:pt idx="178">
                  <c:v>1102.5</c:v>
                </c:pt>
                <c:pt idx="179">
                  <c:v>1102.5</c:v>
                </c:pt>
                <c:pt idx="180">
                  <c:v>1102.5</c:v>
                </c:pt>
                <c:pt idx="181">
                  <c:v>1102.5</c:v>
                </c:pt>
                <c:pt idx="182">
                  <c:v>1102.5</c:v>
                </c:pt>
                <c:pt idx="183">
                  <c:v>1102.5</c:v>
                </c:pt>
                <c:pt idx="184">
                  <c:v>1102.5</c:v>
                </c:pt>
                <c:pt idx="185">
                  <c:v>1102.5</c:v>
                </c:pt>
                <c:pt idx="186">
                  <c:v>1102.5</c:v>
                </c:pt>
                <c:pt idx="187">
                  <c:v>1102.5</c:v>
                </c:pt>
                <c:pt idx="188">
                  <c:v>1102.5</c:v>
                </c:pt>
                <c:pt idx="189">
                  <c:v>1102.5</c:v>
                </c:pt>
                <c:pt idx="190">
                  <c:v>1102.5</c:v>
                </c:pt>
                <c:pt idx="191">
                  <c:v>1102.5</c:v>
                </c:pt>
                <c:pt idx="192">
                  <c:v>1102.5</c:v>
                </c:pt>
                <c:pt idx="193">
                  <c:v>1102.5</c:v>
                </c:pt>
                <c:pt idx="194">
                  <c:v>1102.5</c:v>
                </c:pt>
                <c:pt idx="195">
                  <c:v>1102.5</c:v>
                </c:pt>
                <c:pt idx="196">
                  <c:v>1102.5</c:v>
                </c:pt>
                <c:pt idx="197">
                  <c:v>1102.5</c:v>
                </c:pt>
                <c:pt idx="198">
                  <c:v>1102.5</c:v>
                </c:pt>
                <c:pt idx="199">
                  <c:v>1102.5</c:v>
                </c:pt>
                <c:pt idx="200">
                  <c:v>1102.5</c:v>
                </c:pt>
                <c:pt idx="201">
                  <c:v>1102.5</c:v>
                </c:pt>
                <c:pt idx="202">
                  <c:v>1102.5</c:v>
                </c:pt>
                <c:pt idx="203">
                  <c:v>1102.5</c:v>
                </c:pt>
                <c:pt idx="204">
                  <c:v>1102.5</c:v>
                </c:pt>
                <c:pt idx="205">
                  <c:v>1102.5</c:v>
                </c:pt>
                <c:pt idx="206">
                  <c:v>1102.5</c:v>
                </c:pt>
                <c:pt idx="207">
                  <c:v>1097.5</c:v>
                </c:pt>
                <c:pt idx="208">
                  <c:v>1097.5</c:v>
                </c:pt>
                <c:pt idx="209">
                  <c:v>1097.5</c:v>
                </c:pt>
                <c:pt idx="210">
                  <c:v>1097.5</c:v>
                </c:pt>
                <c:pt idx="211">
                  <c:v>1097.5</c:v>
                </c:pt>
                <c:pt idx="212">
                  <c:v>1097.5</c:v>
                </c:pt>
                <c:pt idx="213">
                  <c:v>1097.5</c:v>
                </c:pt>
                <c:pt idx="214">
                  <c:v>1097.5</c:v>
                </c:pt>
                <c:pt idx="215">
                  <c:v>1097.5</c:v>
                </c:pt>
                <c:pt idx="216">
                  <c:v>1097.5</c:v>
                </c:pt>
                <c:pt idx="217">
                  <c:v>1097.5</c:v>
                </c:pt>
                <c:pt idx="218">
                  <c:v>1097.5</c:v>
                </c:pt>
                <c:pt idx="219">
                  <c:v>1097.5</c:v>
                </c:pt>
                <c:pt idx="220">
                  <c:v>1097.5</c:v>
                </c:pt>
                <c:pt idx="221">
                  <c:v>1097.5</c:v>
                </c:pt>
                <c:pt idx="222">
                  <c:v>1097.5</c:v>
                </c:pt>
                <c:pt idx="223">
                  <c:v>1097.5</c:v>
                </c:pt>
                <c:pt idx="224">
                  <c:v>1097.5</c:v>
                </c:pt>
                <c:pt idx="225">
                  <c:v>1097.5</c:v>
                </c:pt>
                <c:pt idx="226">
                  <c:v>1097.5</c:v>
                </c:pt>
                <c:pt idx="227">
                  <c:v>1097.5</c:v>
                </c:pt>
                <c:pt idx="228">
                  <c:v>1097.5</c:v>
                </c:pt>
                <c:pt idx="229">
                  <c:v>1097.5</c:v>
                </c:pt>
                <c:pt idx="230">
                  <c:v>1097.5</c:v>
                </c:pt>
                <c:pt idx="231">
                  <c:v>1097.5</c:v>
                </c:pt>
                <c:pt idx="232">
                  <c:v>1097.5</c:v>
                </c:pt>
                <c:pt idx="233">
                  <c:v>1097.5</c:v>
                </c:pt>
                <c:pt idx="234">
                  <c:v>1097.5</c:v>
                </c:pt>
                <c:pt idx="235">
                  <c:v>1097.5</c:v>
                </c:pt>
                <c:pt idx="236">
                  <c:v>1097.5</c:v>
                </c:pt>
                <c:pt idx="237">
                  <c:v>1097.5</c:v>
                </c:pt>
                <c:pt idx="238">
                  <c:v>1097.5</c:v>
                </c:pt>
                <c:pt idx="239">
                  <c:v>1097.5</c:v>
                </c:pt>
                <c:pt idx="240">
                  <c:v>1097.5</c:v>
                </c:pt>
                <c:pt idx="241">
                  <c:v>1097.5</c:v>
                </c:pt>
                <c:pt idx="242">
                  <c:v>1097.5</c:v>
                </c:pt>
                <c:pt idx="243">
                  <c:v>1097.5</c:v>
                </c:pt>
                <c:pt idx="244">
                  <c:v>1097.5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B04-456F-AE9D-555DA54FBA62}"/>
            </c:ext>
          </c:extLst>
        </c:ser>
        <c:ser>
          <c:idx val="5"/>
          <c:order val="5"/>
          <c:tx>
            <c:strRef>
              <c:f>Sheet1!$F$2</c:f>
              <c:strCache>
                <c:ptCount val="1"/>
                <c:pt idx="0">
                  <c:v>1／3焦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Sheet1!$A$3:$A$433</c:f>
              <c:numCache>
                <c:formatCode>yyyy\-mm\-dd</c:formatCode>
                <c:ptCount val="245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43507</c:v>
                </c:pt>
                <c:pt idx="25">
                  <c:v>43508</c:v>
                </c:pt>
                <c:pt idx="26">
                  <c:v>43509</c:v>
                </c:pt>
                <c:pt idx="27">
                  <c:v>43510</c:v>
                </c:pt>
                <c:pt idx="28">
                  <c:v>43511</c:v>
                </c:pt>
                <c:pt idx="29">
                  <c:v>43514</c:v>
                </c:pt>
                <c:pt idx="30">
                  <c:v>43515</c:v>
                </c:pt>
                <c:pt idx="31">
                  <c:v>43516</c:v>
                </c:pt>
                <c:pt idx="32">
                  <c:v>43517</c:v>
                </c:pt>
                <c:pt idx="33">
                  <c:v>43518</c:v>
                </c:pt>
                <c:pt idx="34">
                  <c:v>43521</c:v>
                </c:pt>
                <c:pt idx="35">
                  <c:v>43522</c:v>
                </c:pt>
                <c:pt idx="36">
                  <c:v>43523</c:v>
                </c:pt>
                <c:pt idx="37">
                  <c:v>43524</c:v>
                </c:pt>
                <c:pt idx="38">
                  <c:v>43525</c:v>
                </c:pt>
                <c:pt idx="39">
                  <c:v>43528</c:v>
                </c:pt>
                <c:pt idx="40">
                  <c:v>43529</c:v>
                </c:pt>
                <c:pt idx="41">
                  <c:v>43530</c:v>
                </c:pt>
                <c:pt idx="42">
                  <c:v>43531</c:v>
                </c:pt>
                <c:pt idx="43">
                  <c:v>43532</c:v>
                </c:pt>
                <c:pt idx="44">
                  <c:v>43535</c:v>
                </c:pt>
                <c:pt idx="45">
                  <c:v>43536</c:v>
                </c:pt>
                <c:pt idx="46">
                  <c:v>43537</c:v>
                </c:pt>
                <c:pt idx="47">
                  <c:v>43538</c:v>
                </c:pt>
                <c:pt idx="48">
                  <c:v>43539</c:v>
                </c:pt>
                <c:pt idx="49">
                  <c:v>43542</c:v>
                </c:pt>
                <c:pt idx="50">
                  <c:v>43543</c:v>
                </c:pt>
                <c:pt idx="51">
                  <c:v>43544</c:v>
                </c:pt>
                <c:pt idx="52">
                  <c:v>43545</c:v>
                </c:pt>
                <c:pt idx="53">
                  <c:v>43546</c:v>
                </c:pt>
                <c:pt idx="54">
                  <c:v>43549</c:v>
                </c:pt>
                <c:pt idx="55">
                  <c:v>43550</c:v>
                </c:pt>
                <c:pt idx="56">
                  <c:v>43551</c:v>
                </c:pt>
                <c:pt idx="57">
                  <c:v>43552</c:v>
                </c:pt>
                <c:pt idx="58">
                  <c:v>43553</c:v>
                </c:pt>
                <c:pt idx="59">
                  <c:v>43556</c:v>
                </c:pt>
                <c:pt idx="60">
                  <c:v>43557</c:v>
                </c:pt>
                <c:pt idx="61">
                  <c:v>43558</c:v>
                </c:pt>
                <c:pt idx="62">
                  <c:v>43559</c:v>
                </c:pt>
                <c:pt idx="63">
                  <c:v>43563</c:v>
                </c:pt>
                <c:pt idx="64">
                  <c:v>43564</c:v>
                </c:pt>
                <c:pt idx="65">
                  <c:v>43565</c:v>
                </c:pt>
                <c:pt idx="66">
                  <c:v>43566</c:v>
                </c:pt>
                <c:pt idx="67">
                  <c:v>43567</c:v>
                </c:pt>
                <c:pt idx="68">
                  <c:v>43570</c:v>
                </c:pt>
                <c:pt idx="69">
                  <c:v>43571</c:v>
                </c:pt>
                <c:pt idx="70">
                  <c:v>43572</c:v>
                </c:pt>
                <c:pt idx="71">
                  <c:v>43573</c:v>
                </c:pt>
                <c:pt idx="72">
                  <c:v>43574</c:v>
                </c:pt>
                <c:pt idx="73">
                  <c:v>43577</c:v>
                </c:pt>
                <c:pt idx="74">
                  <c:v>43578</c:v>
                </c:pt>
                <c:pt idx="75">
                  <c:v>43579</c:v>
                </c:pt>
                <c:pt idx="76">
                  <c:v>43580</c:v>
                </c:pt>
                <c:pt idx="77">
                  <c:v>43581</c:v>
                </c:pt>
                <c:pt idx="78">
                  <c:v>43583</c:v>
                </c:pt>
                <c:pt idx="79">
                  <c:v>43584</c:v>
                </c:pt>
                <c:pt idx="80">
                  <c:v>43585</c:v>
                </c:pt>
                <c:pt idx="81">
                  <c:v>43590</c:v>
                </c:pt>
                <c:pt idx="82">
                  <c:v>43591</c:v>
                </c:pt>
                <c:pt idx="83">
                  <c:v>43592</c:v>
                </c:pt>
                <c:pt idx="84">
                  <c:v>43593</c:v>
                </c:pt>
                <c:pt idx="85">
                  <c:v>43594</c:v>
                </c:pt>
                <c:pt idx="86">
                  <c:v>43595</c:v>
                </c:pt>
                <c:pt idx="87">
                  <c:v>43598</c:v>
                </c:pt>
                <c:pt idx="88">
                  <c:v>43599</c:v>
                </c:pt>
                <c:pt idx="89">
                  <c:v>43600</c:v>
                </c:pt>
                <c:pt idx="90">
                  <c:v>43601</c:v>
                </c:pt>
                <c:pt idx="91">
                  <c:v>43602</c:v>
                </c:pt>
                <c:pt idx="92">
                  <c:v>43605</c:v>
                </c:pt>
                <c:pt idx="93">
                  <c:v>43606</c:v>
                </c:pt>
                <c:pt idx="94">
                  <c:v>43607</c:v>
                </c:pt>
                <c:pt idx="95">
                  <c:v>43608</c:v>
                </c:pt>
                <c:pt idx="96">
                  <c:v>43609</c:v>
                </c:pt>
                <c:pt idx="97">
                  <c:v>43612</c:v>
                </c:pt>
                <c:pt idx="98">
                  <c:v>43613</c:v>
                </c:pt>
                <c:pt idx="99">
                  <c:v>43614</c:v>
                </c:pt>
                <c:pt idx="100">
                  <c:v>43615</c:v>
                </c:pt>
                <c:pt idx="101">
                  <c:v>43616</c:v>
                </c:pt>
                <c:pt idx="102">
                  <c:v>43619</c:v>
                </c:pt>
                <c:pt idx="103">
                  <c:v>43620</c:v>
                </c:pt>
                <c:pt idx="104">
                  <c:v>43621</c:v>
                </c:pt>
                <c:pt idx="105">
                  <c:v>43622</c:v>
                </c:pt>
                <c:pt idx="106">
                  <c:v>43626</c:v>
                </c:pt>
                <c:pt idx="107">
                  <c:v>43627</c:v>
                </c:pt>
                <c:pt idx="108">
                  <c:v>43628</c:v>
                </c:pt>
                <c:pt idx="109">
                  <c:v>43629</c:v>
                </c:pt>
                <c:pt idx="110">
                  <c:v>43630</c:v>
                </c:pt>
                <c:pt idx="111">
                  <c:v>43633</c:v>
                </c:pt>
                <c:pt idx="112">
                  <c:v>43634</c:v>
                </c:pt>
                <c:pt idx="113">
                  <c:v>43635</c:v>
                </c:pt>
                <c:pt idx="114">
                  <c:v>43636</c:v>
                </c:pt>
                <c:pt idx="115">
                  <c:v>43637</c:v>
                </c:pt>
                <c:pt idx="116">
                  <c:v>43640</c:v>
                </c:pt>
                <c:pt idx="117">
                  <c:v>43641</c:v>
                </c:pt>
                <c:pt idx="118">
                  <c:v>43642</c:v>
                </c:pt>
                <c:pt idx="119">
                  <c:v>43643</c:v>
                </c:pt>
                <c:pt idx="120">
                  <c:v>43644</c:v>
                </c:pt>
                <c:pt idx="121">
                  <c:v>43647</c:v>
                </c:pt>
                <c:pt idx="122">
                  <c:v>43648</c:v>
                </c:pt>
                <c:pt idx="123">
                  <c:v>43649</c:v>
                </c:pt>
                <c:pt idx="124">
                  <c:v>43650</c:v>
                </c:pt>
                <c:pt idx="125">
                  <c:v>43651</c:v>
                </c:pt>
                <c:pt idx="126">
                  <c:v>43654</c:v>
                </c:pt>
                <c:pt idx="127">
                  <c:v>43655</c:v>
                </c:pt>
                <c:pt idx="128">
                  <c:v>43656</c:v>
                </c:pt>
                <c:pt idx="129">
                  <c:v>43657</c:v>
                </c:pt>
                <c:pt idx="130">
                  <c:v>43658</c:v>
                </c:pt>
                <c:pt idx="131">
                  <c:v>43661</c:v>
                </c:pt>
                <c:pt idx="132">
                  <c:v>43662</c:v>
                </c:pt>
                <c:pt idx="133">
                  <c:v>43663</c:v>
                </c:pt>
                <c:pt idx="134">
                  <c:v>43664</c:v>
                </c:pt>
                <c:pt idx="135">
                  <c:v>43665</c:v>
                </c:pt>
                <c:pt idx="136">
                  <c:v>43668</c:v>
                </c:pt>
                <c:pt idx="137">
                  <c:v>43669</c:v>
                </c:pt>
                <c:pt idx="138">
                  <c:v>43670</c:v>
                </c:pt>
                <c:pt idx="139">
                  <c:v>43671</c:v>
                </c:pt>
                <c:pt idx="140">
                  <c:v>43672</c:v>
                </c:pt>
                <c:pt idx="141">
                  <c:v>43675</c:v>
                </c:pt>
                <c:pt idx="142">
                  <c:v>43676</c:v>
                </c:pt>
                <c:pt idx="143">
                  <c:v>43677</c:v>
                </c:pt>
                <c:pt idx="144">
                  <c:v>43678</c:v>
                </c:pt>
                <c:pt idx="145">
                  <c:v>43679</c:v>
                </c:pt>
                <c:pt idx="146">
                  <c:v>43682</c:v>
                </c:pt>
                <c:pt idx="147">
                  <c:v>43683</c:v>
                </c:pt>
                <c:pt idx="148">
                  <c:v>43684</c:v>
                </c:pt>
                <c:pt idx="149">
                  <c:v>43685</c:v>
                </c:pt>
                <c:pt idx="150">
                  <c:v>43686</c:v>
                </c:pt>
                <c:pt idx="151">
                  <c:v>43689</c:v>
                </c:pt>
                <c:pt idx="152">
                  <c:v>43690</c:v>
                </c:pt>
                <c:pt idx="153">
                  <c:v>43691</c:v>
                </c:pt>
                <c:pt idx="154">
                  <c:v>43692</c:v>
                </c:pt>
                <c:pt idx="155">
                  <c:v>43693</c:v>
                </c:pt>
                <c:pt idx="156">
                  <c:v>43696</c:v>
                </c:pt>
                <c:pt idx="157">
                  <c:v>43697</c:v>
                </c:pt>
                <c:pt idx="158">
                  <c:v>43698</c:v>
                </c:pt>
                <c:pt idx="159">
                  <c:v>43699</c:v>
                </c:pt>
                <c:pt idx="160">
                  <c:v>43700</c:v>
                </c:pt>
                <c:pt idx="161">
                  <c:v>43703</c:v>
                </c:pt>
                <c:pt idx="162">
                  <c:v>43704</c:v>
                </c:pt>
                <c:pt idx="163">
                  <c:v>43705</c:v>
                </c:pt>
                <c:pt idx="164">
                  <c:v>43706</c:v>
                </c:pt>
                <c:pt idx="165">
                  <c:v>43707</c:v>
                </c:pt>
                <c:pt idx="166">
                  <c:v>43710</c:v>
                </c:pt>
                <c:pt idx="167">
                  <c:v>43711</c:v>
                </c:pt>
                <c:pt idx="168">
                  <c:v>43712</c:v>
                </c:pt>
                <c:pt idx="169">
                  <c:v>43713</c:v>
                </c:pt>
                <c:pt idx="170">
                  <c:v>43714</c:v>
                </c:pt>
                <c:pt idx="171">
                  <c:v>43717</c:v>
                </c:pt>
                <c:pt idx="172">
                  <c:v>43718</c:v>
                </c:pt>
                <c:pt idx="173">
                  <c:v>43719</c:v>
                </c:pt>
                <c:pt idx="174">
                  <c:v>43720</c:v>
                </c:pt>
                <c:pt idx="175">
                  <c:v>43724</c:v>
                </c:pt>
                <c:pt idx="176">
                  <c:v>43725</c:v>
                </c:pt>
                <c:pt idx="177">
                  <c:v>43726</c:v>
                </c:pt>
                <c:pt idx="178">
                  <c:v>43727</c:v>
                </c:pt>
                <c:pt idx="179">
                  <c:v>43728</c:v>
                </c:pt>
                <c:pt idx="180">
                  <c:v>43731</c:v>
                </c:pt>
                <c:pt idx="181">
                  <c:v>43732</c:v>
                </c:pt>
                <c:pt idx="182">
                  <c:v>43733</c:v>
                </c:pt>
                <c:pt idx="183">
                  <c:v>43734</c:v>
                </c:pt>
                <c:pt idx="184">
                  <c:v>43735</c:v>
                </c:pt>
                <c:pt idx="185">
                  <c:v>43737</c:v>
                </c:pt>
                <c:pt idx="186">
                  <c:v>43738</c:v>
                </c:pt>
                <c:pt idx="187">
                  <c:v>43746</c:v>
                </c:pt>
                <c:pt idx="188">
                  <c:v>43747</c:v>
                </c:pt>
                <c:pt idx="189">
                  <c:v>43748</c:v>
                </c:pt>
                <c:pt idx="190">
                  <c:v>43749</c:v>
                </c:pt>
                <c:pt idx="191">
                  <c:v>43750</c:v>
                </c:pt>
                <c:pt idx="192">
                  <c:v>43752</c:v>
                </c:pt>
                <c:pt idx="193">
                  <c:v>43753</c:v>
                </c:pt>
                <c:pt idx="194">
                  <c:v>43754</c:v>
                </c:pt>
                <c:pt idx="195">
                  <c:v>43755</c:v>
                </c:pt>
                <c:pt idx="196">
                  <c:v>43756</c:v>
                </c:pt>
                <c:pt idx="197">
                  <c:v>43759</c:v>
                </c:pt>
                <c:pt idx="198">
                  <c:v>43760</c:v>
                </c:pt>
                <c:pt idx="199">
                  <c:v>43761</c:v>
                </c:pt>
                <c:pt idx="200">
                  <c:v>43762</c:v>
                </c:pt>
                <c:pt idx="201">
                  <c:v>43763</c:v>
                </c:pt>
                <c:pt idx="202">
                  <c:v>43766</c:v>
                </c:pt>
                <c:pt idx="203">
                  <c:v>43767</c:v>
                </c:pt>
                <c:pt idx="204">
                  <c:v>43768</c:v>
                </c:pt>
                <c:pt idx="205">
                  <c:v>43769</c:v>
                </c:pt>
                <c:pt idx="206">
                  <c:v>43770</c:v>
                </c:pt>
                <c:pt idx="207">
                  <c:v>43773</c:v>
                </c:pt>
                <c:pt idx="208">
                  <c:v>43774</c:v>
                </c:pt>
                <c:pt idx="209">
                  <c:v>43775</c:v>
                </c:pt>
                <c:pt idx="210">
                  <c:v>43776</c:v>
                </c:pt>
                <c:pt idx="211">
                  <c:v>43777</c:v>
                </c:pt>
                <c:pt idx="212">
                  <c:v>43780</c:v>
                </c:pt>
                <c:pt idx="213">
                  <c:v>43781</c:v>
                </c:pt>
                <c:pt idx="214">
                  <c:v>43782</c:v>
                </c:pt>
                <c:pt idx="215">
                  <c:v>43783</c:v>
                </c:pt>
                <c:pt idx="216">
                  <c:v>43784</c:v>
                </c:pt>
                <c:pt idx="217">
                  <c:v>43787</c:v>
                </c:pt>
                <c:pt idx="218">
                  <c:v>43788</c:v>
                </c:pt>
                <c:pt idx="219">
                  <c:v>43789</c:v>
                </c:pt>
                <c:pt idx="220">
                  <c:v>43790</c:v>
                </c:pt>
                <c:pt idx="221">
                  <c:v>43791</c:v>
                </c:pt>
                <c:pt idx="222">
                  <c:v>43794</c:v>
                </c:pt>
                <c:pt idx="223">
                  <c:v>43795</c:v>
                </c:pt>
                <c:pt idx="224">
                  <c:v>43796</c:v>
                </c:pt>
                <c:pt idx="225">
                  <c:v>43797</c:v>
                </c:pt>
                <c:pt idx="226">
                  <c:v>43798</c:v>
                </c:pt>
                <c:pt idx="227">
                  <c:v>43801</c:v>
                </c:pt>
                <c:pt idx="228">
                  <c:v>43802</c:v>
                </c:pt>
                <c:pt idx="229">
                  <c:v>43803</c:v>
                </c:pt>
                <c:pt idx="230">
                  <c:v>43804</c:v>
                </c:pt>
                <c:pt idx="231">
                  <c:v>43805</c:v>
                </c:pt>
                <c:pt idx="232">
                  <c:v>43808</c:v>
                </c:pt>
                <c:pt idx="233">
                  <c:v>43809</c:v>
                </c:pt>
                <c:pt idx="234">
                  <c:v>43810</c:v>
                </c:pt>
                <c:pt idx="235">
                  <c:v>43811</c:v>
                </c:pt>
                <c:pt idx="236">
                  <c:v>43812</c:v>
                </c:pt>
                <c:pt idx="237">
                  <c:v>43815</c:v>
                </c:pt>
                <c:pt idx="238">
                  <c:v>43816</c:v>
                </c:pt>
                <c:pt idx="239">
                  <c:v>43817</c:v>
                </c:pt>
                <c:pt idx="240">
                  <c:v>43818</c:v>
                </c:pt>
                <c:pt idx="241">
                  <c:v>43819</c:v>
                </c:pt>
                <c:pt idx="242">
                  <c:v>43822</c:v>
                </c:pt>
                <c:pt idx="243">
                  <c:v>43823</c:v>
                </c:pt>
                <c:pt idx="244">
                  <c:v>43824</c:v>
                </c:pt>
              </c:numCache>
            </c:numRef>
          </c:cat>
          <c:val>
            <c:numRef>
              <c:f>Sheet1!$F$3:$F$433</c:f>
              <c:numCache>
                <c:formatCode>General</c:formatCode>
                <c:ptCount val="245"/>
                <c:pt idx="0">
                  <c:v>1232.5</c:v>
                </c:pt>
                <c:pt idx="1">
                  <c:v>1232.5</c:v>
                </c:pt>
                <c:pt idx="2">
                  <c:v>1232.5</c:v>
                </c:pt>
                <c:pt idx="3">
                  <c:v>1232.5</c:v>
                </c:pt>
                <c:pt idx="4">
                  <c:v>1232.5</c:v>
                </c:pt>
                <c:pt idx="5">
                  <c:v>1232.5</c:v>
                </c:pt>
                <c:pt idx="6">
                  <c:v>1232.5</c:v>
                </c:pt>
                <c:pt idx="7">
                  <c:v>1232.5</c:v>
                </c:pt>
                <c:pt idx="8">
                  <c:v>1232.5</c:v>
                </c:pt>
                <c:pt idx="9">
                  <c:v>1232.5</c:v>
                </c:pt>
                <c:pt idx="10">
                  <c:v>1232.5</c:v>
                </c:pt>
                <c:pt idx="11">
                  <c:v>1232.5</c:v>
                </c:pt>
                <c:pt idx="12">
                  <c:v>1232.5</c:v>
                </c:pt>
                <c:pt idx="13">
                  <c:v>1232.5</c:v>
                </c:pt>
                <c:pt idx="14">
                  <c:v>1232.5</c:v>
                </c:pt>
                <c:pt idx="15">
                  <c:v>1232.5</c:v>
                </c:pt>
                <c:pt idx="16">
                  <c:v>1232.5</c:v>
                </c:pt>
                <c:pt idx="17">
                  <c:v>1232.5</c:v>
                </c:pt>
                <c:pt idx="18">
                  <c:v>1232.5</c:v>
                </c:pt>
                <c:pt idx="19">
                  <c:v>1232.5</c:v>
                </c:pt>
                <c:pt idx="20">
                  <c:v>1232.5</c:v>
                </c:pt>
                <c:pt idx="21">
                  <c:v>1232.5</c:v>
                </c:pt>
                <c:pt idx="22">
                  <c:v>1232.5</c:v>
                </c:pt>
                <c:pt idx="23">
                  <c:v>1232.5</c:v>
                </c:pt>
                <c:pt idx="24">
                  <c:v>1232.5</c:v>
                </c:pt>
                <c:pt idx="25">
                  <c:v>1232.5</c:v>
                </c:pt>
                <c:pt idx="26">
                  <c:v>1232.5</c:v>
                </c:pt>
                <c:pt idx="27">
                  <c:v>1232.5</c:v>
                </c:pt>
                <c:pt idx="28">
                  <c:v>1232.5</c:v>
                </c:pt>
                <c:pt idx="29">
                  <c:v>1255</c:v>
                </c:pt>
                <c:pt idx="30">
                  <c:v>1255</c:v>
                </c:pt>
                <c:pt idx="31">
                  <c:v>1255</c:v>
                </c:pt>
                <c:pt idx="32">
                  <c:v>1255</c:v>
                </c:pt>
                <c:pt idx="33">
                  <c:v>1255</c:v>
                </c:pt>
                <c:pt idx="34">
                  <c:v>1255</c:v>
                </c:pt>
                <c:pt idx="35">
                  <c:v>1255</c:v>
                </c:pt>
                <c:pt idx="36">
                  <c:v>1255</c:v>
                </c:pt>
                <c:pt idx="37">
                  <c:v>1255</c:v>
                </c:pt>
                <c:pt idx="38">
                  <c:v>1255</c:v>
                </c:pt>
                <c:pt idx="39">
                  <c:v>1255</c:v>
                </c:pt>
                <c:pt idx="40">
                  <c:v>1255</c:v>
                </c:pt>
                <c:pt idx="41">
                  <c:v>1255</c:v>
                </c:pt>
                <c:pt idx="42">
                  <c:v>1255</c:v>
                </c:pt>
                <c:pt idx="43">
                  <c:v>1255</c:v>
                </c:pt>
                <c:pt idx="44">
                  <c:v>1255</c:v>
                </c:pt>
                <c:pt idx="45">
                  <c:v>1255</c:v>
                </c:pt>
                <c:pt idx="46">
                  <c:v>1255</c:v>
                </c:pt>
                <c:pt idx="47">
                  <c:v>1255</c:v>
                </c:pt>
                <c:pt idx="48">
                  <c:v>1255</c:v>
                </c:pt>
                <c:pt idx="49">
                  <c:v>1255</c:v>
                </c:pt>
                <c:pt idx="50">
                  <c:v>1255</c:v>
                </c:pt>
                <c:pt idx="51">
                  <c:v>1255</c:v>
                </c:pt>
                <c:pt idx="52">
                  <c:v>1255</c:v>
                </c:pt>
                <c:pt idx="53">
                  <c:v>1255</c:v>
                </c:pt>
                <c:pt idx="54">
                  <c:v>1255</c:v>
                </c:pt>
                <c:pt idx="55">
                  <c:v>1255</c:v>
                </c:pt>
                <c:pt idx="56">
                  <c:v>1255</c:v>
                </c:pt>
                <c:pt idx="57">
                  <c:v>1255</c:v>
                </c:pt>
                <c:pt idx="58">
                  <c:v>1255</c:v>
                </c:pt>
                <c:pt idx="59">
                  <c:v>1250</c:v>
                </c:pt>
                <c:pt idx="60">
                  <c:v>1235</c:v>
                </c:pt>
                <c:pt idx="61">
                  <c:v>1235</c:v>
                </c:pt>
                <c:pt idx="62">
                  <c:v>1235</c:v>
                </c:pt>
                <c:pt idx="63">
                  <c:v>1235</c:v>
                </c:pt>
                <c:pt idx="64">
                  <c:v>1235</c:v>
                </c:pt>
                <c:pt idx="65">
                  <c:v>1235</c:v>
                </c:pt>
                <c:pt idx="66">
                  <c:v>1235</c:v>
                </c:pt>
                <c:pt idx="67">
                  <c:v>1235</c:v>
                </c:pt>
                <c:pt idx="68">
                  <c:v>1235</c:v>
                </c:pt>
                <c:pt idx="69">
                  <c:v>1235</c:v>
                </c:pt>
                <c:pt idx="70">
                  <c:v>1235</c:v>
                </c:pt>
                <c:pt idx="71">
                  <c:v>1235</c:v>
                </c:pt>
                <c:pt idx="72">
                  <c:v>1235</c:v>
                </c:pt>
                <c:pt idx="73">
                  <c:v>1235</c:v>
                </c:pt>
                <c:pt idx="74">
                  <c:v>1235</c:v>
                </c:pt>
                <c:pt idx="75">
                  <c:v>1235</c:v>
                </c:pt>
                <c:pt idx="76">
                  <c:v>1235</c:v>
                </c:pt>
                <c:pt idx="77">
                  <c:v>1235</c:v>
                </c:pt>
                <c:pt idx="78">
                  <c:v>1235</c:v>
                </c:pt>
                <c:pt idx="79">
                  <c:v>1235</c:v>
                </c:pt>
                <c:pt idx="80">
                  <c:v>1235</c:v>
                </c:pt>
                <c:pt idx="81">
                  <c:v>1247.5</c:v>
                </c:pt>
                <c:pt idx="82">
                  <c:v>1247.5</c:v>
                </c:pt>
                <c:pt idx="83">
                  <c:v>1247.5</c:v>
                </c:pt>
                <c:pt idx="84">
                  <c:v>1247.5</c:v>
                </c:pt>
                <c:pt idx="85">
                  <c:v>1247.5</c:v>
                </c:pt>
                <c:pt idx="86">
                  <c:v>1247.5</c:v>
                </c:pt>
                <c:pt idx="87">
                  <c:v>1247.5</c:v>
                </c:pt>
                <c:pt idx="88">
                  <c:v>1247.5</c:v>
                </c:pt>
                <c:pt idx="89">
                  <c:v>1247.5</c:v>
                </c:pt>
                <c:pt idx="90">
                  <c:v>1247.5</c:v>
                </c:pt>
                <c:pt idx="91">
                  <c:v>1247.5</c:v>
                </c:pt>
                <c:pt idx="92">
                  <c:v>1265</c:v>
                </c:pt>
                <c:pt idx="93">
                  <c:v>1265</c:v>
                </c:pt>
                <c:pt idx="94">
                  <c:v>1265</c:v>
                </c:pt>
                <c:pt idx="95">
                  <c:v>1265</c:v>
                </c:pt>
                <c:pt idx="96">
                  <c:v>1265</c:v>
                </c:pt>
                <c:pt idx="97">
                  <c:v>1265</c:v>
                </c:pt>
                <c:pt idx="98">
                  <c:v>1265</c:v>
                </c:pt>
                <c:pt idx="99">
                  <c:v>1265</c:v>
                </c:pt>
                <c:pt idx="100">
                  <c:v>1265</c:v>
                </c:pt>
                <c:pt idx="101">
                  <c:v>1265</c:v>
                </c:pt>
                <c:pt idx="102">
                  <c:v>1265</c:v>
                </c:pt>
                <c:pt idx="103">
                  <c:v>1265</c:v>
                </c:pt>
                <c:pt idx="104">
                  <c:v>1265</c:v>
                </c:pt>
                <c:pt idx="105">
                  <c:v>1265</c:v>
                </c:pt>
                <c:pt idx="106">
                  <c:v>1265</c:v>
                </c:pt>
                <c:pt idx="107">
                  <c:v>1265</c:v>
                </c:pt>
                <c:pt idx="108">
                  <c:v>1265</c:v>
                </c:pt>
                <c:pt idx="109">
                  <c:v>1265</c:v>
                </c:pt>
                <c:pt idx="110">
                  <c:v>1265</c:v>
                </c:pt>
                <c:pt idx="111">
                  <c:v>1265</c:v>
                </c:pt>
                <c:pt idx="112">
                  <c:v>1265</c:v>
                </c:pt>
                <c:pt idx="113">
                  <c:v>1265</c:v>
                </c:pt>
                <c:pt idx="114">
                  <c:v>1265</c:v>
                </c:pt>
                <c:pt idx="115">
                  <c:v>1265</c:v>
                </c:pt>
                <c:pt idx="116">
                  <c:v>1252.5</c:v>
                </c:pt>
                <c:pt idx="117">
                  <c:v>1252.5</c:v>
                </c:pt>
                <c:pt idx="118">
                  <c:v>1252.5</c:v>
                </c:pt>
                <c:pt idx="119">
                  <c:v>1252.5</c:v>
                </c:pt>
                <c:pt idx="120">
                  <c:v>1252.5</c:v>
                </c:pt>
                <c:pt idx="121">
                  <c:v>1252.5</c:v>
                </c:pt>
                <c:pt idx="122">
                  <c:v>1252.5</c:v>
                </c:pt>
                <c:pt idx="123">
                  <c:v>1252.5</c:v>
                </c:pt>
                <c:pt idx="124">
                  <c:v>1252.5</c:v>
                </c:pt>
                <c:pt idx="125">
                  <c:v>1252.5</c:v>
                </c:pt>
                <c:pt idx="126">
                  <c:v>1252.5</c:v>
                </c:pt>
                <c:pt idx="127">
                  <c:v>1252.5</c:v>
                </c:pt>
                <c:pt idx="128">
                  <c:v>1252.5</c:v>
                </c:pt>
                <c:pt idx="129">
                  <c:v>1252.5</c:v>
                </c:pt>
                <c:pt idx="130">
                  <c:v>1252.5</c:v>
                </c:pt>
                <c:pt idx="131">
                  <c:v>1252.5</c:v>
                </c:pt>
                <c:pt idx="132">
                  <c:v>1252.5</c:v>
                </c:pt>
                <c:pt idx="133">
                  <c:v>1252.5</c:v>
                </c:pt>
                <c:pt idx="134">
                  <c:v>1252.5</c:v>
                </c:pt>
                <c:pt idx="135">
                  <c:v>1252.5</c:v>
                </c:pt>
                <c:pt idx="136">
                  <c:v>1252.5</c:v>
                </c:pt>
                <c:pt idx="137">
                  <c:v>1225</c:v>
                </c:pt>
                <c:pt idx="138">
                  <c:v>1225</c:v>
                </c:pt>
                <c:pt idx="139">
                  <c:v>1225</c:v>
                </c:pt>
                <c:pt idx="140">
                  <c:v>1225</c:v>
                </c:pt>
                <c:pt idx="141">
                  <c:v>1225</c:v>
                </c:pt>
                <c:pt idx="142">
                  <c:v>1225</c:v>
                </c:pt>
                <c:pt idx="143">
                  <c:v>1225</c:v>
                </c:pt>
                <c:pt idx="144">
                  <c:v>1225</c:v>
                </c:pt>
                <c:pt idx="145">
                  <c:v>1225</c:v>
                </c:pt>
                <c:pt idx="146">
                  <c:v>1225</c:v>
                </c:pt>
                <c:pt idx="147">
                  <c:v>1225</c:v>
                </c:pt>
                <c:pt idx="148">
                  <c:v>1225</c:v>
                </c:pt>
                <c:pt idx="149">
                  <c:v>1225</c:v>
                </c:pt>
                <c:pt idx="150">
                  <c:v>1225</c:v>
                </c:pt>
                <c:pt idx="151">
                  <c:v>1225</c:v>
                </c:pt>
                <c:pt idx="152">
                  <c:v>1225</c:v>
                </c:pt>
                <c:pt idx="153">
                  <c:v>1225</c:v>
                </c:pt>
                <c:pt idx="154">
                  <c:v>1225</c:v>
                </c:pt>
                <c:pt idx="155">
                  <c:v>1225</c:v>
                </c:pt>
                <c:pt idx="156">
                  <c:v>1225</c:v>
                </c:pt>
                <c:pt idx="157">
                  <c:v>1225</c:v>
                </c:pt>
                <c:pt idx="158">
                  <c:v>1225</c:v>
                </c:pt>
                <c:pt idx="159">
                  <c:v>1225</c:v>
                </c:pt>
                <c:pt idx="160">
                  <c:v>1225</c:v>
                </c:pt>
                <c:pt idx="161">
                  <c:v>1225</c:v>
                </c:pt>
                <c:pt idx="162">
                  <c:v>1225</c:v>
                </c:pt>
                <c:pt idx="163">
                  <c:v>1225</c:v>
                </c:pt>
                <c:pt idx="164">
                  <c:v>1225</c:v>
                </c:pt>
                <c:pt idx="165">
                  <c:v>1225</c:v>
                </c:pt>
                <c:pt idx="166">
                  <c:v>1225</c:v>
                </c:pt>
                <c:pt idx="167">
                  <c:v>1225</c:v>
                </c:pt>
                <c:pt idx="168">
                  <c:v>1225</c:v>
                </c:pt>
                <c:pt idx="169">
                  <c:v>1225</c:v>
                </c:pt>
                <c:pt idx="170">
                  <c:v>1222.5</c:v>
                </c:pt>
                <c:pt idx="171">
                  <c:v>1222.5</c:v>
                </c:pt>
                <c:pt idx="172">
                  <c:v>1222.5</c:v>
                </c:pt>
                <c:pt idx="173">
                  <c:v>1222.5</c:v>
                </c:pt>
                <c:pt idx="174">
                  <c:v>1222.5</c:v>
                </c:pt>
                <c:pt idx="175">
                  <c:v>1222.5</c:v>
                </c:pt>
                <c:pt idx="176">
                  <c:v>1222.5</c:v>
                </c:pt>
                <c:pt idx="177">
                  <c:v>1222.5</c:v>
                </c:pt>
                <c:pt idx="178">
                  <c:v>1222.5</c:v>
                </c:pt>
                <c:pt idx="179">
                  <c:v>1222.5</c:v>
                </c:pt>
                <c:pt idx="180">
                  <c:v>1222.5</c:v>
                </c:pt>
                <c:pt idx="181">
                  <c:v>1222.5</c:v>
                </c:pt>
                <c:pt idx="182">
                  <c:v>1222.5</c:v>
                </c:pt>
                <c:pt idx="183">
                  <c:v>1222.5</c:v>
                </c:pt>
                <c:pt idx="184">
                  <c:v>1222.5</c:v>
                </c:pt>
                <c:pt idx="185">
                  <c:v>1222.5</c:v>
                </c:pt>
                <c:pt idx="186">
                  <c:v>1222.5</c:v>
                </c:pt>
                <c:pt idx="187">
                  <c:v>1222.5</c:v>
                </c:pt>
                <c:pt idx="188">
                  <c:v>1222.5</c:v>
                </c:pt>
                <c:pt idx="189">
                  <c:v>1222.5</c:v>
                </c:pt>
                <c:pt idx="190">
                  <c:v>1222.5</c:v>
                </c:pt>
                <c:pt idx="191">
                  <c:v>1222.5</c:v>
                </c:pt>
                <c:pt idx="192">
                  <c:v>1222.5</c:v>
                </c:pt>
                <c:pt idx="193">
                  <c:v>1222.5</c:v>
                </c:pt>
                <c:pt idx="194">
                  <c:v>1222.5</c:v>
                </c:pt>
                <c:pt idx="195">
                  <c:v>1222.5</c:v>
                </c:pt>
                <c:pt idx="196">
                  <c:v>1222.5</c:v>
                </c:pt>
                <c:pt idx="197">
                  <c:v>1222.5</c:v>
                </c:pt>
                <c:pt idx="198">
                  <c:v>1222.5</c:v>
                </c:pt>
                <c:pt idx="199">
                  <c:v>1222.5</c:v>
                </c:pt>
                <c:pt idx="200">
                  <c:v>1222.5</c:v>
                </c:pt>
                <c:pt idx="201">
                  <c:v>1222.5</c:v>
                </c:pt>
                <c:pt idx="202">
                  <c:v>1222.5</c:v>
                </c:pt>
                <c:pt idx="203">
                  <c:v>1222.5</c:v>
                </c:pt>
                <c:pt idx="204">
                  <c:v>1222.5</c:v>
                </c:pt>
                <c:pt idx="205">
                  <c:v>1222.5</c:v>
                </c:pt>
                <c:pt idx="206">
                  <c:v>1222.5</c:v>
                </c:pt>
                <c:pt idx="207">
                  <c:v>1205</c:v>
                </c:pt>
                <c:pt idx="208">
                  <c:v>1205</c:v>
                </c:pt>
                <c:pt idx="209">
                  <c:v>1205</c:v>
                </c:pt>
                <c:pt idx="210">
                  <c:v>1205</c:v>
                </c:pt>
                <c:pt idx="211">
                  <c:v>1205</c:v>
                </c:pt>
                <c:pt idx="212">
                  <c:v>1205</c:v>
                </c:pt>
                <c:pt idx="213">
                  <c:v>1205</c:v>
                </c:pt>
                <c:pt idx="214">
                  <c:v>1205</c:v>
                </c:pt>
                <c:pt idx="215">
                  <c:v>1205</c:v>
                </c:pt>
                <c:pt idx="216">
                  <c:v>1205</c:v>
                </c:pt>
                <c:pt idx="217">
                  <c:v>1205</c:v>
                </c:pt>
                <c:pt idx="218">
                  <c:v>1205</c:v>
                </c:pt>
                <c:pt idx="219">
                  <c:v>1205</c:v>
                </c:pt>
                <c:pt idx="220">
                  <c:v>1205</c:v>
                </c:pt>
                <c:pt idx="221">
                  <c:v>1205</c:v>
                </c:pt>
                <c:pt idx="222">
                  <c:v>1205</c:v>
                </c:pt>
                <c:pt idx="223">
                  <c:v>1205</c:v>
                </c:pt>
                <c:pt idx="224">
                  <c:v>1205</c:v>
                </c:pt>
                <c:pt idx="225">
                  <c:v>1205</c:v>
                </c:pt>
                <c:pt idx="226">
                  <c:v>1205</c:v>
                </c:pt>
                <c:pt idx="227">
                  <c:v>1205</c:v>
                </c:pt>
                <c:pt idx="228">
                  <c:v>1205</c:v>
                </c:pt>
                <c:pt idx="229">
                  <c:v>1205</c:v>
                </c:pt>
                <c:pt idx="230">
                  <c:v>1205</c:v>
                </c:pt>
                <c:pt idx="231">
                  <c:v>1205</c:v>
                </c:pt>
                <c:pt idx="232">
                  <c:v>1205</c:v>
                </c:pt>
                <c:pt idx="233">
                  <c:v>1205</c:v>
                </c:pt>
                <c:pt idx="234">
                  <c:v>1205</c:v>
                </c:pt>
                <c:pt idx="235">
                  <c:v>1205</c:v>
                </c:pt>
                <c:pt idx="236">
                  <c:v>1205</c:v>
                </c:pt>
                <c:pt idx="237">
                  <c:v>1205</c:v>
                </c:pt>
                <c:pt idx="238">
                  <c:v>1205</c:v>
                </c:pt>
                <c:pt idx="239">
                  <c:v>1205</c:v>
                </c:pt>
                <c:pt idx="240">
                  <c:v>1205</c:v>
                </c:pt>
                <c:pt idx="241">
                  <c:v>1205</c:v>
                </c:pt>
                <c:pt idx="242">
                  <c:v>1205</c:v>
                </c:pt>
                <c:pt idx="243">
                  <c:v>1205</c:v>
                </c:pt>
                <c:pt idx="244">
                  <c:v>1205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B04-456F-AE9D-555DA54FBA62}"/>
            </c:ext>
          </c:extLst>
        </c:ser>
        <c:ser>
          <c:idx val="6"/>
          <c:order val="6"/>
          <c:tx>
            <c:strRef>
              <c:f>Sheet1!$H$2</c:f>
              <c:strCache>
                <c:ptCount val="1"/>
                <c:pt idx="0">
                  <c:v>瘦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Sheet1!$A$3:$A$433</c:f>
              <c:numCache>
                <c:formatCode>yyyy\-mm\-dd</c:formatCode>
                <c:ptCount val="245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43507</c:v>
                </c:pt>
                <c:pt idx="25">
                  <c:v>43508</c:v>
                </c:pt>
                <c:pt idx="26">
                  <c:v>43509</c:v>
                </c:pt>
                <c:pt idx="27">
                  <c:v>43510</c:v>
                </c:pt>
                <c:pt idx="28">
                  <c:v>43511</c:v>
                </c:pt>
                <c:pt idx="29">
                  <c:v>43514</c:v>
                </c:pt>
                <c:pt idx="30">
                  <c:v>43515</c:v>
                </c:pt>
                <c:pt idx="31">
                  <c:v>43516</c:v>
                </c:pt>
                <c:pt idx="32">
                  <c:v>43517</c:v>
                </c:pt>
                <c:pt idx="33">
                  <c:v>43518</c:v>
                </c:pt>
                <c:pt idx="34">
                  <c:v>43521</c:v>
                </c:pt>
                <c:pt idx="35">
                  <c:v>43522</c:v>
                </c:pt>
                <c:pt idx="36">
                  <c:v>43523</c:v>
                </c:pt>
                <c:pt idx="37">
                  <c:v>43524</c:v>
                </c:pt>
                <c:pt idx="38">
                  <c:v>43525</c:v>
                </c:pt>
                <c:pt idx="39">
                  <c:v>43528</c:v>
                </c:pt>
                <c:pt idx="40">
                  <c:v>43529</c:v>
                </c:pt>
                <c:pt idx="41">
                  <c:v>43530</c:v>
                </c:pt>
                <c:pt idx="42">
                  <c:v>43531</c:v>
                </c:pt>
                <c:pt idx="43">
                  <c:v>43532</c:v>
                </c:pt>
                <c:pt idx="44">
                  <c:v>43535</c:v>
                </c:pt>
                <c:pt idx="45">
                  <c:v>43536</c:v>
                </c:pt>
                <c:pt idx="46">
                  <c:v>43537</c:v>
                </c:pt>
                <c:pt idx="47">
                  <c:v>43538</c:v>
                </c:pt>
                <c:pt idx="48">
                  <c:v>43539</c:v>
                </c:pt>
                <c:pt idx="49">
                  <c:v>43542</c:v>
                </c:pt>
                <c:pt idx="50">
                  <c:v>43543</c:v>
                </c:pt>
                <c:pt idx="51">
                  <c:v>43544</c:v>
                </c:pt>
                <c:pt idx="52">
                  <c:v>43545</c:v>
                </c:pt>
                <c:pt idx="53">
                  <c:v>43546</c:v>
                </c:pt>
                <c:pt idx="54">
                  <c:v>43549</c:v>
                </c:pt>
                <c:pt idx="55">
                  <c:v>43550</c:v>
                </c:pt>
                <c:pt idx="56">
                  <c:v>43551</c:v>
                </c:pt>
                <c:pt idx="57">
                  <c:v>43552</c:v>
                </c:pt>
                <c:pt idx="58">
                  <c:v>43553</c:v>
                </c:pt>
                <c:pt idx="59">
                  <c:v>43556</c:v>
                </c:pt>
                <c:pt idx="60">
                  <c:v>43557</c:v>
                </c:pt>
                <c:pt idx="61">
                  <c:v>43558</c:v>
                </c:pt>
                <c:pt idx="62">
                  <c:v>43559</c:v>
                </c:pt>
                <c:pt idx="63">
                  <c:v>43563</c:v>
                </c:pt>
                <c:pt idx="64">
                  <c:v>43564</c:v>
                </c:pt>
                <c:pt idx="65">
                  <c:v>43565</c:v>
                </c:pt>
                <c:pt idx="66">
                  <c:v>43566</c:v>
                </c:pt>
                <c:pt idx="67">
                  <c:v>43567</c:v>
                </c:pt>
                <c:pt idx="68">
                  <c:v>43570</c:v>
                </c:pt>
                <c:pt idx="69">
                  <c:v>43571</c:v>
                </c:pt>
                <c:pt idx="70">
                  <c:v>43572</c:v>
                </c:pt>
                <c:pt idx="71">
                  <c:v>43573</c:v>
                </c:pt>
                <c:pt idx="72">
                  <c:v>43574</c:v>
                </c:pt>
                <c:pt idx="73">
                  <c:v>43577</c:v>
                </c:pt>
                <c:pt idx="74">
                  <c:v>43578</c:v>
                </c:pt>
                <c:pt idx="75">
                  <c:v>43579</c:v>
                </c:pt>
                <c:pt idx="76">
                  <c:v>43580</c:v>
                </c:pt>
                <c:pt idx="77">
                  <c:v>43581</c:v>
                </c:pt>
                <c:pt idx="78">
                  <c:v>43583</c:v>
                </c:pt>
                <c:pt idx="79">
                  <c:v>43584</c:v>
                </c:pt>
                <c:pt idx="80">
                  <c:v>43585</c:v>
                </c:pt>
                <c:pt idx="81">
                  <c:v>43590</c:v>
                </c:pt>
                <c:pt idx="82">
                  <c:v>43591</c:v>
                </c:pt>
                <c:pt idx="83">
                  <c:v>43592</c:v>
                </c:pt>
                <c:pt idx="84">
                  <c:v>43593</c:v>
                </c:pt>
                <c:pt idx="85">
                  <c:v>43594</c:v>
                </c:pt>
                <c:pt idx="86">
                  <c:v>43595</c:v>
                </c:pt>
                <c:pt idx="87">
                  <c:v>43598</c:v>
                </c:pt>
                <c:pt idx="88">
                  <c:v>43599</c:v>
                </c:pt>
                <c:pt idx="89">
                  <c:v>43600</c:v>
                </c:pt>
                <c:pt idx="90">
                  <c:v>43601</c:v>
                </c:pt>
                <c:pt idx="91">
                  <c:v>43602</c:v>
                </c:pt>
                <c:pt idx="92">
                  <c:v>43605</c:v>
                </c:pt>
                <c:pt idx="93">
                  <c:v>43606</c:v>
                </c:pt>
                <c:pt idx="94">
                  <c:v>43607</c:v>
                </c:pt>
                <c:pt idx="95">
                  <c:v>43608</c:v>
                </c:pt>
                <c:pt idx="96">
                  <c:v>43609</c:v>
                </c:pt>
                <c:pt idx="97">
                  <c:v>43612</c:v>
                </c:pt>
                <c:pt idx="98">
                  <c:v>43613</c:v>
                </c:pt>
                <c:pt idx="99">
                  <c:v>43614</c:v>
                </c:pt>
                <c:pt idx="100">
                  <c:v>43615</c:v>
                </c:pt>
                <c:pt idx="101">
                  <c:v>43616</c:v>
                </c:pt>
                <c:pt idx="102">
                  <c:v>43619</c:v>
                </c:pt>
                <c:pt idx="103">
                  <c:v>43620</c:v>
                </c:pt>
                <c:pt idx="104">
                  <c:v>43621</c:v>
                </c:pt>
                <c:pt idx="105">
                  <c:v>43622</c:v>
                </c:pt>
                <c:pt idx="106">
                  <c:v>43626</c:v>
                </c:pt>
                <c:pt idx="107">
                  <c:v>43627</c:v>
                </c:pt>
                <c:pt idx="108">
                  <c:v>43628</c:v>
                </c:pt>
                <c:pt idx="109">
                  <c:v>43629</c:v>
                </c:pt>
                <c:pt idx="110">
                  <c:v>43630</c:v>
                </c:pt>
                <c:pt idx="111">
                  <c:v>43633</c:v>
                </c:pt>
                <c:pt idx="112">
                  <c:v>43634</c:v>
                </c:pt>
                <c:pt idx="113">
                  <c:v>43635</c:v>
                </c:pt>
                <c:pt idx="114">
                  <c:v>43636</c:v>
                </c:pt>
                <c:pt idx="115">
                  <c:v>43637</c:v>
                </c:pt>
                <c:pt idx="116">
                  <c:v>43640</c:v>
                </c:pt>
                <c:pt idx="117">
                  <c:v>43641</c:v>
                </c:pt>
                <c:pt idx="118">
                  <c:v>43642</c:v>
                </c:pt>
                <c:pt idx="119">
                  <c:v>43643</c:v>
                </c:pt>
                <c:pt idx="120">
                  <c:v>43644</c:v>
                </c:pt>
                <c:pt idx="121">
                  <c:v>43647</c:v>
                </c:pt>
                <c:pt idx="122">
                  <c:v>43648</c:v>
                </c:pt>
                <c:pt idx="123">
                  <c:v>43649</c:v>
                </c:pt>
                <c:pt idx="124">
                  <c:v>43650</c:v>
                </c:pt>
                <c:pt idx="125">
                  <c:v>43651</c:v>
                </c:pt>
                <c:pt idx="126">
                  <c:v>43654</c:v>
                </c:pt>
                <c:pt idx="127">
                  <c:v>43655</c:v>
                </c:pt>
                <c:pt idx="128">
                  <c:v>43656</c:v>
                </c:pt>
                <c:pt idx="129">
                  <c:v>43657</c:v>
                </c:pt>
                <c:pt idx="130">
                  <c:v>43658</c:v>
                </c:pt>
                <c:pt idx="131">
                  <c:v>43661</c:v>
                </c:pt>
                <c:pt idx="132">
                  <c:v>43662</c:v>
                </c:pt>
                <c:pt idx="133">
                  <c:v>43663</c:v>
                </c:pt>
                <c:pt idx="134">
                  <c:v>43664</c:v>
                </c:pt>
                <c:pt idx="135">
                  <c:v>43665</c:v>
                </c:pt>
                <c:pt idx="136">
                  <c:v>43668</c:v>
                </c:pt>
                <c:pt idx="137">
                  <c:v>43669</c:v>
                </c:pt>
                <c:pt idx="138">
                  <c:v>43670</c:v>
                </c:pt>
                <c:pt idx="139">
                  <c:v>43671</c:v>
                </c:pt>
                <c:pt idx="140">
                  <c:v>43672</c:v>
                </c:pt>
                <c:pt idx="141">
                  <c:v>43675</c:v>
                </c:pt>
                <c:pt idx="142">
                  <c:v>43676</c:v>
                </c:pt>
                <c:pt idx="143">
                  <c:v>43677</c:v>
                </c:pt>
                <c:pt idx="144">
                  <c:v>43678</c:v>
                </c:pt>
                <c:pt idx="145">
                  <c:v>43679</c:v>
                </c:pt>
                <c:pt idx="146">
                  <c:v>43682</c:v>
                </c:pt>
                <c:pt idx="147">
                  <c:v>43683</c:v>
                </c:pt>
                <c:pt idx="148">
                  <c:v>43684</c:v>
                </c:pt>
                <c:pt idx="149">
                  <c:v>43685</c:v>
                </c:pt>
                <c:pt idx="150">
                  <c:v>43686</c:v>
                </c:pt>
                <c:pt idx="151">
                  <c:v>43689</c:v>
                </c:pt>
                <c:pt idx="152">
                  <c:v>43690</c:v>
                </c:pt>
                <c:pt idx="153">
                  <c:v>43691</c:v>
                </c:pt>
                <c:pt idx="154">
                  <c:v>43692</c:v>
                </c:pt>
                <c:pt idx="155">
                  <c:v>43693</c:v>
                </c:pt>
                <c:pt idx="156">
                  <c:v>43696</c:v>
                </c:pt>
                <c:pt idx="157">
                  <c:v>43697</c:v>
                </c:pt>
                <c:pt idx="158">
                  <c:v>43698</c:v>
                </c:pt>
                <c:pt idx="159">
                  <c:v>43699</c:v>
                </c:pt>
                <c:pt idx="160">
                  <c:v>43700</c:v>
                </c:pt>
                <c:pt idx="161">
                  <c:v>43703</c:v>
                </c:pt>
                <c:pt idx="162">
                  <c:v>43704</c:v>
                </c:pt>
                <c:pt idx="163">
                  <c:v>43705</c:v>
                </c:pt>
                <c:pt idx="164">
                  <c:v>43706</c:v>
                </c:pt>
                <c:pt idx="165">
                  <c:v>43707</c:v>
                </c:pt>
                <c:pt idx="166">
                  <c:v>43710</c:v>
                </c:pt>
                <c:pt idx="167">
                  <c:v>43711</c:v>
                </c:pt>
                <c:pt idx="168">
                  <c:v>43712</c:v>
                </c:pt>
                <c:pt idx="169">
                  <c:v>43713</c:v>
                </c:pt>
                <c:pt idx="170">
                  <c:v>43714</c:v>
                </c:pt>
                <c:pt idx="171">
                  <c:v>43717</c:v>
                </c:pt>
                <c:pt idx="172">
                  <c:v>43718</c:v>
                </c:pt>
                <c:pt idx="173">
                  <c:v>43719</c:v>
                </c:pt>
                <c:pt idx="174">
                  <c:v>43720</c:v>
                </c:pt>
                <c:pt idx="175">
                  <c:v>43724</c:v>
                </c:pt>
                <c:pt idx="176">
                  <c:v>43725</c:v>
                </c:pt>
                <c:pt idx="177">
                  <c:v>43726</c:v>
                </c:pt>
                <c:pt idx="178">
                  <c:v>43727</c:v>
                </c:pt>
                <c:pt idx="179">
                  <c:v>43728</c:v>
                </c:pt>
                <c:pt idx="180">
                  <c:v>43731</c:v>
                </c:pt>
                <c:pt idx="181">
                  <c:v>43732</c:v>
                </c:pt>
                <c:pt idx="182">
                  <c:v>43733</c:v>
                </c:pt>
                <c:pt idx="183">
                  <c:v>43734</c:v>
                </c:pt>
                <c:pt idx="184">
                  <c:v>43735</c:v>
                </c:pt>
                <c:pt idx="185">
                  <c:v>43737</c:v>
                </c:pt>
                <c:pt idx="186">
                  <c:v>43738</c:v>
                </c:pt>
                <c:pt idx="187">
                  <c:v>43746</c:v>
                </c:pt>
                <c:pt idx="188">
                  <c:v>43747</c:v>
                </c:pt>
                <c:pt idx="189">
                  <c:v>43748</c:v>
                </c:pt>
                <c:pt idx="190">
                  <c:v>43749</c:v>
                </c:pt>
                <c:pt idx="191">
                  <c:v>43750</c:v>
                </c:pt>
                <c:pt idx="192">
                  <c:v>43752</c:v>
                </c:pt>
                <c:pt idx="193">
                  <c:v>43753</c:v>
                </c:pt>
                <c:pt idx="194">
                  <c:v>43754</c:v>
                </c:pt>
                <c:pt idx="195">
                  <c:v>43755</c:v>
                </c:pt>
                <c:pt idx="196">
                  <c:v>43756</c:v>
                </c:pt>
                <c:pt idx="197">
                  <c:v>43759</c:v>
                </c:pt>
                <c:pt idx="198">
                  <c:v>43760</c:v>
                </c:pt>
                <c:pt idx="199">
                  <c:v>43761</c:v>
                </c:pt>
                <c:pt idx="200">
                  <c:v>43762</c:v>
                </c:pt>
                <c:pt idx="201">
                  <c:v>43763</c:v>
                </c:pt>
                <c:pt idx="202">
                  <c:v>43766</c:v>
                </c:pt>
                <c:pt idx="203">
                  <c:v>43767</c:v>
                </c:pt>
                <c:pt idx="204">
                  <c:v>43768</c:v>
                </c:pt>
                <c:pt idx="205">
                  <c:v>43769</c:v>
                </c:pt>
                <c:pt idx="206">
                  <c:v>43770</c:v>
                </c:pt>
                <c:pt idx="207">
                  <c:v>43773</c:v>
                </c:pt>
                <c:pt idx="208">
                  <c:v>43774</c:v>
                </c:pt>
                <c:pt idx="209">
                  <c:v>43775</c:v>
                </c:pt>
                <c:pt idx="210">
                  <c:v>43776</c:v>
                </c:pt>
                <c:pt idx="211">
                  <c:v>43777</c:v>
                </c:pt>
                <c:pt idx="212">
                  <c:v>43780</c:v>
                </c:pt>
                <c:pt idx="213">
                  <c:v>43781</c:v>
                </c:pt>
                <c:pt idx="214">
                  <c:v>43782</c:v>
                </c:pt>
                <c:pt idx="215">
                  <c:v>43783</c:v>
                </c:pt>
                <c:pt idx="216">
                  <c:v>43784</c:v>
                </c:pt>
                <c:pt idx="217">
                  <c:v>43787</c:v>
                </c:pt>
                <c:pt idx="218">
                  <c:v>43788</c:v>
                </c:pt>
                <c:pt idx="219">
                  <c:v>43789</c:v>
                </c:pt>
                <c:pt idx="220">
                  <c:v>43790</c:v>
                </c:pt>
                <c:pt idx="221">
                  <c:v>43791</c:v>
                </c:pt>
                <c:pt idx="222">
                  <c:v>43794</c:v>
                </c:pt>
                <c:pt idx="223">
                  <c:v>43795</c:v>
                </c:pt>
                <c:pt idx="224">
                  <c:v>43796</c:v>
                </c:pt>
                <c:pt idx="225">
                  <c:v>43797</c:v>
                </c:pt>
                <c:pt idx="226">
                  <c:v>43798</c:v>
                </c:pt>
                <c:pt idx="227">
                  <c:v>43801</c:v>
                </c:pt>
                <c:pt idx="228">
                  <c:v>43802</c:v>
                </c:pt>
                <c:pt idx="229">
                  <c:v>43803</c:v>
                </c:pt>
                <c:pt idx="230">
                  <c:v>43804</c:v>
                </c:pt>
                <c:pt idx="231">
                  <c:v>43805</c:v>
                </c:pt>
                <c:pt idx="232">
                  <c:v>43808</c:v>
                </c:pt>
                <c:pt idx="233">
                  <c:v>43809</c:v>
                </c:pt>
                <c:pt idx="234">
                  <c:v>43810</c:v>
                </c:pt>
                <c:pt idx="235">
                  <c:v>43811</c:v>
                </c:pt>
                <c:pt idx="236">
                  <c:v>43812</c:v>
                </c:pt>
                <c:pt idx="237">
                  <c:v>43815</c:v>
                </c:pt>
                <c:pt idx="238">
                  <c:v>43816</c:v>
                </c:pt>
                <c:pt idx="239">
                  <c:v>43817</c:v>
                </c:pt>
                <c:pt idx="240">
                  <c:v>43818</c:v>
                </c:pt>
                <c:pt idx="241">
                  <c:v>43819</c:v>
                </c:pt>
                <c:pt idx="242">
                  <c:v>43822</c:v>
                </c:pt>
                <c:pt idx="243">
                  <c:v>43823</c:v>
                </c:pt>
                <c:pt idx="244">
                  <c:v>43824</c:v>
                </c:pt>
              </c:numCache>
            </c:numRef>
          </c:cat>
          <c:val>
            <c:numRef>
              <c:f>Sheet1!$H$3:$H$433</c:f>
              <c:numCache>
                <c:formatCode>General</c:formatCode>
                <c:ptCount val="245"/>
                <c:pt idx="0">
                  <c:v>1260</c:v>
                </c:pt>
                <c:pt idx="1">
                  <c:v>1260</c:v>
                </c:pt>
                <c:pt idx="2">
                  <c:v>1260</c:v>
                </c:pt>
                <c:pt idx="3">
                  <c:v>1260</c:v>
                </c:pt>
                <c:pt idx="4">
                  <c:v>1260</c:v>
                </c:pt>
                <c:pt idx="5">
                  <c:v>1260</c:v>
                </c:pt>
                <c:pt idx="6">
                  <c:v>1260</c:v>
                </c:pt>
                <c:pt idx="7">
                  <c:v>1260</c:v>
                </c:pt>
                <c:pt idx="8">
                  <c:v>1260</c:v>
                </c:pt>
                <c:pt idx="9">
                  <c:v>1260</c:v>
                </c:pt>
                <c:pt idx="10">
                  <c:v>1260</c:v>
                </c:pt>
                <c:pt idx="11">
                  <c:v>1260</c:v>
                </c:pt>
                <c:pt idx="12">
                  <c:v>1260</c:v>
                </c:pt>
                <c:pt idx="13">
                  <c:v>1260</c:v>
                </c:pt>
                <c:pt idx="14">
                  <c:v>1260</c:v>
                </c:pt>
                <c:pt idx="15">
                  <c:v>1260</c:v>
                </c:pt>
                <c:pt idx="16">
                  <c:v>1260</c:v>
                </c:pt>
                <c:pt idx="17">
                  <c:v>1260</c:v>
                </c:pt>
                <c:pt idx="18">
                  <c:v>1260</c:v>
                </c:pt>
                <c:pt idx="19">
                  <c:v>1260</c:v>
                </c:pt>
                <c:pt idx="20">
                  <c:v>1260</c:v>
                </c:pt>
                <c:pt idx="21">
                  <c:v>1260</c:v>
                </c:pt>
                <c:pt idx="22">
                  <c:v>1260</c:v>
                </c:pt>
                <c:pt idx="23">
                  <c:v>1260</c:v>
                </c:pt>
                <c:pt idx="24">
                  <c:v>1260</c:v>
                </c:pt>
                <c:pt idx="25">
                  <c:v>1260</c:v>
                </c:pt>
                <c:pt idx="26">
                  <c:v>1260</c:v>
                </c:pt>
                <c:pt idx="27">
                  <c:v>1260</c:v>
                </c:pt>
                <c:pt idx="28">
                  <c:v>1260</c:v>
                </c:pt>
                <c:pt idx="29">
                  <c:v>1260</c:v>
                </c:pt>
                <c:pt idx="30">
                  <c:v>1260</c:v>
                </c:pt>
                <c:pt idx="31">
                  <c:v>1260</c:v>
                </c:pt>
                <c:pt idx="32">
                  <c:v>1260</c:v>
                </c:pt>
                <c:pt idx="33">
                  <c:v>1260</c:v>
                </c:pt>
                <c:pt idx="34">
                  <c:v>1260</c:v>
                </c:pt>
                <c:pt idx="35">
                  <c:v>1260</c:v>
                </c:pt>
                <c:pt idx="36">
                  <c:v>1260</c:v>
                </c:pt>
                <c:pt idx="37">
                  <c:v>1260</c:v>
                </c:pt>
                <c:pt idx="38">
                  <c:v>1260</c:v>
                </c:pt>
                <c:pt idx="39">
                  <c:v>1260</c:v>
                </c:pt>
                <c:pt idx="40">
                  <c:v>1260</c:v>
                </c:pt>
                <c:pt idx="41">
                  <c:v>1260</c:v>
                </c:pt>
                <c:pt idx="42">
                  <c:v>1260</c:v>
                </c:pt>
                <c:pt idx="43">
                  <c:v>1260</c:v>
                </c:pt>
                <c:pt idx="44">
                  <c:v>1260</c:v>
                </c:pt>
                <c:pt idx="45">
                  <c:v>1260</c:v>
                </c:pt>
                <c:pt idx="46">
                  <c:v>1260</c:v>
                </c:pt>
                <c:pt idx="47">
                  <c:v>1260</c:v>
                </c:pt>
                <c:pt idx="48">
                  <c:v>1260</c:v>
                </c:pt>
                <c:pt idx="49">
                  <c:v>1260</c:v>
                </c:pt>
                <c:pt idx="50">
                  <c:v>1260</c:v>
                </c:pt>
                <c:pt idx="51">
                  <c:v>1260</c:v>
                </c:pt>
                <c:pt idx="52">
                  <c:v>1260</c:v>
                </c:pt>
                <c:pt idx="53">
                  <c:v>1260</c:v>
                </c:pt>
                <c:pt idx="54">
                  <c:v>1260</c:v>
                </c:pt>
                <c:pt idx="55">
                  <c:v>1260</c:v>
                </c:pt>
                <c:pt idx="56">
                  <c:v>1260</c:v>
                </c:pt>
                <c:pt idx="57">
                  <c:v>1260</c:v>
                </c:pt>
                <c:pt idx="58">
                  <c:v>1250</c:v>
                </c:pt>
                <c:pt idx="59">
                  <c:v>1245</c:v>
                </c:pt>
                <c:pt idx="60">
                  <c:v>1245</c:v>
                </c:pt>
                <c:pt idx="61">
                  <c:v>1245</c:v>
                </c:pt>
                <c:pt idx="62">
                  <c:v>1245</c:v>
                </c:pt>
                <c:pt idx="63">
                  <c:v>1245</c:v>
                </c:pt>
                <c:pt idx="64">
                  <c:v>1245</c:v>
                </c:pt>
                <c:pt idx="65">
                  <c:v>1245</c:v>
                </c:pt>
                <c:pt idx="66">
                  <c:v>1245</c:v>
                </c:pt>
                <c:pt idx="67">
                  <c:v>1245</c:v>
                </c:pt>
                <c:pt idx="68">
                  <c:v>1245</c:v>
                </c:pt>
                <c:pt idx="69">
                  <c:v>1245</c:v>
                </c:pt>
                <c:pt idx="70">
                  <c:v>1245</c:v>
                </c:pt>
                <c:pt idx="71">
                  <c:v>1245</c:v>
                </c:pt>
                <c:pt idx="72">
                  <c:v>1245</c:v>
                </c:pt>
                <c:pt idx="73">
                  <c:v>1245</c:v>
                </c:pt>
                <c:pt idx="74">
                  <c:v>1245</c:v>
                </c:pt>
                <c:pt idx="75">
                  <c:v>1245</c:v>
                </c:pt>
                <c:pt idx="76">
                  <c:v>1245</c:v>
                </c:pt>
                <c:pt idx="77">
                  <c:v>1245</c:v>
                </c:pt>
                <c:pt idx="78">
                  <c:v>1245</c:v>
                </c:pt>
                <c:pt idx="79">
                  <c:v>1245</c:v>
                </c:pt>
                <c:pt idx="80">
                  <c:v>1245</c:v>
                </c:pt>
                <c:pt idx="81">
                  <c:v>1245</c:v>
                </c:pt>
                <c:pt idx="82">
                  <c:v>1245</c:v>
                </c:pt>
                <c:pt idx="83">
                  <c:v>1245</c:v>
                </c:pt>
                <c:pt idx="84">
                  <c:v>1245</c:v>
                </c:pt>
                <c:pt idx="85">
                  <c:v>1245</c:v>
                </c:pt>
                <c:pt idx="86">
                  <c:v>1245</c:v>
                </c:pt>
                <c:pt idx="87">
                  <c:v>1295</c:v>
                </c:pt>
                <c:pt idx="88">
                  <c:v>1295</c:v>
                </c:pt>
                <c:pt idx="89">
                  <c:v>1295</c:v>
                </c:pt>
                <c:pt idx="90">
                  <c:v>1295</c:v>
                </c:pt>
                <c:pt idx="91">
                  <c:v>1295</c:v>
                </c:pt>
                <c:pt idx="92">
                  <c:v>1295</c:v>
                </c:pt>
                <c:pt idx="93">
                  <c:v>1295</c:v>
                </c:pt>
                <c:pt idx="94">
                  <c:v>1295</c:v>
                </c:pt>
                <c:pt idx="95">
                  <c:v>1295</c:v>
                </c:pt>
                <c:pt idx="96">
                  <c:v>1295</c:v>
                </c:pt>
                <c:pt idx="97">
                  <c:v>1295</c:v>
                </c:pt>
                <c:pt idx="98">
                  <c:v>1295</c:v>
                </c:pt>
                <c:pt idx="99">
                  <c:v>1295</c:v>
                </c:pt>
                <c:pt idx="100">
                  <c:v>1295</c:v>
                </c:pt>
                <c:pt idx="101">
                  <c:v>1295</c:v>
                </c:pt>
                <c:pt idx="102">
                  <c:v>1295</c:v>
                </c:pt>
                <c:pt idx="103">
                  <c:v>1295</c:v>
                </c:pt>
                <c:pt idx="104">
                  <c:v>1295</c:v>
                </c:pt>
                <c:pt idx="105">
                  <c:v>1295</c:v>
                </c:pt>
                <c:pt idx="106">
                  <c:v>1295</c:v>
                </c:pt>
                <c:pt idx="107">
                  <c:v>1295</c:v>
                </c:pt>
                <c:pt idx="108">
                  <c:v>1295</c:v>
                </c:pt>
                <c:pt idx="109">
                  <c:v>1295</c:v>
                </c:pt>
                <c:pt idx="110">
                  <c:v>1295</c:v>
                </c:pt>
                <c:pt idx="111">
                  <c:v>1295</c:v>
                </c:pt>
                <c:pt idx="112">
                  <c:v>1295</c:v>
                </c:pt>
                <c:pt idx="113">
                  <c:v>1295</c:v>
                </c:pt>
                <c:pt idx="114">
                  <c:v>1295</c:v>
                </c:pt>
                <c:pt idx="115">
                  <c:v>1295</c:v>
                </c:pt>
                <c:pt idx="116">
                  <c:v>1295</c:v>
                </c:pt>
                <c:pt idx="117">
                  <c:v>1295</c:v>
                </c:pt>
                <c:pt idx="118">
                  <c:v>1295</c:v>
                </c:pt>
                <c:pt idx="119">
                  <c:v>1295</c:v>
                </c:pt>
                <c:pt idx="120">
                  <c:v>1295</c:v>
                </c:pt>
                <c:pt idx="121">
                  <c:v>1295</c:v>
                </c:pt>
                <c:pt idx="122">
                  <c:v>1270</c:v>
                </c:pt>
                <c:pt idx="123">
                  <c:v>1270</c:v>
                </c:pt>
                <c:pt idx="124">
                  <c:v>1270</c:v>
                </c:pt>
                <c:pt idx="125">
                  <c:v>1270</c:v>
                </c:pt>
                <c:pt idx="126">
                  <c:v>1270</c:v>
                </c:pt>
                <c:pt idx="127">
                  <c:v>1270</c:v>
                </c:pt>
                <c:pt idx="128">
                  <c:v>1270</c:v>
                </c:pt>
                <c:pt idx="129">
                  <c:v>1270</c:v>
                </c:pt>
                <c:pt idx="130">
                  <c:v>1270</c:v>
                </c:pt>
                <c:pt idx="131">
                  <c:v>1270</c:v>
                </c:pt>
                <c:pt idx="132">
                  <c:v>1270</c:v>
                </c:pt>
                <c:pt idx="133">
                  <c:v>1270</c:v>
                </c:pt>
                <c:pt idx="134">
                  <c:v>1270</c:v>
                </c:pt>
                <c:pt idx="135">
                  <c:v>1270</c:v>
                </c:pt>
                <c:pt idx="136">
                  <c:v>1270</c:v>
                </c:pt>
                <c:pt idx="137">
                  <c:v>1270</c:v>
                </c:pt>
                <c:pt idx="138">
                  <c:v>1270</c:v>
                </c:pt>
                <c:pt idx="139">
                  <c:v>1270</c:v>
                </c:pt>
                <c:pt idx="140">
                  <c:v>1270</c:v>
                </c:pt>
                <c:pt idx="141">
                  <c:v>1270</c:v>
                </c:pt>
                <c:pt idx="142">
                  <c:v>1270</c:v>
                </c:pt>
                <c:pt idx="143">
                  <c:v>1270</c:v>
                </c:pt>
                <c:pt idx="144">
                  <c:v>1270</c:v>
                </c:pt>
                <c:pt idx="145">
                  <c:v>1270</c:v>
                </c:pt>
                <c:pt idx="146">
                  <c:v>1205</c:v>
                </c:pt>
                <c:pt idx="147">
                  <c:v>1205</c:v>
                </c:pt>
                <c:pt idx="148">
                  <c:v>1205</c:v>
                </c:pt>
                <c:pt idx="149">
                  <c:v>1205</c:v>
                </c:pt>
                <c:pt idx="150">
                  <c:v>1205</c:v>
                </c:pt>
                <c:pt idx="151">
                  <c:v>1205</c:v>
                </c:pt>
                <c:pt idx="152">
                  <c:v>1205</c:v>
                </c:pt>
                <c:pt idx="153">
                  <c:v>1205</c:v>
                </c:pt>
                <c:pt idx="154">
                  <c:v>1205</c:v>
                </c:pt>
                <c:pt idx="155">
                  <c:v>1205</c:v>
                </c:pt>
                <c:pt idx="156">
                  <c:v>1205</c:v>
                </c:pt>
                <c:pt idx="157">
                  <c:v>1205</c:v>
                </c:pt>
                <c:pt idx="158">
                  <c:v>1205</c:v>
                </c:pt>
                <c:pt idx="159">
                  <c:v>1205</c:v>
                </c:pt>
                <c:pt idx="160">
                  <c:v>1205</c:v>
                </c:pt>
                <c:pt idx="161">
                  <c:v>1205</c:v>
                </c:pt>
                <c:pt idx="162">
                  <c:v>1205</c:v>
                </c:pt>
                <c:pt idx="163">
                  <c:v>1205</c:v>
                </c:pt>
                <c:pt idx="164">
                  <c:v>1205</c:v>
                </c:pt>
                <c:pt idx="165">
                  <c:v>1205</c:v>
                </c:pt>
                <c:pt idx="166">
                  <c:v>1140</c:v>
                </c:pt>
                <c:pt idx="167">
                  <c:v>1140</c:v>
                </c:pt>
                <c:pt idx="168">
                  <c:v>1140</c:v>
                </c:pt>
                <c:pt idx="169">
                  <c:v>1140</c:v>
                </c:pt>
                <c:pt idx="170">
                  <c:v>1140</c:v>
                </c:pt>
                <c:pt idx="171">
                  <c:v>1140</c:v>
                </c:pt>
                <c:pt idx="172">
                  <c:v>1140</c:v>
                </c:pt>
                <c:pt idx="173">
                  <c:v>1140</c:v>
                </c:pt>
                <c:pt idx="174">
                  <c:v>1140</c:v>
                </c:pt>
                <c:pt idx="175">
                  <c:v>1140</c:v>
                </c:pt>
                <c:pt idx="176">
                  <c:v>1140</c:v>
                </c:pt>
                <c:pt idx="177">
                  <c:v>1140</c:v>
                </c:pt>
                <c:pt idx="178">
                  <c:v>1140</c:v>
                </c:pt>
                <c:pt idx="179">
                  <c:v>1140</c:v>
                </c:pt>
                <c:pt idx="180">
                  <c:v>1140</c:v>
                </c:pt>
                <c:pt idx="181">
                  <c:v>1140</c:v>
                </c:pt>
                <c:pt idx="182">
                  <c:v>1140</c:v>
                </c:pt>
                <c:pt idx="183">
                  <c:v>1140</c:v>
                </c:pt>
                <c:pt idx="184">
                  <c:v>1140</c:v>
                </c:pt>
                <c:pt idx="185">
                  <c:v>1140</c:v>
                </c:pt>
                <c:pt idx="186">
                  <c:v>1140</c:v>
                </c:pt>
                <c:pt idx="187">
                  <c:v>1140</c:v>
                </c:pt>
                <c:pt idx="188">
                  <c:v>1140</c:v>
                </c:pt>
                <c:pt idx="189">
                  <c:v>1140</c:v>
                </c:pt>
                <c:pt idx="190">
                  <c:v>1140</c:v>
                </c:pt>
                <c:pt idx="191">
                  <c:v>1140</c:v>
                </c:pt>
                <c:pt idx="192">
                  <c:v>1140</c:v>
                </c:pt>
                <c:pt idx="193">
                  <c:v>1140</c:v>
                </c:pt>
                <c:pt idx="194">
                  <c:v>1140</c:v>
                </c:pt>
                <c:pt idx="195">
                  <c:v>1140</c:v>
                </c:pt>
                <c:pt idx="196">
                  <c:v>1140</c:v>
                </c:pt>
                <c:pt idx="197">
                  <c:v>1140</c:v>
                </c:pt>
                <c:pt idx="198">
                  <c:v>1140</c:v>
                </c:pt>
                <c:pt idx="199">
                  <c:v>1140</c:v>
                </c:pt>
                <c:pt idx="200">
                  <c:v>1140</c:v>
                </c:pt>
                <c:pt idx="201">
                  <c:v>1140</c:v>
                </c:pt>
                <c:pt idx="202">
                  <c:v>1140</c:v>
                </c:pt>
                <c:pt idx="203">
                  <c:v>1140</c:v>
                </c:pt>
                <c:pt idx="204">
                  <c:v>1140</c:v>
                </c:pt>
                <c:pt idx="205">
                  <c:v>1140</c:v>
                </c:pt>
                <c:pt idx="206">
                  <c:v>1140</c:v>
                </c:pt>
                <c:pt idx="207">
                  <c:v>1140</c:v>
                </c:pt>
                <c:pt idx="208">
                  <c:v>1100</c:v>
                </c:pt>
                <c:pt idx="209">
                  <c:v>1100</c:v>
                </c:pt>
                <c:pt idx="210">
                  <c:v>1100</c:v>
                </c:pt>
                <c:pt idx="211">
                  <c:v>1100</c:v>
                </c:pt>
                <c:pt idx="212">
                  <c:v>1100</c:v>
                </c:pt>
                <c:pt idx="213">
                  <c:v>1100</c:v>
                </c:pt>
                <c:pt idx="214">
                  <c:v>1100</c:v>
                </c:pt>
                <c:pt idx="215">
                  <c:v>1100</c:v>
                </c:pt>
                <c:pt idx="216">
                  <c:v>1100</c:v>
                </c:pt>
                <c:pt idx="217">
                  <c:v>1100</c:v>
                </c:pt>
                <c:pt idx="218">
                  <c:v>1100</c:v>
                </c:pt>
                <c:pt idx="219">
                  <c:v>1100</c:v>
                </c:pt>
                <c:pt idx="220">
                  <c:v>1100</c:v>
                </c:pt>
                <c:pt idx="221">
                  <c:v>1100</c:v>
                </c:pt>
                <c:pt idx="222">
                  <c:v>1100</c:v>
                </c:pt>
                <c:pt idx="223">
                  <c:v>1100</c:v>
                </c:pt>
                <c:pt idx="224">
                  <c:v>1100</c:v>
                </c:pt>
                <c:pt idx="225">
                  <c:v>1100</c:v>
                </c:pt>
                <c:pt idx="226">
                  <c:v>1100</c:v>
                </c:pt>
                <c:pt idx="227">
                  <c:v>1100</c:v>
                </c:pt>
                <c:pt idx="228">
                  <c:v>1100</c:v>
                </c:pt>
                <c:pt idx="229">
                  <c:v>1100</c:v>
                </c:pt>
                <c:pt idx="230">
                  <c:v>1100</c:v>
                </c:pt>
                <c:pt idx="231">
                  <c:v>1100</c:v>
                </c:pt>
                <c:pt idx="232">
                  <c:v>1100</c:v>
                </c:pt>
                <c:pt idx="233">
                  <c:v>1100</c:v>
                </c:pt>
                <c:pt idx="234">
                  <c:v>1100</c:v>
                </c:pt>
                <c:pt idx="235">
                  <c:v>1100</c:v>
                </c:pt>
                <c:pt idx="236">
                  <c:v>1100</c:v>
                </c:pt>
                <c:pt idx="237">
                  <c:v>1100</c:v>
                </c:pt>
                <c:pt idx="238">
                  <c:v>1100</c:v>
                </c:pt>
                <c:pt idx="239">
                  <c:v>1100</c:v>
                </c:pt>
                <c:pt idx="240">
                  <c:v>1100</c:v>
                </c:pt>
                <c:pt idx="241">
                  <c:v>1100</c:v>
                </c:pt>
                <c:pt idx="242">
                  <c:v>1100</c:v>
                </c:pt>
                <c:pt idx="243">
                  <c:v>1100</c:v>
                </c:pt>
                <c:pt idx="244">
                  <c:v>1100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B04-456F-AE9D-555DA54FBA62}"/>
            </c:ext>
          </c:extLst>
        </c:ser>
        <c:ser>
          <c:idx val="7"/>
          <c:order val="7"/>
          <c:tx>
            <c:strRef>
              <c:f>Sheet1!$I$2</c:f>
              <c:strCache>
                <c:ptCount val="1"/>
                <c:pt idx="0">
                  <c:v>气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Sheet1!$A$3:$A$433</c:f>
              <c:numCache>
                <c:formatCode>yyyy\-mm\-dd</c:formatCode>
                <c:ptCount val="245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43507</c:v>
                </c:pt>
                <c:pt idx="25">
                  <c:v>43508</c:v>
                </c:pt>
                <c:pt idx="26">
                  <c:v>43509</c:v>
                </c:pt>
                <c:pt idx="27">
                  <c:v>43510</c:v>
                </c:pt>
                <c:pt idx="28">
                  <c:v>43511</c:v>
                </c:pt>
                <c:pt idx="29">
                  <c:v>43514</c:v>
                </c:pt>
                <c:pt idx="30">
                  <c:v>43515</c:v>
                </c:pt>
                <c:pt idx="31">
                  <c:v>43516</c:v>
                </c:pt>
                <c:pt idx="32">
                  <c:v>43517</c:v>
                </c:pt>
                <c:pt idx="33">
                  <c:v>43518</c:v>
                </c:pt>
                <c:pt idx="34">
                  <c:v>43521</c:v>
                </c:pt>
                <c:pt idx="35">
                  <c:v>43522</c:v>
                </c:pt>
                <c:pt idx="36">
                  <c:v>43523</c:v>
                </c:pt>
                <c:pt idx="37">
                  <c:v>43524</c:v>
                </c:pt>
                <c:pt idx="38">
                  <c:v>43525</c:v>
                </c:pt>
                <c:pt idx="39">
                  <c:v>43528</c:v>
                </c:pt>
                <c:pt idx="40">
                  <c:v>43529</c:v>
                </c:pt>
                <c:pt idx="41">
                  <c:v>43530</c:v>
                </c:pt>
                <c:pt idx="42">
                  <c:v>43531</c:v>
                </c:pt>
                <c:pt idx="43">
                  <c:v>43532</c:v>
                </c:pt>
                <c:pt idx="44">
                  <c:v>43535</c:v>
                </c:pt>
                <c:pt idx="45">
                  <c:v>43536</c:v>
                </c:pt>
                <c:pt idx="46">
                  <c:v>43537</c:v>
                </c:pt>
                <c:pt idx="47">
                  <c:v>43538</c:v>
                </c:pt>
                <c:pt idx="48">
                  <c:v>43539</c:v>
                </c:pt>
                <c:pt idx="49">
                  <c:v>43542</c:v>
                </c:pt>
                <c:pt idx="50">
                  <c:v>43543</c:v>
                </c:pt>
                <c:pt idx="51">
                  <c:v>43544</c:v>
                </c:pt>
                <c:pt idx="52">
                  <c:v>43545</c:v>
                </c:pt>
                <c:pt idx="53">
                  <c:v>43546</c:v>
                </c:pt>
                <c:pt idx="54">
                  <c:v>43549</c:v>
                </c:pt>
                <c:pt idx="55">
                  <c:v>43550</c:v>
                </c:pt>
                <c:pt idx="56">
                  <c:v>43551</c:v>
                </c:pt>
                <c:pt idx="57">
                  <c:v>43552</c:v>
                </c:pt>
                <c:pt idx="58">
                  <c:v>43553</c:v>
                </c:pt>
                <c:pt idx="59">
                  <c:v>43556</c:v>
                </c:pt>
                <c:pt idx="60">
                  <c:v>43557</c:v>
                </c:pt>
                <c:pt idx="61">
                  <c:v>43558</c:v>
                </c:pt>
                <c:pt idx="62">
                  <c:v>43559</c:v>
                </c:pt>
                <c:pt idx="63">
                  <c:v>43563</c:v>
                </c:pt>
                <c:pt idx="64">
                  <c:v>43564</c:v>
                </c:pt>
                <c:pt idx="65">
                  <c:v>43565</c:v>
                </c:pt>
                <c:pt idx="66">
                  <c:v>43566</c:v>
                </c:pt>
                <c:pt idx="67">
                  <c:v>43567</c:v>
                </c:pt>
                <c:pt idx="68">
                  <c:v>43570</c:v>
                </c:pt>
                <c:pt idx="69">
                  <c:v>43571</c:v>
                </c:pt>
                <c:pt idx="70">
                  <c:v>43572</c:v>
                </c:pt>
                <c:pt idx="71">
                  <c:v>43573</c:v>
                </c:pt>
                <c:pt idx="72">
                  <c:v>43574</c:v>
                </c:pt>
                <c:pt idx="73">
                  <c:v>43577</c:v>
                </c:pt>
                <c:pt idx="74">
                  <c:v>43578</c:v>
                </c:pt>
                <c:pt idx="75">
                  <c:v>43579</c:v>
                </c:pt>
                <c:pt idx="76">
                  <c:v>43580</c:v>
                </c:pt>
                <c:pt idx="77">
                  <c:v>43581</c:v>
                </c:pt>
                <c:pt idx="78">
                  <c:v>43583</c:v>
                </c:pt>
                <c:pt idx="79">
                  <c:v>43584</c:v>
                </c:pt>
                <c:pt idx="80">
                  <c:v>43585</c:v>
                </c:pt>
                <c:pt idx="81">
                  <c:v>43590</c:v>
                </c:pt>
                <c:pt idx="82">
                  <c:v>43591</c:v>
                </c:pt>
                <c:pt idx="83">
                  <c:v>43592</c:v>
                </c:pt>
                <c:pt idx="84">
                  <c:v>43593</c:v>
                </c:pt>
                <c:pt idx="85">
                  <c:v>43594</c:v>
                </c:pt>
                <c:pt idx="86">
                  <c:v>43595</c:v>
                </c:pt>
                <c:pt idx="87">
                  <c:v>43598</c:v>
                </c:pt>
                <c:pt idx="88">
                  <c:v>43599</c:v>
                </c:pt>
                <c:pt idx="89">
                  <c:v>43600</c:v>
                </c:pt>
                <c:pt idx="90">
                  <c:v>43601</c:v>
                </c:pt>
                <c:pt idx="91">
                  <c:v>43602</c:v>
                </c:pt>
                <c:pt idx="92">
                  <c:v>43605</c:v>
                </c:pt>
                <c:pt idx="93">
                  <c:v>43606</c:v>
                </c:pt>
                <c:pt idx="94">
                  <c:v>43607</c:v>
                </c:pt>
                <c:pt idx="95">
                  <c:v>43608</c:v>
                </c:pt>
                <c:pt idx="96">
                  <c:v>43609</c:v>
                </c:pt>
                <c:pt idx="97">
                  <c:v>43612</c:v>
                </c:pt>
                <c:pt idx="98">
                  <c:v>43613</c:v>
                </c:pt>
                <c:pt idx="99">
                  <c:v>43614</c:v>
                </c:pt>
                <c:pt idx="100">
                  <c:v>43615</c:v>
                </c:pt>
                <c:pt idx="101">
                  <c:v>43616</c:v>
                </c:pt>
                <c:pt idx="102">
                  <c:v>43619</c:v>
                </c:pt>
                <c:pt idx="103">
                  <c:v>43620</c:v>
                </c:pt>
                <c:pt idx="104">
                  <c:v>43621</c:v>
                </c:pt>
                <c:pt idx="105">
                  <c:v>43622</c:v>
                </c:pt>
                <c:pt idx="106">
                  <c:v>43626</c:v>
                </c:pt>
                <c:pt idx="107">
                  <c:v>43627</c:v>
                </c:pt>
                <c:pt idx="108">
                  <c:v>43628</c:v>
                </c:pt>
                <c:pt idx="109">
                  <c:v>43629</c:v>
                </c:pt>
                <c:pt idx="110">
                  <c:v>43630</c:v>
                </c:pt>
                <c:pt idx="111">
                  <c:v>43633</c:v>
                </c:pt>
                <c:pt idx="112">
                  <c:v>43634</c:v>
                </c:pt>
                <c:pt idx="113">
                  <c:v>43635</c:v>
                </c:pt>
                <c:pt idx="114">
                  <c:v>43636</c:v>
                </c:pt>
                <c:pt idx="115">
                  <c:v>43637</c:v>
                </c:pt>
                <c:pt idx="116">
                  <c:v>43640</c:v>
                </c:pt>
                <c:pt idx="117">
                  <c:v>43641</c:v>
                </c:pt>
                <c:pt idx="118">
                  <c:v>43642</c:v>
                </c:pt>
                <c:pt idx="119">
                  <c:v>43643</c:v>
                </c:pt>
                <c:pt idx="120">
                  <c:v>43644</c:v>
                </c:pt>
                <c:pt idx="121">
                  <c:v>43647</c:v>
                </c:pt>
                <c:pt idx="122">
                  <c:v>43648</c:v>
                </c:pt>
                <c:pt idx="123">
                  <c:v>43649</c:v>
                </c:pt>
                <c:pt idx="124">
                  <c:v>43650</c:v>
                </c:pt>
                <c:pt idx="125">
                  <c:v>43651</c:v>
                </c:pt>
                <c:pt idx="126">
                  <c:v>43654</c:v>
                </c:pt>
                <c:pt idx="127">
                  <c:v>43655</c:v>
                </c:pt>
                <c:pt idx="128">
                  <c:v>43656</c:v>
                </c:pt>
                <c:pt idx="129">
                  <c:v>43657</c:v>
                </c:pt>
                <c:pt idx="130">
                  <c:v>43658</c:v>
                </c:pt>
                <c:pt idx="131">
                  <c:v>43661</c:v>
                </c:pt>
                <c:pt idx="132">
                  <c:v>43662</c:v>
                </c:pt>
                <c:pt idx="133">
                  <c:v>43663</c:v>
                </c:pt>
                <c:pt idx="134">
                  <c:v>43664</c:v>
                </c:pt>
                <c:pt idx="135">
                  <c:v>43665</c:v>
                </c:pt>
                <c:pt idx="136">
                  <c:v>43668</c:v>
                </c:pt>
                <c:pt idx="137">
                  <c:v>43669</c:v>
                </c:pt>
                <c:pt idx="138">
                  <c:v>43670</c:v>
                </c:pt>
                <c:pt idx="139">
                  <c:v>43671</c:v>
                </c:pt>
                <c:pt idx="140">
                  <c:v>43672</c:v>
                </c:pt>
                <c:pt idx="141">
                  <c:v>43675</c:v>
                </c:pt>
                <c:pt idx="142">
                  <c:v>43676</c:v>
                </c:pt>
                <c:pt idx="143">
                  <c:v>43677</c:v>
                </c:pt>
                <c:pt idx="144">
                  <c:v>43678</c:v>
                </c:pt>
                <c:pt idx="145">
                  <c:v>43679</c:v>
                </c:pt>
                <c:pt idx="146">
                  <c:v>43682</c:v>
                </c:pt>
                <c:pt idx="147">
                  <c:v>43683</c:v>
                </c:pt>
                <c:pt idx="148">
                  <c:v>43684</c:v>
                </c:pt>
                <c:pt idx="149">
                  <c:v>43685</c:v>
                </c:pt>
                <c:pt idx="150">
                  <c:v>43686</c:v>
                </c:pt>
                <c:pt idx="151">
                  <c:v>43689</c:v>
                </c:pt>
                <c:pt idx="152">
                  <c:v>43690</c:v>
                </c:pt>
                <c:pt idx="153">
                  <c:v>43691</c:v>
                </c:pt>
                <c:pt idx="154">
                  <c:v>43692</c:v>
                </c:pt>
                <c:pt idx="155">
                  <c:v>43693</c:v>
                </c:pt>
                <c:pt idx="156">
                  <c:v>43696</c:v>
                </c:pt>
                <c:pt idx="157">
                  <c:v>43697</c:v>
                </c:pt>
                <c:pt idx="158">
                  <c:v>43698</c:v>
                </c:pt>
                <c:pt idx="159">
                  <c:v>43699</c:v>
                </c:pt>
                <c:pt idx="160">
                  <c:v>43700</c:v>
                </c:pt>
                <c:pt idx="161">
                  <c:v>43703</c:v>
                </c:pt>
                <c:pt idx="162">
                  <c:v>43704</c:v>
                </c:pt>
                <c:pt idx="163">
                  <c:v>43705</c:v>
                </c:pt>
                <c:pt idx="164">
                  <c:v>43706</c:v>
                </c:pt>
                <c:pt idx="165">
                  <c:v>43707</c:v>
                </c:pt>
                <c:pt idx="166">
                  <c:v>43710</c:v>
                </c:pt>
                <c:pt idx="167">
                  <c:v>43711</c:v>
                </c:pt>
                <c:pt idx="168">
                  <c:v>43712</c:v>
                </c:pt>
                <c:pt idx="169">
                  <c:v>43713</c:v>
                </c:pt>
                <c:pt idx="170">
                  <c:v>43714</c:v>
                </c:pt>
                <c:pt idx="171">
                  <c:v>43717</c:v>
                </c:pt>
                <c:pt idx="172">
                  <c:v>43718</c:v>
                </c:pt>
                <c:pt idx="173">
                  <c:v>43719</c:v>
                </c:pt>
                <c:pt idx="174">
                  <c:v>43720</c:v>
                </c:pt>
                <c:pt idx="175">
                  <c:v>43724</c:v>
                </c:pt>
                <c:pt idx="176">
                  <c:v>43725</c:v>
                </c:pt>
                <c:pt idx="177">
                  <c:v>43726</c:v>
                </c:pt>
                <c:pt idx="178">
                  <c:v>43727</c:v>
                </c:pt>
                <c:pt idx="179">
                  <c:v>43728</c:v>
                </c:pt>
                <c:pt idx="180">
                  <c:v>43731</c:v>
                </c:pt>
                <c:pt idx="181">
                  <c:v>43732</c:v>
                </c:pt>
                <c:pt idx="182">
                  <c:v>43733</c:v>
                </c:pt>
                <c:pt idx="183">
                  <c:v>43734</c:v>
                </c:pt>
                <c:pt idx="184">
                  <c:v>43735</c:v>
                </c:pt>
                <c:pt idx="185">
                  <c:v>43737</c:v>
                </c:pt>
                <c:pt idx="186">
                  <c:v>43738</c:v>
                </c:pt>
                <c:pt idx="187">
                  <c:v>43746</c:v>
                </c:pt>
                <c:pt idx="188">
                  <c:v>43747</c:v>
                </c:pt>
                <c:pt idx="189">
                  <c:v>43748</c:v>
                </c:pt>
                <c:pt idx="190">
                  <c:v>43749</c:v>
                </c:pt>
                <c:pt idx="191">
                  <c:v>43750</c:v>
                </c:pt>
                <c:pt idx="192">
                  <c:v>43752</c:v>
                </c:pt>
                <c:pt idx="193">
                  <c:v>43753</c:v>
                </c:pt>
                <c:pt idx="194">
                  <c:v>43754</c:v>
                </c:pt>
                <c:pt idx="195">
                  <c:v>43755</c:v>
                </c:pt>
                <c:pt idx="196">
                  <c:v>43756</c:v>
                </c:pt>
                <c:pt idx="197">
                  <c:v>43759</c:v>
                </c:pt>
                <c:pt idx="198">
                  <c:v>43760</c:v>
                </c:pt>
                <c:pt idx="199">
                  <c:v>43761</c:v>
                </c:pt>
                <c:pt idx="200">
                  <c:v>43762</c:v>
                </c:pt>
                <c:pt idx="201">
                  <c:v>43763</c:v>
                </c:pt>
                <c:pt idx="202">
                  <c:v>43766</c:v>
                </c:pt>
                <c:pt idx="203">
                  <c:v>43767</c:v>
                </c:pt>
                <c:pt idx="204">
                  <c:v>43768</c:v>
                </c:pt>
                <c:pt idx="205">
                  <c:v>43769</c:v>
                </c:pt>
                <c:pt idx="206">
                  <c:v>43770</c:v>
                </c:pt>
                <c:pt idx="207">
                  <c:v>43773</c:v>
                </c:pt>
                <c:pt idx="208">
                  <c:v>43774</c:v>
                </c:pt>
                <c:pt idx="209">
                  <c:v>43775</c:v>
                </c:pt>
                <c:pt idx="210">
                  <c:v>43776</c:v>
                </c:pt>
                <c:pt idx="211">
                  <c:v>43777</c:v>
                </c:pt>
                <c:pt idx="212">
                  <c:v>43780</c:v>
                </c:pt>
                <c:pt idx="213">
                  <c:v>43781</c:v>
                </c:pt>
                <c:pt idx="214">
                  <c:v>43782</c:v>
                </c:pt>
                <c:pt idx="215">
                  <c:v>43783</c:v>
                </c:pt>
                <c:pt idx="216">
                  <c:v>43784</c:v>
                </c:pt>
                <c:pt idx="217">
                  <c:v>43787</c:v>
                </c:pt>
                <c:pt idx="218">
                  <c:v>43788</c:v>
                </c:pt>
                <c:pt idx="219">
                  <c:v>43789</c:v>
                </c:pt>
                <c:pt idx="220">
                  <c:v>43790</c:v>
                </c:pt>
                <c:pt idx="221">
                  <c:v>43791</c:v>
                </c:pt>
                <c:pt idx="222">
                  <c:v>43794</c:v>
                </c:pt>
                <c:pt idx="223">
                  <c:v>43795</c:v>
                </c:pt>
                <c:pt idx="224">
                  <c:v>43796</c:v>
                </c:pt>
                <c:pt idx="225">
                  <c:v>43797</c:v>
                </c:pt>
                <c:pt idx="226">
                  <c:v>43798</c:v>
                </c:pt>
                <c:pt idx="227">
                  <c:v>43801</c:v>
                </c:pt>
                <c:pt idx="228">
                  <c:v>43802</c:v>
                </c:pt>
                <c:pt idx="229">
                  <c:v>43803</c:v>
                </c:pt>
                <c:pt idx="230">
                  <c:v>43804</c:v>
                </c:pt>
                <c:pt idx="231">
                  <c:v>43805</c:v>
                </c:pt>
                <c:pt idx="232">
                  <c:v>43808</c:v>
                </c:pt>
                <c:pt idx="233">
                  <c:v>43809</c:v>
                </c:pt>
                <c:pt idx="234">
                  <c:v>43810</c:v>
                </c:pt>
                <c:pt idx="235">
                  <c:v>43811</c:v>
                </c:pt>
                <c:pt idx="236">
                  <c:v>43812</c:v>
                </c:pt>
                <c:pt idx="237">
                  <c:v>43815</c:v>
                </c:pt>
                <c:pt idx="238">
                  <c:v>43816</c:v>
                </c:pt>
                <c:pt idx="239">
                  <c:v>43817</c:v>
                </c:pt>
                <c:pt idx="240">
                  <c:v>43818</c:v>
                </c:pt>
                <c:pt idx="241">
                  <c:v>43819</c:v>
                </c:pt>
                <c:pt idx="242">
                  <c:v>43822</c:v>
                </c:pt>
                <c:pt idx="243">
                  <c:v>43823</c:v>
                </c:pt>
                <c:pt idx="244">
                  <c:v>43824</c:v>
                </c:pt>
              </c:numCache>
            </c:numRef>
          </c:cat>
          <c:val>
            <c:numRef>
              <c:f>Sheet1!$I$3:$I$433</c:f>
              <c:numCache>
                <c:formatCode>General</c:formatCode>
                <c:ptCount val="245"/>
                <c:pt idx="0">
                  <c:v>1180</c:v>
                </c:pt>
                <c:pt idx="1">
                  <c:v>1140</c:v>
                </c:pt>
                <c:pt idx="2">
                  <c:v>1140</c:v>
                </c:pt>
                <c:pt idx="3">
                  <c:v>1140</c:v>
                </c:pt>
                <c:pt idx="4">
                  <c:v>1140</c:v>
                </c:pt>
                <c:pt idx="5">
                  <c:v>1140</c:v>
                </c:pt>
                <c:pt idx="6">
                  <c:v>1140</c:v>
                </c:pt>
                <c:pt idx="7">
                  <c:v>1140</c:v>
                </c:pt>
                <c:pt idx="8">
                  <c:v>1140</c:v>
                </c:pt>
                <c:pt idx="9">
                  <c:v>1140</c:v>
                </c:pt>
                <c:pt idx="10">
                  <c:v>1140</c:v>
                </c:pt>
                <c:pt idx="11">
                  <c:v>1140</c:v>
                </c:pt>
                <c:pt idx="12">
                  <c:v>1140</c:v>
                </c:pt>
                <c:pt idx="13">
                  <c:v>1140</c:v>
                </c:pt>
                <c:pt idx="14">
                  <c:v>1140</c:v>
                </c:pt>
                <c:pt idx="15">
                  <c:v>1140</c:v>
                </c:pt>
                <c:pt idx="16">
                  <c:v>1140</c:v>
                </c:pt>
                <c:pt idx="17">
                  <c:v>1140</c:v>
                </c:pt>
                <c:pt idx="18">
                  <c:v>1140</c:v>
                </c:pt>
                <c:pt idx="19">
                  <c:v>1140</c:v>
                </c:pt>
                <c:pt idx="20">
                  <c:v>1140</c:v>
                </c:pt>
                <c:pt idx="21">
                  <c:v>1140</c:v>
                </c:pt>
                <c:pt idx="22">
                  <c:v>1140</c:v>
                </c:pt>
                <c:pt idx="23">
                  <c:v>1140</c:v>
                </c:pt>
                <c:pt idx="24">
                  <c:v>1140</c:v>
                </c:pt>
                <c:pt idx="25">
                  <c:v>1140</c:v>
                </c:pt>
                <c:pt idx="26">
                  <c:v>1140</c:v>
                </c:pt>
                <c:pt idx="27">
                  <c:v>1140</c:v>
                </c:pt>
                <c:pt idx="28">
                  <c:v>1140</c:v>
                </c:pt>
                <c:pt idx="29">
                  <c:v>1140</c:v>
                </c:pt>
                <c:pt idx="30">
                  <c:v>1140</c:v>
                </c:pt>
                <c:pt idx="31">
                  <c:v>1140</c:v>
                </c:pt>
                <c:pt idx="32">
                  <c:v>1140</c:v>
                </c:pt>
                <c:pt idx="33">
                  <c:v>1140</c:v>
                </c:pt>
                <c:pt idx="34">
                  <c:v>1140</c:v>
                </c:pt>
                <c:pt idx="35">
                  <c:v>1140</c:v>
                </c:pt>
                <c:pt idx="36">
                  <c:v>1140</c:v>
                </c:pt>
                <c:pt idx="37">
                  <c:v>1140</c:v>
                </c:pt>
                <c:pt idx="38">
                  <c:v>1140</c:v>
                </c:pt>
                <c:pt idx="39">
                  <c:v>1140</c:v>
                </c:pt>
                <c:pt idx="40">
                  <c:v>1140</c:v>
                </c:pt>
                <c:pt idx="41">
                  <c:v>1140</c:v>
                </c:pt>
                <c:pt idx="42">
                  <c:v>1140</c:v>
                </c:pt>
                <c:pt idx="43">
                  <c:v>1140</c:v>
                </c:pt>
                <c:pt idx="44">
                  <c:v>1140</c:v>
                </c:pt>
                <c:pt idx="45">
                  <c:v>1140</c:v>
                </c:pt>
                <c:pt idx="46">
                  <c:v>1140</c:v>
                </c:pt>
                <c:pt idx="47">
                  <c:v>1140</c:v>
                </c:pt>
                <c:pt idx="48">
                  <c:v>1140</c:v>
                </c:pt>
                <c:pt idx="49">
                  <c:v>1140</c:v>
                </c:pt>
                <c:pt idx="50">
                  <c:v>1140</c:v>
                </c:pt>
                <c:pt idx="51">
                  <c:v>1140</c:v>
                </c:pt>
                <c:pt idx="52">
                  <c:v>1140</c:v>
                </c:pt>
                <c:pt idx="53">
                  <c:v>1140</c:v>
                </c:pt>
                <c:pt idx="54">
                  <c:v>1140</c:v>
                </c:pt>
                <c:pt idx="55">
                  <c:v>1140</c:v>
                </c:pt>
                <c:pt idx="56">
                  <c:v>1140</c:v>
                </c:pt>
                <c:pt idx="57">
                  <c:v>1140</c:v>
                </c:pt>
                <c:pt idx="58">
                  <c:v>1140</c:v>
                </c:pt>
                <c:pt idx="59">
                  <c:v>1140</c:v>
                </c:pt>
                <c:pt idx="60">
                  <c:v>1140</c:v>
                </c:pt>
                <c:pt idx="61">
                  <c:v>1140</c:v>
                </c:pt>
                <c:pt idx="62">
                  <c:v>1140</c:v>
                </c:pt>
                <c:pt idx="63">
                  <c:v>1140</c:v>
                </c:pt>
                <c:pt idx="64">
                  <c:v>1140</c:v>
                </c:pt>
                <c:pt idx="65">
                  <c:v>1140</c:v>
                </c:pt>
                <c:pt idx="66">
                  <c:v>1140</c:v>
                </c:pt>
                <c:pt idx="67">
                  <c:v>1140</c:v>
                </c:pt>
                <c:pt idx="68">
                  <c:v>1140</c:v>
                </c:pt>
                <c:pt idx="69">
                  <c:v>1140</c:v>
                </c:pt>
                <c:pt idx="70">
                  <c:v>1140</c:v>
                </c:pt>
                <c:pt idx="71">
                  <c:v>1140</c:v>
                </c:pt>
                <c:pt idx="72">
                  <c:v>1140</c:v>
                </c:pt>
                <c:pt idx="73">
                  <c:v>1140</c:v>
                </c:pt>
                <c:pt idx="74">
                  <c:v>1140</c:v>
                </c:pt>
                <c:pt idx="75">
                  <c:v>1140</c:v>
                </c:pt>
                <c:pt idx="76">
                  <c:v>1140</c:v>
                </c:pt>
                <c:pt idx="77">
                  <c:v>1140</c:v>
                </c:pt>
                <c:pt idx="78">
                  <c:v>1140</c:v>
                </c:pt>
                <c:pt idx="79">
                  <c:v>1140</c:v>
                </c:pt>
                <c:pt idx="80">
                  <c:v>1140</c:v>
                </c:pt>
                <c:pt idx="81">
                  <c:v>1140</c:v>
                </c:pt>
                <c:pt idx="82">
                  <c:v>1140</c:v>
                </c:pt>
                <c:pt idx="83">
                  <c:v>1140</c:v>
                </c:pt>
                <c:pt idx="84">
                  <c:v>1140</c:v>
                </c:pt>
                <c:pt idx="85">
                  <c:v>1140</c:v>
                </c:pt>
                <c:pt idx="86">
                  <c:v>1140</c:v>
                </c:pt>
                <c:pt idx="87">
                  <c:v>1140</c:v>
                </c:pt>
                <c:pt idx="88">
                  <c:v>1170</c:v>
                </c:pt>
                <c:pt idx="89">
                  <c:v>1170</c:v>
                </c:pt>
                <c:pt idx="90">
                  <c:v>1170</c:v>
                </c:pt>
                <c:pt idx="91">
                  <c:v>1170</c:v>
                </c:pt>
                <c:pt idx="92">
                  <c:v>1170</c:v>
                </c:pt>
                <c:pt idx="93">
                  <c:v>1170</c:v>
                </c:pt>
                <c:pt idx="94">
                  <c:v>1170</c:v>
                </c:pt>
                <c:pt idx="95">
                  <c:v>1170</c:v>
                </c:pt>
                <c:pt idx="96">
                  <c:v>1170</c:v>
                </c:pt>
                <c:pt idx="97">
                  <c:v>1170</c:v>
                </c:pt>
                <c:pt idx="98">
                  <c:v>1170</c:v>
                </c:pt>
                <c:pt idx="99">
                  <c:v>1170</c:v>
                </c:pt>
                <c:pt idx="100">
                  <c:v>1170</c:v>
                </c:pt>
                <c:pt idx="101">
                  <c:v>1170</c:v>
                </c:pt>
                <c:pt idx="102">
                  <c:v>1210</c:v>
                </c:pt>
                <c:pt idx="103">
                  <c:v>1210</c:v>
                </c:pt>
                <c:pt idx="104">
                  <c:v>1210</c:v>
                </c:pt>
                <c:pt idx="105">
                  <c:v>1210</c:v>
                </c:pt>
                <c:pt idx="106">
                  <c:v>1210</c:v>
                </c:pt>
                <c:pt idx="107">
                  <c:v>1210</c:v>
                </c:pt>
                <c:pt idx="108">
                  <c:v>1210</c:v>
                </c:pt>
                <c:pt idx="109">
                  <c:v>1210</c:v>
                </c:pt>
                <c:pt idx="110">
                  <c:v>1210</c:v>
                </c:pt>
                <c:pt idx="111">
                  <c:v>1210</c:v>
                </c:pt>
                <c:pt idx="112">
                  <c:v>1210</c:v>
                </c:pt>
                <c:pt idx="113">
                  <c:v>1210</c:v>
                </c:pt>
                <c:pt idx="114">
                  <c:v>1210</c:v>
                </c:pt>
                <c:pt idx="115">
                  <c:v>1210</c:v>
                </c:pt>
                <c:pt idx="116">
                  <c:v>1210</c:v>
                </c:pt>
                <c:pt idx="117">
                  <c:v>1210</c:v>
                </c:pt>
                <c:pt idx="118">
                  <c:v>1210</c:v>
                </c:pt>
                <c:pt idx="119">
                  <c:v>1210</c:v>
                </c:pt>
                <c:pt idx="120">
                  <c:v>1210</c:v>
                </c:pt>
                <c:pt idx="121">
                  <c:v>1210</c:v>
                </c:pt>
                <c:pt idx="122">
                  <c:v>1210</c:v>
                </c:pt>
                <c:pt idx="123">
                  <c:v>1210</c:v>
                </c:pt>
                <c:pt idx="124">
                  <c:v>1210</c:v>
                </c:pt>
                <c:pt idx="125">
                  <c:v>1210</c:v>
                </c:pt>
                <c:pt idx="126">
                  <c:v>1210</c:v>
                </c:pt>
                <c:pt idx="127">
                  <c:v>1210</c:v>
                </c:pt>
                <c:pt idx="128">
                  <c:v>1210</c:v>
                </c:pt>
                <c:pt idx="129">
                  <c:v>1210</c:v>
                </c:pt>
                <c:pt idx="130">
                  <c:v>1210</c:v>
                </c:pt>
                <c:pt idx="131">
                  <c:v>1210</c:v>
                </c:pt>
                <c:pt idx="132">
                  <c:v>1210</c:v>
                </c:pt>
                <c:pt idx="133">
                  <c:v>1210</c:v>
                </c:pt>
                <c:pt idx="134">
                  <c:v>1210</c:v>
                </c:pt>
                <c:pt idx="135">
                  <c:v>1210</c:v>
                </c:pt>
                <c:pt idx="136">
                  <c:v>1210</c:v>
                </c:pt>
                <c:pt idx="137">
                  <c:v>1210</c:v>
                </c:pt>
                <c:pt idx="138">
                  <c:v>1210</c:v>
                </c:pt>
                <c:pt idx="139">
                  <c:v>1210</c:v>
                </c:pt>
                <c:pt idx="140">
                  <c:v>1210</c:v>
                </c:pt>
                <c:pt idx="141">
                  <c:v>1210</c:v>
                </c:pt>
                <c:pt idx="142">
                  <c:v>1210</c:v>
                </c:pt>
                <c:pt idx="143">
                  <c:v>1210</c:v>
                </c:pt>
                <c:pt idx="144">
                  <c:v>1210</c:v>
                </c:pt>
                <c:pt idx="145">
                  <c:v>1210</c:v>
                </c:pt>
                <c:pt idx="146">
                  <c:v>1210</c:v>
                </c:pt>
                <c:pt idx="147">
                  <c:v>1210</c:v>
                </c:pt>
                <c:pt idx="148">
                  <c:v>1210</c:v>
                </c:pt>
                <c:pt idx="149">
                  <c:v>1210</c:v>
                </c:pt>
                <c:pt idx="150">
                  <c:v>1210</c:v>
                </c:pt>
                <c:pt idx="151">
                  <c:v>1210</c:v>
                </c:pt>
                <c:pt idx="152">
                  <c:v>1210</c:v>
                </c:pt>
                <c:pt idx="153">
                  <c:v>1210</c:v>
                </c:pt>
                <c:pt idx="154">
                  <c:v>1210</c:v>
                </c:pt>
                <c:pt idx="155">
                  <c:v>1210</c:v>
                </c:pt>
                <c:pt idx="156">
                  <c:v>1210</c:v>
                </c:pt>
                <c:pt idx="157">
                  <c:v>1210</c:v>
                </c:pt>
                <c:pt idx="158">
                  <c:v>1210</c:v>
                </c:pt>
                <c:pt idx="159">
                  <c:v>1210</c:v>
                </c:pt>
                <c:pt idx="160">
                  <c:v>1180</c:v>
                </c:pt>
                <c:pt idx="161">
                  <c:v>1180</c:v>
                </c:pt>
                <c:pt idx="162">
                  <c:v>1180</c:v>
                </c:pt>
                <c:pt idx="163">
                  <c:v>1180</c:v>
                </c:pt>
                <c:pt idx="164">
                  <c:v>1180</c:v>
                </c:pt>
                <c:pt idx="165">
                  <c:v>1180</c:v>
                </c:pt>
                <c:pt idx="166">
                  <c:v>1180</c:v>
                </c:pt>
                <c:pt idx="167">
                  <c:v>1100</c:v>
                </c:pt>
                <c:pt idx="168">
                  <c:v>1100</c:v>
                </c:pt>
                <c:pt idx="169">
                  <c:v>1100</c:v>
                </c:pt>
                <c:pt idx="170">
                  <c:v>1100</c:v>
                </c:pt>
                <c:pt idx="171">
                  <c:v>1100</c:v>
                </c:pt>
                <c:pt idx="172">
                  <c:v>1100</c:v>
                </c:pt>
                <c:pt idx="173">
                  <c:v>1100</c:v>
                </c:pt>
                <c:pt idx="174">
                  <c:v>1100</c:v>
                </c:pt>
                <c:pt idx="175">
                  <c:v>1100</c:v>
                </c:pt>
                <c:pt idx="176">
                  <c:v>1100</c:v>
                </c:pt>
                <c:pt idx="177">
                  <c:v>1100</c:v>
                </c:pt>
                <c:pt idx="178">
                  <c:v>1100</c:v>
                </c:pt>
                <c:pt idx="179">
                  <c:v>1100</c:v>
                </c:pt>
                <c:pt idx="180">
                  <c:v>1100</c:v>
                </c:pt>
                <c:pt idx="181">
                  <c:v>1100</c:v>
                </c:pt>
                <c:pt idx="182">
                  <c:v>1100</c:v>
                </c:pt>
                <c:pt idx="183">
                  <c:v>1100</c:v>
                </c:pt>
                <c:pt idx="184">
                  <c:v>1100</c:v>
                </c:pt>
                <c:pt idx="185">
                  <c:v>1100</c:v>
                </c:pt>
                <c:pt idx="186">
                  <c:v>1100</c:v>
                </c:pt>
                <c:pt idx="187">
                  <c:v>1100</c:v>
                </c:pt>
                <c:pt idx="188">
                  <c:v>1100</c:v>
                </c:pt>
                <c:pt idx="189">
                  <c:v>1100</c:v>
                </c:pt>
                <c:pt idx="190">
                  <c:v>1100</c:v>
                </c:pt>
                <c:pt idx="191">
                  <c:v>1100</c:v>
                </c:pt>
                <c:pt idx="192">
                  <c:v>1100</c:v>
                </c:pt>
                <c:pt idx="193">
                  <c:v>1100</c:v>
                </c:pt>
                <c:pt idx="194">
                  <c:v>1100</c:v>
                </c:pt>
                <c:pt idx="195">
                  <c:v>1100</c:v>
                </c:pt>
                <c:pt idx="196">
                  <c:v>1100</c:v>
                </c:pt>
                <c:pt idx="197">
                  <c:v>1100</c:v>
                </c:pt>
                <c:pt idx="198">
                  <c:v>1100</c:v>
                </c:pt>
                <c:pt idx="199">
                  <c:v>1100</c:v>
                </c:pt>
                <c:pt idx="200">
                  <c:v>1100</c:v>
                </c:pt>
                <c:pt idx="201">
                  <c:v>1100</c:v>
                </c:pt>
                <c:pt idx="202">
                  <c:v>1100</c:v>
                </c:pt>
                <c:pt idx="203">
                  <c:v>1100</c:v>
                </c:pt>
                <c:pt idx="204">
                  <c:v>1100</c:v>
                </c:pt>
                <c:pt idx="205">
                  <c:v>1100</c:v>
                </c:pt>
                <c:pt idx="206">
                  <c:v>1100</c:v>
                </c:pt>
                <c:pt idx="207">
                  <c:v>1100</c:v>
                </c:pt>
                <c:pt idx="208">
                  <c:v>1100</c:v>
                </c:pt>
                <c:pt idx="209">
                  <c:v>1100</c:v>
                </c:pt>
                <c:pt idx="210">
                  <c:v>1100</c:v>
                </c:pt>
                <c:pt idx="211">
                  <c:v>1100</c:v>
                </c:pt>
                <c:pt idx="212">
                  <c:v>1100</c:v>
                </c:pt>
                <c:pt idx="213">
                  <c:v>1100</c:v>
                </c:pt>
                <c:pt idx="214">
                  <c:v>1100</c:v>
                </c:pt>
                <c:pt idx="215">
                  <c:v>1100</c:v>
                </c:pt>
                <c:pt idx="216">
                  <c:v>1100</c:v>
                </c:pt>
                <c:pt idx="217">
                  <c:v>1030</c:v>
                </c:pt>
                <c:pt idx="218">
                  <c:v>1030</c:v>
                </c:pt>
                <c:pt idx="219">
                  <c:v>1030</c:v>
                </c:pt>
                <c:pt idx="220">
                  <c:v>1030</c:v>
                </c:pt>
                <c:pt idx="221">
                  <c:v>1030</c:v>
                </c:pt>
                <c:pt idx="222">
                  <c:v>1030</c:v>
                </c:pt>
                <c:pt idx="223">
                  <c:v>1030</c:v>
                </c:pt>
                <c:pt idx="224">
                  <c:v>1030</c:v>
                </c:pt>
                <c:pt idx="225">
                  <c:v>1030</c:v>
                </c:pt>
                <c:pt idx="226">
                  <c:v>1030</c:v>
                </c:pt>
                <c:pt idx="227">
                  <c:v>1030</c:v>
                </c:pt>
                <c:pt idx="228">
                  <c:v>1030</c:v>
                </c:pt>
                <c:pt idx="229">
                  <c:v>1030</c:v>
                </c:pt>
                <c:pt idx="230">
                  <c:v>1030</c:v>
                </c:pt>
                <c:pt idx="231">
                  <c:v>1030</c:v>
                </c:pt>
                <c:pt idx="232">
                  <c:v>1030</c:v>
                </c:pt>
                <c:pt idx="233">
                  <c:v>1030</c:v>
                </c:pt>
                <c:pt idx="234">
                  <c:v>1030</c:v>
                </c:pt>
                <c:pt idx="235">
                  <c:v>1030</c:v>
                </c:pt>
                <c:pt idx="236">
                  <c:v>1030</c:v>
                </c:pt>
                <c:pt idx="237">
                  <c:v>1030</c:v>
                </c:pt>
                <c:pt idx="238">
                  <c:v>1030</c:v>
                </c:pt>
                <c:pt idx="239">
                  <c:v>1030</c:v>
                </c:pt>
                <c:pt idx="240">
                  <c:v>1030</c:v>
                </c:pt>
                <c:pt idx="241">
                  <c:v>1030</c:v>
                </c:pt>
                <c:pt idx="242">
                  <c:v>1030</c:v>
                </c:pt>
                <c:pt idx="243">
                  <c:v>1030</c:v>
                </c:pt>
                <c:pt idx="244">
                  <c:v>1030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B04-456F-AE9D-555DA54FB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38228191"/>
        <c:axId val="1"/>
      </c:lineChart>
      <c:dateAx>
        <c:axId val="1138228191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900"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  <c:min val="9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138228191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cked"/>
        <c:varyColors val="0"/>
        <c:ser>
          <c:idx val="2"/>
          <c:order val="2"/>
          <c:tx>
            <c:strRef>
              <c:f>万得!$D$1</c:f>
              <c:strCache>
                <c:ptCount val="1"/>
                <c:pt idx="0">
                  <c:v>供-需（右）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万得!$A$2:$A$63</c:f>
              <c:numCache>
                <c:formatCode>yyyy\-mm</c:formatCode>
                <c:ptCount val="22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</c:numCache>
            </c:numRef>
          </c:cat>
          <c:val>
            <c:numRef>
              <c:f>万得!$D$2:$D$63</c:f>
              <c:numCache>
                <c:formatCode>0_ </c:formatCode>
                <c:ptCount val="22"/>
                <c:pt idx="0">
                  <c:v>-189.69364599999972</c:v>
                </c:pt>
                <c:pt idx="1">
                  <c:v>-471.5353369999998</c:v>
                </c:pt>
                <c:pt idx="2">
                  <c:v>15.190789000000223</c:v>
                </c:pt>
                <c:pt idx="3">
                  <c:v>-47.856732000000193</c:v>
                </c:pt>
                <c:pt idx="4">
                  <c:v>34.641966000000139</c:v>
                </c:pt>
                <c:pt idx="5">
                  <c:v>230.64883499999996</c:v>
                </c:pt>
                <c:pt idx="6">
                  <c:v>112.91962100000001</c:v>
                </c:pt>
                <c:pt idx="7">
                  <c:v>-131.9571390000001</c:v>
                </c:pt>
                <c:pt idx="8">
                  <c:v>-257.12237300000015</c:v>
                </c:pt>
                <c:pt idx="9">
                  <c:v>-212.70199299999967</c:v>
                </c:pt>
                <c:pt idx="10">
                  <c:v>7.1015640000005078</c:v>
                </c:pt>
                <c:pt idx="11">
                  <c:v>-360.20455200000015</c:v>
                </c:pt>
                <c:pt idx="12">
                  <c:v>-76.820403999999144</c:v>
                </c:pt>
                <c:pt idx="13">
                  <c:v>-739.52903700000024</c:v>
                </c:pt>
                <c:pt idx="14">
                  <c:v>-82.67429600000014</c:v>
                </c:pt>
                <c:pt idx="15">
                  <c:v>-98.844043999999485</c:v>
                </c:pt>
                <c:pt idx="16">
                  <c:v>114.95993999999973</c:v>
                </c:pt>
                <c:pt idx="17">
                  <c:v>101.97728199999983</c:v>
                </c:pt>
                <c:pt idx="18">
                  <c:v>214.95413100000042</c:v>
                </c:pt>
                <c:pt idx="19">
                  <c:v>179.77725000000009</c:v>
                </c:pt>
                <c:pt idx="20">
                  <c:v>101.97388300000057</c:v>
                </c:pt>
                <c:pt idx="21">
                  <c:v>59.456000000000131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2D-45F0-8338-E70AAA531E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5717855"/>
        <c:axId val="1244228719"/>
      </c:areaChart>
      <c:barChart>
        <c:barDir val="col"/>
        <c:grouping val="clustered"/>
        <c:varyColors val="0"/>
        <c:ser>
          <c:idx val="0"/>
          <c:order val="0"/>
          <c:tx>
            <c:strRef>
              <c:f>万得!$B$1</c:f>
              <c:strCache>
                <c:ptCount val="1"/>
                <c:pt idx="0">
                  <c:v>炼焦煤总供给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  <a:effectLst/>
          </c:spPr>
          <c:invertIfNegative val="0"/>
          <c:cat>
            <c:numRef>
              <c:f>万得!$A$2:$A$63</c:f>
              <c:numCache>
                <c:formatCode>yyyy\-mm</c:formatCode>
                <c:ptCount val="22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</c:numCache>
            </c:numRef>
          </c:cat>
          <c:val>
            <c:numRef>
              <c:f>万得!$B$2:$B$63</c:f>
              <c:numCache>
                <c:formatCode>0_ </c:formatCode>
                <c:ptCount val="22"/>
                <c:pt idx="0">
                  <c:v>4005.4301009999999</c:v>
                </c:pt>
                <c:pt idx="1">
                  <c:v>3279.3761180000001</c:v>
                </c:pt>
                <c:pt idx="2">
                  <c:v>4138.8557890000002</c:v>
                </c:pt>
                <c:pt idx="3">
                  <c:v>4186.8232029999999</c:v>
                </c:pt>
                <c:pt idx="4">
                  <c:v>4272.841966</c:v>
                </c:pt>
                <c:pt idx="5">
                  <c:v>4403.9888350000001</c:v>
                </c:pt>
                <c:pt idx="6">
                  <c:v>4335.9755210000003</c:v>
                </c:pt>
                <c:pt idx="7">
                  <c:v>4279.4489009999998</c:v>
                </c:pt>
                <c:pt idx="8">
                  <c:v>4354.6056269999999</c:v>
                </c:pt>
                <c:pt idx="9">
                  <c:v>4204.4907069999999</c:v>
                </c:pt>
                <c:pt idx="10">
                  <c:v>4250.6090640000002</c:v>
                </c:pt>
                <c:pt idx="11">
                  <c:v>4216.7889539999996</c:v>
                </c:pt>
                <c:pt idx="12">
                  <c:v>4471.8515960000004</c:v>
                </c:pt>
                <c:pt idx="13">
                  <c:v>3319.0481629999999</c:v>
                </c:pt>
                <c:pt idx="14">
                  <c:v>4462.6219810000002</c:v>
                </c:pt>
                <c:pt idx="15">
                  <c:v>4547.5978930000001</c:v>
                </c:pt>
                <c:pt idx="16">
                  <c:v>4778.68444</c:v>
                </c:pt>
                <c:pt idx="17">
                  <c:v>4897.9876819999999</c:v>
                </c:pt>
                <c:pt idx="18">
                  <c:v>4860.7841310000003</c:v>
                </c:pt>
                <c:pt idx="19">
                  <c:v>4910.7060499999998</c:v>
                </c:pt>
                <c:pt idx="20">
                  <c:v>4720.5038830000003</c:v>
                </c:pt>
                <c:pt idx="21">
                  <c:v>4563.67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2D-45F0-8338-E70AAA531E3B}"/>
            </c:ext>
          </c:extLst>
        </c:ser>
        <c:ser>
          <c:idx val="1"/>
          <c:order val="1"/>
          <c:tx>
            <c:strRef>
              <c:f>万得!$C$1</c:f>
              <c:strCache>
                <c:ptCount val="1"/>
                <c:pt idx="0">
                  <c:v>炼焦煤总需求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invertIfNegative val="0"/>
          <c:cat>
            <c:numRef>
              <c:f>万得!$A$2:$A$63</c:f>
              <c:numCache>
                <c:formatCode>yyyy\-mm</c:formatCode>
                <c:ptCount val="22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</c:numCache>
            </c:numRef>
          </c:cat>
          <c:val>
            <c:numRef>
              <c:f>万得!$C$2:$C$63</c:f>
              <c:numCache>
                <c:formatCode>0_ </c:formatCode>
                <c:ptCount val="22"/>
                <c:pt idx="0">
                  <c:v>4195.1237469999996</c:v>
                </c:pt>
                <c:pt idx="1">
                  <c:v>3750.9114549999999</c:v>
                </c:pt>
                <c:pt idx="2">
                  <c:v>4123.665</c:v>
                </c:pt>
                <c:pt idx="3">
                  <c:v>4234.6799350000001</c:v>
                </c:pt>
                <c:pt idx="4">
                  <c:v>4238.2</c:v>
                </c:pt>
                <c:pt idx="5">
                  <c:v>4173.34</c:v>
                </c:pt>
                <c:pt idx="6">
                  <c:v>4223.0559000000003</c:v>
                </c:pt>
                <c:pt idx="7">
                  <c:v>4411.4060399999998</c:v>
                </c:pt>
                <c:pt idx="8">
                  <c:v>4611.7280000000001</c:v>
                </c:pt>
                <c:pt idx="9">
                  <c:v>4417.1926999999996</c:v>
                </c:pt>
                <c:pt idx="10">
                  <c:v>4243.5074999999997</c:v>
                </c:pt>
                <c:pt idx="11">
                  <c:v>4576.9935059999998</c:v>
                </c:pt>
                <c:pt idx="12">
                  <c:v>4548.6719999999996</c:v>
                </c:pt>
                <c:pt idx="13">
                  <c:v>4058.5772000000002</c:v>
                </c:pt>
                <c:pt idx="14">
                  <c:v>4545.2962770000004</c:v>
                </c:pt>
                <c:pt idx="15">
                  <c:v>4646.4419369999996</c:v>
                </c:pt>
                <c:pt idx="16">
                  <c:v>4663.7245000000003</c:v>
                </c:pt>
                <c:pt idx="17">
                  <c:v>4796.0104000000001</c:v>
                </c:pt>
                <c:pt idx="18">
                  <c:v>4645.83</c:v>
                </c:pt>
                <c:pt idx="19">
                  <c:v>4730.9287999999997</c:v>
                </c:pt>
                <c:pt idx="20">
                  <c:v>4618.53</c:v>
                </c:pt>
                <c:pt idx="21">
                  <c:v>4504.2139999999999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2D-45F0-8338-E70AAA531E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3733791"/>
        <c:axId val="1243831119"/>
      </c:barChart>
      <c:dateAx>
        <c:axId val="1243733791"/>
        <c:scaling>
          <c:orientation val="minMax"/>
        </c:scaling>
        <c:delete val="0"/>
        <c:axPos val="b"/>
        <c:numFmt formatCode="yyyy\-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43831119"/>
        <c:crosses val="autoZero"/>
        <c:auto val="1"/>
        <c:lblOffset val="100"/>
        <c:baseTimeUnit val="months"/>
      </c:dateAx>
      <c:valAx>
        <c:axId val="1243831119"/>
        <c:scaling>
          <c:orientation val="minMax"/>
          <c:max val="5000"/>
          <c:min val="3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43733791"/>
        <c:crosses val="autoZero"/>
        <c:crossBetween val="between"/>
      </c:valAx>
      <c:valAx>
        <c:axId val="1244228719"/>
        <c:scaling>
          <c:orientation val="minMax"/>
        </c:scaling>
        <c:delete val="0"/>
        <c:axPos val="r"/>
        <c:numFmt formatCode="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35717855"/>
        <c:crosses val="max"/>
        <c:crossBetween val="between"/>
      </c:valAx>
      <c:dateAx>
        <c:axId val="835717855"/>
        <c:scaling>
          <c:orientation val="minMax"/>
        </c:scaling>
        <c:delete val="1"/>
        <c:axPos val="b"/>
        <c:numFmt formatCode="yyyy\-mm" sourceLinked="1"/>
        <c:majorTickMark val="out"/>
        <c:minorTickMark val="none"/>
        <c:tickLblPos val="nextTo"/>
        <c:crossAx val="1244228719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万得!$B$1</c:f>
              <c:strCache>
                <c:ptCount val="1"/>
                <c:pt idx="0">
                  <c:v>炼焦煤产量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万得!$A$2:$A$23</c:f>
              <c:numCache>
                <c:formatCode>yyyy\-mm</c:formatCode>
                <c:ptCount val="22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</c:numCache>
            </c:numRef>
          </c:cat>
          <c:val>
            <c:numRef>
              <c:f>万得!$B$2:$B$23</c:f>
              <c:numCache>
                <c:formatCode>###,###,###,##0.0000</c:formatCode>
                <c:ptCount val="22"/>
                <c:pt idx="0">
                  <c:v>3494</c:v>
                </c:pt>
                <c:pt idx="1">
                  <c:v>2973</c:v>
                </c:pt>
                <c:pt idx="2">
                  <c:v>3738</c:v>
                </c:pt>
                <c:pt idx="3">
                  <c:v>3734</c:v>
                </c:pt>
                <c:pt idx="4">
                  <c:v>3665</c:v>
                </c:pt>
                <c:pt idx="5">
                  <c:v>3759</c:v>
                </c:pt>
                <c:pt idx="6">
                  <c:v>3588</c:v>
                </c:pt>
                <c:pt idx="7">
                  <c:v>3579</c:v>
                </c:pt>
                <c:pt idx="8">
                  <c:v>3694</c:v>
                </c:pt>
                <c:pt idx="9">
                  <c:v>3596</c:v>
                </c:pt>
                <c:pt idx="10">
                  <c:v>3762</c:v>
                </c:pt>
                <c:pt idx="11">
                  <c:v>3904</c:v>
                </c:pt>
                <c:pt idx="12">
                  <c:v>3735</c:v>
                </c:pt>
                <c:pt idx="13">
                  <c:v>3028</c:v>
                </c:pt>
                <c:pt idx="14">
                  <c:v>3849</c:v>
                </c:pt>
                <c:pt idx="15">
                  <c:v>3805</c:v>
                </c:pt>
                <c:pt idx="16">
                  <c:v>4187</c:v>
                </c:pt>
                <c:pt idx="17">
                  <c:v>4243</c:v>
                </c:pt>
                <c:pt idx="18">
                  <c:v>4086</c:v>
                </c:pt>
                <c:pt idx="19">
                  <c:v>4004</c:v>
                </c:pt>
                <c:pt idx="20">
                  <c:v>3924</c:v>
                </c:pt>
                <c:pt idx="21">
                  <c:v>3994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0F-443A-B110-CC80B030B63A}"/>
            </c:ext>
          </c:extLst>
        </c:ser>
        <c:ser>
          <c:idx val="1"/>
          <c:order val="1"/>
          <c:tx>
            <c:strRef>
              <c:f>万得!$C$1</c:f>
              <c:strCache>
                <c:ptCount val="1"/>
                <c:pt idx="0">
                  <c:v>炼焦煤进口量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万得!$A$2:$A$23</c:f>
              <c:numCache>
                <c:formatCode>yyyy\-mm</c:formatCode>
                <c:ptCount val="22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</c:numCache>
            </c:numRef>
          </c:cat>
          <c:val>
            <c:numRef>
              <c:f>万得!$C$2:$C$23</c:f>
              <c:numCache>
                <c:formatCode>###,###,###,##0.0000</c:formatCode>
                <c:ptCount val="22"/>
                <c:pt idx="0">
                  <c:v>511.43010099999998</c:v>
                </c:pt>
                <c:pt idx="1">
                  <c:v>306.37611800000002</c:v>
                </c:pt>
                <c:pt idx="2">
                  <c:v>400.85578900000002</c:v>
                </c:pt>
                <c:pt idx="3">
                  <c:v>452.82320299999998</c:v>
                </c:pt>
                <c:pt idx="4">
                  <c:v>607.84196599999996</c:v>
                </c:pt>
                <c:pt idx="5">
                  <c:v>644.98883499999999</c:v>
                </c:pt>
                <c:pt idx="6">
                  <c:v>747.97552099999996</c:v>
                </c:pt>
                <c:pt idx="7">
                  <c:v>700.44890099999998</c:v>
                </c:pt>
                <c:pt idx="8">
                  <c:v>660.60562700000003</c:v>
                </c:pt>
                <c:pt idx="9">
                  <c:v>608.49070700000004</c:v>
                </c:pt>
                <c:pt idx="10">
                  <c:v>488.60906399999999</c:v>
                </c:pt>
                <c:pt idx="11">
                  <c:v>312.78895399999999</c:v>
                </c:pt>
                <c:pt idx="12">
                  <c:v>736.85159599999997</c:v>
                </c:pt>
                <c:pt idx="13">
                  <c:v>291.04816299999999</c:v>
                </c:pt>
                <c:pt idx="14">
                  <c:v>613.62198100000001</c:v>
                </c:pt>
                <c:pt idx="15">
                  <c:v>742.597893</c:v>
                </c:pt>
                <c:pt idx="16">
                  <c:v>591.68444</c:v>
                </c:pt>
                <c:pt idx="17">
                  <c:v>654.98768199999995</c:v>
                </c:pt>
                <c:pt idx="18">
                  <c:v>774.784131</c:v>
                </c:pt>
                <c:pt idx="19">
                  <c:v>906.70605</c:v>
                </c:pt>
                <c:pt idx="20">
                  <c:v>796.50388299999997</c:v>
                </c:pt>
                <c:pt idx="21">
                  <c:v>569.66999999999996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0F-443A-B110-CC80B030B6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5825039"/>
        <c:axId val="1243805743"/>
      </c:barChart>
      <c:dateAx>
        <c:axId val="1245825039"/>
        <c:scaling>
          <c:orientation val="minMax"/>
        </c:scaling>
        <c:delete val="0"/>
        <c:axPos val="b"/>
        <c:numFmt formatCode="yyyy\-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43805743"/>
        <c:crosses val="autoZero"/>
        <c:auto val="1"/>
        <c:lblOffset val="100"/>
        <c:baseTimeUnit val="months"/>
      </c:dateAx>
      <c:valAx>
        <c:axId val="1243805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45825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核减</a:t>
            </a:r>
            <a:r>
              <a: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：亿吨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亿吨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7ED-477F-9B72-C0AF4C3A5B1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7ED-477F-9B72-C0AF4C3A5B1B}"/>
              </c:ext>
            </c:extLst>
          </c:dPt>
          <c:cat>
            <c:strRef>
              <c:f>Sheet2!$B$1:$E$1</c:f>
              <c:strCache>
                <c:ptCount val="4"/>
                <c:pt idx="0">
                  <c:v>冲击地压矿井</c:v>
                </c:pt>
                <c:pt idx="1">
                  <c:v>超千米冲击地压矿井</c:v>
                </c:pt>
                <c:pt idx="2">
                  <c:v>煤与瓦斯突出矿井</c:v>
                </c:pt>
                <c:pt idx="3">
                  <c:v>超千米煤与瓦斯突出矿井</c:v>
                </c:pt>
              </c:strCache>
            </c:strRef>
          </c:cat>
          <c:val>
            <c:numRef>
              <c:f>Sheet2!$B$2:$E$2</c:f>
              <c:numCache>
                <c:formatCode>General</c:formatCode>
                <c:ptCount val="4"/>
                <c:pt idx="0">
                  <c:v>4</c:v>
                </c:pt>
                <c:pt idx="1">
                  <c:v>0.55000000000000004</c:v>
                </c:pt>
                <c:pt idx="2">
                  <c:v>6</c:v>
                </c:pt>
                <c:pt idx="3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ED-477F-9B72-C0AF4C3A5B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9189967"/>
        <c:axId val="1030487055"/>
      </c:barChart>
      <c:catAx>
        <c:axId val="10291899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30487055"/>
        <c:crosses val="autoZero"/>
        <c:auto val="1"/>
        <c:lblAlgn val="ctr"/>
        <c:lblOffset val="100"/>
        <c:noMultiLvlLbl val="0"/>
      </c:catAx>
      <c:valAx>
        <c:axId val="1030487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0291899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 dirty="0">
                <a:solidFill>
                  <a:schemeClr val="tx1"/>
                </a:solidFill>
              </a:rPr>
              <a:t>现代煤化工</a:t>
            </a:r>
            <a:r>
              <a:rPr lang="zh-CN" sz="1800" dirty="0" smtClean="0">
                <a:solidFill>
                  <a:schemeClr val="tx1"/>
                </a:solidFill>
              </a:rPr>
              <a:t>行业</a:t>
            </a:r>
            <a:endParaRPr lang="en-US" altLang="zh-CN" sz="1800" dirty="0" smtClean="0">
              <a:solidFill>
                <a:schemeClr val="tx1"/>
              </a:solidFill>
            </a:endParaRPr>
          </a:p>
          <a:p>
            <a:pPr>
              <a:defRPr sz="1800">
                <a:solidFill>
                  <a:schemeClr val="tx1"/>
                </a:solidFill>
              </a:defRPr>
            </a:pPr>
            <a:r>
              <a:rPr lang="zh-CN" sz="1800" dirty="0" smtClean="0">
                <a:solidFill>
                  <a:schemeClr val="tx1"/>
                </a:solidFill>
              </a:rPr>
              <a:t>需求</a:t>
            </a:r>
            <a:r>
              <a:rPr lang="zh-CN" sz="1800" dirty="0">
                <a:solidFill>
                  <a:schemeClr val="tx1"/>
                </a:solidFill>
              </a:rPr>
              <a:t>测算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在产 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Sheet2!$A$2:$A$8</c:f>
              <c:strCache>
                <c:ptCount val="7"/>
                <c:pt idx="0">
                  <c:v>煤制天然气 </c:v>
                </c:pt>
                <c:pt idx="1">
                  <c:v>煤制烯烃 </c:v>
                </c:pt>
                <c:pt idx="2">
                  <c:v>煤制油 </c:v>
                </c:pt>
                <c:pt idx="3">
                  <c:v>煤制乙二醇 </c:v>
                </c:pt>
                <c:pt idx="4">
                  <c:v>煤制芳烃 </c:v>
                </c:pt>
                <c:pt idx="5">
                  <c:v>煤热解 </c:v>
                </c:pt>
                <c:pt idx="6">
                  <c:v>合计</c:v>
                </c:pt>
              </c:strCache>
            </c:strRef>
          </c:cat>
          <c:val>
            <c:numRef>
              <c:f>Sheet2!$B$2:$B$8</c:f>
              <c:numCache>
                <c:formatCode>0_ </c:formatCode>
                <c:ptCount val="7"/>
                <c:pt idx="0">
                  <c:v>1174.1500000000001</c:v>
                </c:pt>
                <c:pt idx="1">
                  <c:v>5258</c:v>
                </c:pt>
                <c:pt idx="2">
                  <c:v>4096.8</c:v>
                </c:pt>
                <c:pt idx="3">
                  <c:v>1154.2</c:v>
                </c:pt>
                <c:pt idx="4">
                  <c:v>50</c:v>
                </c:pt>
                <c:pt idx="5">
                  <c:v>0</c:v>
                </c:pt>
                <c:pt idx="6">
                  <c:v>11733.15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5-4F62-BFFB-5C08547A0D6F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在建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Sheet2!$A$2:$A$8</c:f>
              <c:strCache>
                <c:ptCount val="7"/>
                <c:pt idx="0">
                  <c:v>煤制天然气 </c:v>
                </c:pt>
                <c:pt idx="1">
                  <c:v>煤制烯烃 </c:v>
                </c:pt>
                <c:pt idx="2">
                  <c:v>煤制油 </c:v>
                </c:pt>
                <c:pt idx="3">
                  <c:v>煤制乙二醇 </c:v>
                </c:pt>
                <c:pt idx="4">
                  <c:v>煤制芳烃 </c:v>
                </c:pt>
                <c:pt idx="5">
                  <c:v>煤热解 </c:v>
                </c:pt>
                <c:pt idx="6">
                  <c:v>合计</c:v>
                </c:pt>
              </c:strCache>
            </c:strRef>
          </c:cat>
          <c:val>
            <c:numRef>
              <c:f>Sheet2!$C$2:$C$8</c:f>
              <c:numCache>
                <c:formatCode>0_ </c:formatCode>
                <c:ptCount val="7"/>
                <c:pt idx="0">
                  <c:v>4690.8500000000004</c:v>
                </c:pt>
                <c:pt idx="1">
                  <c:v>8932</c:v>
                </c:pt>
                <c:pt idx="2">
                  <c:v>2556</c:v>
                </c:pt>
                <c:pt idx="3">
                  <c:v>2102.5</c:v>
                </c:pt>
                <c:pt idx="4">
                  <c:v>50</c:v>
                </c:pt>
                <c:pt idx="5">
                  <c:v>7760</c:v>
                </c:pt>
                <c:pt idx="6">
                  <c:v>26091.35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45-4F62-BFFB-5C08547A0D6F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拟建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Sheet2!$A$2:$A$8</c:f>
              <c:strCache>
                <c:ptCount val="7"/>
                <c:pt idx="0">
                  <c:v>煤制天然气 </c:v>
                </c:pt>
                <c:pt idx="1">
                  <c:v>煤制烯烃 </c:v>
                </c:pt>
                <c:pt idx="2">
                  <c:v>煤制油 </c:v>
                </c:pt>
                <c:pt idx="3">
                  <c:v>煤制乙二醇 </c:v>
                </c:pt>
                <c:pt idx="4">
                  <c:v>煤制芳烃 </c:v>
                </c:pt>
                <c:pt idx="5">
                  <c:v>煤热解 </c:v>
                </c:pt>
                <c:pt idx="6">
                  <c:v>合计</c:v>
                </c:pt>
              </c:strCache>
            </c:strRef>
          </c:cat>
          <c:val>
            <c:numRef>
              <c:f>Sheet2!$D$2:$D$8</c:f>
              <c:numCache>
                <c:formatCode>0_ </c:formatCode>
                <c:ptCount val="7"/>
                <c:pt idx="0">
                  <c:v>24794</c:v>
                </c:pt>
                <c:pt idx="1">
                  <c:v>9090.4</c:v>
                </c:pt>
                <c:pt idx="2">
                  <c:v>4320</c:v>
                </c:pt>
                <c:pt idx="3">
                  <c:v>6307.5</c:v>
                </c:pt>
                <c:pt idx="4">
                  <c:v>700</c:v>
                </c:pt>
                <c:pt idx="5">
                  <c:v>8000</c:v>
                </c:pt>
                <c:pt idx="6">
                  <c:v>53211.9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45-4F62-BFFB-5C08547A0D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0057471"/>
        <c:axId val="764037087"/>
      </c:barChart>
      <c:catAx>
        <c:axId val="1590057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64037087"/>
        <c:crosses val="autoZero"/>
        <c:auto val="1"/>
        <c:lblAlgn val="ctr"/>
        <c:lblOffset val="100"/>
        <c:noMultiLvlLbl val="0"/>
      </c:catAx>
      <c:valAx>
        <c:axId val="7640370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90057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万得!$B$1</c:f>
              <c:strCache>
                <c:ptCount val="1"/>
                <c:pt idx="0">
                  <c:v>火电:累计值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万得!$A$2:$A$116</c:f>
              <c:numCache>
                <c:formatCode>yyyy\-mm</c:formatCode>
                <c:ptCount val="115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  <c:pt idx="57">
                  <c:v>41943</c:v>
                </c:pt>
                <c:pt idx="58">
                  <c:v>41973</c:v>
                </c:pt>
                <c:pt idx="59">
                  <c:v>42004</c:v>
                </c:pt>
                <c:pt idx="60">
                  <c:v>42035</c:v>
                </c:pt>
                <c:pt idx="61">
                  <c:v>42063</c:v>
                </c:pt>
                <c:pt idx="62">
                  <c:v>42094</c:v>
                </c:pt>
                <c:pt idx="63">
                  <c:v>42124</c:v>
                </c:pt>
                <c:pt idx="64">
                  <c:v>42155</c:v>
                </c:pt>
                <c:pt idx="65">
                  <c:v>42185</c:v>
                </c:pt>
                <c:pt idx="66">
                  <c:v>42216</c:v>
                </c:pt>
                <c:pt idx="67">
                  <c:v>42247</c:v>
                </c:pt>
                <c:pt idx="68">
                  <c:v>42277</c:v>
                </c:pt>
                <c:pt idx="69">
                  <c:v>42308</c:v>
                </c:pt>
                <c:pt idx="70">
                  <c:v>42338</c:v>
                </c:pt>
                <c:pt idx="71">
                  <c:v>42369</c:v>
                </c:pt>
                <c:pt idx="72">
                  <c:v>42429</c:v>
                </c:pt>
                <c:pt idx="73">
                  <c:v>42460</c:v>
                </c:pt>
                <c:pt idx="74">
                  <c:v>42490</c:v>
                </c:pt>
                <c:pt idx="75">
                  <c:v>42521</c:v>
                </c:pt>
                <c:pt idx="76">
                  <c:v>42551</c:v>
                </c:pt>
                <c:pt idx="77">
                  <c:v>42582</c:v>
                </c:pt>
                <c:pt idx="78">
                  <c:v>42613</c:v>
                </c:pt>
                <c:pt idx="79">
                  <c:v>42643</c:v>
                </c:pt>
                <c:pt idx="80">
                  <c:v>42674</c:v>
                </c:pt>
                <c:pt idx="81">
                  <c:v>42704</c:v>
                </c:pt>
                <c:pt idx="82">
                  <c:v>42735</c:v>
                </c:pt>
                <c:pt idx="83">
                  <c:v>42794</c:v>
                </c:pt>
                <c:pt idx="84">
                  <c:v>42825</c:v>
                </c:pt>
                <c:pt idx="85">
                  <c:v>42855</c:v>
                </c:pt>
                <c:pt idx="86">
                  <c:v>42886</c:v>
                </c:pt>
                <c:pt idx="87">
                  <c:v>42916</c:v>
                </c:pt>
                <c:pt idx="88">
                  <c:v>42947</c:v>
                </c:pt>
                <c:pt idx="89">
                  <c:v>42978</c:v>
                </c:pt>
                <c:pt idx="90">
                  <c:v>43008</c:v>
                </c:pt>
                <c:pt idx="91">
                  <c:v>43039</c:v>
                </c:pt>
                <c:pt idx="92">
                  <c:v>43069</c:v>
                </c:pt>
                <c:pt idx="93">
                  <c:v>43100</c:v>
                </c:pt>
                <c:pt idx="94">
                  <c:v>43159</c:v>
                </c:pt>
                <c:pt idx="95">
                  <c:v>43190</c:v>
                </c:pt>
                <c:pt idx="96">
                  <c:v>43220</c:v>
                </c:pt>
                <c:pt idx="97">
                  <c:v>43251</c:v>
                </c:pt>
                <c:pt idx="98">
                  <c:v>43281</c:v>
                </c:pt>
                <c:pt idx="99">
                  <c:v>43312</c:v>
                </c:pt>
                <c:pt idx="100">
                  <c:v>43343</c:v>
                </c:pt>
                <c:pt idx="101">
                  <c:v>43373</c:v>
                </c:pt>
                <c:pt idx="102">
                  <c:v>43404</c:v>
                </c:pt>
                <c:pt idx="103">
                  <c:v>43434</c:v>
                </c:pt>
                <c:pt idx="104">
                  <c:v>43465</c:v>
                </c:pt>
                <c:pt idx="105">
                  <c:v>43524</c:v>
                </c:pt>
                <c:pt idx="106">
                  <c:v>43555</c:v>
                </c:pt>
                <c:pt idx="107">
                  <c:v>43585</c:v>
                </c:pt>
                <c:pt idx="108">
                  <c:v>43616</c:v>
                </c:pt>
                <c:pt idx="109">
                  <c:v>43646</c:v>
                </c:pt>
                <c:pt idx="110">
                  <c:v>43677</c:v>
                </c:pt>
                <c:pt idx="111">
                  <c:v>43708</c:v>
                </c:pt>
                <c:pt idx="112">
                  <c:v>43738</c:v>
                </c:pt>
                <c:pt idx="113">
                  <c:v>43769</c:v>
                </c:pt>
                <c:pt idx="114">
                  <c:v>43799</c:v>
                </c:pt>
              </c:numCache>
            </c:numRef>
          </c:cat>
          <c:val>
            <c:numRef>
              <c:f>万得!$B$2:$B$116</c:f>
              <c:numCache>
                <c:formatCode>0_ </c:formatCode>
                <c:ptCount val="115"/>
                <c:pt idx="0">
                  <c:v>2932.3521999999998</c:v>
                </c:pt>
                <c:pt idx="1">
                  <c:v>5230.8999999999996</c:v>
                </c:pt>
                <c:pt idx="2">
                  <c:v>8178.6</c:v>
                </c:pt>
                <c:pt idx="3">
                  <c:v>10988.4</c:v>
                </c:pt>
                <c:pt idx="4">
                  <c:v>13746.2</c:v>
                </c:pt>
                <c:pt idx="5">
                  <c:v>16325.9</c:v>
                </c:pt>
                <c:pt idx="6">
                  <c:v>19131</c:v>
                </c:pt>
                <c:pt idx="7">
                  <c:v>22211.3</c:v>
                </c:pt>
                <c:pt idx="8">
                  <c:v>24823.7</c:v>
                </c:pt>
                <c:pt idx="9">
                  <c:v>27376.7</c:v>
                </c:pt>
                <c:pt idx="10">
                  <c:v>30197.5</c:v>
                </c:pt>
                <c:pt idx="11">
                  <c:v>33253.4</c:v>
                </c:pt>
                <c:pt idx="12">
                  <c:v>3113.2979</c:v>
                </c:pt>
                <c:pt idx="13">
                  <c:v>5737.2</c:v>
                </c:pt>
                <c:pt idx="14">
                  <c:v>9006.5</c:v>
                </c:pt>
                <c:pt idx="15">
                  <c:v>12099.5</c:v>
                </c:pt>
                <c:pt idx="16">
                  <c:v>15277.8</c:v>
                </c:pt>
                <c:pt idx="17">
                  <c:v>18432.5</c:v>
                </c:pt>
                <c:pt idx="18">
                  <c:v>21853.200000000001</c:v>
                </c:pt>
                <c:pt idx="19">
                  <c:v>25401.4</c:v>
                </c:pt>
                <c:pt idx="20">
                  <c:v>28532.2</c:v>
                </c:pt>
                <c:pt idx="21">
                  <c:v>31525.3</c:v>
                </c:pt>
                <c:pt idx="22">
                  <c:v>34612</c:v>
                </c:pt>
                <c:pt idx="23">
                  <c:v>38137.300000000003</c:v>
                </c:pt>
                <c:pt idx="24">
                  <c:v>2942.6822000000002</c:v>
                </c:pt>
                <c:pt idx="25">
                  <c:v>6088.8</c:v>
                </c:pt>
                <c:pt idx="26">
                  <c:v>9607.9</c:v>
                </c:pt>
                <c:pt idx="27">
                  <c:v>12659.4</c:v>
                </c:pt>
                <c:pt idx="28">
                  <c:v>15776.3</c:v>
                </c:pt>
                <c:pt idx="29">
                  <c:v>18712.400000000001</c:v>
                </c:pt>
                <c:pt idx="30">
                  <c:v>22003.5</c:v>
                </c:pt>
                <c:pt idx="31">
                  <c:v>25277.5</c:v>
                </c:pt>
                <c:pt idx="32">
                  <c:v>28154</c:v>
                </c:pt>
                <c:pt idx="33">
                  <c:v>31093</c:v>
                </c:pt>
                <c:pt idx="34">
                  <c:v>34297.4</c:v>
                </c:pt>
                <c:pt idx="35">
                  <c:v>37867</c:v>
                </c:pt>
                <c:pt idx="36">
                  <c:v>3714.6</c:v>
                </c:pt>
                <c:pt idx="37">
                  <c:v>6429.8</c:v>
                </c:pt>
                <c:pt idx="38">
                  <c:v>10005.799999999999</c:v>
                </c:pt>
                <c:pt idx="39">
                  <c:v>13360.9</c:v>
                </c:pt>
                <c:pt idx="40">
                  <c:v>16658.7</c:v>
                </c:pt>
                <c:pt idx="41">
                  <c:v>19955.07</c:v>
                </c:pt>
                <c:pt idx="42">
                  <c:v>23729.01</c:v>
                </c:pt>
                <c:pt idx="43">
                  <c:v>27769.38</c:v>
                </c:pt>
                <c:pt idx="44">
                  <c:v>31115.88</c:v>
                </c:pt>
                <c:pt idx="45">
                  <c:v>34536.83</c:v>
                </c:pt>
                <c:pt idx="46">
                  <c:v>38125.949999999997</c:v>
                </c:pt>
                <c:pt idx="47">
                  <c:v>42152.54</c:v>
                </c:pt>
                <c:pt idx="48">
                  <c:v>3613.93</c:v>
                </c:pt>
                <c:pt idx="49">
                  <c:v>6839.09</c:v>
                </c:pt>
                <c:pt idx="50">
                  <c:v>10609.1</c:v>
                </c:pt>
                <c:pt idx="51">
                  <c:v>14079.4</c:v>
                </c:pt>
                <c:pt idx="52">
                  <c:v>17498.599999999999</c:v>
                </c:pt>
                <c:pt idx="53">
                  <c:v>20994.9</c:v>
                </c:pt>
                <c:pt idx="54">
                  <c:v>24687</c:v>
                </c:pt>
                <c:pt idx="55">
                  <c:v>28215</c:v>
                </c:pt>
                <c:pt idx="56">
                  <c:v>31371.98</c:v>
                </c:pt>
                <c:pt idx="57">
                  <c:v>34591</c:v>
                </c:pt>
                <c:pt idx="58">
                  <c:v>38066</c:v>
                </c:pt>
                <c:pt idx="59">
                  <c:v>42337.3</c:v>
                </c:pt>
                <c:pt idx="60">
                  <c:v>4030.5</c:v>
                </c:pt>
                <c:pt idx="61">
                  <c:v>6944.79</c:v>
                </c:pt>
                <c:pt idx="62">
                  <c:v>10469</c:v>
                </c:pt>
                <c:pt idx="63">
                  <c:v>13919</c:v>
                </c:pt>
                <c:pt idx="64">
                  <c:v>17393</c:v>
                </c:pt>
                <c:pt idx="65">
                  <c:v>20879</c:v>
                </c:pt>
                <c:pt idx="66">
                  <c:v>24555</c:v>
                </c:pt>
                <c:pt idx="67">
                  <c:v>28337</c:v>
                </c:pt>
                <c:pt idx="68">
                  <c:v>31532</c:v>
                </c:pt>
                <c:pt idx="69">
                  <c:v>34661.650699999998</c:v>
                </c:pt>
                <c:pt idx="70">
                  <c:v>38231.599999999999</c:v>
                </c:pt>
                <c:pt idx="71">
                  <c:v>42102</c:v>
                </c:pt>
                <c:pt idx="72">
                  <c:v>6785.5</c:v>
                </c:pt>
                <c:pt idx="73">
                  <c:v>10492.905500000001</c:v>
                </c:pt>
                <c:pt idx="74">
                  <c:v>13772</c:v>
                </c:pt>
                <c:pt idx="75">
                  <c:v>17122</c:v>
                </c:pt>
                <c:pt idx="76">
                  <c:v>20579</c:v>
                </c:pt>
                <c:pt idx="77">
                  <c:v>24487</c:v>
                </c:pt>
                <c:pt idx="78">
                  <c:v>28639</c:v>
                </c:pt>
                <c:pt idx="79">
                  <c:v>32289</c:v>
                </c:pt>
                <c:pt idx="80">
                  <c:v>35868</c:v>
                </c:pt>
                <c:pt idx="81">
                  <c:v>39679.4</c:v>
                </c:pt>
                <c:pt idx="82">
                  <c:v>43957.7</c:v>
                </c:pt>
                <c:pt idx="83">
                  <c:v>7280</c:v>
                </c:pt>
                <c:pt idx="84">
                  <c:v>11356.9</c:v>
                </c:pt>
                <c:pt idx="85">
                  <c:v>14903.1</c:v>
                </c:pt>
                <c:pt idx="86">
                  <c:v>18496</c:v>
                </c:pt>
                <c:pt idx="87">
                  <c:v>22215</c:v>
                </c:pt>
                <c:pt idx="88">
                  <c:v>26581</c:v>
                </c:pt>
                <c:pt idx="89">
                  <c:v>30894</c:v>
                </c:pt>
                <c:pt idx="90">
                  <c:v>34525</c:v>
                </c:pt>
                <c:pt idx="91">
                  <c:v>37993</c:v>
                </c:pt>
                <c:pt idx="92">
                  <c:v>41727.9</c:v>
                </c:pt>
                <c:pt idx="93">
                  <c:v>46115</c:v>
                </c:pt>
                <c:pt idx="94">
                  <c:v>8086.5</c:v>
                </c:pt>
                <c:pt idx="95">
                  <c:v>12147.7</c:v>
                </c:pt>
                <c:pt idx="96">
                  <c:v>15951</c:v>
                </c:pt>
                <c:pt idx="97">
                  <c:v>19914.2</c:v>
                </c:pt>
                <c:pt idx="98">
                  <c:v>23887.1</c:v>
                </c:pt>
                <c:pt idx="99">
                  <c:v>28456.1</c:v>
                </c:pt>
                <c:pt idx="100">
                  <c:v>33103.1</c:v>
                </c:pt>
                <c:pt idx="101">
                  <c:v>36918.1</c:v>
                </c:pt>
                <c:pt idx="102">
                  <c:v>40685.599999999999</c:v>
                </c:pt>
                <c:pt idx="103">
                  <c:v>44962.8</c:v>
                </c:pt>
                <c:pt idx="104">
                  <c:v>49794.7</c:v>
                </c:pt>
                <c:pt idx="105">
                  <c:v>8426.7000000000007</c:v>
                </c:pt>
                <c:pt idx="106">
                  <c:v>12658.2</c:v>
                </c:pt>
                <c:pt idx="107">
                  <c:v>16553.599999999999</c:v>
                </c:pt>
                <c:pt idx="108">
                  <c:v>20408.8</c:v>
                </c:pt>
                <c:pt idx="109">
                  <c:v>24487.1</c:v>
                </c:pt>
                <c:pt idx="110">
                  <c:v>29089.200000000001</c:v>
                </c:pt>
                <c:pt idx="111">
                  <c:v>33853.199999999997</c:v>
                </c:pt>
                <c:pt idx="112">
                  <c:v>38019.599999999999</c:v>
                </c:pt>
                <c:pt idx="113">
                  <c:v>42041.4</c:v>
                </c:pt>
                <c:pt idx="114">
                  <c:v>46522.1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88-4BE9-BFB1-9C8C75AD9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6771535"/>
        <c:axId val="1166544751"/>
      </c:barChart>
      <c:lineChart>
        <c:grouping val="standard"/>
        <c:varyColors val="0"/>
        <c:ser>
          <c:idx val="1"/>
          <c:order val="1"/>
          <c:tx>
            <c:strRef>
              <c:f>万得!$C$1</c:f>
              <c:strCache>
                <c:ptCount val="1"/>
                <c:pt idx="0">
                  <c:v>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万得!$A$2:$A$116</c:f>
              <c:numCache>
                <c:formatCode>yyyy\-mm</c:formatCode>
                <c:ptCount val="115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  <c:pt idx="57">
                  <c:v>41943</c:v>
                </c:pt>
                <c:pt idx="58">
                  <c:v>41973</c:v>
                </c:pt>
                <c:pt idx="59">
                  <c:v>42004</c:v>
                </c:pt>
                <c:pt idx="60">
                  <c:v>42035</c:v>
                </c:pt>
                <c:pt idx="61">
                  <c:v>42063</c:v>
                </c:pt>
                <c:pt idx="62">
                  <c:v>42094</c:v>
                </c:pt>
                <c:pt idx="63">
                  <c:v>42124</c:v>
                </c:pt>
                <c:pt idx="64">
                  <c:v>42155</c:v>
                </c:pt>
                <c:pt idx="65">
                  <c:v>42185</c:v>
                </c:pt>
                <c:pt idx="66">
                  <c:v>42216</c:v>
                </c:pt>
                <c:pt idx="67">
                  <c:v>42247</c:v>
                </c:pt>
                <c:pt idx="68">
                  <c:v>42277</c:v>
                </c:pt>
                <c:pt idx="69">
                  <c:v>42308</c:v>
                </c:pt>
                <c:pt idx="70">
                  <c:v>42338</c:v>
                </c:pt>
                <c:pt idx="71">
                  <c:v>42369</c:v>
                </c:pt>
                <c:pt idx="72">
                  <c:v>42429</c:v>
                </c:pt>
                <c:pt idx="73">
                  <c:v>42460</c:v>
                </c:pt>
                <c:pt idx="74">
                  <c:v>42490</c:v>
                </c:pt>
                <c:pt idx="75">
                  <c:v>42521</c:v>
                </c:pt>
                <c:pt idx="76">
                  <c:v>42551</c:v>
                </c:pt>
                <c:pt idx="77">
                  <c:v>42582</c:v>
                </c:pt>
                <c:pt idx="78">
                  <c:v>42613</c:v>
                </c:pt>
                <c:pt idx="79">
                  <c:v>42643</c:v>
                </c:pt>
                <c:pt idx="80">
                  <c:v>42674</c:v>
                </c:pt>
                <c:pt idx="81">
                  <c:v>42704</c:v>
                </c:pt>
                <c:pt idx="82">
                  <c:v>42735</c:v>
                </c:pt>
                <c:pt idx="83">
                  <c:v>42794</c:v>
                </c:pt>
                <c:pt idx="84">
                  <c:v>42825</c:v>
                </c:pt>
                <c:pt idx="85">
                  <c:v>42855</c:v>
                </c:pt>
                <c:pt idx="86">
                  <c:v>42886</c:v>
                </c:pt>
                <c:pt idx="87">
                  <c:v>42916</c:v>
                </c:pt>
                <c:pt idx="88">
                  <c:v>42947</c:v>
                </c:pt>
                <c:pt idx="89">
                  <c:v>42978</c:v>
                </c:pt>
                <c:pt idx="90">
                  <c:v>43008</c:v>
                </c:pt>
                <c:pt idx="91">
                  <c:v>43039</c:v>
                </c:pt>
                <c:pt idx="92">
                  <c:v>43069</c:v>
                </c:pt>
                <c:pt idx="93">
                  <c:v>43100</c:v>
                </c:pt>
                <c:pt idx="94">
                  <c:v>43159</c:v>
                </c:pt>
                <c:pt idx="95">
                  <c:v>43190</c:v>
                </c:pt>
                <c:pt idx="96">
                  <c:v>43220</c:v>
                </c:pt>
                <c:pt idx="97">
                  <c:v>43251</c:v>
                </c:pt>
                <c:pt idx="98">
                  <c:v>43281</c:v>
                </c:pt>
                <c:pt idx="99">
                  <c:v>43312</c:v>
                </c:pt>
                <c:pt idx="100">
                  <c:v>43343</c:v>
                </c:pt>
                <c:pt idx="101">
                  <c:v>43373</c:v>
                </c:pt>
                <c:pt idx="102">
                  <c:v>43404</c:v>
                </c:pt>
                <c:pt idx="103">
                  <c:v>43434</c:v>
                </c:pt>
                <c:pt idx="104">
                  <c:v>43465</c:v>
                </c:pt>
                <c:pt idx="105">
                  <c:v>43524</c:v>
                </c:pt>
                <c:pt idx="106">
                  <c:v>43555</c:v>
                </c:pt>
                <c:pt idx="107">
                  <c:v>43585</c:v>
                </c:pt>
                <c:pt idx="108">
                  <c:v>43616</c:v>
                </c:pt>
                <c:pt idx="109">
                  <c:v>43646</c:v>
                </c:pt>
                <c:pt idx="110">
                  <c:v>43677</c:v>
                </c:pt>
                <c:pt idx="111">
                  <c:v>43708</c:v>
                </c:pt>
                <c:pt idx="112">
                  <c:v>43738</c:v>
                </c:pt>
                <c:pt idx="113">
                  <c:v>43769</c:v>
                </c:pt>
                <c:pt idx="114">
                  <c:v>43799</c:v>
                </c:pt>
              </c:numCache>
            </c:numRef>
          </c:cat>
          <c:val>
            <c:numRef>
              <c:f>万得!$C$2:$C$116</c:f>
              <c:numCache>
                <c:formatCode>0_ </c:formatCode>
                <c:ptCount val="115"/>
                <c:pt idx="0">
                  <c:v>42.259300000000003</c:v>
                </c:pt>
                <c:pt idx="1">
                  <c:v>26.8</c:v>
                </c:pt>
                <c:pt idx="2">
                  <c:v>24.3</c:v>
                </c:pt>
                <c:pt idx="3">
                  <c:v>25.4</c:v>
                </c:pt>
                <c:pt idx="4">
                  <c:v>25</c:v>
                </c:pt>
                <c:pt idx="5">
                  <c:v>21.9</c:v>
                </c:pt>
                <c:pt idx="6">
                  <c:v>19.5</c:v>
                </c:pt>
                <c:pt idx="7">
                  <c:v>18.2</c:v>
                </c:pt>
                <c:pt idx="8">
                  <c:v>16.3</c:v>
                </c:pt>
                <c:pt idx="9">
                  <c:v>14.4</c:v>
                </c:pt>
                <c:pt idx="10">
                  <c:v>13</c:v>
                </c:pt>
                <c:pt idx="11">
                  <c:v>11.7</c:v>
                </c:pt>
                <c:pt idx="12">
                  <c:v>5.5885999999999996</c:v>
                </c:pt>
                <c:pt idx="13">
                  <c:v>9.1</c:v>
                </c:pt>
                <c:pt idx="14">
                  <c:v>10.6</c:v>
                </c:pt>
                <c:pt idx="15">
                  <c:v>10.4</c:v>
                </c:pt>
                <c:pt idx="16">
                  <c:v>11.1</c:v>
                </c:pt>
                <c:pt idx="17">
                  <c:v>12.5</c:v>
                </c:pt>
                <c:pt idx="18">
                  <c:v>13.4</c:v>
                </c:pt>
                <c:pt idx="19">
                  <c:v>13.9</c:v>
                </c:pt>
                <c:pt idx="20">
                  <c:v>14.4</c:v>
                </c:pt>
                <c:pt idx="21">
                  <c:v>14.3</c:v>
                </c:pt>
                <c:pt idx="22">
                  <c:v>13.9</c:v>
                </c:pt>
                <c:pt idx="23">
                  <c:v>13.9</c:v>
                </c:pt>
                <c:pt idx="24">
                  <c:v>-5.2263999999999999</c:v>
                </c:pt>
                <c:pt idx="25">
                  <c:v>6.8</c:v>
                </c:pt>
                <c:pt idx="26">
                  <c:v>7</c:v>
                </c:pt>
                <c:pt idx="27">
                  <c:v>5.2</c:v>
                </c:pt>
                <c:pt idx="28">
                  <c:v>4.0999999999999996</c:v>
                </c:pt>
                <c:pt idx="29">
                  <c:v>2.6</c:v>
                </c:pt>
                <c:pt idx="30">
                  <c:v>1.6</c:v>
                </c:pt>
                <c:pt idx="31">
                  <c:v>0.7</c:v>
                </c:pt>
                <c:pt idx="32">
                  <c:v>-0.2</c:v>
                </c:pt>
                <c:pt idx="33">
                  <c:v>-0.4</c:v>
                </c:pt>
                <c:pt idx="34">
                  <c:v>0.1</c:v>
                </c:pt>
                <c:pt idx="35">
                  <c:v>0.6</c:v>
                </c:pt>
                <c:pt idx="36">
                  <c:v>19.874099999999999</c:v>
                </c:pt>
                <c:pt idx="37">
                  <c:v>1</c:v>
                </c:pt>
                <c:pt idx="38">
                  <c:v>0.5</c:v>
                </c:pt>
                <c:pt idx="39">
                  <c:v>1.6</c:v>
                </c:pt>
                <c:pt idx="40">
                  <c:v>2.1</c:v>
                </c:pt>
                <c:pt idx="41">
                  <c:v>2.61</c:v>
                </c:pt>
                <c:pt idx="42">
                  <c:v>3.95</c:v>
                </c:pt>
                <c:pt idx="43">
                  <c:v>5.88</c:v>
                </c:pt>
                <c:pt idx="44">
                  <c:v>6.48</c:v>
                </c:pt>
                <c:pt idx="45">
                  <c:v>6.93</c:v>
                </c:pt>
                <c:pt idx="46">
                  <c:v>6.82</c:v>
                </c:pt>
                <c:pt idx="47">
                  <c:v>6.89</c:v>
                </c:pt>
                <c:pt idx="48">
                  <c:v>-2.71</c:v>
                </c:pt>
                <c:pt idx="49">
                  <c:v>4.42</c:v>
                </c:pt>
                <c:pt idx="50">
                  <c:v>4.7</c:v>
                </c:pt>
                <c:pt idx="51">
                  <c:v>4.3</c:v>
                </c:pt>
                <c:pt idx="52">
                  <c:v>4.2</c:v>
                </c:pt>
                <c:pt idx="53">
                  <c:v>4.7</c:v>
                </c:pt>
                <c:pt idx="54">
                  <c:v>3.5</c:v>
                </c:pt>
                <c:pt idx="55">
                  <c:v>1.4</c:v>
                </c:pt>
                <c:pt idx="56">
                  <c:v>0.69</c:v>
                </c:pt>
                <c:pt idx="57">
                  <c:v>0.1</c:v>
                </c:pt>
                <c:pt idx="58">
                  <c:v>-0.3</c:v>
                </c:pt>
                <c:pt idx="59">
                  <c:v>-0.4</c:v>
                </c:pt>
                <c:pt idx="60">
                  <c:v>11.53</c:v>
                </c:pt>
                <c:pt idx="61">
                  <c:v>-0.82</c:v>
                </c:pt>
                <c:pt idx="62">
                  <c:v>-3.7</c:v>
                </c:pt>
                <c:pt idx="63">
                  <c:v>-3.5</c:v>
                </c:pt>
                <c:pt idx="64">
                  <c:v>-3.1</c:v>
                </c:pt>
                <c:pt idx="65">
                  <c:v>-3.2</c:v>
                </c:pt>
                <c:pt idx="66">
                  <c:v>-3</c:v>
                </c:pt>
                <c:pt idx="67">
                  <c:v>-2.2000000000000002</c:v>
                </c:pt>
                <c:pt idx="68">
                  <c:v>-2.2000000000000002</c:v>
                </c:pt>
                <c:pt idx="69">
                  <c:v>-2.57</c:v>
                </c:pt>
                <c:pt idx="70">
                  <c:v>-2.4</c:v>
                </c:pt>
                <c:pt idx="71">
                  <c:v>-2.8</c:v>
                </c:pt>
                <c:pt idx="72">
                  <c:v>-4.3</c:v>
                </c:pt>
                <c:pt idx="73">
                  <c:v>-2.21</c:v>
                </c:pt>
                <c:pt idx="74">
                  <c:v>-3.2</c:v>
                </c:pt>
                <c:pt idx="75">
                  <c:v>-3.6</c:v>
                </c:pt>
                <c:pt idx="76">
                  <c:v>-3.1</c:v>
                </c:pt>
                <c:pt idx="77">
                  <c:v>-1.9</c:v>
                </c:pt>
                <c:pt idx="78">
                  <c:v>-0.5</c:v>
                </c:pt>
                <c:pt idx="79">
                  <c:v>0.8</c:v>
                </c:pt>
                <c:pt idx="80">
                  <c:v>1.8</c:v>
                </c:pt>
                <c:pt idx="81">
                  <c:v>2.2000000000000002</c:v>
                </c:pt>
                <c:pt idx="82">
                  <c:v>2.6</c:v>
                </c:pt>
                <c:pt idx="83">
                  <c:v>7</c:v>
                </c:pt>
                <c:pt idx="84">
                  <c:v>7.4</c:v>
                </c:pt>
                <c:pt idx="85">
                  <c:v>7.2</c:v>
                </c:pt>
                <c:pt idx="86">
                  <c:v>7.2</c:v>
                </c:pt>
                <c:pt idx="87">
                  <c:v>7.1</c:v>
                </c:pt>
                <c:pt idx="88">
                  <c:v>7.8</c:v>
                </c:pt>
                <c:pt idx="89">
                  <c:v>7.2</c:v>
                </c:pt>
                <c:pt idx="90">
                  <c:v>6.3</c:v>
                </c:pt>
                <c:pt idx="91">
                  <c:v>5.4</c:v>
                </c:pt>
                <c:pt idx="92">
                  <c:v>4.7</c:v>
                </c:pt>
                <c:pt idx="93">
                  <c:v>4.5999999999999996</c:v>
                </c:pt>
                <c:pt idx="94">
                  <c:v>9.8000000000000007</c:v>
                </c:pt>
                <c:pt idx="95">
                  <c:v>6.9</c:v>
                </c:pt>
                <c:pt idx="96">
                  <c:v>7.1</c:v>
                </c:pt>
                <c:pt idx="97">
                  <c:v>8.1</c:v>
                </c:pt>
                <c:pt idx="98">
                  <c:v>8</c:v>
                </c:pt>
                <c:pt idx="99">
                  <c:v>7.3</c:v>
                </c:pt>
                <c:pt idx="100">
                  <c:v>7.2</c:v>
                </c:pt>
                <c:pt idx="101">
                  <c:v>6.9</c:v>
                </c:pt>
                <c:pt idx="102">
                  <c:v>6.6</c:v>
                </c:pt>
                <c:pt idx="103">
                  <c:v>6.2</c:v>
                </c:pt>
                <c:pt idx="104">
                  <c:v>6</c:v>
                </c:pt>
                <c:pt idx="105">
                  <c:v>1.7</c:v>
                </c:pt>
                <c:pt idx="106">
                  <c:v>2</c:v>
                </c:pt>
                <c:pt idx="107">
                  <c:v>1.4</c:v>
                </c:pt>
                <c:pt idx="108">
                  <c:v>0.2</c:v>
                </c:pt>
                <c:pt idx="109">
                  <c:v>0.2</c:v>
                </c:pt>
                <c:pt idx="110">
                  <c:v>0.1</c:v>
                </c:pt>
                <c:pt idx="111">
                  <c:v>-0.1</c:v>
                </c:pt>
                <c:pt idx="112">
                  <c:v>0.5</c:v>
                </c:pt>
                <c:pt idx="113">
                  <c:v>1.1000000000000001</c:v>
                </c:pt>
                <c:pt idx="114">
                  <c:v>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88-4BE9-BFB1-9C8C75AD9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1143967"/>
        <c:axId val="1294394671"/>
      </c:lineChart>
      <c:dateAx>
        <c:axId val="536771535"/>
        <c:scaling>
          <c:orientation val="minMax"/>
        </c:scaling>
        <c:delete val="0"/>
        <c:axPos val="b"/>
        <c:numFmt formatCode="yyyy\-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66544751"/>
        <c:crosses val="autoZero"/>
        <c:auto val="1"/>
        <c:lblOffset val="100"/>
        <c:baseTimeUnit val="months"/>
      </c:dateAx>
      <c:valAx>
        <c:axId val="1166544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36771535"/>
        <c:crosses val="autoZero"/>
        <c:crossBetween val="between"/>
      </c:valAx>
      <c:valAx>
        <c:axId val="1294394671"/>
        <c:scaling>
          <c:orientation val="minMax"/>
        </c:scaling>
        <c:delete val="0"/>
        <c:axPos val="r"/>
        <c:numFmt formatCode="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01143967"/>
        <c:crosses val="max"/>
        <c:crossBetween val="between"/>
      </c:valAx>
      <c:dateAx>
        <c:axId val="1301143967"/>
        <c:scaling>
          <c:orientation val="minMax"/>
        </c:scaling>
        <c:delete val="1"/>
        <c:axPos val="b"/>
        <c:numFmt formatCode="yyyy\-mm" sourceLinked="1"/>
        <c:majorTickMark val="out"/>
        <c:minorTickMark val="none"/>
        <c:tickLblPos val="nextTo"/>
        <c:crossAx val="1294394671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>
                <a:solidFill>
                  <a:schemeClr val="tx1"/>
                </a:solidFill>
              </a:rPr>
              <a:t>山西、陕西、内蒙煤炭产量占比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0.63700000000000001</c:v>
                </c:pt>
                <c:pt idx="1">
                  <c:v>0.63500000000000001</c:v>
                </c:pt>
                <c:pt idx="2">
                  <c:v>0.65300000000000002</c:v>
                </c:pt>
                <c:pt idx="3">
                  <c:v>0.66300000000000003</c:v>
                </c:pt>
                <c:pt idx="4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CF-425E-8B19-C98907655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90898463"/>
        <c:axId val="1591029247"/>
      </c:lineChart>
      <c:catAx>
        <c:axId val="1590898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91029247"/>
        <c:crosses val="autoZero"/>
        <c:auto val="1"/>
        <c:lblAlgn val="ctr"/>
        <c:lblOffset val="100"/>
        <c:noMultiLvlLbl val="0"/>
      </c:catAx>
      <c:valAx>
        <c:axId val="15910292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90898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综合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Sheet1!$A$3:$A$25</c:f>
              <c:numCache>
                <c:formatCode>yyyy\-mm\-dd</c:formatCode>
                <c:ptCount val="23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</c:numCache>
            </c:numRef>
          </c:cat>
          <c:val>
            <c:numRef>
              <c:f>Sheet1!$B$3:$B$25</c:f>
              <c:numCache>
                <c:formatCode>General</c:formatCode>
                <c:ptCount val="23"/>
                <c:pt idx="0">
                  <c:v>2175.25</c:v>
                </c:pt>
                <c:pt idx="1">
                  <c:v>1945.02</c:v>
                </c:pt>
                <c:pt idx="2">
                  <c:v>1932.47727272727</c:v>
                </c:pt>
                <c:pt idx="3">
                  <c:v>1748.9549999999999</c:v>
                </c:pt>
                <c:pt idx="4">
                  <c:v>1835.52272727273</c:v>
                </c:pt>
                <c:pt idx="5">
                  <c:v>2172.0450000000001</c:v>
                </c:pt>
                <c:pt idx="6">
                  <c:v>2145.09</c:v>
                </c:pt>
                <c:pt idx="7">
                  <c:v>2225.2199999999998</c:v>
                </c:pt>
                <c:pt idx="8">
                  <c:v>2488.1</c:v>
                </c:pt>
                <c:pt idx="9">
                  <c:v>2404.36</c:v>
                </c:pt>
                <c:pt idx="10">
                  <c:v>2507.37</c:v>
                </c:pt>
                <c:pt idx="11">
                  <c:v>2202.8000000000002</c:v>
                </c:pt>
                <c:pt idx="12">
                  <c:v>2036.65</c:v>
                </c:pt>
                <c:pt idx="13">
                  <c:v>2045.28</c:v>
                </c:pt>
                <c:pt idx="14">
                  <c:v>2007.86</c:v>
                </c:pt>
                <c:pt idx="15">
                  <c:v>1879.37</c:v>
                </c:pt>
                <c:pt idx="16">
                  <c:v>2012.3</c:v>
                </c:pt>
                <c:pt idx="17">
                  <c:v>2064.16</c:v>
                </c:pt>
                <c:pt idx="18">
                  <c:v>1901.82</c:v>
                </c:pt>
                <c:pt idx="19">
                  <c:v>1970.2</c:v>
                </c:pt>
                <c:pt idx="20">
                  <c:v>1863.43</c:v>
                </c:pt>
                <c:pt idx="21">
                  <c:v>1834.64</c:v>
                </c:pt>
                <c:pt idx="22">
                  <c:v>1769.98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F5-4545-9D78-DB8426E171FD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华北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Sheet1!$A$3:$A$25</c:f>
              <c:numCache>
                <c:formatCode>yyyy\-mm\-dd</c:formatCode>
                <c:ptCount val="23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</c:numCache>
            </c:numRef>
          </c:cat>
          <c:val>
            <c:numRef>
              <c:f>Sheet1!$C$3:$C$25</c:f>
              <c:numCache>
                <c:formatCode>General</c:formatCode>
                <c:ptCount val="23"/>
                <c:pt idx="0">
                  <c:v>2151.3318181818199</c:v>
                </c:pt>
                <c:pt idx="1">
                  <c:v>1897.65</c:v>
                </c:pt>
                <c:pt idx="2">
                  <c:v>1875.97727272727</c:v>
                </c:pt>
                <c:pt idx="3">
                  <c:v>1672.53</c:v>
                </c:pt>
                <c:pt idx="4">
                  <c:v>1798.6727272727301</c:v>
                </c:pt>
                <c:pt idx="5">
                  <c:v>2168.6550000000002</c:v>
                </c:pt>
                <c:pt idx="6">
                  <c:v>2107.09</c:v>
                </c:pt>
                <c:pt idx="7">
                  <c:v>2222.5700000000002</c:v>
                </c:pt>
                <c:pt idx="8">
                  <c:v>2506.1799999999998</c:v>
                </c:pt>
                <c:pt idx="9">
                  <c:v>2410.96</c:v>
                </c:pt>
                <c:pt idx="10">
                  <c:v>2509.9</c:v>
                </c:pt>
                <c:pt idx="11">
                  <c:v>2172.61</c:v>
                </c:pt>
                <c:pt idx="12">
                  <c:v>1981.75</c:v>
                </c:pt>
                <c:pt idx="13">
                  <c:v>2003.41</c:v>
                </c:pt>
                <c:pt idx="14">
                  <c:v>1977.35</c:v>
                </c:pt>
                <c:pt idx="15">
                  <c:v>1856.11</c:v>
                </c:pt>
                <c:pt idx="16">
                  <c:v>2001.38</c:v>
                </c:pt>
                <c:pt idx="17">
                  <c:v>2040.24</c:v>
                </c:pt>
                <c:pt idx="18">
                  <c:v>1856.22</c:v>
                </c:pt>
                <c:pt idx="19">
                  <c:v>1938.03</c:v>
                </c:pt>
                <c:pt idx="20">
                  <c:v>1813.63</c:v>
                </c:pt>
                <c:pt idx="21">
                  <c:v>1788</c:v>
                </c:pt>
                <c:pt idx="22">
                  <c:v>1725.57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F5-4545-9D78-DB8426E171FD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华东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Sheet1!$A$3:$A$25</c:f>
              <c:numCache>
                <c:formatCode>yyyy\-mm\-dd</c:formatCode>
                <c:ptCount val="23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</c:numCache>
            </c:numRef>
          </c:cat>
          <c:val>
            <c:numRef>
              <c:f>Sheet1!$D$3:$D$25</c:f>
              <c:numCache>
                <c:formatCode>General</c:formatCode>
                <c:ptCount val="23"/>
                <c:pt idx="0">
                  <c:v>2252.0954545454601</c:v>
                </c:pt>
                <c:pt idx="1">
                  <c:v>2067.46</c:v>
                </c:pt>
                <c:pt idx="2">
                  <c:v>2070.8954545454599</c:v>
                </c:pt>
                <c:pt idx="3">
                  <c:v>1920.81</c:v>
                </c:pt>
                <c:pt idx="4">
                  <c:v>1935.0681818181799</c:v>
                </c:pt>
                <c:pt idx="5">
                  <c:v>2156.1</c:v>
                </c:pt>
                <c:pt idx="6">
                  <c:v>2237.9299999999998</c:v>
                </c:pt>
                <c:pt idx="7">
                  <c:v>2312.0300000000002</c:v>
                </c:pt>
                <c:pt idx="8">
                  <c:v>2537.66</c:v>
                </c:pt>
                <c:pt idx="9">
                  <c:v>2519.83</c:v>
                </c:pt>
                <c:pt idx="10">
                  <c:v>2608.91</c:v>
                </c:pt>
                <c:pt idx="11">
                  <c:v>2346.39</c:v>
                </c:pt>
                <c:pt idx="12">
                  <c:v>2183.48</c:v>
                </c:pt>
                <c:pt idx="13">
                  <c:v>2166.04</c:v>
                </c:pt>
                <c:pt idx="14">
                  <c:v>2114.46</c:v>
                </c:pt>
                <c:pt idx="15">
                  <c:v>1968.21</c:v>
                </c:pt>
                <c:pt idx="16">
                  <c:v>2096.3200000000002</c:v>
                </c:pt>
                <c:pt idx="17">
                  <c:v>2147.0700000000002</c:v>
                </c:pt>
                <c:pt idx="18">
                  <c:v>2063.27</c:v>
                </c:pt>
                <c:pt idx="19">
                  <c:v>2110.0300000000002</c:v>
                </c:pt>
                <c:pt idx="20">
                  <c:v>2026.9</c:v>
                </c:pt>
                <c:pt idx="21">
                  <c:v>1999.21</c:v>
                </c:pt>
                <c:pt idx="22">
                  <c:v>1911.32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F5-4545-9D78-DB8426E171FD}"/>
            </c:ext>
          </c:extLst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华中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Sheet1!$A$3:$A$25</c:f>
              <c:numCache>
                <c:formatCode>yyyy\-mm\-dd</c:formatCode>
                <c:ptCount val="23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</c:numCache>
            </c:numRef>
          </c:cat>
          <c:val>
            <c:numRef>
              <c:f>Sheet1!$E$3:$E$25</c:f>
              <c:numCache>
                <c:formatCode>General</c:formatCode>
                <c:ptCount val="23"/>
                <c:pt idx="0">
                  <c:v>2271.0909090909099</c:v>
                </c:pt>
                <c:pt idx="1">
                  <c:v>2151.31</c:v>
                </c:pt>
                <c:pt idx="2">
                  <c:v>2070.6045454545501</c:v>
                </c:pt>
                <c:pt idx="3">
                  <c:v>1899.35</c:v>
                </c:pt>
                <c:pt idx="4">
                  <c:v>1874.28181818182</c:v>
                </c:pt>
                <c:pt idx="5">
                  <c:v>2190.4450000000002</c:v>
                </c:pt>
                <c:pt idx="6">
                  <c:v>2269.7199999999998</c:v>
                </c:pt>
                <c:pt idx="7">
                  <c:v>2270.34</c:v>
                </c:pt>
                <c:pt idx="8">
                  <c:v>2527.1799999999998</c:v>
                </c:pt>
                <c:pt idx="9">
                  <c:v>2477.3200000000002</c:v>
                </c:pt>
                <c:pt idx="10">
                  <c:v>2573.3000000000002</c:v>
                </c:pt>
                <c:pt idx="11">
                  <c:v>2322.23</c:v>
                </c:pt>
                <c:pt idx="12">
                  <c:v>2175.6999999999998</c:v>
                </c:pt>
                <c:pt idx="13">
                  <c:v>2131.23</c:v>
                </c:pt>
                <c:pt idx="14">
                  <c:v>2118.92</c:v>
                </c:pt>
                <c:pt idx="15">
                  <c:v>1972.07</c:v>
                </c:pt>
                <c:pt idx="16">
                  <c:v>2057.5700000000002</c:v>
                </c:pt>
                <c:pt idx="17">
                  <c:v>2161.52</c:v>
                </c:pt>
                <c:pt idx="18">
                  <c:v>1996.51</c:v>
                </c:pt>
                <c:pt idx="19">
                  <c:v>2039.8</c:v>
                </c:pt>
                <c:pt idx="20">
                  <c:v>1976.8</c:v>
                </c:pt>
                <c:pt idx="21">
                  <c:v>1934.88</c:v>
                </c:pt>
                <c:pt idx="22">
                  <c:v>1882.4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F5-4545-9D78-DB8426E171FD}"/>
            </c:ext>
          </c:extLst>
        </c:ser>
        <c:ser>
          <c:idx val="4"/>
          <c:order val="4"/>
          <c:tx>
            <c:strRef>
              <c:f>Sheet1!$F$2</c:f>
              <c:strCache>
                <c:ptCount val="1"/>
                <c:pt idx="0">
                  <c:v>东北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Sheet1!$A$3:$A$25</c:f>
              <c:numCache>
                <c:formatCode>yyyy\-mm\-dd</c:formatCode>
                <c:ptCount val="23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</c:numCache>
            </c:numRef>
          </c:cat>
          <c:val>
            <c:numRef>
              <c:f>Sheet1!$F$3:$F$25</c:f>
              <c:numCache>
                <c:formatCode>General</c:formatCode>
                <c:ptCount val="23"/>
                <c:pt idx="0">
                  <c:v>2298.7181818181798</c:v>
                </c:pt>
                <c:pt idx="1">
                  <c:v>2028.66</c:v>
                </c:pt>
                <c:pt idx="2">
                  <c:v>2030.72727272727</c:v>
                </c:pt>
                <c:pt idx="3">
                  <c:v>1833.2</c:v>
                </c:pt>
                <c:pt idx="4">
                  <c:v>1988.8318181818199</c:v>
                </c:pt>
                <c:pt idx="5">
                  <c:v>2328.1</c:v>
                </c:pt>
                <c:pt idx="6">
                  <c:v>2188.54</c:v>
                </c:pt>
                <c:pt idx="7">
                  <c:v>2347.86</c:v>
                </c:pt>
                <c:pt idx="8">
                  <c:v>2605.61</c:v>
                </c:pt>
                <c:pt idx="9">
                  <c:v>2533.4699999999998</c:v>
                </c:pt>
                <c:pt idx="10">
                  <c:v>2619.16</c:v>
                </c:pt>
                <c:pt idx="11">
                  <c:v>2237.6799999999998</c:v>
                </c:pt>
                <c:pt idx="12">
                  <c:v>2059.0700000000002</c:v>
                </c:pt>
                <c:pt idx="13">
                  <c:v>2073.71</c:v>
                </c:pt>
                <c:pt idx="14">
                  <c:v>2026.54</c:v>
                </c:pt>
                <c:pt idx="15">
                  <c:v>1873.6</c:v>
                </c:pt>
                <c:pt idx="16">
                  <c:v>2075.6</c:v>
                </c:pt>
                <c:pt idx="17">
                  <c:v>2128.7600000000002</c:v>
                </c:pt>
                <c:pt idx="18">
                  <c:v>1910.1</c:v>
                </c:pt>
                <c:pt idx="19">
                  <c:v>2011.33</c:v>
                </c:pt>
                <c:pt idx="20">
                  <c:v>1873.6</c:v>
                </c:pt>
                <c:pt idx="21">
                  <c:v>1854.99</c:v>
                </c:pt>
                <c:pt idx="22">
                  <c:v>1823.1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9F5-4545-9D78-DB8426E171FD}"/>
            </c:ext>
          </c:extLst>
        </c:ser>
        <c:ser>
          <c:idx val="5"/>
          <c:order val="5"/>
          <c:tx>
            <c:strRef>
              <c:f>Sheet1!$G$2</c:f>
              <c:strCache>
                <c:ptCount val="1"/>
                <c:pt idx="0">
                  <c:v>西北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Sheet1!$A$3:$A$25</c:f>
              <c:numCache>
                <c:formatCode>yyyy\-mm\-dd</c:formatCode>
                <c:ptCount val="23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</c:numCache>
            </c:numRef>
          </c:cat>
          <c:val>
            <c:numRef>
              <c:f>Sheet1!$G$3:$G$25</c:f>
              <c:numCache>
                <c:formatCode>General</c:formatCode>
                <c:ptCount val="23"/>
                <c:pt idx="0">
                  <c:v>2033.5954545454499</c:v>
                </c:pt>
                <c:pt idx="1">
                  <c:v>1743.55</c:v>
                </c:pt>
                <c:pt idx="2">
                  <c:v>1752.1863636363601</c:v>
                </c:pt>
                <c:pt idx="3">
                  <c:v>1585.45</c:v>
                </c:pt>
                <c:pt idx="4">
                  <c:v>1694.9318181818201</c:v>
                </c:pt>
                <c:pt idx="5">
                  <c:v>2069.0650000000001</c:v>
                </c:pt>
                <c:pt idx="6">
                  <c:v>2012.8</c:v>
                </c:pt>
                <c:pt idx="7">
                  <c:v>2086.9499999999998</c:v>
                </c:pt>
                <c:pt idx="8">
                  <c:v>2353.5</c:v>
                </c:pt>
                <c:pt idx="9">
                  <c:v>2243.48</c:v>
                </c:pt>
                <c:pt idx="10">
                  <c:v>2367.3000000000002</c:v>
                </c:pt>
                <c:pt idx="11">
                  <c:v>2033.87</c:v>
                </c:pt>
                <c:pt idx="12">
                  <c:v>1848.35</c:v>
                </c:pt>
                <c:pt idx="13">
                  <c:v>1869.46</c:v>
                </c:pt>
                <c:pt idx="14">
                  <c:v>1815.7</c:v>
                </c:pt>
                <c:pt idx="15">
                  <c:v>1671.39</c:v>
                </c:pt>
                <c:pt idx="16">
                  <c:v>1843.92</c:v>
                </c:pt>
                <c:pt idx="17">
                  <c:v>1891.81</c:v>
                </c:pt>
                <c:pt idx="18">
                  <c:v>1703.99</c:v>
                </c:pt>
                <c:pt idx="19">
                  <c:v>1775.51</c:v>
                </c:pt>
                <c:pt idx="20">
                  <c:v>1646.04</c:v>
                </c:pt>
                <c:pt idx="21">
                  <c:v>1620.46</c:v>
                </c:pt>
                <c:pt idx="22">
                  <c:v>1564.75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9F5-4545-9D78-DB8426E171FD}"/>
            </c:ext>
          </c:extLst>
        </c:ser>
        <c:ser>
          <c:idx val="6"/>
          <c:order val="6"/>
          <c:tx>
            <c:strRef>
              <c:f>Sheet1!$H$2</c:f>
              <c:strCache>
                <c:ptCount val="1"/>
                <c:pt idx="0">
                  <c:v>西南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Sheet1!$A$3:$A$25</c:f>
              <c:numCache>
                <c:formatCode>yyyy\-mm\-dd</c:formatCode>
                <c:ptCount val="23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</c:numCache>
            </c:numRef>
          </c:cat>
          <c:val>
            <c:numRef>
              <c:f>Sheet1!$H$3:$H$25</c:f>
              <c:numCache>
                <c:formatCode>General</c:formatCode>
                <c:ptCount val="23"/>
                <c:pt idx="0">
                  <c:v>2300.55454545455</c:v>
                </c:pt>
                <c:pt idx="1">
                  <c:v>2161.35</c:v>
                </c:pt>
                <c:pt idx="2">
                  <c:v>2217.9454545454601</c:v>
                </c:pt>
                <c:pt idx="3">
                  <c:v>2105.19</c:v>
                </c:pt>
                <c:pt idx="4">
                  <c:v>2080.1818181818198</c:v>
                </c:pt>
                <c:pt idx="5">
                  <c:v>2269.1799999999998</c:v>
                </c:pt>
                <c:pt idx="6">
                  <c:v>2324.8000000000002</c:v>
                </c:pt>
                <c:pt idx="7">
                  <c:v>2197.0500000000002</c:v>
                </c:pt>
                <c:pt idx="8">
                  <c:v>2445.37</c:v>
                </c:pt>
                <c:pt idx="9">
                  <c:v>2386.4299999999998</c:v>
                </c:pt>
                <c:pt idx="10">
                  <c:v>2462.92</c:v>
                </c:pt>
                <c:pt idx="11">
                  <c:v>2393.6</c:v>
                </c:pt>
                <c:pt idx="12">
                  <c:v>2347.12</c:v>
                </c:pt>
                <c:pt idx="13">
                  <c:v>2311.8000000000002</c:v>
                </c:pt>
                <c:pt idx="14">
                  <c:v>2262.77</c:v>
                </c:pt>
                <c:pt idx="15">
                  <c:v>2176.23</c:v>
                </c:pt>
                <c:pt idx="16">
                  <c:v>2126.9899999999998</c:v>
                </c:pt>
                <c:pt idx="17">
                  <c:v>2268.2800000000002</c:v>
                </c:pt>
                <c:pt idx="18">
                  <c:v>2234.4</c:v>
                </c:pt>
                <c:pt idx="19">
                  <c:v>2241</c:v>
                </c:pt>
                <c:pt idx="20">
                  <c:v>2198.98</c:v>
                </c:pt>
                <c:pt idx="21">
                  <c:v>2143.69</c:v>
                </c:pt>
                <c:pt idx="22">
                  <c:v>2044.92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9F5-4545-9D78-DB8426E17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45823839"/>
        <c:axId val="1311293743"/>
      </c:lineChart>
      <c:dateAx>
        <c:axId val="1245823839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11293743"/>
        <c:crosses val="autoZero"/>
        <c:auto val="1"/>
        <c:lblOffset val="100"/>
        <c:baseTimeUnit val="months"/>
      </c:dateAx>
      <c:valAx>
        <c:axId val="1311293743"/>
        <c:scaling>
          <c:orientation val="minMax"/>
          <c:min val="1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458238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>
                <a:solidFill>
                  <a:schemeClr val="tx1"/>
                </a:solidFill>
              </a:rPr>
              <a:t>独立焦化厂吨焦平均盈利： 元</a:t>
            </a:r>
            <a:r>
              <a:rPr lang="en-US" altLang="zh-CN" sz="1800" dirty="0">
                <a:solidFill>
                  <a:schemeClr val="tx1"/>
                </a:solidFill>
              </a:rPr>
              <a:t>/</a:t>
            </a:r>
            <a:r>
              <a:rPr lang="zh-CN" altLang="en-US" sz="1800" dirty="0">
                <a:solidFill>
                  <a:schemeClr val="tx1"/>
                </a:solidFill>
              </a:rPr>
              <a:t>吨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Sheet1!$B$2:$B$3</c:f>
              <c:strCache>
                <c:ptCount val="2"/>
                <c:pt idx="0">
                  <c:v>独立焦化厂吨焦平均盈利：全国（周）</c:v>
                </c:pt>
                <c:pt idx="1">
                  <c:v>元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98"/>
              <c:layout>
                <c:manualLayout>
                  <c:x val="-1.6345433845138591E-2"/>
                  <c:y val="-7.7892277892967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25-4A6D-8AA2-494A9A1A9C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Sheet1!$A$4:$A$102</c:f>
              <c:numCache>
                <c:formatCode>yyyy\-mm\-dd</c:formatCode>
                <c:ptCount val="99"/>
                <c:pt idx="0">
                  <c:v>43105</c:v>
                </c:pt>
                <c:pt idx="1">
                  <c:v>43112</c:v>
                </c:pt>
                <c:pt idx="2">
                  <c:v>43119</c:v>
                </c:pt>
                <c:pt idx="3">
                  <c:v>43126</c:v>
                </c:pt>
                <c:pt idx="4">
                  <c:v>43133</c:v>
                </c:pt>
                <c:pt idx="5">
                  <c:v>43140</c:v>
                </c:pt>
                <c:pt idx="6">
                  <c:v>43147</c:v>
                </c:pt>
                <c:pt idx="7">
                  <c:v>43154</c:v>
                </c:pt>
                <c:pt idx="8">
                  <c:v>43161</c:v>
                </c:pt>
                <c:pt idx="9">
                  <c:v>43168</c:v>
                </c:pt>
                <c:pt idx="10">
                  <c:v>43175</c:v>
                </c:pt>
                <c:pt idx="11">
                  <c:v>43182</c:v>
                </c:pt>
                <c:pt idx="12">
                  <c:v>43189</c:v>
                </c:pt>
                <c:pt idx="13">
                  <c:v>43196</c:v>
                </c:pt>
                <c:pt idx="14">
                  <c:v>43203</c:v>
                </c:pt>
                <c:pt idx="15">
                  <c:v>43210</c:v>
                </c:pt>
                <c:pt idx="16">
                  <c:v>43217</c:v>
                </c:pt>
                <c:pt idx="17">
                  <c:v>43224</c:v>
                </c:pt>
                <c:pt idx="18">
                  <c:v>43231</c:v>
                </c:pt>
                <c:pt idx="19">
                  <c:v>43238</c:v>
                </c:pt>
                <c:pt idx="20">
                  <c:v>43245</c:v>
                </c:pt>
                <c:pt idx="21">
                  <c:v>43252</c:v>
                </c:pt>
                <c:pt idx="22">
                  <c:v>43259</c:v>
                </c:pt>
                <c:pt idx="23">
                  <c:v>43266</c:v>
                </c:pt>
                <c:pt idx="24">
                  <c:v>43273</c:v>
                </c:pt>
                <c:pt idx="25">
                  <c:v>43280</c:v>
                </c:pt>
                <c:pt idx="26">
                  <c:v>43287</c:v>
                </c:pt>
                <c:pt idx="27">
                  <c:v>43294</c:v>
                </c:pt>
                <c:pt idx="28">
                  <c:v>43301</c:v>
                </c:pt>
                <c:pt idx="29">
                  <c:v>43308</c:v>
                </c:pt>
                <c:pt idx="30">
                  <c:v>43315</c:v>
                </c:pt>
                <c:pt idx="31">
                  <c:v>43322</c:v>
                </c:pt>
                <c:pt idx="32">
                  <c:v>43329</c:v>
                </c:pt>
                <c:pt idx="33">
                  <c:v>43336</c:v>
                </c:pt>
                <c:pt idx="34">
                  <c:v>43343</c:v>
                </c:pt>
                <c:pt idx="35">
                  <c:v>43350</c:v>
                </c:pt>
                <c:pt idx="36">
                  <c:v>43357</c:v>
                </c:pt>
                <c:pt idx="37">
                  <c:v>43371</c:v>
                </c:pt>
                <c:pt idx="38">
                  <c:v>43378</c:v>
                </c:pt>
                <c:pt idx="39">
                  <c:v>43385</c:v>
                </c:pt>
                <c:pt idx="40">
                  <c:v>43392</c:v>
                </c:pt>
                <c:pt idx="41">
                  <c:v>43399</c:v>
                </c:pt>
                <c:pt idx="42">
                  <c:v>43406</c:v>
                </c:pt>
                <c:pt idx="43">
                  <c:v>43413</c:v>
                </c:pt>
                <c:pt idx="44">
                  <c:v>43420</c:v>
                </c:pt>
                <c:pt idx="45">
                  <c:v>43427</c:v>
                </c:pt>
                <c:pt idx="46">
                  <c:v>43434</c:v>
                </c:pt>
                <c:pt idx="47">
                  <c:v>43441</c:v>
                </c:pt>
                <c:pt idx="48">
                  <c:v>43448</c:v>
                </c:pt>
                <c:pt idx="49">
                  <c:v>43455</c:v>
                </c:pt>
                <c:pt idx="50">
                  <c:v>43462</c:v>
                </c:pt>
                <c:pt idx="51">
                  <c:v>43469</c:v>
                </c:pt>
                <c:pt idx="52">
                  <c:v>43476</c:v>
                </c:pt>
                <c:pt idx="53">
                  <c:v>43483</c:v>
                </c:pt>
                <c:pt idx="54">
                  <c:v>43490</c:v>
                </c:pt>
                <c:pt idx="55">
                  <c:v>43497</c:v>
                </c:pt>
                <c:pt idx="56">
                  <c:v>43511</c:v>
                </c:pt>
                <c:pt idx="57">
                  <c:v>43518</c:v>
                </c:pt>
                <c:pt idx="58">
                  <c:v>43525</c:v>
                </c:pt>
                <c:pt idx="59">
                  <c:v>43532</c:v>
                </c:pt>
                <c:pt idx="60">
                  <c:v>43539</c:v>
                </c:pt>
                <c:pt idx="61">
                  <c:v>43546</c:v>
                </c:pt>
                <c:pt idx="62">
                  <c:v>43553</c:v>
                </c:pt>
                <c:pt idx="63">
                  <c:v>43560</c:v>
                </c:pt>
                <c:pt idx="64">
                  <c:v>43567</c:v>
                </c:pt>
                <c:pt idx="65">
                  <c:v>43574</c:v>
                </c:pt>
                <c:pt idx="66">
                  <c:v>43581</c:v>
                </c:pt>
                <c:pt idx="67">
                  <c:v>43588</c:v>
                </c:pt>
                <c:pt idx="68">
                  <c:v>43595</c:v>
                </c:pt>
                <c:pt idx="69">
                  <c:v>43616</c:v>
                </c:pt>
                <c:pt idx="70">
                  <c:v>43623</c:v>
                </c:pt>
                <c:pt idx="71">
                  <c:v>43630</c:v>
                </c:pt>
                <c:pt idx="72">
                  <c:v>43637</c:v>
                </c:pt>
                <c:pt idx="73">
                  <c:v>43644</c:v>
                </c:pt>
                <c:pt idx="74">
                  <c:v>43651</c:v>
                </c:pt>
                <c:pt idx="75">
                  <c:v>43658</c:v>
                </c:pt>
                <c:pt idx="76">
                  <c:v>43665</c:v>
                </c:pt>
                <c:pt idx="77">
                  <c:v>43672</c:v>
                </c:pt>
                <c:pt idx="78">
                  <c:v>43679</c:v>
                </c:pt>
                <c:pt idx="79">
                  <c:v>43686</c:v>
                </c:pt>
                <c:pt idx="80">
                  <c:v>43693</c:v>
                </c:pt>
                <c:pt idx="81">
                  <c:v>43700</c:v>
                </c:pt>
                <c:pt idx="82">
                  <c:v>43707</c:v>
                </c:pt>
                <c:pt idx="83">
                  <c:v>43714</c:v>
                </c:pt>
                <c:pt idx="84">
                  <c:v>43721</c:v>
                </c:pt>
                <c:pt idx="85">
                  <c:v>43728</c:v>
                </c:pt>
                <c:pt idx="86">
                  <c:v>43735</c:v>
                </c:pt>
                <c:pt idx="87">
                  <c:v>43742</c:v>
                </c:pt>
                <c:pt idx="88">
                  <c:v>43749</c:v>
                </c:pt>
                <c:pt idx="89">
                  <c:v>43756</c:v>
                </c:pt>
                <c:pt idx="90">
                  <c:v>43763</c:v>
                </c:pt>
                <c:pt idx="91">
                  <c:v>43770</c:v>
                </c:pt>
                <c:pt idx="92">
                  <c:v>43777</c:v>
                </c:pt>
                <c:pt idx="93">
                  <c:v>43784</c:v>
                </c:pt>
                <c:pt idx="94">
                  <c:v>43791</c:v>
                </c:pt>
                <c:pt idx="95">
                  <c:v>43798</c:v>
                </c:pt>
                <c:pt idx="96">
                  <c:v>43805</c:v>
                </c:pt>
                <c:pt idx="97">
                  <c:v>43812</c:v>
                </c:pt>
                <c:pt idx="98">
                  <c:v>43819</c:v>
                </c:pt>
              </c:numCache>
            </c:numRef>
          </c:cat>
          <c:val>
            <c:numRef>
              <c:f>Sheet1!$B$4:$B$102</c:f>
              <c:numCache>
                <c:formatCode>General</c:formatCode>
                <c:ptCount val="99"/>
                <c:pt idx="0">
                  <c:v>468.27</c:v>
                </c:pt>
                <c:pt idx="1">
                  <c:v>389.47</c:v>
                </c:pt>
                <c:pt idx="2">
                  <c:v>349.1</c:v>
                </c:pt>
                <c:pt idx="3">
                  <c:v>237.12</c:v>
                </c:pt>
                <c:pt idx="4">
                  <c:v>179.93</c:v>
                </c:pt>
                <c:pt idx="5">
                  <c:v>121.42</c:v>
                </c:pt>
                <c:pt idx="6">
                  <c:v>121.42</c:v>
                </c:pt>
                <c:pt idx="7">
                  <c:v>107.85</c:v>
                </c:pt>
                <c:pt idx="8">
                  <c:v>158.11000000000001</c:v>
                </c:pt>
                <c:pt idx="9">
                  <c:v>163.30000000000001</c:v>
                </c:pt>
                <c:pt idx="10">
                  <c:v>141.47</c:v>
                </c:pt>
                <c:pt idx="11">
                  <c:v>91.2</c:v>
                </c:pt>
                <c:pt idx="12">
                  <c:v>23.86</c:v>
                </c:pt>
                <c:pt idx="13">
                  <c:v>-6.86</c:v>
                </c:pt>
                <c:pt idx="14">
                  <c:v>-3.28</c:v>
                </c:pt>
                <c:pt idx="15">
                  <c:v>-28.81</c:v>
                </c:pt>
                <c:pt idx="16">
                  <c:v>-8.73</c:v>
                </c:pt>
                <c:pt idx="17">
                  <c:v>25.66</c:v>
                </c:pt>
                <c:pt idx="18">
                  <c:v>79.36</c:v>
                </c:pt>
                <c:pt idx="19">
                  <c:v>170.02</c:v>
                </c:pt>
                <c:pt idx="20">
                  <c:v>263.8</c:v>
                </c:pt>
                <c:pt idx="21">
                  <c:v>328.3</c:v>
                </c:pt>
                <c:pt idx="22">
                  <c:v>351.2</c:v>
                </c:pt>
                <c:pt idx="23">
                  <c:v>416.97</c:v>
                </c:pt>
                <c:pt idx="24">
                  <c:v>494.67</c:v>
                </c:pt>
                <c:pt idx="25">
                  <c:v>496.72</c:v>
                </c:pt>
                <c:pt idx="26">
                  <c:v>489.19</c:v>
                </c:pt>
                <c:pt idx="27">
                  <c:v>412.4</c:v>
                </c:pt>
                <c:pt idx="28">
                  <c:v>291.7</c:v>
                </c:pt>
                <c:pt idx="29">
                  <c:v>270.29000000000002</c:v>
                </c:pt>
                <c:pt idx="30">
                  <c:v>297.24</c:v>
                </c:pt>
                <c:pt idx="31">
                  <c:v>407.07</c:v>
                </c:pt>
                <c:pt idx="32">
                  <c:v>529.16999999999996</c:v>
                </c:pt>
                <c:pt idx="33">
                  <c:v>632.11</c:v>
                </c:pt>
                <c:pt idx="34">
                  <c:v>748.02</c:v>
                </c:pt>
                <c:pt idx="35">
                  <c:v>791.43</c:v>
                </c:pt>
                <c:pt idx="36">
                  <c:v>807.24</c:v>
                </c:pt>
                <c:pt idx="37">
                  <c:v>657.18</c:v>
                </c:pt>
                <c:pt idx="38">
                  <c:v>623.26</c:v>
                </c:pt>
                <c:pt idx="39">
                  <c:v>616.88</c:v>
                </c:pt>
                <c:pt idx="40">
                  <c:v>627.20000000000005</c:v>
                </c:pt>
                <c:pt idx="41">
                  <c:v>683.2</c:v>
                </c:pt>
                <c:pt idx="42">
                  <c:v>702.36</c:v>
                </c:pt>
                <c:pt idx="43">
                  <c:v>768.9</c:v>
                </c:pt>
                <c:pt idx="44">
                  <c:v>760.39</c:v>
                </c:pt>
                <c:pt idx="45">
                  <c:v>680.64</c:v>
                </c:pt>
                <c:pt idx="46">
                  <c:v>399.33</c:v>
                </c:pt>
                <c:pt idx="47">
                  <c:v>342.52</c:v>
                </c:pt>
                <c:pt idx="48">
                  <c:v>353.96</c:v>
                </c:pt>
                <c:pt idx="49">
                  <c:v>361.56</c:v>
                </c:pt>
                <c:pt idx="50">
                  <c:v>272.36</c:v>
                </c:pt>
                <c:pt idx="51">
                  <c:v>256.93</c:v>
                </c:pt>
                <c:pt idx="52">
                  <c:v>160.33000000000001</c:v>
                </c:pt>
                <c:pt idx="53">
                  <c:v>155.27000000000001</c:v>
                </c:pt>
                <c:pt idx="54">
                  <c:v>151.6</c:v>
                </c:pt>
                <c:pt idx="55">
                  <c:v>150.47</c:v>
                </c:pt>
                <c:pt idx="56">
                  <c:v>140.54</c:v>
                </c:pt>
                <c:pt idx="57">
                  <c:v>215.12</c:v>
                </c:pt>
                <c:pt idx="58">
                  <c:v>220.37</c:v>
                </c:pt>
                <c:pt idx="59">
                  <c:v>217.16</c:v>
                </c:pt>
                <c:pt idx="60">
                  <c:v>156.72999999999999</c:v>
                </c:pt>
                <c:pt idx="61">
                  <c:v>72.55</c:v>
                </c:pt>
                <c:pt idx="62">
                  <c:v>49.13</c:v>
                </c:pt>
                <c:pt idx="63">
                  <c:v>18.809999999999999</c:v>
                </c:pt>
                <c:pt idx="64">
                  <c:v>20.260000000000002</c:v>
                </c:pt>
                <c:pt idx="65">
                  <c:v>21.91</c:v>
                </c:pt>
                <c:pt idx="66">
                  <c:v>41.82</c:v>
                </c:pt>
                <c:pt idx="67">
                  <c:v>114.86</c:v>
                </c:pt>
                <c:pt idx="68">
                  <c:v>205.67</c:v>
                </c:pt>
                <c:pt idx="69">
                  <c:v>279.29000000000002</c:v>
                </c:pt>
                <c:pt idx="70">
                  <c:v>296.56</c:v>
                </c:pt>
                <c:pt idx="71">
                  <c:v>295.98</c:v>
                </c:pt>
                <c:pt idx="72">
                  <c:v>227.08</c:v>
                </c:pt>
                <c:pt idx="73">
                  <c:v>160.87</c:v>
                </c:pt>
                <c:pt idx="74">
                  <c:v>86.95</c:v>
                </c:pt>
                <c:pt idx="75">
                  <c:v>56.63</c:v>
                </c:pt>
                <c:pt idx="76">
                  <c:v>58.75</c:v>
                </c:pt>
                <c:pt idx="77">
                  <c:v>135.27000000000001</c:v>
                </c:pt>
                <c:pt idx="78">
                  <c:v>136.30000000000001</c:v>
                </c:pt>
                <c:pt idx="79">
                  <c:v>140.83000000000001</c:v>
                </c:pt>
                <c:pt idx="80">
                  <c:v>211</c:v>
                </c:pt>
                <c:pt idx="81">
                  <c:v>221.87</c:v>
                </c:pt>
                <c:pt idx="82">
                  <c:v>131.03</c:v>
                </c:pt>
                <c:pt idx="83">
                  <c:v>75.13</c:v>
                </c:pt>
                <c:pt idx="84">
                  <c:v>84.41</c:v>
                </c:pt>
                <c:pt idx="85">
                  <c:v>89.75</c:v>
                </c:pt>
                <c:pt idx="86">
                  <c:v>92.53</c:v>
                </c:pt>
                <c:pt idx="87">
                  <c:v>87.17</c:v>
                </c:pt>
                <c:pt idx="88">
                  <c:v>91.77</c:v>
                </c:pt>
                <c:pt idx="89">
                  <c:v>98.84</c:v>
                </c:pt>
                <c:pt idx="90">
                  <c:v>73.260000000000005</c:v>
                </c:pt>
                <c:pt idx="91">
                  <c:v>79.48</c:v>
                </c:pt>
                <c:pt idx="92">
                  <c:v>46.78</c:v>
                </c:pt>
                <c:pt idx="93">
                  <c:v>56.25</c:v>
                </c:pt>
                <c:pt idx="94">
                  <c:v>58.72</c:v>
                </c:pt>
                <c:pt idx="95">
                  <c:v>74.900000000000006</c:v>
                </c:pt>
                <c:pt idx="96">
                  <c:v>102.89</c:v>
                </c:pt>
                <c:pt idx="97">
                  <c:v>131.62</c:v>
                </c:pt>
                <c:pt idx="98">
                  <c:v>140.49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25-4A6D-8AA2-494A9A1A9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7889407"/>
        <c:axId val="837884095"/>
      </c:lineChart>
      <c:dateAx>
        <c:axId val="1147889407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37884095"/>
        <c:crosses val="autoZero"/>
        <c:auto val="1"/>
        <c:lblOffset val="100"/>
        <c:baseTimeUnit val="days"/>
      </c:dateAx>
      <c:valAx>
        <c:axId val="837884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478894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Sheet1!$B$2:$B$2</c:f>
              <c:strCache>
                <c:ptCount val="1"/>
                <c:pt idx="0">
                  <c:v>全国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Sheet1!$A$3:$A$27</c:f>
              <c:numCache>
                <c:formatCode>yyyy\-mm\-dd</c:formatCode>
                <c:ptCount val="25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2">
                  <c:v>43465</c:v>
                </c:pt>
                <c:pt idx="14">
                  <c:v>43496</c:v>
                </c:pt>
                <c:pt idx="15">
                  <c:v>43524</c:v>
                </c:pt>
                <c:pt idx="16">
                  <c:v>43555</c:v>
                </c:pt>
                <c:pt idx="17">
                  <c:v>43585</c:v>
                </c:pt>
                <c:pt idx="18">
                  <c:v>43616</c:v>
                </c:pt>
                <c:pt idx="19">
                  <c:v>43646</c:v>
                </c:pt>
                <c:pt idx="20">
                  <c:v>43677</c:v>
                </c:pt>
                <c:pt idx="21">
                  <c:v>43708</c:v>
                </c:pt>
                <c:pt idx="22">
                  <c:v>43738</c:v>
                </c:pt>
                <c:pt idx="23">
                  <c:v>43769</c:v>
                </c:pt>
                <c:pt idx="24">
                  <c:v>43799</c:v>
                </c:pt>
              </c:numCache>
            </c:numRef>
          </c:cat>
          <c:val>
            <c:numRef>
              <c:f>Sheet1!$B$3:$B$27</c:f>
              <c:numCache>
                <c:formatCode>General</c:formatCode>
                <c:ptCount val="25"/>
                <c:pt idx="0">
                  <c:v>76.42</c:v>
                </c:pt>
                <c:pt idx="1">
                  <c:v>79.75</c:v>
                </c:pt>
                <c:pt idx="2">
                  <c:v>78.709999999999994</c:v>
                </c:pt>
                <c:pt idx="3">
                  <c:v>78.069999999999993</c:v>
                </c:pt>
                <c:pt idx="4">
                  <c:v>78.19</c:v>
                </c:pt>
                <c:pt idx="5">
                  <c:v>75.86</c:v>
                </c:pt>
                <c:pt idx="6">
                  <c:v>78.34</c:v>
                </c:pt>
                <c:pt idx="7">
                  <c:v>77.680000000000007</c:v>
                </c:pt>
                <c:pt idx="8">
                  <c:v>76.59</c:v>
                </c:pt>
                <c:pt idx="9">
                  <c:v>78.83</c:v>
                </c:pt>
                <c:pt idx="10">
                  <c:v>77.510000000000005</c:v>
                </c:pt>
                <c:pt idx="11">
                  <c:v>77.813636363636363</c:v>
                </c:pt>
                <c:pt idx="12">
                  <c:v>76.2</c:v>
                </c:pt>
                <c:pt idx="14">
                  <c:v>77.81</c:v>
                </c:pt>
                <c:pt idx="15">
                  <c:v>80.599999999999994</c:v>
                </c:pt>
                <c:pt idx="16">
                  <c:v>79.87</c:v>
                </c:pt>
                <c:pt idx="17">
                  <c:v>80.84</c:v>
                </c:pt>
                <c:pt idx="18">
                  <c:v>81.22</c:v>
                </c:pt>
                <c:pt idx="19">
                  <c:v>80.95</c:v>
                </c:pt>
                <c:pt idx="20">
                  <c:v>79.52</c:v>
                </c:pt>
                <c:pt idx="21">
                  <c:v>80.08</c:v>
                </c:pt>
                <c:pt idx="22">
                  <c:v>76.180000000000007</c:v>
                </c:pt>
                <c:pt idx="23">
                  <c:v>76.31</c:v>
                </c:pt>
                <c:pt idx="24">
                  <c:v>77.540000000000006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EB-4551-A8D8-B87FC76D2CB5}"/>
            </c:ext>
          </c:extLst>
        </c:ser>
        <c:ser>
          <c:idx val="1"/>
          <c:order val="1"/>
          <c:tx>
            <c:strRef>
              <c:f>Sheet1!$C$2:$C$2</c:f>
              <c:strCache>
                <c:ptCount val="1"/>
                <c:pt idx="0">
                  <c:v>东北地区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Sheet1!$A$3:$A$27</c:f>
              <c:numCache>
                <c:formatCode>yyyy\-mm\-dd</c:formatCode>
                <c:ptCount val="25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2">
                  <c:v>43465</c:v>
                </c:pt>
                <c:pt idx="14">
                  <c:v>43496</c:v>
                </c:pt>
                <c:pt idx="15">
                  <c:v>43524</c:v>
                </c:pt>
                <c:pt idx="16">
                  <c:v>43555</c:v>
                </c:pt>
                <c:pt idx="17">
                  <c:v>43585</c:v>
                </c:pt>
                <c:pt idx="18">
                  <c:v>43616</c:v>
                </c:pt>
                <c:pt idx="19">
                  <c:v>43646</c:v>
                </c:pt>
                <c:pt idx="20">
                  <c:v>43677</c:v>
                </c:pt>
                <c:pt idx="21">
                  <c:v>43708</c:v>
                </c:pt>
                <c:pt idx="22">
                  <c:v>43738</c:v>
                </c:pt>
                <c:pt idx="23">
                  <c:v>43769</c:v>
                </c:pt>
                <c:pt idx="24">
                  <c:v>43799</c:v>
                </c:pt>
              </c:numCache>
            </c:numRef>
          </c:cat>
          <c:val>
            <c:numRef>
              <c:f>Sheet1!$C$3:$C$27</c:f>
              <c:numCache>
                <c:formatCode>General</c:formatCode>
                <c:ptCount val="25"/>
                <c:pt idx="0">
                  <c:v>89.47</c:v>
                </c:pt>
                <c:pt idx="1">
                  <c:v>90.06</c:v>
                </c:pt>
                <c:pt idx="2">
                  <c:v>87.22</c:v>
                </c:pt>
                <c:pt idx="3">
                  <c:v>82.36</c:v>
                </c:pt>
                <c:pt idx="4">
                  <c:v>90.54</c:v>
                </c:pt>
                <c:pt idx="5">
                  <c:v>93.92</c:v>
                </c:pt>
                <c:pt idx="6">
                  <c:v>93.62</c:v>
                </c:pt>
                <c:pt idx="7">
                  <c:v>87.45</c:v>
                </c:pt>
                <c:pt idx="8">
                  <c:v>87.99</c:v>
                </c:pt>
                <c:pt idx="9">
                  <c:v>88.58</c:v>
                </c:pt>
                <c:pt idx="10">
                  <c:v>93.38</c:v>
                </c:pt>
                <c:pt idx="11">
                  <c:v>89.508181818181825</c:v>
                </c:pt>
                <c:pt idx="12">
                  <c:v>93.03</c:v>
                </c:pt>
                <c:pt idx="14">
                  <c:v>94.22</c:v>
                </c:pt>
                <c:pt idx="15">
                  <c:v>91.01</c:v>
                </c:pt>
                <c:pt idx="16">
                  <c:v>90.95</c:v>
                </c:pt>
                <c:pt idx="17">
                  <c:v>83.84</c:v>
                </c:pt>
                <c:pt idx="18">
                  <c:v>82.24</c:v>
                </c:pt>
                <c:pt idx="19">
                  <c:v>83.55</c:v>
                </c:pt>
                <c:pt idx="20">
                  <c:v>79.25</c:v>
                </c:pt>
                <c:pt idx="21">
                  <c:v>79.63</c:v>
                </c:pt>
                <c:pt idx="22">
                  <c:v>82.81</c:v>
                </c:pt>
                <c:pt idx="23">
                  <c:v>83.66</c:v>
                </c:pt>
                <c:pt idx="24">
                  <c:v>85.32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EB-4551-A8D8-B87FC76D2CB5}"/>
            </c:ext>
          </c:extLst>
        </c:ser>
        <c:ser>
          <c:idx val="2"/>
          <c:order val="2"/>
          <c:tx>
            <c:strRef>
              <c:f>Sheet1!$D$2:$D$2</c:f>
              <c:strCache>
                <c:ptCount val="1"/>
                <c:pt idx="0">
                  <c:v>华北地区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Sheet1!$A$3:$A$27</c:f>
              <c:numCache>
                <c:formatCode>yyyy\-mm\-dd</c:formatCode>
                <c:ptCount val="25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2">
                  <c:v>43465</c:v>
                </c:pt>
                <c:pt idx="14">
                  <c:v>43496</c:v>
                </c:pt>
                <c:pt idx="15">
                  <c:v>43524</c:v>
                </c:pt>
                <c:pt idx="16">
                  <c:v>43555</c:v>
                </c:pt>
                <c:pt idx="17">
                  <c:v>43585</c:v>
                </c:pt>
                <c:pt idx="18">
                  <c:v>43616</c:v>
                </c:pt>
                <c:pt idx="19">
                  <c:v>43646</c:v>
                </c:pt>
                <c:pt idx="20">
                  <c:v>43677</c:v>
                </c:pt>
                <c:pt idx="21">
                  <c:v>43708</c:v>
                </c:pt>
                <c:pt idx="22">
                  <c:v>43738</c:v>
                </c:pt>
                <c:pt idx="23">
                  <c:v>43769</c:v>
                </c:pt>
                <c:pt idx="24">
                  <c:v>43799</c:v>
                </c:pt>
              </c:numCache>
            </c:numRef>
          </c:cat>
          <c:val>
            <c:numRef>
              <c:f>Sheet1!$D$3:$D$27</c:f>
              <c:numCache>
                <c:formatCode>General</c:formatCode>
                <c:ptCount val="25"/>
                <c:pt idx="0">
                  <c:v>77.3</c:v>
                </c:pt>
                <c:pt idx="1">
                  <c:v>80.17</c:v>
                </c:pt>
                <c:pt idx="2">
                  <c:v>79.63</c:v>
                </c:pt>
                <c:pt idx="3">
                  <c:v>80.099999999999994</c:v>
                </c:pt>
                <c:pt idx="4">
                  <c:v>83.73</c:v>
                </c:pt>
                <c:pt idx="5">
                  <c:v>84.87</c:v>
                </c:pt>
                <c:pt idx="6">
                  <c:v>83.18</c:v>
                </c:pt>
                <c:pt idx="7">
                  <c:v>77.94</c:v>
                </c:pt>
                <c:pt idx="8">
                  <c:v>75.680000000000007</c:v>
                </c:pt>
                <c:pt idx="9">
                  <c:v>78.349999999999994</c:v>
                </c:pt>
                <c:pt idx="10">
                  <c:v>77.760000000000005</c:v>
                </c:pt>
                <c:pt idx="11">
                  <c:v>79.88272727272728</c:v>
                </c:pt>
                <c:pt idx="12">
                  <c:v>78.22</c:v>
                </c:pt>
                <c:pt idx="14">
                  <c:v>79.37</c:v>
                </c:pt>
                <c:pt idx="15">
                  <c:v>81.22</c:v>
                </c:pt>
                <c:pt idx="16">
                  <c:v>76.27</c:v>
                </c:pt>
                <c:pt idx="17">
                  <c:v>79.58</c:v>
                </c:pt>
                <c:pt idx="18">
                  <c:v>79.77</c:v>
                </c:pt>
                <c:pt idx="19">
                  <c:v>80.59</c:v>
                </c:pt>
                <c:pt idx="20">
                  <c:v>80.099999999999994</c:v>
                </c:pt>
                <c:pt idx="21">
                  <c:v>78.78</c:v>
                </c:pt>
                <c:pt idx="22">
                  <c:v>73.66</c:v>
                </c:pt>
                <c:pt idx="23">
                  <c:v>70.02</c:v>
                </c:pt>
                <c:pt idx="24">
                  <c:v>72.680000000000007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EB-4551-A8D8-B87FC76D2CB5}"/>
            </c:ext>
          </c:extLst>
        </c:ser>
        <c:ser>
          <c:idx val="3"/>
          <c:order val="3"/>
          <c:tx>
            <c:strRef>
              <c:f>Sheet1!$E$2:$E$2</c:f>
              <c:strCache>
                <c:ptCount val="1"/>
                <c:pt idx="0">
                  <c:v>西北地区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Sheet1!$A$3:$A$27</c:f>
              <c:numCache>
                <c:formatCode>yyyy\-mm\-dd</c:formatCode>
                <c:ptCount val="25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2">
                  <c:v>43465</c:v>
                </c:pt>
                <c:pt idx="14">
                  <c:v>43496</c:v>
                </c:pt>
                <c:pt idx="15">
                  <c:v>43524</c:v>
                </c:pt>
                <c:pt idx="16">
                  <c:v>43555</c:v>
                </c:pt>
                <c:pt idx="17">
                  <c:v>43585</c:v>
                </c:pt>
                <c:pt idx="18">
                  <c:v>43616</c:v>
                </c:pt>
                <c:pt idx="19">
                  <c:v>43646</c:v>
                </c:pt>
                <c:pt idx="20">
                  <c:v>43677</c:v>
                </c:pt>
                <c:pt idx="21">
                  <c:v>43708</c:v>
                </c:pt>
                <c:pt idx="22">
                  <c:v>43738</c:v>
                </c:pt>
                <c:pt idx="23">
                  <c:v>43769</c:v>
                </c:pt>
                <c:pt idx="24">
                  <c:v>43799</c:v>
                </c:pt>
              </c:numCache>
            </c:numRef>
          </c:cat>
          <c:val>
            <c:numRef>
              <c:f>Sheet1!$E$3:$E$27</c:f>
              <c:numCache>
                <c:formatCode>General</c:formatCode>
                <c:ptCount val="25"/>
                <c:pt idx="0">
                  <c:v>80.28</c:v>
                </c:pt>
                <c:pt idx="1">
                  <c:v>87.58</c:v>
                </c:pt>
                <c:pt idx="2">
                  <c:v>83.22</c:v>
                </c:pt>
                <c:pt idx="3">
                  <c:v>81.98</c:v>
                </c:pt>
                <c:pt idx="4">
                  <c:v>81.27</c:v>
                </c:pt>
                <c:pt idx="5">
                  <c:v>71.3</c:v>
                </c:pt>
                <c:pt idx="6">
                  <c:v>78.010000000000005</c:v>
                </c:pt>
                <c:pt idx="7">
                  <c:v>81.92</c:v>
                </c:pt>
                <c:pt idx="8">
                  <c:v>83.73</c:v>
                </c:pt>
                <c:pt idx="9">
                  <c:v>85.53</c:v>
                </c:pt>
                <c:pt idx="10">
                  <c:v>84.67</c:v>
                </c:pt>
                <c:pt idx="11">
                  <c:v>81.771818181818176</c:v>
                </c:pt>
                <c:pt idx="12">
                  <c:v>82.59</c:v>
                </c:pt>
                <c:pt idx="14">
                  <c:v>81.42</c:v>
                </c:pt>
                <c:pt idx="15">
                  <c:v>81.319999999999993</c:v>
                </c:pt>
                <c:pt idx="16">
                  <c:v>84.78</c:v>
                </c:pt>
                <c:pt idx="17">
                  <c:v>82.45</c:v>
                </c:pt>
                <c:pt idx="18">
                  <c:v>84.86</c:v>
                </c:pt>
                <c:pt idx="19">
                  <c:v>83.91</c:v>
                </c:pt>
                <c:pt idx="20">
                  <c:v>84.75</c:v>
                </c:pt>
                <c:pt idx="21">
                  <c:v>87.74</c:v>
                </c:pt>
                <c:pt idx="22">
                  <c:v>85.39</c:v>
                </c:pt>
                <c:pt idx="23">
                  <c:v>88.73</c:v>
                </c:pt>
                <c:pt idx="24">
                  <c:v>85.82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AEB-4551-A8D8-B87FC76D2CB5}"/>
            </c:ext>
          </c:extLst>
        </c:ser>
        <c:ser>
          <c:idx val="4"/>
          <c:order val="4"/>
          <c:tx>
            <c:strRef>
              <c:f>Sheet1!$F$2:$F$2</c:f>
              <c:strCache>
                <c:ptCount val="1"/>
                <c:pt idx="0">
                  <c:v>华中地区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Sheet1!$A$3:$A$27</c:f>
              <c:numCache>
                <c:formatCode>yyyy\-mm\-dd</c:formatCode>
                <c:ptCount val="25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2">
                  <c:v>43465</c:v>
                </c:pt>
                <c:pt idx="14">
                  <c:v>43496</c:v>
                </c:pt>
                <c:pt idx="15">
                  <c:v>43524</c:v>
                </c:pt>
                <c:pt idx="16">
                  <c:v>43555</c:v>
                </c:pt>
                <c:pt idx="17">
                  <c:v>43585</c:v>
                </c:pt>
                <c:pt idx="18">
                  <c:v>43616</c:v>
                </c:pt>
                <c:pt idx="19">
                  <c:v>43646</c:v>
                </c:pt>
                <c:pt idx="20">
                  <c:v>43677</c:v>
                </c:pt>
                <c:pt idx="21">
                  <c:v>43708</c:v>
                </c:pt>
                <c:pt idx="22">
                  <c:v>43738</c:v>
                </c:pt>
                <c:pt idx="23">
                  <c:v>43769</c:v>
                </c:pt>
                <c:pt idx="24">
                  <c:v>43799</c:v>
                </c:pt>
              </c:numCache>
            </c:numRef>
          </c:cat>
          <c:val>
            <c:numRef>
              <c:f>Sheet1!$F$3:$F$27</c:f>
              <c:numCache>
                <c:formatCode>General</c:formatCode>
                <c:ptCount val="25"/>
                <c:pt idx="0">
                  <c:v>75.510000000000005</c:v>
                </c:pt>
                <c:pt idx="1">
                  <c:v>85.5</c:v>
                </c:pt>
                <c:pt idx="2">
                  <c:v>81.569999999999993</c:v>
                </c:pt>
                <c:pt idx="3">
                  <c:v>85.89</c:v>
                </c:pt>
                <c:pt idx="4">
                  <c:v>85.39</c:v>
                </c:pt>
                <c:pt idx="5">
                  <c:v>79.53</c:v>
                </c:pt>
                <c:pt idx="6">
                  <c:v>89.57</c:v>
                </c:pt>
                <c:pt idx="7">
                  <c:v>85.86</c:v>
                </c:pt>
                <c:pt idx="8">
                  <c:v>86.22</c:v>
                </c:pt>
                <c:pt idx="9">
                  <c:v>85.31</c:v>
                </c:pt>
                <c:pt idx="10">
                  <c:v>81.44</c:v>
                </c:pt>
                <c:pt idx="11">
                  <c:v>83.799090909090921</c:v>
                </c:pt>
                <c:pt idx="12">
                  <c:v>72.83</c:v>
                </c:pt>
                <c:pt idx="14">
                  <c:v>71.16</c:v>
                </c:pt>
                <c:pt idx="15">
                  <c:v>80.23</c:v>
                </c:pt>
                <c:pt idx="16">
                  <c:v>88.07</c:v>
                </c:pt>
                <c:pt idx="17">
                  <c:v>89.07</c:v>
                </c:pt>
                <c:pt idx="18">
                  <c:v>89.07</c:v>
                </c:pt>
                <c:pt idx="19">
                  <c:v>89.07</c:v>
                </c:pt>
                <c:pt idx="20">
                  <c:v>82.8</c:v>
                </c:pt>
                <c:pt idx="21">
                  <c:v>89.07</c:v>
                </c:pt>
                <c:pt idx="22">
                  <c:v>79.03</c:v>
                </c:pt>
                <c:pt idx="23">
                  <c:v>82.38</c:v>
                </c:pt>
                <c:pt idx="24">
                  <c:v>82.38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AEB-4551-A8D8-B87FC76D2CB5}"/>
            </c:ext>
          </c:extLst>
        </c:ser>
        <c:ser>
          <c:idx val="5"/>
          <c:order val="5"/>
          <c:tx>
            <c:strRef>
              <c:f>Sheet1!$G$2:$G$2</c:f>
              <c:strCache>
                <c:ptCount val="1"/>
                <c:pt idx="0">
                  <c:v>华东地区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Sheet1!$A$3:$A$27</c:f>
              <c:numCache>
                <c:formatCode>yyyy\-mm\-dd</c:formatCode>
                <c:ptCount val="25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2">
                  <c:v>43465</c:v>
                </c:pt>
                <c:pt idx="14">
                  <c:v>43496</c:v>
                </c:pt>
                <c:pt idx="15">
                  <c:v>43524</c:v>
                </c:pt>
                <c:pt idx="16">
                  <c:v>43555</c:v>
                </c:pt>
                <c:pt idx="17">
                  <c:v>43585</c:v>
                </c:pt>
                <c:pt idx="18">
                  <c:v>43616</c:v>
                </c:pt>
                <c:pt idx="19">
                  <c:v>43646</c:v>
                </c:pt>
                <c:pt idx="20">
                  <c:v>43677</c:v>
                </c:pt>
                <c:pt idx="21">
                  <c:v>43708</c:v>
                </c:pt>
                <c:pt idx="22">
                  <c:v>43738</c:v>
                </c:pt>
                <c:pt idx="23">
                  <c:v>43769</c:v>
                </c:pt>
                <c:pt idx="24">
                  <c:v>43799</c:v>
                </c:pt>
              </c:numCache>
            </c:numRef>
          </c:cat>
          <c:val>
            <c:numRef>
              <c:f>Sheet1!$G$3:$G$27</c:f>
              <c:numCache>
                <c:formatCode>General</c:formatCode>
                <c:ptCount val="25"/>
                <c:pt idx="0">
                  <c:v>72.62</c:v>
                </c:pt>
                <c:pt idx="1">
                  <c:v>74.09</c:v>
                </c:pt>
                <c:pt idx="2">
                  <c:v>75.02</c:v>
                </c:pt>
                <c:pt idx="3">
                  <c:v>71.88</c:v>
                </c:pt>
                <c:pt idx="4">
                  <c:v>65.05</c:v>
                </c:pt>
                <c:pt idx="5">
                  <c:v>61.35</c:v>
                </c:pt>
                <c:pt idx="6">
                  <c:v>66.98</c:v>
                </c:pt>
                <c:pt idx="7">
                  <c:v>72.510000000000005</c:v>
                </c:pt>
                <c:pt idx="8">
                  <c:v>70.930000000000007</c:v>
                </c:pt>
                <c:pt idx="9">
                  <c:v>74.05</c:v>
                </c:pt>
                <c:pt idx="10">
                  <c:v>71.260000000000005</c:v>
                </c:pt>
                <c:pt idx="11">
                  <c:v>70.521818181818176</c:v>
                </c:pt>
                <c:pt idx="12">
                  <c:v>68.540000000000006</c:v>
                </c:pt>
                <c:pt idx="14">
                  <c:v>73.45</c:v>
                </c:pt>
                <c:pt idx="15">
                  <c:v>78.61</c:v>
                </c:pt>
                <c:pt idx="16">
                  <c:v>80.7</c:v>
                </c:pt>
                <c:pt idx="17">
                  <c:v>80.58</c:v>
                </c:pt>
                <c:pt idx="18">
                  <c:v>80.41</c:v>
                </c:pt>
                <c:pt idx="19">
                  <c:v>78.459999999999994</c:v>
                </c:pt>
                <c:pt idx="20">
                  <c:v>75.41</c:v>
                </c:pt>
                <c:pt idx="21">
                  <c:v>76.540000000000006</c:v>
                </c:pt>
                <c:pt idx="22">
                  <c:v>73.319999999999993</c:v>
                </c:pt>
                <c:pt idx="23">
                  <c:v>77.2</c:v>
                </c:pt>
                <c:pt idx="24">
                  <c:v>79.03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AEB-4551-A8D8-B87FC76D2CB5}"/>
            </c:ext>
          </c:extLst>
        </c:ser>
        <c:ser>
          <c:idx val="6"/>
          <c:order val="6"/>
          <c:tx>
            <c:strRef>
              <c:f>Sheet1!$H$2:$H$2</c:f>
              <c:strCache>
                <c:ptCount val="1"/>
                <c:pt idx="0">
                  <c:v>西南地区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Sheet1!$A$3:$A$27</c:f>
              <c:numCache>
                <c:formatCode>yyyy\-mm\-dd</c:formatCode>
                <c:ptCount val="25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2">
                  <c:v>43465</c:v>
                </c:pt>
                <c:pt idx="14">
                  <c:v>43496</c:v>
                </c:pt>
                <c:pt idx="15">
                  <c:v>43524</c:v>
                </c:pt>
                <c:pt idx="16">
                  <c:v>43555</c:v>
                </c:pt>
                <c:pt idx="17">
                  <c:v>43585</c:v>
                </c:pt>
                <c:pt idx="18">
                  <c:v>43616</c:v>
                </c:pt>
                <c:pt idx="19">
                  <c:v>43646</c:v>
                </c:pt>
                <c:pt idx="20">
                  <c:v>43677</c:v>
                </c:pt>
                <c:pt idx="21">
                  <c:v>43708</c:v>
                </c:pt>
                <c:pt idx="22">
                  <c:v>43738</c:v>
                </c:pt>
                <c:pt idx="23">
                  <c:v>43769</c:v>
                </c:pt>
                <c:pt idx="24">
                  <c:v>43799</c:v>
                </c:pt>
              </c:numCache>
            </c:numRef>
          </c:cat>
          <c:val>
            <c:numRef>
              <c:f>Sheet1!$H$3:$H$27</c:f>
              <c:numCache>
                <c:formatCode>General</c:formatCode>
                <c:ptCount val="25"/>
                <c:pt idx="0">
                  <c:v>75.13</c:v>
                </c:pt>
                <c:pt idx="1">
                  <c:v>74.53</c:v>
                </c:pt>
                <c:pt idx="2">
                  <c:v>72.569999999999993</c:v>
                </c:pt>
                <c:pt idx="3">
                  <c:v>72.92</c:v>
                </c:pt>
                <c:pt idx="4">
                  <c:v>79.5</c:v>
                </c:pt>
                <c:pt idx="5">
                  <c:v>78.84</c:v>
                </c:pt>
                <c:pt idx="6">
                  <c:v>79.67</c:v>
                </c:pt>
                <c:pt idx="7">
                  <c:v>77.73</c:v>
                </c:pt>
                <c:pt idx="8">
                  <c:v>78.08</c:v>
                </c:pt>
                <c:pt idx="9">
                  <c:v>78.319999999999993</c:v>
                </c:pt>
                <c:pt idx="10">
                  <c:v>78</c:v>
                </c:pt>
                <c:pt idx="11">
                  <c:v>76.844545454545454</c:v>
                </c:pt>
                <c:pt idx="12">
                  <c:v>79</c:v>
                </c:pt>
                <c:pt idx="14">
                  <c:v>79.42</c:v>
                </c:pt>
                <c:pt idx="15">
                  <c:v>80.67</c:v>
                </c:pt>
                <c:pt idx="16">
                  <c:v>79.17</c:v>
                </c:pt>
                <c:pt idx="17">
                  <c:v>78.17</c:v>
                </c:pt>
                <c:pt idx="18">
                  <c:v>78.53</c:v>
                </c:pt>
                <c:pt idx="19">
                  <c:v>78.67</c:v>
                </c:pt>
                <c:pt idx="20">
                  <c:v>78</c:v>
                </c:pt>
                <c:pt idx="21">
                  <c:v>78.13</c:v>
                </c:pt>
                <c:pt idx="22">
                  <c:v>80.33</c:v>
                </c:pt>
                <c:pt idx="23">
                  <c:v>80.430000000000007</c:v>
                </c:pt>
                <c:pt idx="24">
                  <c:v>79.16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AEB-4551-A8D8-B87FC76D2C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746175"/>
        <c:axId val="1160328319"/>
      </c:lineChart>
      <c:dateAx>
        <c:axId val="226746175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60328319"/>
        <c:crosses val="autoZero"/>
        <c:auto val="1"/>
        <c:lblOffset val="100"/>
        <c:baseTimeUnit val="months"/>
      </c:dateAx>
      <c:valAx>
        <c:axId val="1160328319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267461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3161087171545782"/>
          <c:y val="1.4604804904147822E-2"/>
          <c:w val="0.7933132218008706"/>
          <c:h val="0.127347765512765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硅锰绝对价格指数：全国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Sheet1!$A$3:$A$96</c:f>
              <c:numCache>
                <c:formatCode>yyyy\-mm\-dd</c:formatCode>
                <c:ptCount val="94"/>
                <c:pt idx="0">
                  <c:v>43105</c:v>
                </c:pt>
                <c:pt idx="1">
                  <c:v>43112</c:v>
                </c:pt>
                <c:pt idx="2">
                  <c:v>43119</c:v>
                </c:pt>
                <c:pt idx="3">
                  <c:v>43126</c:v>
                </c:pt>
                <c:pt idx="4">
                  <c:v>43133</c:v>
                </c:pt>
                <c:pt idx="5">
                  <c:v>43140</c:v>
                </c:pt>
                <c:pt idx="6">
                  <c:v>43154</c:v>
                </c:pt>
                <c:pt idx="7">
                  <c:v>43161</c:v>
                </c:pt>
                <c:pt idx="8">
                  <c:v>43168</c:v>
                </c:pt>
                <c:pt idx="9">
                  <c:v>43175</c:v>
                </c:pt>
                <c:pt idx="10">
                  <c:v>43182</c:v>
                </c:pt>
                <c:pt idx="11">
                  <c:v>43189</c:v>
                </c:pt>
                <c:pt idx="12">
                  <c:v>43203</c:v>
                </c:pt>
                <c:pt idx="13">
                  <c:v>43210</c:v>
                </c:pt>
                <c:pt idx="14">
                  <c:v>43217</c:v>
                </c:pt>
                <c:pt idx="15">
                  <c:v>43224</c:v>
                </c:pt>
                <c:pt idx="16">
                  <c:v>43231</c:v>
                </c:pt>
                <c:pt idx="17">
                  <c:v>43238</c:v>
                </c:pt>
                <c:pt idx="18">
                  <c:v>43245</c:v>
                </c:pt>
                <c:pt idx="19">
                  <c:v>43252</c:v>
                </c:pt>
                <c:pt idx="20">
                  <c:v>43259</c:v>
                </c:pt>
                <c:pt idx="21">
                  <c:v>43266</c:v>
                </c:pt>
                <c:pt idx="22">
                  <c:v>43273</c:v>
                </c:pt>
                <c:pt idx="23">
                  <c:v>43280</c:v>
                </c:pt>
                <c:pt idx="24">
                  <c:v>43287</c:v>
                </c:pt>
                <c:pt idx="25">
                  <c:v>43294</c:v>
                </c:pt>
                <c:pt idx="26">
                  <c:v>43301</c:v>
                </c:pt>
                <c:pt idx="27">
                  <c:v>43308</c:v>
                </c:pt>
                <c:pt idx="28">
                  <c:v>43315</c:v>
                </c:pt>
                <c:pt idx="29">
                  <c:v>43322</c:v>
                </c:pt>
                <c:pt idx="30">
                  <c:v>43329</c:v>
                </c:pt>
                <c:pt idx="31">
                  <c:v>43336</c:v>
                </c:pt>
                <c:pt idx="32">
                  <c:v>43343</c:v>
                </c:pt>
                <c:pt idx="33">
                  <c:v>43350</c:v>
                </c:pt>
                <c:pt idx="34">
                  <c:v>43357</c:v>
                </c:pt>
                <c:pt idx="35">
                  <c:v>43364</c:v>
                </c:pt>
                <c:pt idx="36">
                  <c:v>43371</c:v>
                </c:pt>
                <c:pt idx="37">
                  <c:v>43385</c:v>
                </c:pt>
                <c:pt idx="38">
                  <c:v>43392</c:v>
                </c:pt>
                <c:pt idx="39">
                  <c:v>43406</c:v>
                </c:pt>
                <c:pt idx="40">
                  <c:v>43413</c:v>
                </c:pt>
                <c:pt idx="41">
                  <c:v>43420</c:v>
                </c:pt>
                <c:pt idx="42">
                  <c:v>43427</c:v>
                </c:pt>
                <c:pt idx="43">
                  <c:v>43434</c:v>
                </c:pt>
                <c:pt idx="44">
                  <c:v>43441</c:v>
                </c:pt>
                <c:pt idx="45">
                  <c:v>43448</c:v>
                </c:pt>
                <c:pt idx="46">
                  <c:v>43455</c:v>
                </c:pt>
                <c:pt idx="47">
                  <c:v>43462</c:v>
                </c:pt>
                <c:pt idx="48">
                  <c:v>43469</c:v>
                </c:pt>
                <c:pt idx="49">
                  <c:v>43476</c:v>
                </c:pt>
                <c:pt idx="50">
                  <c:v>43483</c:v>
                </c:pt>
                <c:pt idx="51">
                  <c:v>43490</c:v>
                </c:pt>
                <c:pt idx="52">
                  <c:v>43497</c:v>
                </c:pt>
                <c:pt idx="53">
                  <c:v>43511</c:v>
                </c:pt>
                <c:pt idx="54">
                  <c:v>43518</c:v>
                </c:pt>
                <c:pt idx="55">
                  <c:v>43525</c:v>
                </c:pt>
                <c:pt idx="56">
                  <c:v>43532</c:v>
                </c:pt>
                <c:pt idx="57">
                  <c:v>43539</c:v>
                </c:pt>
                <c:pt idx="58">
                  <c:v>43546</c:v>
                </c:pt>
                <c:pt idx="59">
                  <c:v>43553</c:v>
                </c:pt>
                <c:pt idx="60">
                  <c:v>43567</c:v>
                </c:pt>
                <c:pt idx="61">
                  <c:v>43574</c:v>
                </c:pt>
                <c:pt idx="62">
                  <c:v>43581</c:v>
                </c:pt>
                <c:pt idx="63">
                  <c:v>43588</c:v>
                </c:pt>
                <c:pt idx="64">
                  <c:v>43595</c:v>
                </c:pt>
                <c:pt idx="65">
                  <c:v>43602</c:v>
                </c:pt>
                <c:pt idx="66">
                  <c:v>43609</c:v>
                </c:pt>
                <c:pt idx="67">
                  <c:v>43616</c:v>
                </c:pt>
                <c:pt idx="68">
                  <c:v>43630</c:v>
                </c:pt>
                <c:pt idx="69">
                  <c:v>43637</c:v>
                </c:pt>
                <c:pt idx="70">
                  <c:v>43644</c:v>
                </c:pt>
                <c:pt idx="71">
                  <c:v>43651</c:v>
                </c:pt>
                <c:pt idx="72">
                  <c:v>43658</c:v>
                </c:pt>
                <c:pt idx="73">
                  <c:v>43665</c:v>
                </c:pt>
                <c:pt idx="74">
                  <c:v>43672</c:v>
                </c:pt>
                <c:pt idx="75">
                  <c:v>43679</c:v>
                </c:pt>
                <c:pt idx="76">
                  <c:v>43686</c:v>
                </c:pt>
                <c:pt idx="77">
                  <c:v>43693</c:v>
                </c:pt>
                <c:pt idx="78">
                  <c:v>43700</c:v>
                </c:pt>
                <c:pt idx="79">
                  <c:v>43707</c:v>
                </c:pt>
                <c:pt idx="80">
                  <c:v>43714</c:v>
                </c:pt>
                <c:pt idx="81">
                  <c:v>43728</c:v>
                </c:pt>
                <c:pt idx="82">
                  <c:v>43735</c:v>
                </c:pt>
                <c:pt idx="83">
                  <c:v>43749</c:v>
                </c:pt>
                <c:pt idx="84">
                  <c:v>43756</c:v>
                </c:pt>
                <c:pt idx="85">
                  <c:v>43763</c:v>
                </c:pt>
                <c:pt idx="86">
                  <c:v>43770</c:v>
                </c:pt>
                <c:pt idx="87">
                  <c:v>43777</c:v>
                </c:pt>
                <c:pt idx="88">
                  <c:v>43784</c:v>
                </c:pt>
                <c:pt idx="89">
                  <c:v>43791</c:v>
                </c:pt>
                <c:pt idx="90">
                  <c:v>43798</c:v>
                </c:pt>
                <c:pt idx="91">
                  <c:v>43805</c:v>
                </c:pt>
                <c:pt idx="92">
                  <c:v>43812</c:v>
                </c:pt>
                <c:pt idx="93">
                  <c:v>43819</c:v>
                </c:pt>
              </c:numCache>
            </c:numRef>
          </c:cat>
          <c:val>
            <c:numRef>
              <c:f>Sheet1!$B$3:$B$96</c:f>
              <c:numCache>
                <c:formatCode>General</c:formatCode>
                <c:ptCount val="94"/>
                <c:pt idx="0">
                  <c:v>8821.65</c:v>
                </c:pt>
                <c:pt idx="1">
                  <c:v>8433.67</c:v>
                </c:pt>
                <c:pt idx="2">
                  <c:v>8298.91</c:v>
                </c:pt>
                <c:pt idx="3">
                  <c:v>8366.1200000000008</c:v>
                </c:pt>
                <c:pt idx="4">
                  <c:v>8307.82</c:v>
                </c:pt>
                <c:pt idx="5">
                  <c:v>8278.2800000000007</c:v>
                </c:pt>
                <c:pt idx="6">
                  <c:v>8278.2800000000007</c:v>
                </c:pt>
                <c:pt idx="7">
                  <c:v>8441.81</c:v>
                </c:pt>
                <c:pt idx="8">
                  <c:v>8452.3700000000008</c:v>
                </c:pt>
                <c:pt idx="9">
                  <c:v>8203.74</c:v>
                </c:pt>
                <c:pt idx="10">
                  <c:v>8196.7900000000009</c:v>
                </c:pt>
                <c:pt idx="11">
                  <c:v>8174.22</c:v>
                </c:pt>
                <c:pt idx="12">
                  <c:v>7996.42</c:v>
                </c:pt>
                <c:pt idx="13">
                  <c:v>7929.55</c:v>
                </c:pt>
                <c:pt idx="14">
                  <c:v>7831.78</c:v>
                </c:pt>
                <c:pt idx="15">
                  <c:v>7709.22</c:v>
                </c:pt>
                <c:pt idx="16">
                  <c:v>7561.84</c:v>
                </c:pt>
                <c:pt idx="17">
                  <c:v>7446.09</c:v>
                </c:pt>
                <c:pt idx="18">
                  <c:v>7475.62</c:v>
                </c:pt>
                <c:pt idx="19">
                  <c:v>7480.28</c:v>
                </c:pt>
                <c:pt idx="20">
                  <c:v>7441.08</c:v>
                </c:pt>
                <c:pt idx="21">
                  <c:v>7642.9</c:v>
                </c:pt>
                <c:pt idx="22">
                  <c:v>7947.68</c:v>
                </c:pt>
                <c:pt idx="23">
                  <c:v>8237.16</c:v>
                </c:pt>
                <c:pt idx="24">
                  <c:v>8237.16</c:v>
                </c:pt>
                <c:pt idx="25">
                  <c:v>8237.16</c:v>
                </c:pt>
                <c:pt idx="26">
                  <c:v>8213.74</c:v>
                </c:pt>
                <c:pt idx="27">
                  <c:v>8287.67</c:v>
                </c:pt>
                <c:pt idx="28">
                  <c:v>8287.67</c:v>
                </c:pt>
                <c:pt idx="29">
                  <c:v>8461.86</c:v>
                </c:pt>
                <c:pt idx="30">
                  <c:v>8720.34</c:v>
                </c:pt>
                <c:pt idx="31">
                  <c:v>8900.86</c:v>
                </c:pt>
                <c:pt idx="32">
                  <c:v>8991.1</c:v>
                </c:pt>
                <c:pt idx="33">
                  <c:v>8879.7800000000007</c:v>
                </c:pt>
                <c:pt idx="34">
                  <c:v>8756.7800000000007</c:v>
                </c:pt>
                <c:pt idx="35">
                  <c:v>8755.7199999999993</c:v>
                </c:pt>
                <c:pt idx="36">
                  <c:v>8755.7199999999993</c:v>
                </c:pt>
                <c:pt idx="37">
                  <c:v>8667.91</c:v>
                </c:pt>
                <c:pt idx="38">
                  <c:v>8672.9</c:v>
                </c:pt>
                <c:pt idx="39">
                  <c:v>8803.5400000000009</c:v>
                </c:pt>
                <c:pt idx="40">
                  <c:v>8806.6</c:v>
                </c:pt>
                <c:pt idx="41">
                  <c:v>8806.6</c:v>
                </c:pt>
                <c:pt idx="42">
                  <c:v>8817.86</c:v>
                </c:pt>
                <c:pt idx="43">
                  <c:v>8679.4500000000007</c:v>
                </c:pt>
                <c:pt idx="44">
                  <c:v>8629.81</c:v>
                </c:pt>
                <c:pt idx="45">
                  <c:v>8540.76</c:v>
                </c:pt>
                <c:pt idx="46">
                  <c:v>8225.07</c:v>
                </c:pt>
                <c:pt idx="47">
                  <c:v>8061.34</c:v>
                </c:pt>
                <c:pt idx="48">
                  <c:v>7873.56</c:v>
                </c:pt>
                <c:pt idx="49">
                  <c:v>7641.76</c:v>
                </c:pt>
                <c:pt idx="50">
                  <c:v>7631.87</c:v>
                </c:pt>
                <c:pt idx="51">
                  <c:v>7667.55</c:v>
                </c:pt>
                <c:pt idx="52">
                  <c:v>7667.55</c:v>
                </c:pt>
                <c:pt idx="53">
                  <c:v>7678.19</c:v>
                </c:pt>
                <c:pt idx="54">
                  <c:v>7656.94</c:v>
                </c:pt>
                <c:pt idx="55">
                  <c:v>7557.29</c:v>
                </c:pt>
                <c:pt idx="56">
                  <c:v>7580.49</c:v>
                </c:pt>
                <c:pt idx="57">
                  <c:v>7752.72</c:v>
                </c:pt>
                <c:pt idx="58">
                  <c:v>7799.75</c:v>
                </c:pt>
                <c:pt idx="59">
                  <c:v>7766.43</c:v>
                </c:pt>
                <c:pt idx="60">
                  <c:v>7504.98</c:v>
                </c:pt>
                <c:pt idx="61">
                  <c:v>7481.62</c:v>
                </c:pt>
                <c:pt idx="62">
                  <c:v>7351.38</c:v>
                </c:pt>
                <c:pt idx="63">
                  <c:v>7333.35</c:v>
                </c:pt>
                <c:pt idx="64">
                  <c:v>7226.99</c:v>
                </c:pt>
                <c:pt idx="65">
                  <c:v>7249.35</c:v>
                </c:pt>
                <c:pt idx="66">
                  <c:v>7268.45</c:v>
                </c:pt>
                <c:pt idx="67">
                  <c:v>7340.03</c:v>
                </c:pt>
                <c:pt idx="68">
                  <c:v>7453.48</c:v>
                </c:pt>
                <c:pt idx="69">
                  <c:v>7560.75</c:v>
                </c:pt>
                <c:pt idx="70">
                  <c:v>7688.9</c:v>
                </c:pt>
                <c:pt idx="71">
                  <c:v>7698.88</c:v>
                </c:pt>
                <c:pt idx="72">
                  <c:v>7672.63</c:v>
                </c:pt>
                <c:pt idx="73">
                  <c:v>7630.71</c:v>
                </c:pt>
                <c:pt idx="74">
                  <c:v>7630.71</c:v>
                </c:pt>
                <c:pt idx="75">
                  <c:v>7610.75</c:v>
                </c:pt>
                <c:pt idx="76">
                  <c:v>7579.65</c:v>
                </c:pt>
                <c:pt idx="77">
                  <c:v>7545.49</c:v>
                </c:pt>
                <c:pt idx="78">
                  <c:v>7508.68</c:v>
                </c:pt>
                <c:pt idx="79">
                  <c:v>7490.31</c:v>
                </c:pt>
                <c:pt idx="80">
                  <c:v>7458.2</c:v>
                </c:pt>
                <c:pt idx="81">
                  <c:v>7287.19</c:v>
                </c:pt>
                <c:pt idx="82">
                  <c:v>7199.27</c:v>
                </c:pt>
                <c:pt idx="83">
                  <c:v>6913.92</c:v>
                </c:pt>
                <c:pt idx="84">
                  <c:v>6851.35</c:v>
                </c:pt>
                <c:pt idx="85">
                  <c:v>6757.72</c:v>
                </c:pt>
                <c:pt idx="86">
                  <c:v>6343.64</c:v>
                </c:pt>
                <c:pt idx="87">
                  <c:v>6070.09</c:v>
                </c:pt>
                <c:pt idx="88">
                  <c:v>5728.87</c:v>
                </c:pt>
                <c:pt idx="89">
                  <c:v>5975.37</c:v>
                </c:pt>
                <c:pt idx="90">
                  <c:v>5975.37</c:v>
                </c:pt>
                <c:pt idx="91">
                  <c:v>5891.55</c:v>
                </c:pt>
                <c:pt idx="92">
                  <c:v>5963.3</c:v>
                </c:pt>
                <c:pt idx="93">
                  <c:v>6039.56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50-4175-8FF2-E1D39027D935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南方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Sheet1!$A$3:$A$96</c:f>
              <c:numCache>
                <c:formatCode>yyyy\-mm\-dd</c:formatCode>
                <c:ptCount val="94"/>
                <c:pt idx="0">
                  <c:v>43105</c:v>
                </c:pt>
                <c:pt idx="1">
                  <c:v>43112</c:v>
                </c:pt>
                <c:pt idx="2">
                  <c:v>43119</c:v>
                </c:pt>
                <c:pt idx="3">
                  <c:v>43126</c:v>
                </c:pt>
                <c:pt idx="4">
                  <c:v>43133</c:v>
                </c:pt>
                <c:pt idx="5">
                  <c:v>43140</c:v>
                </c:pt>
                <c:pt idx="6">
                  <c:v>43154</c:v>
                </c:pt>
                <c:pt idx="7">
                  <c:v>43161</c:v>
                </c:pt>
                <c:pt idx="8">
                  <c:v>43168</c:v>
                </c:pt>
                <c:pt idx="9">
                  <c:v>43175</c:v>
                </c:pt>
                <c:pt idx="10">
                  <c:v>43182</c:v>
                </c:pt>
                <c:pt idx="11">
                  <c:v>43189</c:v>
                </c:pt>
                <c:pt idx="12">
                  <c:v>43203</c:v>
                </c:pt>
                <c:pt idx="13">
                  <c:v>43210</c:v>
                </c:pt>
                <c:pt idx="14">
                  <c:v>43217</c:v>
                </c:pt>
                <c:pt idx="15">
                  <c:v>43224</c:v>
                </c:pt>
                <c:pt idx="16">
                  <c:v>43231</c:v>
                </c:pt>
                <c:pt idx="17">
                  <c:v>43238</c:v>
                </c:pt>
                <c:pt idx="18">
                  <c:v>43245</c:v>
                </c:pt>
                <c:pt idx="19">
                  <c:v>43252</c:v>
                </c:pt>
                <c:pt idx="20">
                  <c:v>43259</c:v>
                </c:pt>
                <c:pt idx="21">
                  <c:v>43266</c:v>
                </c:pt>
                <c:pt idx="22">
                  <c:v>43273</c:v>
                </c:pt>
                <c:pt idx="23">
                  <c:v>43280</c:v>
                </c:pt>
                <c:pt idx="24">
                  <c:v>43287</c:v>
                </c:pt>
                <c:pt idx="25">
                  <c:v>43294</c:v>
                </c:pt>
                <c:pt idx="26">
                  <c:v>43301</c:v>
                </c:pt>
                <c:pt idx="27">
                  <c:v>43308</c:v>
                </c:pt>
                <c:pt idx="28">
                  <c:v>43315</c:v>
                </c:pt>
                <c:pt idx="29">
                  <c:v>43322</c:v>
                </c:pt>
                <c:pt idx="30">
                  <c:v>43329</c:v>
                </c:pt>
                <c:pt idx="31">
                  <c:v>43336</c:v>
                </c:pt>
                <c:pt idx="32">
                  <c:v>43343</c:v>
                </c:pt>
                <c:pt idx="33">
                  <c:v>43350</c:v>
                </c:pt>
                <c:pt idx="34">
                  <c:v>43357</c:v>
                </c:pt>
                <c:pt idx="35">
                  <c:v>43364</c:v>
                </c:pt>
                <c:pt idx="36">
                  <c:v>43371</c:v>
                </c:pt>
                <c:pt idx="37">
                  <c:v>43385</c:v>
                </c:pt>
                <c:pt idx="38">
                  <c:v>43392</c:v>
                </c:pt>
                <c:pt idx="39">
                  <c:v>43406</c:v>
                </c:pt>
                <c:pt idx="40">
                  <c:v>43413</c:v>
                </c:pt>
                <c:pt idx="41">
                  <c:v>43420</c:v>
                </c:pt>
                <c:pt idx="42">
                  <c:v>43427</c:v>
                </c:pt>
                <c:pt idx="43">
                  <c:v>43434</c:v>
                </c:pt>
                <c:pt idx="44">
                  <c:v>43441</c:v>
                </c:pt>
                <c:pt idx="45">
                  <c:v>43448</c:v>
                </c:pt>
                <c:pt idx="46">
                  <c:v>43455</c:v>
                </c:pt>
                <c:pt idx="47">
                  <c:v>43462</c:v>
                </c:pt>
                <c:pt idx="48">
                  <c:v>43469</c:v>
                </c:pt>
                <c:pt idx="49">
                  <c:v>43476</c:v>
                </c:pt>
                <c:pt idx="50">
                  <c:v>43483</c:v>
                </c:pt>
                <c:pt idx="51">
                  <c:v>43490</c:v>
                </c:pt>
                <c:pt idx="52">
                  <c:v>43497</c:v>
                </c:pt>
                <c:pt idx="53">
                  <c:v>43511</c:v>
                </c:pt>
                <c:pt idx="54">
                  <c:v>43518</c:v>
                </c:pt>
                <c:pt idx="55">
                  <c:v>43525</c:v>
                </c:pt>
                <c:pt idx="56">
                  <c:v>43532</c:v>
                </c:pt>
                <c:pt idx="57">
                  <c:v>43539</c:v>
                </c:pt>
                <c:pt idx="58">
                  <c:v>43546</c:v>
                </c:pt>
                <c:pt idx="59">
                  <c:v>43553</c:v>
                </c:pt>
                <c:pt idx="60">
                  <c:v>43567</c:v>
                </c:pt>
                <c:pt idx="61">
                  <c:v>43574</c:v>
                </c:pt>
                <c:pt idx="62">
                  <c:v>43581</c:v>
                </c:pt>
                <c:pt idx="63">
                  <c:v>43588</c:v>
                </c:pt>
                <c:pt idx="64">
                  <c:v>43595</c:v>
                </c:pt>
                <c:pt idx="65">
                  <c:v>43602</c:v>
                </c:pt>
                <c:pt idx="66">
                  <c:v>43609</c:v>
                </c:pt>
                <c:pt idx="67">
                  <c:v>43616</c:v>
                </c:pt>
                <c:pt idx="68">
                  <c:v>43630</c:v>
                </c:pt>
                <c:pt idx="69">
                  <c:v>43637</c:v>
                </c:pt>
                <c:pt idx="70">
                  <c:v>43644</c:v>
                </c:pt>
                <c:pt idx="71">
                  <c:v>43651</c:v>
                </c:pt>
                <c:pt idx="72">
                  <c:v>43658</c:v>
                </c:pt>
                <c:pt idx="73">
                  <c:v>43665</c:v>
                </c:pt>
                <c:pt idx="74">
                  <c:v>43672</c:v>
                </c:pt>
                <c:pt idx="75">
                  <c:v>43679</c:v>
                </c:pt>
                <c:pt idx="76">
                  <c:v>43686</c:v>
                </c:pt>
                <c:pt idx="77">
                  <c:v>43693</c:v>
                </c:pt>
                <c:pt idx="78">
                  <c:v>43700</c:v>
                </c:pt>
                <c:pt idx="79">
                  <c:v>43707</c:v>
                </c:pt>
                <c:pt idx="80">
                  <c:v>43714</c:v>
                </c:pt>
                <c:pt idx="81">
                  <c:v>43728</c:v>
                </c:pt>
                <c:pt idx="82">
                  <c:v>43735</c:v>
                </c:pt>
                <c:pt idx="83">
                  <c:v>43749</c:v>
                </c:pt>
                <c:pt idx="84">
                  <c:v>43756</c:v>
                </c:pt>
                <c:pt idx="85">
                  <c:v>43763</c:v>
                </c:pt>
                <c:pt idx="86">
                  <c:v>43770</c:v>
                </c:pt>
                <c:pt idx="87">
                  <c:v>43777</c:v>
                </c:pt>
                <c:pt idx="88">
                  <c:v>43784</c:v>
                </c:pt>
                <c:pt idx="89">
                  <c:v>43791</c:v>
                </c:pt>
                <c:pt idx="90">
                  <c:v>43798</c:v>
                </c:pt>
                <c:pt idx="91">
                  <c:v>43805</c:v>
                </c:pt>
                <c:pt idx="92">
                  <c:v>43812</c:v>
                </c:pt>
                <c:pt idx="93">
                  <c:v>43819</c:v>
                </c:pt>
              </c:numCache>
            </c:numRef>
          </c:cat>
          <c:val>
            <c:numRef>
              <c:f>Sheet1!$C$3:$C$96</c:f>
              <c:numCache>
                <c:formatCode>General</c:formatCode>
                <c:ptCount val="94"/>
                <c:pt idx="0">
                  <c:v>8840.18</c:v>
                </c:pt>
                <c:pt idx="1">
                  <c:v>8462.01</c:v>
                </c:pt>
                <c:pt idx="2">
                  <c:v>8309.0400000000009</c:v>
                </c:pt>
                <c:pt idx="3">
                  <c:v>8362.49</c:v>
                </c:pt>
                <c:pt idx="4">
                  <c:v>8312.36</c:v>
                </c:pt>
                <c:pt idx="5">
                  <c:v>8290.6</c:v>
                </c:pt>
                <c:pt idx="6">
                  <c:v>8290.6</c:v>
                </c:pt>
                <c:pt idx="7">
                  <c:v>8453.64</c:v>
                </c:pt>
                <c:pt idx="8">
                  <c:v>8455.4699999999993</c:v>
                </c:pt>
                <c:pt idx="9">
                  <c:v>8221.74</c:v>
                </c:pt>
                <c:pt idx="10">
                  <c:v>8216.2000000000007</c:v>
                </c:pt>
                <c:pt idx="11">
                  <c:v>8193.5</c:v>
                </c:pt>
                <c:pt idx="12">
                  <c:v>8022.63</c:v>
                </c:pt>
                <c:pt idx="13">
                  <c:v>7951.34</c:v>
                </c:pt>
                <c:pt idx="14">
                  <c:v>7862.96</c:v>
                </c:pt>
                <c:pt idx="15">
                  <c:v>7754.38</c:v>
                </c:pt>
                <c:pt idx="16">
                  <c:v>7604.38</c:v>
                </c:pt>
                <c:pt idx="17">
                  <c:v>7468.03</c:v>
                </c:pt>
                <c:pt idx="18">
                  <c:v>7489.79</c:v>
                </c:pt>
                <c:pt idx="19">
                  <c:v>7489.79</c:v>
                </c:pt>
                <c:pt idx="20">
                  <c:v>7439.05</c:v>
                </c:pt>
                <c:pt idx="21">
                  <c:v>7631.29</c:v>
                </c:pt>
                <c:pt idx="22">
                  <c:v>7948.52</c:v>
                </c:pt>
                <c:pt idx="23">
                  <c:v>8248.1</c:v>
                </c:pt>
                <c:pt idx="24">
                  <c:v>8248.1</c:v>
                </c:pt>
                <c:pt idx="25">
                  <c:v>8248.1</c:v>
                </c:pt>
                <c:pt idx="26">
                  <c:v>8228.64</c:v>
                </c:pt>
                <c:pt idx="27">
                  <c:v>8278.17</c:v>
                </c:pt>
                <c:pt idx="28">
                  <c:v>8278.17</c:v>
                </c:pt>
                <c:pt idx="29">
                  <c:v>8437.74</c:v>
                </c:pt>
                <c:pt idx="30">
                  <c:v>8689.0499999999993</c:v>
                </c:pt>
                <c:pt idx="31">
                  <c:v>8873.6200000000008</c:v>
                </c:pt>
                <c:pt idx="32">
                  <c:v>8971.7900000000009</c:v>
                </c:pt>
                <c:pt idx="33">
                  <c:v>8851.98</c:v>
                </c:pt>
                <c:pt idx="34">
                  <c:v>8740.4599999999991</c:v>
                </c:pt>
                <c:pt idx="35">
                  <c:v>8744.56</c:v>
                </c:pt>
                <c:pt idx="36">
                  <c:v>8744.56</c:v>
                </c:pt>
                <c:pt idx="37">
                  <c:v>8667.2900000000009</c:v>
                </c:pt>
                <c:pt idx="38">
                  <c:v>8667.2900000000009</c:v>
                </c:pt>
                <c:pt idx="39">
                  <c:v>8807.16</c:v>
                </c:pt>
                <c:pt idx="40">
                  <c:v>8807.16</c:v>
                </c:pt>
                <c:pt idx="41">
                  <c:v>8807.16</c:v>
                </c:pt>
                <c:pt idx="42">
                  <c:v>8829.02</c:v>
                </c:pt>
                <c:pt idx="43">
                  <c:v>8721.2800000000007</c:v>
                </c:pt>
                <c:pt idx="44">
                  <c:v>8685.4</c:v>
                </c:pt>
                <c:pt idx="45">
                  <c:v>8594.56</c:v>
                </c:pt>
                <c:pt idx="46">
                  <c:v>8305</c:v>
                </c:pt>
                <c:pt idx="47">
                  <c:v>8201.86</c:v>
                </c:pt>
                <c:pt idx="48">
                  <c:v>8034.08</c:v>
                </c:pt>
                <c:pt idx="49">
                  <c:v>7764.69</c:v>
                </c:pt>
                <c:pt idx="50">
                  <c:v>7746.48</c:v>
                </c:pt>
                <c:pt idx="51">
                  <c:v>7746.48</c:v>
                </c:pt>
                <c:pt idx="52">
                  <c:v>7746.48</c:v>
                </c:pt>
                <c:pt idx="53">
                  <c:v>7746.48</c:v>
                </c:pt>
                <c:pt idx="54">
                  <c:v>7724.72</c:v>
                </c:pt>
                <c:pt idx="55">
                  <c:v>7644.12</c:v>
                </c:pt>
                <c:pt idx="56">
                  <c:v>7644.12</c:v>
                </c:pt>
                <c:pt idx="57">
                  <c:v>7778.71</c:v>
                </c:pt>
                <c:pt idx="58">
                  <c:v>7834.08</c:v>
                </c:pt>
                <c:pt idx="59">
                  <c:v>7798.74</c:v>
                </c:pt>
                <c:pt idx="60">
                  <c:v>7556.2</c:v>
                </c:pt>
                <c:pt idx="61">
                  <c:v>7548.88</c:v>
                </c:pt>
                <c:pt idx="62">
                  <c:v>7395.2</c:v>
                </c:pt>
                <c:pt idx="63">
                  <c:v>7373.88</c:v>
                </c:pt>
                <c:pt idx="64">
                  <c:v>7270.22</c:v>
                </c:pt>
                <c:pt idx="65">
                  <c:v>7276.14</c:v>
                </c:pt>
                <c:pt idx="66">
                  <c:v>7287.02</c:v>
                </c:pt>
                <c:pt idx="67">
                  <c:v>7339.59</c:v>
                </c:pt>
                <c:pt idx="68">
                  <c:v>7476.86</c:v>
                </c:pt>
                <c:pt idx="69">
                  <c:v>7568.24</c:v>
                </c:pt>
                <c:pt idx="70">
                  <c:v>7700.03</c:v>
                </c:pt>
                <c:pt idx="71">
                  <c:v>7700.03</c:v>
                </c:pt>
                <c:pt idx="72">
                  <c:v>7676.86</c:v>
                </c:pt>
                <c:pt idx="73">
                  <c:v>7643.24</c:v>
                </c:pt>
                <c:pt idx="74">
                  <c:v>7643.24</c:v>
                </c:pt>
                <c:pt idx="75">
                  <c:v>7643.24</c:v>
                </c:pt>
                <c:pt idx="76">
                  <c:v>7628.71</c:v>
                </c:pt>
                <c:pt idx="77">
                  <c:v>7586.04</c:v>
                </c:pt>
                <c:pt idx="78">
                  <c:v>7537.86</c:v>
                </c:pt>
                <c:pt idx="79">
                  <c:v>7530.54</c:v>
                </c:pt>
                <c:pt idx="80">
                  <c:v>7500.03</c:v>
                </c:pt>
                <c:pt idx="81">
                  <c:v>7332.36</c:v>
                </c:pt>
                <c:pt idx="82">
                  <c:v>7244.52</c:v>
                </c:pt>
                <c:pt idx="83">
                  <c:v>6943.34</c:v>
                </c:pt>
                <c:pt idx="84">
                  <c:v>6895.06</c:v>
                </c:pt>
                <c:pt idx="85">
                  <c:v>6823.74</c:v>
                </c:pt>
                <c:pt idx="86">
                  <c:v>6361.01</c:v>
                </c:pt>
                <c:pt idx="87">
                  <c:v>6123.72</c:v>
                </c:pt>
                <c:pt idx="88">
                  <c:v>5762.22</c:v>
                </c:pt>
                <c:pt idx="89">
                  <c:v>6013.92</c:v>
                </c:pt>
                <c:pt idx="90">
                  <c:v>6013.92</c:v>
                </c:pt>
                <c:pt idx="91">
                  <c:v>5962.2</c:v>
                </c:pt>
                <c:pt idx="92">
                  <c:v>6008.54</c:v>
                </c:pt>
                <c:pt idx="93">
                  <c:v>6069.42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50-4175-8FF2-E1D39027D935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北方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Sheet1!$A$3:$A$96</c:f>
              <c:numCache>
                <c:formatCode>yyyy\-mm\-dd</c:formatCode>
                <c:ptCount val="94"/>
                <c:pt idx="0">
                  <c:v>43105</c:v>
                </c:pt>
                <c:pt idx="1">
                  <c:v>43112</c:v>
                </c:pt>
                <c:pt idx="2">
                  <c:v>43119</c:v>
                </c:pt>
                <c:pt idx="3">
                  <c:v>43126</c:v>
                </c:pt>
                <c:pt idx="4">
                  <c:v>43133</c:v>
                </c:pt>
                <c:pt idx="5">
                  <c:v>43140</c:v>
                </c:pt>
                <c:pt idx="6">
                  <c:v>43154</c:v>
                </c:pt>
                <c:pt idx="7">
                  <c:v>43161</c:v>
                </c:pt>
                <c:pt idx="8">
                  <c:v>43168</c:v>
                </c:pt>
                <c:pt idx="9">
                  <c:v>43175</c:v>
                </c:pt>
                <c:pt idx="10">
                  <c:v>43182</c:v>
                </c:pt>
                <c:pt idx="11">
                  <c:v>43189</c:v>
                </c:pt>
                <c:pt idx="12">
                  <c:v>43203</c:v>
                </c:pt>
                <c:pt idx="13">
                  <c:v>43210</c:v>
                </c:pt>
                <c:pt idx="14">
                  <c:v>43217</c:v>
                </c:pt>
                <c:pt idx="15">
                  <c:v>43224</c:v>
                </c:pt>
                <c:pt idx="16">
                  <c:v>43231</c:v>
                </c:pt>
                <c:pt idx="17">
                  <c:v>43238</c:v>
                </c:pt>
                <c:pt idx="18">
                  <c:v>43245</c:v>
                </c:pt>
                <c:pt idx="19">
                  <c:v>43252</c:v>
                </c:pt>
                <c:pt idx="20">
                  <c:v>43259</c:v>
                </c:pt>
                <c:pt idx="21">
                  <c:v>43266</c:v>
                </c:pt>
                <c:pt idx="22">
                  <c:v>43273</c:v>
                </c:pt>
                <c:pt idx="23">
                  <c:v>43280</c:v>
                </c:pt>
                <c:pt idx="24">
                  <c:v>43287</c:v>
                </c:pt>
                <c:pt idx="25">
                  <c:v>43294</c:v>
                </c:pt>
                <c:pt idx="26">
                  <c:v>43301</c:v>
                </c:pt>
                <c:pt idx="27">
                  <c:v>43308</c:v>
                </c:pt>
                <c:pt idx="28">
                  <c:v>43315</c:v>
                </c:pt>
                <c:pt idx="29">
                  <c:v>43322</c:v>
                </c:pt>
                <c:pt idx="30">
                  <c:v>43329</c:v>
                </c:pt>
                <c:pt idx="31">
                  <c:v>43336</c:v>
                </c:pt>
                <c:pt idx="32">
                  <c:v>43343</c:v>
                </c:pt>
                <c:pt idx="33">
                  <c:v>43350</c:v>
                </c:pt>
                <c:pt idx="34">
                  <c:v>43357</c:v>
                </c:pt>
                <c:pt idx="35">
                  <c:v>43364</c:v>
                </c:pt>
                <c:pt idx="36">
                  <c:v>43371</c:v>
                </c:pt>
                <c:pt idx="37">
                  <c:v>43385</c:v>
                </c:pt>
                <c:pt idx="38">
                  <c:v>43392</c:v>
                </c:pt>
                <c:pt idx="39">
                  <c:v>43406</c:v>
                </c:pt>
                <c:pt idx="40">
                  <c:v>43413</c:v>
                </c:pt>
                <c:pt idx="41">
                  <c:v>43420</c:v>
                </c:pt>
                <c:pt idx="42">
                  <c:v>43427</c:v>
                </c:pt>
                <c:pt idx="43">
                  <c:v>43434</c:v>
                </c:pt>
                <c:pt idx="44">
                  <c:v>43441</c:v>
                </c:pt>
                <c:pt idx="45">
                  <c:v>43448</c:v>
                </c:pt>
                <c:pt idx="46">
                  <c:v>43455</c:v>
                </c:pt>
                <c:pt idx="47">
                  <c:v>43462</c:v>
                </c:pt>
                <c:pt idx="48">
                  <c:v>43469</c:v>
                </c:pt>
                <c:pt idx="49">
                  <c:v>43476</c:v>
                </c:pt>
                <c:pt idx="50">
                  <c:v>43483</c:v>
                </c:pt>
                <c:pt idx="51">
                  <c:v>43490</c:v>
                </c:pt>
                <c:pt idx="52">
                  <c:v>43497</c:v>
                </c:pt>
                <c:pt idx="53">
                  <c:v>43511</c:v>
                </c:pt>
                <c:pt idx="54">
                  <c:v>43518</c:v>
                </c:pt>
                <c:pt idx="55">
                  <c:v>43525</c:v>
                </c:pt>
                <c:pt idx="56">
                  <c:v>43532</c:v>
                </c:pt>
                <c:pt idx="57">
                  <c:v>43539</c:v>
                </c:pt>
                <c:pt idx="58">
                  <c:v>43546</c:v>
                </c:pt>
                <c:pt idx="59">
                  <c:v>43553</c:v>
                </c:pt>
                <c:pt idx="60">
                  <c:v>43567</c:v>
                </c:pt>
                <c:pt idx="61">
                  <c:v>43574</c:v>
                </c:pt>
                <c:pt idx="62">
                  <c:v>43581</c:v>
                </c:pt>
                <c:pt idx="63">
                  <c:v>43588</c:v>
                </c:pt>
                <c:pt idx="64">
                  <c:v>43595</c:v>
                </c:pt>
                <c:pt idx="65">
                  <c:v>43602</c:v>
                </c:pt>
                <c:pt idx="66">
                  <c:v>43609</c:v>
                </c:pt>
                <c:pt idx="67">
                  <c:v>43616</c:v>
                </c:pt>
                <c:pt idx="68">
                  <c:v>43630</c:v>
                </c:pt>
                <c:pt idx="69">
                  <c:v>43637</c:v>
                </c:pt>
                <c:pt idx="70">
                  <c:v>43644</c:v>
                </c:pt>
                <c:pt idx="71">
                  <c:v>43651</c:v>
                </c:pt>
                <c:pt idx="72">
                  <c:v>43658</c:v>
                </c:pt>
                <c:pt idx="73">
                  <c:v>43665</c:v>
                </c:pt>
                <c:pt idx="74">
                  <c:v>43672</c:v>
                </c:pt>
                <c:pt idx="75">
                  <c:v>43679</c:v>
                </c:pt>
                <c:pt idx="76">
                  <c:v>43686</c:v>
                </c:pt>
                <c:pt idx="77">
                  <c:v>43693</c:v>
                </c:pt>
                <c:pt idx="78">
                  <c:v>43700</c:v>
                </c:pt>
                <c:pt idx="79">
                  <c:v>43707</c:v>
                </c:pt>
                <c:pt idx="80">
                  <c:v>43714</c:v>
                </c:pt>
                <c:pt idx="81">
                  <c:v>43728</c:v>
                </c:pt>
                <c:pt idx="82">
                  <c:v>43735</c:v>
                </c:pt>
                <c:pt idx="83">
                  <c:v>43749</c:v>
                </c:pt>
                <c:pt idx="84">
                  <c:v>43756</c:v>
                </c:pt>
                <c:pt idx="85">
                  <c:v>43763</c:v>
                </c:pt>
                <c:pt idx="86">
                  <c:v>43770</c:v>
                </c:pt>
                <c:pt idx="87">
                  <c:v>43777</c:v>
                </c:pt>
                <c:pt idx="88">
                  <c:v>43784</c:v>
                </c:pt>
                <c:pt idx="89">
                  <c:v>43791</c:v>
                </c:pt>
                <c:pt idx="90">
                  <c:v>43798</c:v>
                </c:pt>
                <c:pt idx="91">
                  <c:v>43805</c:v>
                </c:pt>
                <c:pt idx="92">
                  <c:v>43812</c:v>
                </c:pt>
                <c:pt idx="93">
                  <c:v>43819</c:v>
                </c:pt>
              </c:numCache>
            </c:numRef>
          </c:cat>
          <c:val>
            <c:numRef>
              <c:f>Sheet1!$D$3:$D$96</c:f>
              <c:numCache>
                <c:formatCode>General</c:formatCode>
                <c:ptCount val="94"/>
                <c:pt idx="0">
                  <c:v>8767.94</c:v>
                </c:pt>
                <c:pt idx="1">
                  <c:v>8351.5400000000009</c:v>
                </c:pt>
                <c:pt idx="2">
                  <c:v>8269.56</c:v>
                </c:pt>
                <c:pt idx="3">
                  <c:v>8376.64</c:v>
                </c:pt>
                <c:pt idx="4">
                  <c:v>8294.67</c:v>
                </c:pt>
                <c:pt idx="5">
                  <c:v>8242.59</c:v>
                </c:pt>
                <c:pt idx="6">
                  <c:v>8242.59</c:v>
                </c:pt>
                <c:pt idx="7">
                  <c:v>8407.5</c:v>
                </c:pt>
                <c:pt idx="8">
                  <c:v>8443.4</c:v>
                </c:pt>
                <c:pt idx="9">
                  <c:v>8151.54</c:v>
                </c:pt>
                <c:pt idx="10">
                  <c:v>8140.51</c:v>
                </c:pt>
                <c:pt idx="11">
                  <c:v>8118.32</c:v>
                </c:pt>
                <c:pt idx="12">
                  <c:v>7920.43</c:v>
                </c:pt>
                <c:pt idx="13">
                  <c:v>7866.38</c:v>
                </c:pt>
                <c:pt idx="14">
                  <c:v>7741.4</c:v>
                </c:pt>
                <c:pt idx="15">
                  <c:v>7578.29</c:v>
                </c:pt>
                <c:pt idx="16">
                  <c:v>7438.54</c:v>
                </c:pt>
                <c:pt idx="17">
                  <c:v>7382.48</c:v>
                </c:pt>
                <c:pt idx="18">
                  <c:v>7434.56</c:v>
                </c:pt>
                <c:pt idx="19">
                  <c:v>7452.7</c:v>
                </c:pt>
                <c:pt idx="20">
                  <c:v>7446.96</c:v>
                </c:pt>
                <c:pt idx="21">
                  <c:v>7676.56</c:v>
                </c:pt>
                <c:pt idx="22">
                  <c:v>7945.27</c:v>
                </c:pt>
                <c:pt idx="23">
                  <c:v>8205.44</c:v>
                </c:pt>
                <c:pt idx="24">
                  <c:v>8205.44</c:v>
                </c:pt>
                <c:pt idx="25">
                  <c:v>8205.44</c:v>
                </c:pt>
                <c:pt idx="26">
                  <c:v>8170.52</c:v>
                </c:pt>
                <c:pt idx="27">
                  <c:v>8293.3799999999992</c:v>
                </c:pt>
                <c:pt idx="28">
                  <c:v>8293.3799999999992</c:v>
                </c:pt>
                <c:pt idx="29">
                  <c:v>8476.33</c:v>
                </c:pt>
                <c:pt idx="30">
                  <c:v>8739.1200000000008</c:v>
                </c:pt>
                <c:pt idx="31">
                  <c:v>8917.2099999999991</c:v>
                </c:pt>
                <c:pt idx="32">
                  <c:v>9002.69</c:v>
                </c:pt>
                <c:pt idx="33">
                  <c:v>8896.4599999999991</c:v>
                </c:pt>
                <c:pt idx="34">
                  <c:v>8766.56</c:v>
                </c:pt>
                <c:pt idx="35">
                  <c:v>8762.43</c:v>
                </c:pt>
                <c:pt idx="36">
                  <c:v>8762.43</c:v>
                </c:pt>
                <c:pt idx="37">
                  <c:v>8668.2900000000009</c:v>
                </c:pt>
                <c:pt idx="38">
                  <c:v>8676.27</c:v>
                </c:pt>
                <c:pt idx="39">
                  <c:v>8801.36</c:v>
                </c:pt>
                <c:pt idx="40">
                  <c:v>8806.26</c:v>
                </c:pt>
                <c:pt idx="41">
                  <c:v>8806.26</c:v>
                </c:pt>
                <c:pt idx="42">
                  <c:v>8811.16</c:v>
                </c:pt>
                <c:pt idx="43">
                  <c:v>8654.34</c:v>
                </c:pt>
                <c:pt idx="44">
                  <c:v>8596.4500000000007</c:v>
                </c:pt>
                <c:pt idx="45">
                  <c:v>8508.48</c:v>
                </c:pt>
                <c:pt idx="46">
                  <c:v>8177.1</c:v>
                </c:pt>
                <c:pt idx="47">
                  <c:v>7977.02</c:v>
                </c:pt>
                <c:pt idx="48">
                  <c:v>7777.22</c:v>
                </c:pt>
                <c:pt idx="49">
                  <c:v>7567.98</c:v>
                </c:pt>
                <c:pt idx="50">
                  <c:v>7563.08</c:v>
                </c:pt>
                <c:pt idx="51">
                  <c:v>7620.19</c:v>
                </c:pt>
                <c:pt idx="52">
                  <c:v>7620.19</c:v>
                </c:pt>
                <c:pt idx="53">
                  <c:v>7637.21</c:v>
                </c:pt>
                <c:pt idx="54">
                  <c:v>7616.26</c:v>
                </c:pt>
                <c:pt idx="55">
                  <c:v>7505.19</c:v>
                </c:pt>
                <c:pt idx="56">
                  <c:v>7542.31</c:v>
                </c:pt>
                <c:pt idx="57">
                  <c:v>7737.12</c:v>
                </c:pt>
                <c:pt idx="58">
                  <c:v>7779.14</c:v>
                </c:pt>
                <c:pt idx="59">
                  <c:v>7747.03</c:v>
                </c:pt>
                <c:pt idx="60">
                  <c:v>7474.24</c:v>
                </c:pt>
                <c:pt idx="61">
                  <c:v>7441.26</c:v>
                </c:pt>
                <c:pt idx="62">
                  <c:v>7325.09</c:v>
                </c:pt>
                <c:pt idx="63">
                  <c:v>7309.04</c:v>
                </c:pt>
                <c:pt idx="64">
                  <c:v>7201.05</c:v>
                </c:pt>
                <c:pt idx="65">
                  <c:v>7233.28</c:v>
                </c:pt>
                <c:pt idx="66">
                  <c:v>7257.31</c:v>
                </c:pt>
                <c:pt idx="67">
                  <c:v>7340.29</c:v>
                </c:pt>
                <c:pt idx="68">
                  <c:v>7439.44</c:v>
                </c:pt>
                <c:pt idx="69">
                  <c:v>7556.26</c:v>
                </c:pt>
                <c:pt idx="70">
                  <c:v>7682.22</c:v>
                </c:pt>
                <c:pt idx="71">
                  <c:v>7698.19</c:v>
                </c:pt>
                <c:pt idx="72">
                  <c:v>7670.1</c:v>
                </c:pt>
                <c:pt idx="73">
                  <c:v>7623.19</c:v>
                </c:pt>
                <c:pt idx="74">
                  <c:v>7623.19</c:v>
                </c:pt>
                <c:pt idx="75">
                  <c:v>7591.26</c:v>
                </c:pt>
                <c:pt idx="76">
                  <c:v>7550.2</c:v>
                </c:pt>
                <c:pt idx="77">
                  <c:v>7521.16</c:v>
                </c:pt>
                <c:pt idx="78">
                  <c:v>7491.17</c:v>
                </c:pt>
                <c:pt idx="79">
                  <c:v>7466.17</c:v>
                </c:pt>
                <c:pt idx="80">
                  <c:v>7433.1</c:v>
                </c:pt>
                <c:pt idx="81">
                  <c:v>7260.09</c:v>
                </c:pt>
                <c:pt idx="82">
                  <c:v>7172.12</c:v>
                </c:pt>
                <c:pt idx="83">
                  <c:v>6896.27</c:v>
                </c:pt>
                <c:pt idx="84">
                  <c:v>6825.12</c:v>
                </c:pt>
                <c:pt idx="85">
                  <c:v>6718.1</c:v>
                </c:pt>
                <c:pt idx="86">
                  <c:v>6333.22</c:v>
                </c:pt>
                <c:pt idx="87">
                  <c:v>6037.91</c:v>
                </c:pt>
                <c:pt idx="88">
                  <c:v>5708.86</c:v>
                </c:pt>
                <c:pt idx="89">
                  <c:v>5952.24</c:v>
                </c:pt>
                <c:pt idx="90">
                  <c:v>5952.24</c:v>
                </c:pt>
                <c:pt idx="91">
                  <c:v>5849.15</c:v>
                </c:pt>
                <c:pt idx="92">
                  <c:v>5936.16</c:v>
                </c:pt>
                <c:pt idx="93">
                  <c:v>6021.64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50-4175-8FF2-E1D39027D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8326608"/>
        <c:axId val="731800320"/>
      </c:lineChart>
      <c:dateAx>
        <c:axId val="728326608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31800320"/>
        <c:crosses val="autoZero"/>
        <c:auto val="1"/>
        <c:lblOffset val="100"/>
        <c:baseTimeUnit val="days"/>
      </c:dateAx>
      <c:valAx>
        <c:axId val="731800320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2832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硅锰产量：全国（月）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Sheet1!$A$3:$A$26</c:f>
              <c:numCache>
                <c:formatCode>yyyy\-mm\-dd</c:formatCode>
                <c:ptCount val="11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</c:numCache>
            </c:numRef>
          </c:cat>
          <c:val>
            <c:numRef>
              <c:f>Sheet1!$B$3:$B$26</c:f>
            </c:numRef>
          </c:val>
          <c:extLst>
            <c:ext xmlns:c16="http://schemas.microsoft.com/office/drawing/2014/chart" uri="{C3380CC4-5D6E-409C-BE32-E72D297353CC}">
              <c16:uniqueId val="{00000000-DFF2-4252-88DA-97DE85999EAA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硅锰产量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Sheet1!$A$3:$A$26</c:f>
              <c:numCache>
                <c:formatCode>yyyy\-mm\-dd</c:formatCode>
                <c:ptCount val="11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</c:numCache>
            </c:numRef>
          </c:cat>
          <c:val>
            <c:numRef>
              <c:f>Sheet1!$C$3:$C$26</c:f>
              <c:numCache>
                <c:formatCode>0_ </c:formatCode>
                <c:ptCount val="11"/>
                <c:pt idx="0">
                  <c:v>75.597319999999996</c:v>
                </c:pt>
                <c:pt idx="1">
                  <c:v>69.690100000000001</c:v>
                </c:pt>
                <c:pt idx="2">
                  <c:v>77.806100000000001</c:v>
                </c:pt>
                <c:pt idx="3">
                  <c:v>82.354799999999997</c:v>
                </c:pt>
                <c:pt idx="4">
                  <c:v>87.053100000000001</c:v>
                </c:pt>
                <c:pt idx="5">
                  <c:v>90.231800000000007</c:v>
                </c:pt>
                <c:pt idx="6">
                  <c:v>94.789400000000001</c:v>
                </c:pt>
                <c:pt idx="7">
                  <c:v>98.117699999999999</c:v>
                </c:pt>
                <c:pt idx="8">
                  <c:v>92.624899999999997</c:v>
                </c:pt>
                <c:pt idx="9">
                  <c:v>98.509799999999998</c:v>
                </c:pt>
                <c:pt idx="10">
                  <c:v>87.849800000000002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F2-4252-88DA-97DE85999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8339808"/>
        <c:axId val="836647552"/>
      </c:barChart>
      <c:dateAx>
        <c:axId val="728339808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36647552"/>
        <c:crosses val="autoZero"/>
        <c:auto val="1"/>
        <c:lblOffset val="100"/>
        <c:baseTimeUnit val="months"/>
      </c:dateAx>
      <c:valAx>
        <c:axId val="836647552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2833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  <c:userShapes r:id="rId5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硅铁75A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Sheet1!$A$3:$A$493</c:f>
              <c:numCache>
                <c:formatCode>yyyy\-mm\-dd</c:formatCode>
                <c:ptCount val="491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43142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43153</c:v>
                </c:pt>
                <c:pt idx="34">
                  <c:v>43154</c:v>
                </c:pt>
                <c:pt idx="35">
                  <c:v>43155</c:v>
                </c:pt>
                <c:pt idx="36">
                  <c:v>43157</c:v>
                </c:pt>
                <c:pt idx="37">
                  <c:v>43158</c:v>
                </c:pt>
                <c:pt idx="38">
                  <c:v>43159</c:v>
                </c:pt>
                <c:pt idx="39">
                  <c:v>43160</c:v>
                </c:pt>
                <c:pt idx="40">
                  <c:v>43161</c:v>
                </c:pt>
                <c:pt idx="41">
                  <c:v>43164</c:v>
                </c:pt>
                <c:pt idx="42">
                  <c:v>43165</c:v>
                </c:pt>
                <c:pt idx="43">
                  <c:v>43166</c:v>
                </c:pt>
                <c:pt idx="44">
                  <c:v>43167</c:v>
                </c:pt>
                <c:pt idx="45">
                  <c:v>43168</c:v>
                </c:pt>
                <c:pt idx="46">
                  <c:v>43171</c:v>
                </c:pt>
                <c:pt idx="47">
                  <c:v>43172</c:v>
                </c:pt>
                <c:pt idx="48">
                  <c:v>43173</c:v>
                </c:pt>
                <c:pt idx="49">
                  <c:v>43174</c:v>
                </c:pt>
                <c:pt idx="50">
                  <c:v>43175</c:v>
                </c:pt>
                <c:pt idx="51">
                  <c:v>43178</c:v>
                </c:pt>
                <c:pt idx="52">
                  <c:v>43179</c:v>
                </c:pt>
                <c:pt idx="53">
                  <c:v>43180</c:v>
                </c:pt>
                <c:pt idx="54">
                  <c:v>43181</c:v>
                </c:pt>
                <c:pt idx="55">
                  <c:v>43182</c:v>
                </c:pt>
                <c:pt idx="56">
                  <c:v>43185</c:v>
                </c:pt>
                <c:pt idx="57">
                  <c:v>43186</c:v>
                </c:pt>
                <c:pt idx="58">
                  <c:v>43187</c:v>
                </c:pt>
                <c:pt idx="59">
                  <c:v>43188</c:v>
                </c:pt>
                <c:pt idx="60">
                  <c:v>43189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43198</c:v>
                </c:pt>
                <c:pt idx="65">
                  <c:v>43199</c:v>
                </c:pt>
                <c:pt idx="66">
                  <c:v>43200</c:v>
                </c:pt>
                <c:pt idx="67">
                  <c:v>43201</c:v>
                </c:pt>
                <c:pt idx="68">
                  <c:v>43202</c:v>
                </c:pt>
                <c:pt idx="69">
                  <c:v>43203</c:v>
                </c:pt>
                <c:pt idx="70">
                  <c:v>43206</c:v>
                </c:pt>
                <c:pt idx="71">
                  <c:v>43207</c:v>
                </c:pt>
                <c:pt idx="72">
                  <c:v>43208</c:v>
                </c:pt>
                <c:pt idx="73">
                  <c:v>43209</c:v>
                </c:pt>
                <c:pt idx="74">
                  <c:v>43210</c:v>
                </c:pt>
                <c:pt idx="75">
                  <c:v>43213</c:v>
                </c:pt>
                <c:pt idx="76">
                  <c:v>43214</c:v>
                </c:pt>
                <c:pt idx="77">
                  <c:v>43215</c:v>
                </c:pt>
                <c:pt idx="78">
                  <c:v>43216</c:v>
                </c:pt>
                <c:pt idx="79">
                  <c:v>43217</c:v>
                </c:pt>
                <c:pt idx="80">
                  <c:v>43218</c:v>
                </c:pt>
                <c:pt idx="81">
                  <c:v>43222</c:v>
                </c:pt>
                <c:pt idx="82">
                  <c:v>43223</c:v>
                </c:pt>
                <c:pt idx="83">
                  <c:v>43224</c:v>
                </c:pt>
                <c:pt idx="84">
                  <c:v>43227</c:v>
                </c:pt>
                <c:pt idx="85">
                  <c:v>43228</c:v>
                </c:pt>
                <c:pt idx="86">
                  <c:v>43230</c:v>
                </c:pt>
                <c:pt idx="87">
                  <c:v>43231</c:v>
                </c:pt>
                <c:pt idx="88">
                  <c:v>43234</c:v>
                </c:pt>
                <c:pt idx="89">
                  <c:v>43235</c:v>
                </c:pt>
                <c:pt idx="90">
                  <c:v>43236</c:v>
                </c:pt>
                <c:pt idx="91">
                  <c:v>43237</c:v>
                </c:pt>
                <c:pt idx="92">
                  <c:v>43238</c:v>
                </c:pt>
                <c:pt idx="93">
                  <c:v>43241</c:v>
                </c:pt>
                <c:pt idx="94">
                  <c:v>43242</c:v>
                </c:pt>
                <c:pt idx="95">
                  <c:v>43243</c:v>
                </c:pt>
                <c:pt idx="96">
                  <c:v>43244</c:v>
                </c:pt>
                <c:pt idx="97">
                  <c:v>43245</c:v>
                </c:pt>
                <c:pt idx="98">
                  <c:v>43248</c:v>
                </c:pt>
                <c:pt idx="99">
                  <c:v>43249</c:v>
                </c:pt>
                <c:pt idx="100">
                  <c:v>43250</c:v>
                </c:pt>
                <c:pt idx="101">
                  <c:v>43251</c:v>
                </c:pt>
                <c:pt idx="102">
                  <c:v>43252</c:v>
                </c:pt>
                <c:pt idx="103">
                  <c:v>43255</c:v>
                </c:pt>
                <c:pt idx="104">
                  <c:v>43256</c:v>
                </c:pt>
                <c:pt idx="105">
                  <c:v>43257</c:v>
                </c:pt>
                <c:pt idx="106">
                  <c:v>43258</c:v>
                </c:pt>
                <c:pt idx="107">
                  <c:v>43259</c:v>
                </c:pt>
                <c:pt idx="108">
                  <c:v>43262</c:v>
                </c:pt>
                <c:pt idx="109">
                  <c:v>43263</c:v>
                </c:pt>
                <c:pt idx="110">
                  <c:v>43264</c:v>
                </c:pt>
                <c:pt idx="111">
                  <c:v>43265</c:v>
                </c:pt>
                <c:pt idx="112">
                  <c:v>43266</c:v>
                </c:pt>
                <c:pt idx="113">
                  <c:v>43270</c:v>
                </c:pt>
                <c:pt idx="114">
                  <c:v>43271</c:v>
                </c:pt>
                <c:pt idx="115">
                  <c:v>43272</c:v>
                </c:pt>
                <c:pt idx="116">
                  <c:v>43273</c:v>
                </c:pt>
                <c:pt idx="117">
                  <c:v>43276</c:v>
                </c:pt>
                <c:pt idx="118">
                  <c:v>43277</c:v>
                </c:pt>
                <c:pt idx="119">
                  <c:v>43278</c:v>
                </c:pt>
                <c:pt idx="120">
                  <c:v>43279</c:v>
                </c:pt>
                <c:pt idx="121">
                  <c:v>43280</c:v>
                </c:pt>
                <c:pt idx="122">
                  <c:v>43283</c:v>
                </c:pt>
                <c:pt idx="123">
                  <c:v>43284</c:v>
                </c:pt>
                <c:pt idx="124">
                  <c:v>43285</c:v>
                </c:pt>
                <c:pt idx="125">
                  <c:v>43286</c:v>
                </c:pt>
                <c:pt idx="126">
                  <c:v>43287</c:v>
                </c:pt>
                <c:pt idx="127">
                  <c:v>43290</c:v>
                </c:pt>
                <c:pt idx="128">
                  <c:v>43291</c:v>
                </c:pt>
                <c:pt idx="129">
                  <c:v>43292</c:v>
                </c:pt>
                <c:pt idx="130">
                  <c:v>43293</c:v>
                </c:pt>
                <c:pt idx="131">
                  <c:v>43294</c:v>
                </c:pt>
                <c:pt idx="132">
                  <c:v>43297</c:v>
                </c:pt>
                <c:pt idx="133">
                  <c:v>43298</c:v>
                </c:pt>
                <c:pt idx="134">
                  <c:v>43299</c:v>
                </c:pt>
                <c:pt idx="135">
                  <c:v>43300</c:v>
                </c:pt>
                <c:pt idx="136">
                  <c:v>43301</c:v>
                </c:pt>
                <c:pt idx="137">
                  <c:v>43304</c:v>
                </c:pt>
                <c:pt idx="138">
                  <c:v>43305</c:v>
                </c:pt>
                <c:pt idx="139">
                  <c:v>43306</c:v>
                </c:pt>
                <c:pt idx="140">
                  <c:v>43307</c:v>
                </c:pt>
                <c:pt idx="141">
                  <c:v>43308</c:v>
                </c:pt>
                <c:pt idx="142">
                  <c:v>43311</c:v>
                </c:pt>
                <c:pt idx="143">
                  <c:v>43312</c:v>
                </c:pt>
                <c:pt idx="144">
                  <c:v>43313</c:v>
                </c:pt>
                <c:pt idx="145">
                  <c:v>43314</c:v>
                </c:pt>
                <c:pt idx="146">
                  <c:v>43315</c:v>
                </c:pt>
                <c:pt idx="147">
                  <c:v>43318</c:v>
                </c:pt>
                <c:pt idx="148">
                  <c:v>43319</c:v>
                </c:pt>
                <c:pt idx="149">
                  <c:v>43320</c:v>
                </c:pt>
                <c:pt idx="150">
                  <c:v>43321</c:v>
                </c:pt>
                <c:pt idx="151">
                  <c:v>43322</c:v>
                </c:pt>
                <c:pt idx="152">
                  <c:v>43325</c:v>
                </c:pt>
                <c:pt idx="153">
                  <c:v>43326</c:v>
                </c:pt>
                <c:pt idx="154">
                  <c:v>43327</c:v>
                </c:pt>
                <c:pt idx="155">
                  <c:v>43328</c:v>
                </c:pt>
                <c:pt idx="156">
                  <c:v>43329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43339</c:v>
                </c:pt>
                <c:pt idx="163">
                  <c:v>43340</c:v>
                </c:pt>
                <c:pt idx="164">
                  <c:v>43341</c:v>
                </c:pt>
                <c:pt idx="165">
                  <c:v>43342</c:v>
                </c:pt>
                <c:pt idx="166">
                  <c:v>43343</c:v>
                </c:pt>
                <c:pt idx="167">
                  <c:v>43346</c:v>
                </c:pt>
                <c:pt idx="168">
                  <c:v>43347</c:v>
                </c:pt>
                <c:pt idx="169">
                  <c:v>43348</c:v>
                </c:pt>
                <c:pt idx="170">
                  <c:v>43349</c:v>
                </c:pt>
                <c:pt idx="171">
                  <c:v>43350</c:v>
                </c:pt>
                <c:pt idx="172">
                  <c:v>43353</c:v>
                </c:pt>
                <c:pt idx="173">
                  <c:v>43354</c:v>
                </c:pt>
                <c:pt idx="174">
                  <c:v>43355</c:v>
                </c:pt>
                <c:pt idx="175">
                  <c:v>43356</c:v>
                </c:pt>
                <c:pt idx="176">
                  <c:v>43357</c:v>
                </c:pt>
                <c:pt idx="177">
                  <c:v>43360</c:v>
                </c:pt>
                <c:pt idx="178">
                  <c:v>43361</c:v>
                </c:pt>
                <c:pt idx="179">
                  <c:v>43362</c:v>
                </c:pt>
                <c:pt idx="180">
                  <c:v>43363</c:v>
                </c:pt>
                <c:pt idx="181">
                  <c:v>43364</c:v>
                </c:pt>
                <c:pt idx="182">
                  <c:v>43369</c:v>
                </c:pt>
                <c:pt idx="183">
                  <c:v>43370</c:v>
                </c:pt>
                <c:pt idx="184">
                  <c:v>43371</c:v>
                </c:pt>
                <c:pt idx="185">
                  <c:v>43372</c:v>
                </c:pt>
                <c:pt idx="186">
                  <c:v>43373</c:v>
                </c:pt>
                <c:pt idx="187">
                  <c:v>43381</c:v>
                </c:pt>
                <c:pt idx="188">
                  <c:v>43382</c:v>
                </c:pt>
                <c:pt idx="189">
                  <c:v>43383</c:v>
                </c:pt>
                <c:pt idx="190">
                  <c:v>43384</c:v>
                </c:pt>
                <c:pt idx="191">
                  <c:v>43385</c:v>
                </c:pt>
                <c:pt idx="192">
                  <c:v>43388</c:v>
                </c:pt>
                <c:pt idx="193">
                  <c:v>43389</c:v>
                </c:pt>
                <c:pt idx="194">
                  <c:v>43390</c:v>
                </c:pt>
                <c:pt idx="195">
                  <c:v>43391</c:v>
                </c:pt>
                <c:pt idx="196">
                  <c:v>43392</c:v>
                </c:pt>
                <c:pt idx="197">
                  <c:v>43395</c:v>
                </c:pt>
                <c:pt idx="198">
                  <c:v>43396</c:v>
                </c:pt>
                <c:pt idx="199">
                  <c:v>43397</c:v>
                </c:pt>
                <c:pt idx="200">
                  <c:v>43398</c:v>
                </c:pt>
                <c:pt idx="201">
                  <c:v>43402</c:v>
                </c:pt>
                <c:pt idx="202">
                  <c:v>43403</c:v>
                </c:pt>
                <c:pt idx="203">
                  <c:v>43404</c:v>
                </c:pt>
                <c:pt idx="204">
                  <c:v>43405</c:v>
                </c:pt>
                <c:pt idx="205">
                  <c:v>43406</c:v>
                </c:pt>
                <c:pt idx="206">
                  <c:v>43409</c:v>
                </c:pt>
                <c:pt idx="207">
                  <c:v>43410</c:v>
                </c:pt>
                <c:pt idx="208">
                  <c:v>43411</c:v>
                </c:pt>
                <c:pt idx="209">
                  <c:v>43412</c:v>
                </c:pt>
                <c:pt idx="210">
                  <c:v>43413</c:v>
                </c:pt>
                <c:pt idx="211">
                  <c:v>43416</c:v>
                </c:pt>
                <c:pt idx="212">
                  <c:v>43417</c:v>
                </c:pt>
                <c:pt idx="213">
                  <c:v>43418</c:v>
                </c:pt>
                <c:pt idx="214">
                  <c:v>43419</c:v>
                </c:pt>
                <c:pt idx="215">
                  <c:v>43420</c:v>
                </c:pt>
                <c:pt idx="216">
                  <c:v>43423</c:v>
                </c:pt>
                <c:pt idx="217">
                  <c:v>43424</c:v>
                </c:pt>
                <c:pt idx="218">
                  <c:v>43425</c:v>
                </c:pt>
                <c:pt idx="219">
                  <c:v>43426</c:v>
                </c:pt>
                <c:pt idx="220">
                  <c:v>43427</c:v>
                </c:pt>
                <c:pt idx="221">
                  <c:v>43430</c:v>
                </c:pt>
                <c:pt idx="222">
                  <c:v>43431</c:v>
                </c:pt>
                <c:pt idx="223">
                  <c:v>43432</c:v>
                </c:pt>
                <c:pt idx="224">
                  <c:v>43433</c:v>
                </c:pt>
                <c:pt idx="225">
                  <c:v>43434</c:v>
                </c:pt>
                <c:pt idx="226">
                  <c:v>43437</c:v>
                </c:pt>
                <c:pt idx="227">
                  <c:v>43438</c:v>
                </c:pt>
                <c:pt idx="228">
                  <c:v>43439</c:v>
                </c:pt>
                <c:pt idx="229">
                  <c:v>43440</c:v>
                </c:pt>
                <c:pt idx="230">
                  <c:v>43441</c:v>
                </c:pt>
                <c:pt idx="231">
                  <c:v>43444</c:v>
                </c:pt>
                <c:pt idx="232">
                  <c:v>43445</c:v>
                </c:pt>
                <c:pt idx="233">
                  <c:v>43446</c:v>
                </c:pt>
                <c:pt idx="234">
                  <c:v>43447</c:v>
                </c:pt>
                <c:pt idx="235">
                  <c:v>43448</c:v>
                </c:pt>
                <c:pt idx="236">
                  <c:v>43451</c:v>
                </c:pt>
                <c:pt idx="237">
                  <c:v>43452</c:v>
                </c:pt>
                <c:pt idx="238">
                  <c:v>43453</c:v>
                </c:pt>
                <c:pt idx="239">
                  <c:v>43454</c:v>
                </c:pt>
                <c:pt idx="240">
                  <c:v>43455</c:v>
                </c:pt>
                <c:pt idx="241">
                  <c:v>43458</c:v>
                </c:pt>
                <c:pt idx="242">
                  <c:v>43459</c:v>
                </c:pt>
                <c:pt idx="243">
                  <c:v>43460</c:v>
                </c:pt>
                <c:pt idx="244">
                  <c:v>43461</c:v>
                </c:pt>
                <c:pt idx="245">
                  <c:v>43462</c:v>
                </c:pt>
                <c:pt idx="246">
                  <c:v>43463</c:v>
                </c:pt>
                <c:pt idx="247">
                  <c:v>43467</c:v>
                </c:pt>
                <c:pt idx="248">
                  <c:v>43468</c:v>
                </c:pt>
                <c:pt idx="249">
                  <c:v>43469</c:v>
                </c:pt>
                <c:pt idx="250">
                  <c:v>43472</c:v>
                </c:pt>
                <c:pt idx="251">
                  <c:v>43473</c:v>
                </c:pt>
                <c:pt idx="252">
                  <c:v>43474</c:v>
                </c:pt>
                <c:pt idx="253">
                  <c:v>43475</c:v>
                </c:pt>
                <c:pt idx="254">
                  <c:v>43476</c:v>
                </c:pt>
                <c:pt idx="255">
                  <c:v>43479</c:v>
                </c:pt>
                <c:pt idx="256">
                  <c:v>43480</c:v>
                </c:pt>
                <c:pt idx="257">
                  <c:v>43481</c:v>
                </c:pt>
                <c:pt idx="258">
                  <c:v>43482</c:v>
                </c:pt>
                <c:pt idx="259">
                  <c:v>43483</c:v>
                </c:pt>
                <c:pt idx="260">
                  <c:v>43486</c:v>
                </c:pt>
                <c:pt idx="261">
                  <c:v>43487</c:v>
                </c:pt>
                <c:pt idx="262">
                  <c:v>43488</c:v>
                </c:pt>
                <c:pt idx="263">
                  <c:v>43489</c:v>
                </c:pt>
                <c:pt idx="264">
                  <c:v>43490</c:v>
                </c:pt>
                <c:pt idx="265">
                  <c:v>43493</c:v>
                </c:pt>
                <c:pt idx="266">
                  <c:v>43494</c:v>
                </c:pt>
                <c:pt idx="267">
                  <c:v>43495</c:v>
                </c:pt>
                <c:pt idx="268">
                  <c:v>43496</c:v>
                </c:pt>
                <c:pt idx="269">
                  <c:v>43497</c:v>
                </c:pt>
                <c:pt idx="270">
                  <c:v>43498</c:v>
                </c:pt>
                <c:pt idx="271">
                  <c:v>43499</c:v>
                </c:pt>
                <c:pt idx="272">
                  <c:v>43507</c:v>
                </c:pt>
                <c:pt idx="273">
                  <c:v>43508</c:v>
                </c:pt>
                <c:pt idx="274">
                  <c:v>43509</c:v>
                </c:pt>
                <c:pt idx="275">
                  <c:v>43510</c:v>
                </c:pt>
                <c:pt idx="276">
                  <c:v>43511</c:v>
                </c:pt>
                <c:pt idx="277">
                  <c:v>43514</c:v>
                </c:pt>
                <c:pt idx="278">
                  <c:v>43515</c:v>
                </c:pt>
                <c:pt idx="279">
                  <c:v>43516</c:v>
                </c:pt>
                <c:pt idx="280">
                  <c:v>43517</c:v>
                </c:pt>
                <c:pt idx="281">
                  <c:v>43518</c:v>
                </c:pt>
                <c:pt idx="282">
                  <c:v>43521</c:v>
                </c:pt>
                <c:pt idx="283">
                  <c:v>43522</c:v>
                </c:pt>
                <c:pt idx="284">
                  <c:v>43523</c:v>
                </c:pt>
                <c:pt idx="285">
                  <c:v>43524</c:v>
                </c:pt>
                <c:pt idx="286">
                  <c:v>43525</c:v>
                </c:pt>
                <c:pt idx="287">
                  <c:v>43528</c:v>
                </c:pt>
                <c:pt idx="288">
                  <c:v>43529</c:v>
                </c:pt>
                <c:pt idx="289">
                  <c:v>43530</c:v>
                </c:pt>
                <c:pt idx="290">
                  <c:v>43531</c:v>
                </c:pt>
                <c:pt idx="291">
                  <c:v>43532</c:v>
                </c:pt>
                <c:pt idx="292">
                  <c:v>43535</c:v>
                </c:pt>
                <c:pt idx="293">
                  <c:v>43536</c:v>
                </c:pt>
                <c:pt idx="294">
                  <c:v>43537</c:v>
                </c:pt>
                <c:pt idx="295">
                  <c:v>43538</c:v>
                </c:pt>
                <c:pt idx="296">
                  <c:v>43539</c:v>
                </c:pt>
                <c:pt idx="297">
                  <c:v>43542</c:v>
                </c:pt>
                <c:pt idx="298">
                  <c:v>43543</c:v>
                </c:pt>
                <c:pt idx="299">
                  <c:v>43544</c:v>
                </c:pt>
                <c:pt idx="300">
                  <c:v>43545</c:v>
                </c:pt>
                <c:pt idx="301">
                  <c:v>43546</c:v>
                </c:pt>
                <c:pt idx="302">
                  <c:v>43549</c:v>
                </c:pt>
                <c:pt idx="303">
                  <c:v>43550</c:v>
                </c:pt>
                <c:pt idx="304">
                  <c:v>43551</c:v>
                </c:pt>
                <c:pt idx="305">
                  <c:v>43552</c:v>
                </c:pt>
                <c:pt idx="306">
                  <c:v>43553</c:v>
                </c:pt>
                <c:pt idx="307">
                  <c:v>43556</c:v>
                </c:pt>
                <c:pt idx="308">
                  <c:v>43557</c:v>
                </c:pt>
                <c:pt idx="309">
                  <c:v>43558</c:v>
                </c:pt>
                <c:pt idx="310">
                  <c:v>43559</c:v>
                </c:pt>
                <c:pt idx="311">
                  <c:v>43563</c:v>
                </c:pt>
                <c:pt idx="312">
                  <c:v>43564</c:v>
                </c:pt>
                <c:pt idx="313">
                  <c:v>43565</c:v>
                </c:pt>
                <c:pt idx="314">
                  <c:v>43566</c:v>
                </c:pt>
                <c:pt idx="315">
                  <c:v>43567</c:v>
                </c:pt>
                <c:pt idx="316">
                  <c:v>43570</c:v>
                </c:pt>
                <c:pt idx="317">
                  <c:v>43571</c:v>
                </c:pt>
                <c:pt idx="318">
                  <c:v>43572</c:v>
                </c:pt>
                <c:pt idx="319">
                  <c:v>43573</c:v>
                </c:pt>
                <c:pt idx="320">
                  <c:v>43574</c:v>
                </c:pt>
                <c:pt idx="321">
                  <c:v>43577</c:v>
                </c:pt>
                <c:pt idx="322">
                  <c:v>43578</c:v>
                </c:pt>
                <c:pt idx="323">
                  <c:v>43579</c:v>
                </c:pt>
                <c:pt idx="324">
                  <c:v>43580</c:v>
                </c:pt>
                <c:pt idx="325">
                  <c:v>43581</c:v>
                </c:pt>
                <c:pt idx="326">
                  <c:v>43583</c:v>
                </c:pt>
                <c:pt idx="327">
                  <c:v>43584</c:v>
                </c:pt>
                <c:pt idx="328">
                  <c:v>43585</c:v>
                </c:pt>
                <c:pt idx="329">
                  <c:v>43590</c:v>
                </c:pt>
                <c:pt idx="330">
                  <c:v>43591</c:v>
                </c:pt>
                <c:pt idx="331">
                  <c:v>43592</c:v>
                </c:pt>
                <c:pt idx="332">
                  <c:v>43593</c:v>
                </c:pt>
                <c:pt idx="333">
                  <c:v>43594</c:v>
                </c:pt>
                <c:pt idx="334">
                  <c:v>43595</c:v>
                </c:pt>
                <c:pt idx="335">
                  <c:v>43598</c:v>
                </c:pt>
                <c:pt idx="336">
                  <c:v>43599</c:v>
                </c:pt>
                <c:pt idx="337">
                  <c:v>43600</c:v>
                </c:pt>
                <c:pt idx="338">
                  <c:v>43601</c:v>
                </c:pt>
                <c:pt idx="339">
                  <c:v>43602</c:v>
                </c:pt>
                <c:pt idx="340">
                  <c:v>43605</c:v>
                </c:pt>
                <c:pt idx="341">
                  <c:v>43606</c:v>
                </c:pt>
                <c:pt idx="342">
                  <c:v>43607</c:v>
                </c:pt>
                <c:pt idx="343">
                  <c:v>43608</c:v>
                </c:pt>
                <c:pt idx="344">
                  <c:v>43609</c:v>
                </c:pt>
                <c:pt idx="345">
                  <c:v>43612</c:v>
                </c:pt>
                <c:pt idx="346">
                  <c:v>43613</c:v>
                </c:pt>
                <c:pt idx="347">
                  <c:v>43614</c:v>
                </c:pt>
                <c:pt idx="348">
                  <c:v>43615</c:v>
                </c:pt>
                <c:pt idx="349">
                  <c:v>43616</c:v>
                </c:pt>
                <c:pt idx="350">
                  <c:v>43619</c:v>
                </c:pt>
                <c:pt idx="351">
                  <c:v>43620</c:v>
                </c:pt>
                <c:pt idx="352">
                  <c:v>43621</c:v>
                </c:pt>
                <c:pt idx="353">
                  <c:v>43622</c:v>
                </c:pt>
                <c:pt idx="354">
                  <c:v>43626</c:v>
                </c:pt>
                <c:pt idx="355">
                  <c:v>43627</c:v>
                </c:pt>
                <c:pt idx="356">
                  <c:v>43628</c:v>
                </c:pt>
                <c:pt idx="357">
                  <c:v>43629</c:v>
                </c:pt>
                <c:pt idx="358">
                  <c:v>43630</c:v>
                </c:pt>
                <c:pt idx="359">
                  <c:v>43633</c:v>
                </c:pt>
                <c:pt idx="360">
                  <c:v>43634</c:v>
                </c:pt>
                <c:pt idx="361">
                  <c:v>43635</c:v>
                </c:pt>
                <c:pt idx="362">
                  <c:v>43636</c:v>
                </c:pt>
                <c:pt idx="363">
                  <c:v>43637</c:v>
                </c:pt>
                <c:pt idx="364">
                  <c:v>43640</c:v>
                </c:pt>
                <c:pt idx="365">
                  <c:v>43641</c:v>
                </c:pt>
                <c:pt idx="366">
                  <c:v>43642</c:v>
                </c:pt>
                <c:pt idx="367">
                  <c:v>43643</c:v>
                </c:pt>
                <c:pt idx="368">
                  <c:v>43644</c:v>
                </c:pt>
                <c:pt idx="369">
                  <c:v>43647</c:v>
                </c:pt>
                <c:pt idx="370">
                  <c:v>43648</c:v>
                </c:pt>
                <c:pt idx="371">
                  <c:v>43649</c:v>
                </c:pt>
                <c:pt idx="372">
                  <c:v>43650</c:v>
                </c:pt>
                <c:pt idx="373">
                  <c:v>43651</c:v>
                </c:pt>
                <c:pt idx="374">
                  <c:v>43654</c:v>
                </c:pt>
                <c:pt idx="375">
                  <c:v>43655</c:v>
                </c:pt>
                <c:pt idx="376">
                  <c:v>43656</c:v>
                </c:pt>
                <c:pt idx="377">
                  <c:v>43657</c:v>
                </c:pt>
                <c:pt idx="378">
                  <c:v>43658</c:v>
                </c:pt>
                <c:pt idx="379">
                  <c:v>43661</c:v>
                </c:pt>
                <c:pt idx="380">
                  <c:v>43662</c:v>
                </c:pt>
                <c:pt idx="381">
                  <c:v>43663</c:v>
                </c:pt>
                <c:pt idx="382">
                  <c:v>43664</c:v>
                </c:pt>
                <c:pt idx="383">
                  <c:v>43665</c:v>
                </c:pt>
                <c:pt idx="384">
                  <c:v>43668</c:v>
                </c:pt>
                <c:pt idx="385">
                  <c:v>43669</c:v>
                </c:pt>
                <c:pt idx="386">
                  <c:v>43670</c:v>
                </c:pt>
                <c:pt idx="387">
                  <c:v>43671</c:v>
                </c:pt>
                <c:pt idx="388">
                  <c:v>43672</c:v>
                </c:pt>
                <c:pt idx="389">
                  <c:v>43675</c:v>
                </c:pt>
                <c:pt idx="390">
                  <c:v>43676</c:v>
                </c:pt>
                <c:pt idx="391">
                  <c:v>43677</c:v>
                </c:pt>
                <c:pt idx="392">
                  <c:v>43678</c:v>
                </c:pt>
                <c:pt idx="393">
                  <c:v>43679</c:v>
                </c:pt>
                <c:pt idx="394">
                  <c:v>43682</c:v>
                </c:pt>
                <c:pt idx="395">
                  <c:v>43683</c:v>
                </c:pt>
                <c:pt idx="396">
                  <c:v>43684</c:v>
                </c:pt>
                <c:pt idx="397">
                  <c:v>43685</c:v>
                </c:pt>
                <c:pt idx="398">
                  <c:v>43686</c:v>
                </c:pt>
                <c:pt idx="399">
                  <c:v>43689</c:v>
                </c:pt>
                <c:pt idx="400">
                  <c:v>43690</c:v>
                </c:pt>
                <c:pt idx="401">
                  <c:v>43691</c:v>
                </c:pt>
                <c:pt idx="402">
                  <c:v>43692</c:v>
                </c:pt>
                <c:pt idx="403">
                  <c:v>43693</c:v>
                </c:pt>
                <c:pt idx="404">
                  <c:v>43696</c:v>
                </c:pt>
                <c:pt idx="405">
                  <c:v>43697</c:v>
                </c:pt>
                <c:pt idx="406">
                  <c:v>43698</c:v>
                </c:pt>
                <c:pt idx="407">
                  <c:v>43699</c:v>
                </c:pt>
                <c:pt idx="408">
                  <c:v>43700</c:v>
                </c:pt>
                <c:pt idx="409">
                  <c:v>43703</c:v>
                </c:pt>
                <c:pt idx="410">
                  <c:v>43704</c:v>
                </c:pt>
                <c:pt idx="411">
                  <c:v>43705</c:v>
                </c:pt>
                <c:pt idx="412">
                  <c:v>43706</c:v>
                </c:pt>
                <c:pt idx="413">
                  <c:v>43707</c:v>
                </c:pt>
                <c:pt idx="414">
                  <c:v>43710</c:v>
                </c:pt>
                <c:pt idx="415">
                  <c:v>43711</c:v>
                </c:pt>
                <c:pt idx="416">
                  <c:v>43712</c:v>
                </c:pt>
                <c:pt idx="417">
                  <c:v>43713</c:v>
                </c:pt>
                <c:pt idx="418">
                  <c:v>43714</c:v>
                </c:pt>
                <c:pt idx="419">
                  <c:v>43717</c:v>
                </c:pt>
                <c:pt idx="420">
                  <c:v>43718</c:v>
                </c:pt>
                <c:pt idx="421">
                  <c:v>43719</c:v>
                </c:pt>
                <c:pt idx="422">
                  <c:v>43720</c:v>
                </c:pt>
                <c:pt idx="423">
                  <c:v>43724</c:v>
                </c:pt>
                <c:pt idx="424">
                  <c:v>43725</c:v>
                </c:pt>
                <c:pt idx="425">
                  <c:v>43726</c:v>
                </c:pt>
                <c:pt idx="426">
                  <c:v>43727</c:v>
                </c:pt>
                <c:pt idx="427">
                  <c:v>43728</c:v>
                </c:pt>
                <c:pt idx="428">
                  <c:v>43731</c:v>
                </c:pt>
                <c:pt idx="429">
                  <c:v>43732</c:v>
                </c:pt>
                <c:pt idx="430">
                  <c:v>43733</c:v>
                </c:pt>
                <c:pt idx="431">
                  <c:v>43735</c:v>
                </c:pt>
                <c:pt idx="432">
                  <c:v>43737</c:v>
                </c:pt>
                <c:pt idx="433">
                  <c:v>43738</c:v>
                </c:pt>
                <c:pt idx="434">
                  <c:v>43746</c:v>
                </c:pt>
                <c:pt idx="435">
                  <c:v>43747</c:v>
                </c:pt>
                <c:pt idx="436">
                  <c:v>43748</c:v>
                </c:pt>
                <c:pt idx="437">
                  <c:v>43749</c:v>
                </c:pt>
                <c:pt idx="438">
                  <c:v>43750</c:v>
                </c:pt>
                <c:pt idx="439">
                  <c:v>43752</c:v>
                </c:pt>
                <c:pt idx="440">
                  <c:v>43753</c:v>
                </c:pt>
                <c:pt idx="441">
                  <c:v>43754</c:v>
                </c:pt>
                <c:pt idx="442">
                  <c:v>43755</c:v>
                </c:pt>
                <c:pt idx="443">
                  <c:v>43756</c:v>
                </c:pt>
                <c:pt idx="444">
                  <c:v>43759</c:v>
                </c:pt>
                <c:pt idx="445">
                  <c:v>43760</c:v>
                </c:pt>
                <c:pt idx="446">
                  <c:v>43761</c:v>
                </c:pt>
                <c:pt idx="447">
                  <c:v>43762</c:v>
                </c:pt>
                <c:pt idx="448">
                  <c:v>43763</c:v>
                </c:pt>
                <c:pt idx="449">
                  <c:v>43766</c:v>
                </c:pt>
                <c:pt idx="450">
                  <c:v>43767</c:v>
                </c:pt>
                <c:pt idx="451">
                  <c:v>43768</c:v>
                </c:pt>
                <c:pt idx="452">
                  <c:v>43769</c:v>
                </c:pt>
                <c:pt idx="453">
                  <c:v>43770</c:v>
                </c:pt>
                <c:pt idx="454">
                  <c:v>43773</c:v>
                </c:pt>
                <c:pt idx="455">
                  <c:v>43774</c:v>
                </c:pt>
                <c:pt idx="456">
                  <c:v>43775</c:v>
                </c:pt>
                <c:pt idx="457">
                  <c:v>43776</c:v>
                </c:pt>
                <c:pt idx="458">
                  <c:v>43777</c:v>
                </c:pt>
                <c:pt idx="459">
                  <c:v>43780</c:v>
                </c:pt>
                <c:pt idx="460">
                  <c:v>43781</c:v>
                </c:pt>
                <c:pt idx="461">
                  <c:v>43782</c:v>
                </c:pt>
                <c:pt idx="462">
                  <c:v>43783</c:v>
                </c:pt>
                <c:pt idx="463">
                  <c:v>43784</c:v>
                </c:pt>
                <c:pt idx="464">
                  <c:v>43787</c:v>
                </c:pt>
                <c:pt idx="465">
                  <c:v>43788</c:v>
                </c:pt>
                <c:pt idx="466">
                  <c:v>43789</c:v>
                </c:pt>
                <c:pt idx="467">
                  <c:v>43790</c:v>
                </c:pt>
                <c:pt idx="468">
                  <c:v>43794</c:v>
                </c:pt>
                <c:pt idx="469">
                  <c:v>43795</c:v>
                </c:pt>
                <c:pt idx="470">
                  <c:v>43796</c:v>
                </c:pt>
                <c:pt idx="471">
                  <c:v>43797</c:v>
                </c:pt>
                <c:pt idx="472">
                  <c:v>43798</c:v>
                </c:pt>
                <c:pt idx="473">
                  <c:v>43801</c:v>
                </c:pt>
                <c:pt idx="474">
                  <c:v>43802</c:v>
                </c:pt>
                <c:pt idx="475">
                  <c:v>43803</c:v>
                </c:pt>
                <c:pt idx="476">
                  <c:v>43804</c:v>
                </c:pt>
                <c:pt idx="477">
                  <c:v>43805</c:v>
                </c:pt>
                <c:pt idx="478">
                  <c:v>43808</c:v>
                </c:pt>
                <c:pt idx="479">
                  <c:v>43809</c:v>
                </c:pt>
                <c:pt idx="480">
                  <c:v>43810</c:v>
                </c:pt>
                <c:pt idx="481">
                  <c:v>43811</c:v>
                </c:pt>
                <c:pt idx="482">
                  <c:v>43812</c:v>
                </c:pt>
                <c:pt idx="483">
                  <c:v>43815</c:v>
                </c:pt>
                <c:pt idx="484">
                  <c:v>43816</c:v>
                </c:pt>
                <c:pt idx="485">
                  <c:v>43817</c:v>
                </c:pt>
                <c:pt idx="486">
                  <c:v>43818</c:v>
                </c:pt>
                <c:pt idx="487">
                  <c:v>43819</c:v>
                </c:pt>
                <c:pt idx="488">
                  <c:v>43822</c:v>
                </c:pt>
                <c:pt idx="489">
                  <c:v>43823</c:v>
                </c:pt>
                <c:pt idx="490">
                  <c:v>43824</c:v>
                </c:pt>
              </c:numCache>
            </c:numRef>
          </c:cat>
          <c:val>
            <c:numRef>
              <c:f>Sheet1!$B$3:$B$493</c:f>
              <c:numCache>
                <c:formatCode>0_ </c:formatCode>
                <c:ptCount val="491"/>
                <c:pt idx="0">
                  <c:v>8982.2000000000007</c:v>
                </c:pt>
                <c:pt idx="1">
                  <c:v>8778.1299999999992</c:v>
                </c:pt>
                <c:pt idx="2">
                  <c:v>8574.7000000000007</c:v>
                </c:pt>
                <c:pt idx="3">
                  <c:v>8574.7000000000007</c:v>
                </c:pt>
                <c:pt idx="4">
                  <c:v>8574.7000000000007</c:v>
                </c:pt>
                <c:pt idx="5">
                  <c:v>8248.15</c:v>
                </c:pt>
                <c:pt idx="6">
                  <c:v>8248.15</c:v>
                </c:pt>
                <c:pt idx="7">
                  <c:v>7668.74</c:v>
                </c:pt>
                <c:pt idx="8">
                  <c:v>7665.55</c:v>
                </c:pt>
                <c:pt idx="9">
                  <c:v>7659.17</c:v>
                </c:pt>
                <c:pt idx="10">
                  <c:v>7459.17</c:v>
                </c:pt>
                <c:pt idx="11">
                  <c:v>7459.17</c:v>
                </c:pt>
                <c:pt idx="12">
                  <c:v>7459.17</c:v>
                </c:pt>
                <c:pt idx="13">
                  <c:v>7459.17</c:v>
                </c:pt>
                <c:pt idx="14">
                  <c:v>7478.31</c:v>
                </c:pt>
                <c:pt idx="15">
                  <c:v>7478.31</c:v>
                </c:pt>
                <c:pt idx="16">
                  <c:v>7576.37</c:v>
                </c:pt>
                <c:pt idx="17">
                  <c:v>7576.37</c:v>
                </c:pt>
                <c:pt idx="18">
                  <c:v>7576.37</c:v>
                </c:pt>
                <c:pt idx="19">
                  <c:v>7576.37</c:v>
                </c:pt>
                <c:pt idx="20">
                  <c:v>7576.37</c:v>
                </c:pt>
                <c:pt idx="21">
                  <c:v>7576.37</c:v>
                </c:pt>
                <c:pt idx="22">
                  <c:v>7576.37</c:v>
                </c:pt>
                <c:pt idx="23">
                  <c:v>7576.37</c:v>
                </c:pt>
                <c:pt idx="24">
                  <c:v>7576.37</c:v>
                </c:pt>
                <c:pt idx="25">
                  <c:v>7576.37</c:v>
                </c:pt>
                <c:pt idx="26">
                  <c:v>7576.37</c:v>
                </c:pt>
                <c:pt idx="27">
                  <c:v>7576.37</c:v>
                </c:pt>
                <c:pt idx="28">
                  <c:v>7576.37</c:v>
                </c:pt>
                <c:pt idx="29">
                  <c:v>7576.37</c:v>
                </c:pt>
                <c:pt idx="30">
                  <c:v>7576.37</c:v>
                </c:pt>
                <c:pt idx="31">
                  <c:v>7576.37</c:v>
                </c:pt>
                <c:pt idx="32">
                  <c:v>7576.37</c:v>
                </c:pt>
                <c:pt idx="33">
                  <c:v>7576.37</c:v>
                </c:pt>
                <c:pt idx="34">
                  <c:v>7376.37</c:v>
                </c:pt>
                <c:pt idx="35">
                  <c:v>7376.37</c:v>
                </c:pt>
                <c:pt idx="36">
                  <c:v>7376.37</c:v>
                </c:pt>
                <c:pt idx="37">
                  <c:v>7227.88</c:v>
                </c:pt>
                <c:pt idx="38">
                  <c:v>7127.88</c:v>
                </c:pt>
                <c:pt idx="39">
                  <c:v>7027.88</c:v>
                </c:pt>
                <c:pt idx="40">
                  <c:v>7027.88</c:v>
                </c:pt>
                <c:pt idx="41">
                  <c:v>6812.57</c:v>
                </c:pt>
                <c:pt idx="42">
                  <c:v>6812.57</c:v>
                </c:pt>
                <c:pt idx="43">
                  <c:v>6812.57</c:v>
                </c:pt>
                <c:pt idx="44">
                  <c:v>6812.57</c:v>
                </c:pt>
                <c:pt idx="45">
                  <c:v>6812.57</c:v>
                </c:pt>
                <c:pt idx="46">
                  <c:v>6812.57</c:v>
                </c:pt>
                <c:pt idx="47">
                  <c:v>6812.57</c:v>
                </c:pt>
                <c:pt idx="48">
                  <c:v>6812.57</c:v>
                </c:pt>
                <c:pt idx="49">
                  <c:v>6612.57</c:v>
                </c:pt>
                <c:pt idx="50">
                  <c:v>6612.57</c:v>
                </c:pt>
                <c:pt idx="51">
                  <c:v>6612.57</c:v>
                </c:pt>
                <c:pt idx="52">
                  <c:v>6512.57</c:v>
                </c:pt>
                <c:pt idx="53">
                  <c:v>6512.57</c:v>
                </c:pt>
                <c:pt idx="54">
                  <c:v>6512.57</c:v>
                </c:pt>
                <c:pt idx="55">
                  <c:v>6512.57</c:v>
                </c:pt>
                <c:pt idx="56">
                  <c:v>6479.02</c:v>
                </c:pt>
                <c:pt idx="57">
                  <c:v>6450.34</c:v>
                </c:pt>
                <c:pt idx="58">
                  <c:v>6390.28</c:v>
                </c:pt>
                <c:pt idx="59">
                  <c:v>6290.28</c:v>
                </c:pt>
                <c:pt idx="60">
                  <c:v>6296.66</c:v>
                </c:pt>
                <c:pt idx="61">
                  <c:v>6296.66</c:v>
                </c:pt>
                <c:pt idx="62">
                  <c:v>6296.66</c:v>
                </c:pt>
                <c:pt idx="63">
                  <c:v>6175</c:v>
                </c:pt>
                <c:pt idx="64">
                  <c:v>6043.64</c:v>
                </c:pt>
                <c:pt idx="65">
                  <c:v>6043.64</c:v>
                </c:pt>
                <c:pt idx="66">
                  <c:v>6043.64</c:v>
                </c:pt>
                <c:pt idx="67">
                  <c:v>5965.76</c:v>
                </c:pt>
                <c:pt idx="68">
                  <c:v>5921.32</c:v>
                </c:pt>
                <c:pt idx="69">
                  <c:v>5921.32</c:v>
                </c:pt>
                <c:pt idx="70">
                  <c:v>5948.42</c:v>
                </c:pt>
                <c:pt idx="71">
                  <c:v>5948.42</c:v>
                </c:pt>
                <c:pt idx="72">
                  <c:v>5948.42</c:v>
                </c:pt>
                <c:pt idx="73">
                  <c:v>5948.42</c:v>
                </c:pt>
                <c:pt idx="74">
                  <c:v>5948.42</c:v>
                </c:pt>
                <c:pt idx="75">
                  <c:v>5948.42</c:v>
                </c:pt>
                <c:pt idx="76">
                  <c:v>5948.42</c:v>
                </c:pt>
                <c:pt idx="77">
                  <c:v>5948.42</c:v>
                </c:pt>
                <c:pt idx="78">
                  <c:v>6068.95</c:v>
                </c:pt>
                <c:pt idx="79">
                  <c:v>6068.95</c:v>
                </c:pt>
                <c:pt idx="80">
                  <c:v>6068.95</c:v>
                </c:pt>
                <c:pt idx="81">
                  <c:v>6068.95</c:v>
                </c:pt>
                <c:pt idx="82">
                  <c:v>6068.95</c:v>
                </c:pt>
                <c:pt idx="83">
                  <c:v>6188.09</c:v>
                </c:pt>
                <c:pt idx="84">
                  <c:v>6188.09</c:v>
                </c:pt>
                <c:pt idx="85">
                  <c:v>6208.32</c:v>
                </c:pt>
                <c:pt idx="86">
                  <c:v>6208.32</c:v>
                </c:pt>
                <c:pt idx="87">
                  <c:v>6198.76</c:v>
                </c:pt>
                <c:pt idx="88">
                  <c:v>6351.9</c:v>
                </c:pt>
                <c:pt idx="89">
                  <c:v>6527.7</c:v>
                </c:pt>
                <c:pt idx="90">
                  <c:v>6554.44</c:v>
                </c:pt>
                <c:pt idx="91">
                  <c:v>6754.44</c:v>
                </c:pt>
                <c:pt idx="92">
                  <c:v>6754.44</c:v>
                </c:pt>
                <c:pt idx="93">
                  <c:v>6754.44</c:v>
                </c:pt>
                <c:pt idx="94">
                  <c:v>6754.44</c:v>
                </c:pt>
                <c:pt idx="95">
                  <c:v>6654.44</c:v>
                </c:pt>
                <c:pt idx="96">
                  <c:v>6654.44</c:v>
                </c:pt>
                <c:pt idx="97">
                  <c:v>6654.44</c:v>
                </c:pt>
                <c:pt idx="98">
                  <c:v>6654.44</c:v>
                </c:pt>
                <c:pt idx="99">
                  <c:v>6654.44</c:v>
                </c:pt>
                <c:pt idx="100">
                  <c:v>6654.44</c:v>
                </c:pt>
                <c:pt idx="101">
                  <c:v>6654.44</c:v>
                </c:pt>
                <c:pt idx="102">
                  <c:v>6654.44</c:v>
                </c:pt>
                <c:pt idx="103">
                  <c:v>6668.17</c:v>
                </c:pt>
                <c:pt idx="104">
                  <c:v>6668.17</c:v>
                </c:pt>
                <c:pt idx="105">
                  <c:v>6668.17</c:v>
                </c:pt>
                <c:pt idx="106">
                  <c:v>6654.8</c:v>
                </c:pt>
                <c:pt idx="107">
                  <c:v>6654.8</c:v>
                </c:pt>
                <c:pt idx="108">
                  <c:v>6654.8</c:v>
                </c:pt>
                <c:pt idx="109">
                  <c:v>6581.8</c:v>
                </c:pt>
                <c:pt idx="110">
                  <c:v>6581.8</c:v>
                </c:pt>
                <c:pt idx="111">
                  <c:v>6559.63</c:v>
                </c:pt>
                <c:pt idx="112">
                  <c:v>6559.63</c:v>
                </c:pt>
                <c:pt idx="113">
                  <c:v>6559.63</c:v>
                </c:pt>
                <c:pt idx="114">
                  <c:v>6559.63</c:v>
                </c:pt>
                <c:pt idx="115">
                  <c:v>6552.76</c:v>
                </c:pt>
                <c:pt idx="116">
                  <c:v>6552.76</c:v>
                </c:pt>
                <c:pt idx="117">
                  <c:v>6619.38</c:v>
                </c:pt>
                <c:pt idx="118">
                  <c:v>6633.18</c:v>
                </c:pt>
                <c:pt idx="119">
                  <c:v>6658.98</c:v>
                </c:pt>
                <c:pt idx="120">
                  <c:v>6658.98</c:v>
                </c:pt>
                <c:pt idx="121">
                  <c:v>6708.54</c:v>
                </c:pt>
                <c:pt idx="122">
                  <c:v>6708.54</c:v>
                </c:pt>
                <c:pt idx="123">
                  <c:v>6708.54</c:v>
                </c:pt>
                <c:pt idx="124">
                  <c:v>6708.54</c:v>
                </c:pt>
                <c:pt idx="125">
                  <c:v>6708.54</c:v>
                </c:pt>
                <c:pt idx="126">
                  <c:v>6708.54</c:v>
                </c:pt>
                <c:pt idx="127">
                  <c:v>6708.54</c:v>
                </c:pt>
                <c:pt idx="128">
                  <c:v>6708.54</c:v>
                </c:pt>
                <c:pt idx="129">
                  <c:v>6708.54</c:v>
                </c:pt>
                <c:pt idx="130">
                  <c:v>6708.54</c:v>
                </c:pt>
                <c:pt idx="131">
                  <c:v>6708.54</c:v>
                </c:pt>
                <c:pt idx="132">
                  <c:v>6708.54</c:v>
                </c:pt>
                <c:pt idx="133">
                  <c:v>6702.16</c:v>
                </c:pt>
                <c:pt idx="134">
                  <c:v>6702.16</c:v>
                </c:pt>
                <c:pt idx="135">
                  <c:v>6702.16</c:v>
                </c:pt>
                <c:pt idx="136">
                  <c:v>6702.16</c:v>
                </c:pt>
                <c:pt idx="137">
                  <c:v>6702.16</c:v>
                </c:pt>
                <c:pt idx="138">
                  <c:v>6774.28</c:v>
                </c:pt>
                <c:pt idx="139">
                  <c:v>6774.28</c:v>
                </c:pt>
                <c:pt idx="140">
                  <c:v>6792.64</c:v>
                </c:pt>
                <c:pt idx="141">
                  <c:v>6792.64</c:v>
                </c:pt>
                <c:pt idx="142">
                  <c:v>6792.64</c:v>
                </c:pt>
                <c:pt idx="143">
                  <c:v>6792.64</c:v>
                </c:pt>
                <c:pt idx="144">
                  <c:v>6792.64</c:v>
                </c:pt>
                <c:pt idx="145">
                  <c:v>6839.93</c:v>
                </c:pt>
                <c:pt idx="146">
                  <c:v>6839.93</c:v>
                </c:pt>
                <c:pt idx="147">
                  <c:v>6907.34</c:v>
                </c:pt>
                <c:pt idx="148">
                  <c:v>6941.05</c:v>
                </c:pt>
                <c:pt idx="149">
                  <c:v>6941.05</c:v>
                </c:pt>
                <c:pt idx="150">
                  <c:v>6941.05</c:v>
                </c:pt>
                <c:pt idx="151">
                  <c:v>6907.34</c:v>
                </c:pt>
                <c:pt idx="152">
                  <c:v>6907.34</c:v>
                </c:pt>
                <c:pt idx="153">
                  <c:v>6907.34</c:v>
                </c:pt>
                <c:pt idx="154">
                  <c:v>6907.34</c:v>
                </c:pt>
                <c:pt idx="155">
                  <c:v>6907.34</c:v>
                </c:pt>
                <c:pt idx="156">
                  <c:v>6907.34</c:v>
                </c:pt>
                <c:pt idx="157">
                  <c:v>6907.34</c:v>
                </c:pt>
                <c:pt idx="158">
                  <c:v>6907.34</c:v>
                </c:pt>
                <c:pt idx="159">
                  <c:v>6845.03</c:v>
                </c:pt>
                <c:pt idx="160">
                  <c:v>6845.03</c:v>
                </c:pt>
                <c:pt idx="161">
                  <c:v>6845.03</c:v>
                </c:pt>
                <c:pt idx="162">
                  <c:v>6845.03</c:v>
                </c:pt>
                <c:pt idx="163">
                  <c:v>6784.63</c:v>
                </c:pt>
                <c:pt idx="164">
                  <c:v>6784.63</c:v>
                </c:pt>
                <c:pt idx="165">
                  <c:v>6784.63</c:v>
                </c:pt>
                <c:pt idx="166">
                  <c:v>6784.63</c:v>
                </c:pt>
                <c:pt idx="167">
                  <c:v>6784.63</c:v>
                </c:pt>
                <c:pt idx="168">
                  <c:v>6750.92</c:v>
                </c:pt>
                <c:pt idx="169">
                  <c:v>6750.92</c:v>
                </c:pt>
                <c:pt idx="170">
                  <c:v>6750.92</c:v>
                </c:pt>
                <c:pt idx="171">
                  <c:v>6698.89</c:v>
                </c:pt>
                <c:pt idx="172">
                  <c:v>6698.89</c:v>
                </c:pt>
                <c:pt idx="173">
                  <c:v>6766.3</c:v>
                </c:pt>
                <c:pt idx="174">
                  <c:v>6766.3</c:v>
                </c:pt>
                <c:pt idx="175">
                  <c:v>6766.3</c:v>
                </c:pt>
                <c:pt idx="176">
                  <c:v>6766.3</c:v>
                </c:pt>
                <c:pt idx="177">
                  <c:v>6766.3</c:v>
                </c:pt>
                <c:pt idx="178">
                  <c:v>6766.3</c:v>
                </c:pt>
                <c:pt idx="179">
                  <c:v>6766.3</c:v>
                </c:pt>
                <c:pt idx="180">
                  <c:v>6766.3</c:v>
                </c:pt>
                <c:pt idx="181">
                  <c:v>6766.3</c:v>
                </c:pt>
                <c:pt idx="182">
                  <c:v>6766.3</c:v>
                </c:pt>
                <c:pt idx="183">
                  <c:v>6766.3</c:v>
                </c:pt>
                <c:pt idx="184">
                  <c:v>6766.3</c:v>
                </c:pt>
                <c:pt idx="185">
                  <c:v>6766.3</c:v>
                </c:pt>
                <c:pt idx="186">
                  <c:v>6766.3</c:v>
                </c:pt>
                <c:pt idx="187">
                  <c:v>6766.3</c:v>
                </c:pt>
                <c:pt idx="188">
                  <c:v>6766.3</c:v>
                </c:pt>
                <c:pt idx="189">
                  <c:v>6744.91</c:v>
                </c:pt>
                <c:pt idx="190">
                  <c:v>6744.91</c:v>
                </c:pt>
                <c:pt idx="191">
                  <c:v>6739.84</c:v>
                </c:pt>
                <c:pt idx="192">
                  <c:v>6739.84</c:v>
                </c:pt>
                <c:pt idx="193">
                  <c:v>6739.84</c:v>
                </c:pt>
                <c:pt idx="194">
                  <c:v>6739.84</c:v>
                </c:pt>
                <c:pt idx="195">
                  <c:v>6739.84</c:v>
                </c:pt>
                <c:pt idx="196">
                  <c:v>6739.84</c:v>
                </c:pt>
                <c:pt idx="197">
                  <c:v>6739.84</c:v>
                </c:pt>
                <c:pt idx="198">
                  <c:v>6739.84</c:v>
                </c:pt>
                <c:pt idx="199">
                  <c:v>6739.84</c:v>
                </c:pt>
                <c:pt idx="200">
                  <c:v>6739.84</c:v>
                </c:pt>
                <c:pt idx="201">
                  <c:v>6739.84</c:v>
                </c:pt>
                <c:pt idx="202">
                  <c:v>6739.84</c:v>
                </c:pt>
                <c:pt idx="203">
                  <c:v>6739.84</c:v>
                </c:pt>
                <c:pt idx="204">
                  <c:v>6739.84</c:v>
                </c:pt>
                <c:pt idx="205">
                  <c:v>6739.84</c:v>
                </c:pt>
                <c:pt idx="206">
                  <c:v>6734.78</c:v>
                </c:pt>
                <c:pt idx="207">
                  <c:v>6734.78</c:v>
                </c:pt>
                <c:pt idx="208">
                  <c:v>6734.78</c:v>
                </c:pt>
                <c:pt idx="209">
                  <c:v>6734.78</c:v>
                </c:pt>
                <c:pt idx="210">
                  <c:v>6734.78</c:v>
                </c:pt>
                <c:pt idx="211">
                  <c:v>6734.78</c:v>
                </c:pt>
                <c:pt idx="212">
                  <c:v>6734.78</c:v>
                </c:pt>
                <c:pt idx="213">
                  <c:v>6734.78</c:v>
                </c:pt>
                <c:pt idx="214">
                  <c:v>6734.78</c:v>
                </c:pt>
                <c:pt idx="215">
                  <c:v>6734.78</c:v>
                </c:pt>
                <c:pt idx="216">
                  <c:v>6750</c:v>
                </c:pt>
                <c:pt idx="217">
                  <c:v>6750</c:v>
                </c:pt>
                <c:pt idx="218">
                  <c:v>6774.44</c:v>
                </c:pt>
                <c:pt idx="219">
                  <c:v>6774.44</c:v>
                </c:pt>
                <c:pt idx="220">
                  <c:v>6774.44</c:v>
                </c:pt>
                <c:pt idx="221">
                  <c:v>6774.44</c:v>
                </c:pt>
                <c:pt idx="222">
                  <c:v>6774.44</c:v>
                </c:pt>
                <c:pt idx="223">
                  <c:v>6774.44</c:v>
                </c:pt>
                <c:pt idx="224">
                  <c:v>6774.44</c:v>
                </c:pt>
                <c:pt idx="225">
                  <c:v>6774.44</c:v>
                </c:pt>
                <c:pt idx="226">
                  <c:v>6773.43</c:v>
                </c:pt>
                <c:pt idx="227">
                  <c:v>6773.43</c:v>
                </c:pt>
                <c:pt idx="228">
                  <c:v>6773.43</c:v>
                </c:pt>
                <c:pt idx="229">
                  <c:v>6773.43</c:v>
                </c:pt>
                <c:pt idx="230">
                  <c:v>6773.43</c:v>
                </c:pt>
                <c:pt idx="231">
                  <c:v>6773.43</c:v>
                </c:pt>
                <c:pt idx="232">
                  <c:v>6773.43</c:v>
                </c:pt>
                <c:pt idx="233">
                  <c:v>6769.61</c:v>
                </c:pt>
                <c:pt idx="234">
                  <c:v>6769.61</c:v>
                </c:pt>
                <c:pt idx="235">
                  <c:v>6769.61</c:v>
                </c:pt>
                <c:pt idx="236">
                  <c:v>6735.91</c:v>
                </c:pt>
                <c:pt idx="237">
                  <c:v>6735.91</c:v>
                </c:pt>
                <c:pt idx="238">
                  <c:v>6619.61</c:v>
                </c:pt>
                <c:pt idx="239">
                  <c:v>6585.91</c:v>
                </c:pt>
                <c:pt idx="240">
                  <c:v>6585.91</c:v>
                </c:pt>
                <c:pt idx="241">
                  <c:v>6585.91</c:v>
                </c:pt>
                <c:pt idx="242">
                  <c:v>6391.15</c:v>
                </c:pt>
                <c:pt idx="243">
                  <c:v>6391.15</c:v>
                </c:pt>
                <c:pt idx="244">
                  <c:v>6391.15</c:v>
                </c:pt>
                <c:pt idx="245">
                  <c:v>6391.15</c:v>
                </c:pt>
                <c:pt idx="246">
                  <c:v>6391.15</c:v>
                </c:pt>
                <c:pt idx="247">
                  <c:v>6351</c:v>
                </c:pt>
                <c:pt idx="248">
                  <c:v>6206</c:v>
                </c:pt>
                <c:pt idx="249">
                  <c:v>6134.17</c:v>
                </c:pt>
                <c:pt idx="250">
                  <c:v>6134.17</c:v>
                </c:pt>
                <c:pt idx="251">
                  <c:v>6134.17</c:v>
                </c:pt>
                <c:pt idx="252">
                  <c:v>6134.17</c:v>
                </c:pt>
                <c:pt idx="253">
                  <c:v>6131.64</c:v>
                </c:pt>
                <c:pt idx="254">
                  <c:v>6131.64</c:v>
                </c:pt>
                <c:pt idx="255">
                  <c:v>6131.64</c:v>
                </c:pt>
                <c:pt idx="256">
                  <c:v>6131.64</c:v>
                </c:pt>
                <c:pt idx="257">
                  <c:v>6131.64</c:v>
                </c:pt>
                <c:pt idx="258">
                  <c:v>6131.64</c:v>
                </c:pt>
                <c:pt idx="259">
                  <c:v>6134.17</c:v>
                </c:pt>
                <c:pt idx="260">
                  <c:v>6134.17</c:v>
                </c:pt>
                <c:pt idx="261">
                  <c:v>6134.17</c:v>
                </c:pt>
                <c:pt idx="262">
                  <c:v>6134.17</c:v>
                </c:pt>
                <c:pt idx="263">
                  <c:v>6134.17</c:v>
                </c:pt>
                <c:pt idx="264">
                  <c:v>6134.17</c:v>
                </c:pt>
                <c:pt idx="265">
                  <c:v>6134.17</c:v>
                </c:pt>
                <c:pt idx="266">
                  <c:v>6134.17</c:v>
                </c:pt>
                <c:pt idx="267">
                  <c:v>6134.17</c:v>
                </c:pt>
                <c:pt idx="268">
                  <c:v>6134.17</c:v>
                </c:pt>
                <c:pt idx="269">
                  <c:v>6134.17</c:v>
                </c:pt>
                <c:pt idx="270">
                  <c:v>6134.17</c:v>
                </c:pt>
                <c:pt idx="271">
                  <c:v>6134.17</c:v>
                </c:pt>
                <c:pt idx="272">
                  <c:v>6134.17</c:v>
                </c:pt>
                <c:pt idx="273">
                  <c:v>6134.17</c:v>
                </c:pt>
                <c:pt idx="274">
                  <c:v>6134.17</c:v>
                </c:pt>
                <c:pt idx="275">
                  <c:v>6117.88</c:v>
                </c:pt>
                <c:pt idx="276">
                  <c:v>5995.66</c:v>
                </c:pt>
                <c:pt idx="277">
                  <c:v>5995.66</c:v>
                </c:pt>
                <c:pt idx="278">
                  <c:v>5994.39</c:v>
                </c:pt>
                <c:pt idx="279">
                  <c:v>5994.39</c:v>
                </c:pt>
                <c:pt idx="280">
                  <c:v>5994.39</c:v>
                </c:pt>
                <c:pt idx="281">
                  <c:v>5970.27</c:v>
                </c:pt>
                <c:pt idx="282">
                  <c:v>5970.27</c:v>
                </c:pt>
                <c:pt idx="283">
                  <c:v>5970.27</c:v>
                </c:pt>
                <c:pt idx="284">
                  <c:v>5970.27</c:v>
                </c:pt>
                <c:pt idx="285">
                  <c:v>5970.27</c:v>
                </c:pt>
                <c:pt idx="286">
                  <c:v>5970.27</c:v>
                </c:pt>
                <c:pt idx="287">
                  <c:v>5970.27</c:v>
                </c:pt>
                <c:pt idx="288">
                  <c:v>5970.27</c:v>
                </c:pt>
                <c:pt idx="289">
                  <c:v>5970.27</c:v>
                </c:pt>
                <c:pt idx="290">
                  <c:v>5970.27</c:v>
                </c:pt>
                <c:pt idx="291">
                  <c:v>5974.16</c:v>
                </c:pt>
                <c:pt idx="292">
                  <c:v>5974.16</c:v>
                </c:pt>
                <c:pt idx="293">
                  <c:v>5974.16</c:v>
                </c:pt>
                <c:pt idx="294">
                  <c:v>5974.16</c:v>
                </c:pt>
                <c:pt idx="295">
                  <c:v>6011.01</c:v>
                </c:pt>
                <c:pt idx="296">
                  <c:v>6011.01</c:v>
                </c:pt>
                <c:pt idx="297">
                  <c:v>6011.01</c:v>
                </c:pt>
                <c:pt idx="298">
                  <c:v>6011.01</c:v>
                </c:pt>
                <c:pt idx="299">
                  <c:v>6011.01</c:v>
                </c:pt>
                <c:pt idx="300">
                  <c:v>6011.01</c:v>
                </c:pt>
                <c:pt idx="301">
                  <c:v>6011.01</c:v>
                </c:pt>
                <c:pt idx="302">
                  <c:v>6011.01</c:v>
                </c:pt>
                <c:pt idx="303">
                  <c:v>6011.01</c:v>
                </c:pt>
                <c:pt idx="304">
                  <c:v>6011.01</c:v>
                </c:pt>
                <c:pt idx="305">
                  <c:v>6011.01</c:v>
                </c:pt>
                <c:pt idx="306">
                  <c:v>6011.01</c:v>
                </c:pt>
                <c:pt idx="307">
                  <c:v>6011.01</c:v>
                </c:pt>
                <c:pt idx="308">
                  <c:v>6011.01</c:v>
                </c:pt>
                <c:pt idx="309">
                  <c:v>6011.01</c:v>
                </c:pt>
                <c:pt idx="310">
                  <c:v>6011.01</c:v>
                </c:pt>
                <c:pt idx="311">
                  <c:v>6011.01</c:v>
                </c:pt>
                <c:pt idx="312">
                  <c:v>6008.47</c:v>
                </c:pt>
                <c:pt idx="313">
                  <c:v>6008.47</c:v>
                </c:pt>
                <c:pt idx="314">
                  <c:v>6008.47</c:v>
                </c:pt>
                <c:pt idx="315">
                  <c:v>6008.47</c:v>
                </c:pt>
                <c:pt idx="316">
                  <c:v>6008.47</c:v>
                </c:pt>
                <c:pt idx="317">
                  <c:v>6008.47</c:v>
                </c:pt>
                <c:pt idx="318">
                  <c:v>6008.47</c:v>
                </c:pt>
                <c:pt idx="319">
                  <c:v>6008.47</c:v>
                </c:pt>
                <c:pt idx="320">
                  <c:v>6008.47</c:v>
                </c:pt>
                <c:pt idx="321">
                  <c:v>6069.58</c:v>
                </c:pt>
                <c:pt idx="322">
                  <c:v>6069.58</c:v>
                </c:pt>
                <c:pt idx="323">
                  <c:v>6069.58</c:v>
                </c:pt>
                <c:pt idx="324">
                  <c:v>6069.58</c:v>
                </c:pt>
                <c:pt idx="325">
                  <c:v>6069.58</c:v>
                </c:pt>
                <c:pt idx="326">
                  <c:v>6069.58</c:v>
                </c:pt>
                <c:pt idx="327">
                  <c:v>6069.58</c:v>
                </c:pt>
                <c:pt idx="328">
                  <c:v>6069.58</c:v>
                </c:pt>
                <c:pt idx="329">
                  <c:v>6069.58</c:v>
                </c:pt>
                <c:pt idx="330">
                  <c:v>6069.58</c:v>
                </c:pt>
                <c:pt idx="331">
                  <c:v>6069.58</c:v>
                </c:pt>
                <c:pt idx="332">
                  <c:v>6069.58</c:v>
                </c:pt>
                <c:pt idx="333">
                  <c:v>6069.58</c:v>
                </c:pt>
                <c:pt idx="334">
                  <c:v>6069.58</c:v>
                </c:pt>
                <c:pt idx="335">
                  <c:v>6069.58</c:v>
                </c:pt>
                <c:pt idx="336">
                  <c:v>5986.3</c:v>
                </c:pt>
                <c:pt idx="337">
                  <c:v>5986.3</c:v>
                </c:pt>
                <c:pt idx="338">
                  <c:v>5986.3</c:v>
                </c:pt>
                <c:pt idx="339">
                  <c:v>5986.3</c:v>
                </c:pt>
                <c:pt idx="340">
                  <c:v>5986.3</c:v>
                </c:pt>
                <c:pt idx="341">
                  <c:v>5986.3</c:v>
                </c:pt>
                <c:pt idx="342">
                  <c:v>5986.3</c:v>
                </c:pt>
                <c:pt idx="343">
                  <c:v>5986.3</c:v>
                </c:pt>
                <c:pt idx="344">
                  <c:v>5986.3</c:v>
                </c:pt>
                <c:pt idx="345">
                  <c:v>5928.33</c:v>
                </c:pt>
                <c:pt idx="346">
                  <c:v>5928.33</c:v>
                </c:pt>
                <c:pt idx="347">
                  <c:v>5928.33</c:v>
                </c:pt>
                <c:pt idx="348">
                  <c:v>5846.43</c:v>
                </c:pt>
                <c:pt idx="349">
                  <c:v>5846.43</c:v>
                </c:pt>
                <c:pt idx="350">
                  <c:v>5846.43</c:v>
                </c:pt>
                <c:pt idx="351">
                  <c:v>5846.43</c:v>
                </c:pt>
                <c:pt idx="352">
                  <c:v>5846.43</c:v>
                </c:pt>
                <c:pt idx="353">
                  <c:v>5846.43</c:v>
                </c:pt>
                <c:pt idx="354">
                  <c:v>5846.43</c:v>
                </c:pt>
                <c:pt idx="355">
                  <c:v>5846.43</c:v>
                </c:pt>
                <c:pt idx="356">
                  <c:v>5846.43</c:v>
                </c:pt>
                <c:pt idx="357">
                  <c:v>5846.43</c:v>
                </c:pt>
                <c:pt idx="358">
                  <c:v>5846.43</c:v>
                </c:pt>
                <c:pt idx="359">
                  <c:v>5846.43</c:v>
                </c:pt>
                <c:pt idx="360">
                  <c:v>5852.89</c:v>
                </c:pt>
                <c:pt idx="361">
                  <c:v>5852.89</c:v>
                </c:pt>
                <c:pt idx="362">
                  <c:v>5852.89</c:v>
                </c:pt>
                <c:pt idx="363">
                  <c:v>5852.89</c:v>
                </c:pt>
                <c:pt idx="364">
                  <c:v>5852.89</c:v>
                </c:pt>
                <c:pt idx="365">
                  <c:v>5897.53</c:v>
                </c:pt>
                <c:pt idx="366">
                  <c:v>5897.53</c:v>
                </c:pt>
                <c:pt idx="367">
                  <c:v>5897.53</c:v>
                </c:pt>
                <c:pt idx="368">
                  <c:v>5897.53</c:v>
                </c:pt>
                <c:pt idx="369">
                  <c:v>5897.53</c:v>
                </c:pt>
                <c:pt idx="370">
                  <c:v>5924.79</c:v>
                </c:pt>
                <c:pt idx="371">
                  <c:v>5924.79</c:v>
                </c:pt>
                <c:pt idx="372">
                  <c:v>5952.04</c:v>
                </c:pt>
                <c:pt idx="373">
                  <c:v>5952.04</c:v>
                </c:pt>
                <c:pt idx="374">
                  <c:v>5982.63</c:v>
                </c:pt>
                <c:pt idx="375">
                  <c:v>5982.63</c:v>
                </c:pt>
                <c:pt idx="376">
                  <c:v>5982.63</c:v>
                </c:pt>
                <c:pt idx="377">
                  <c:v>5982.63</c:v>
                </c:pt>
                <c:pt idx="378">
                  <c:v>6385.81</c:v>
                </c:pt>
                <c:pt idx="379">
                  <c:v>6385.81</c:v>
                </c:pt>
                <c:pt idx="380">
                  <c:v>6552.21</c:v>
                </c:pt>
                <c:pt idx="381">
                  <c:v>6564.43</c:v>
                </c:pt>
                <c:pt idx="382">
                  <c:v>6564.43</c:v>
                </c:pt>
                <c:pt idx="383">
                  <c:v>6564.43</c:v>
                </c:pt>
                <c:pt idx="384">
                  <c:v>6564.43</c:v>
                </c:pt>
                <c:pt idx="385">
                  <c:v>6564.43</c:v>
                </c:pt>
                <c:pt idx="386">
                  <c:v>6559.34</c:v>
                </c:pt>
                <c:pt idx="387">
                  <c:v>6537.53</c:v>
                </c:pt>
                <c:pt idx="388">
                  <c:v>6511.45</c:v>
                </c:pt>
                <c:pt idx="389">
                  <c:v>6465.8</c:v>
                </c:pt>
                <c:pt idx="390">
                  <c:v>6373.06</c:v>
                </c:pt>
                <c:pt idx="391">
                  <c:v>6373.06</c:v>
                </c:pt>
                <c:pt idx="392">
                  <c:v>6373.06</c:v>
                </c:pt>
                <c:pt idx="393">
                  <c:v>6373.06</c:v>
                </c:pt>
                <c:pt idx="394">
                  <c:v>6373.06</c:v>
                </c:pt>
                <c:pt idx="395">
                  <c:v>6373.06</c:v>
                </c:pt>
                <c:pt idx="396">
                  <c:v>6304.5</c:v>
                </c:pt>
                <c:pt idx="397">
                  <c:v>6139.29</c:v>
                </c:pt>
                <c:pt idx="398">
                  <c:v>6115.59</c:v>
                </c:pt>
                <c:pt idx="399">
                  <c:v>6115.59</c:v>
                </c:pt>
                <c:pt idx="400">
                  <c:v>6088.33</c:v>
                </c:pt>
                <c:pt idx="401">
                  <c:v>6057.45</c:v>
                </c:pt>
                <c:pt idx="402">
                  <c:v>6057.45</c:v>
                </c:pt>
                <c:pt idx="403">
                  <c:v>6057.45</c:v>
                </c:pt>
                <c:pt idx="404">
                  <c:v>5991.06</c:v>
                </c:pt>
                <c:pt idx="405">
                  <c:v>5991.06</c:v>
                </c:pt>
                <c:pt idx="406">
                  <c:v>5991.06</c:v>
                </c:pt>
                <c:pt idx="407">
                  <c:v>5904.6</c:v>
                </c:pt>
                <c:pt idx="408">
                  <c:v>5904.6</c:v>
                </c:pt>
                <c:pt idx="409">
                  <c:v>5904.6</c:v>
                </c:pt>
                <c:pt idx="410">
                  <c:v>5904.6</c:v>
                </c:pt>
                <c:pt idx="411">
                  <c:v>5889.83</c:v>
                </c:pt>
                <c:pt idx="412">
                  <c:v>5889.83</c:v>
                </c:pt>
                <c:pt idx="413">
                  <c:v>5861.22</c:v>
                </c:pt>
                <c:pt idx="414">
                  <c:v>5861.22</c:v>
                </c:pt>
                <c:pt idx="415">
                  <c:v>5861.22</c:v>
                </c:pt>
                <c:pt idx="416">
                  <c:v>5861.22</c:v>
                </c:pt>
                <c:pt idx="417">
                  <c:v>5861.22</c:v>
                </c:pt>
                <c:pt idx="418">
                  <c:v>5861.22</c:v>
                </c:pt>
                <c:pt idx="419">
                  <c:v>5817.42</c:v>
                </c:pt>
                <c:pt idx="420">
                  <c:v>5817.42</c:v>
                </c:pt>
                <c:pt idx="421">
                  <c:v>5817.42</c:v>
                </c:pt>
                <c:pt idx="422">
                  <c:v>5817.42</c:v>
                </c:pt>
                <c:pt idx="423">
                  <c:v>5817.42</c:v>
                </c:pt>
                <c:pt idx="424">
                  <c:v>5817.42</c:v>
                </c:pt>
                <c:pt idx="425">
                  <c:v>5817.42</c:v>
                </c:pt>
                <c:pt idx="426">
                  <c:v>5817.42</c:v>
                </c:pt>
                <c:pt idx="427">
                  <c:v>5822.52</c:v>
                </c:pt>
                <c:pt idx="428">
                  <c:v>5822.52</c:v>
                </c:pt>
                <c:pt idx="429">
                  <c:v>5828.98</c:v>
                </c:pt>
                <c:pt idx="430">
                  <c:v>5835.43</c:v>
                </c:pt>
                <c:pt idx="431">
                  <c:v>5859.87</c:v>
                </c:pt>
                <c:pt idx="432">
                  <c:v>5859.87</c:v>
                </c:pt>
                <c:pt idx="433">
                  <c:v>5859.87</c:v>
                </c:pt>
                <c:pt idx="434">
                  <c:v>5859.87</c:v>
                </c:pt>
                <c:pt idx="435">
                  <c:v>5859.87</c:v>
                </c:pt>
                <c:pt idx="436">
                  <c:v>5859.87</c:v>
                </c:pt>
                <c:pt idx="437">
                  <c:v>5859.87</c:v>
                </c:pt>
                <c:pt idx="438">
                  <c:v>5859.87</c:v>
                </c:pt>
                <c:pt idx="439">
                  <c:v>5859.87</c:v>
                </c:pt>
                <c:pt idx="440">
                  <c:v>5859.87</c:v>
                </c:pt>
                <c:pt idx="441">
                  <c:v>5829.31</c:v>
                </c:pt>
                <c:pt idx="442">
                  <c:v>5829.31</c:v>
                </c:pt>
                <c:pt idx="443">
                  <c:v>5829.31</c:v>
                </c:pt>
                <c:pt idx="444">
                  <c:v>5829.31</c:v>
                </c:pt>
                <c:pt idx="445">
                  <c:v>5829.31</c:v>
                </c:pt>
                <c:pt idx="446">
                  <c:v>5829.31</c:v>
                </c:pt>
                <c:pt idx="447">
                  <c:v>5829.31</c:v>
                </c:pt>
                <c:pt idx="448">
                  <c:v>5829.31</c:v>
                </c:pt>
                <c:pt idx="449">
                  <c:v>5829.31</c:v>
                </c:pt>
                <c:pt idx="450">
                  <c:v>5829.31</c:v>
                </c:pt>
                <c:pt idx="451">
                  <c:v>5829.31</c:v>
                </c:pt>
                <c:pt idx="452">
                  <c:v>5829.31</c:v>
                </c:pt>
                <c:pt idx="453">
                  <c:v>5829.31</c:v>
                </c:pt>
                <c:pt idx="454">
                  <c:v>5829.31</c:v>
                </c:pt>
                <c:pt idx="455">
                  <c:v>5829.31</c:v>
                </c:pt>
                <c:pt idx="456">
                  <c:v>5792.13</c:v>
                </c:pt>
                <c:pt idx="457">
                  <c:v>5792.13</c:v>
                </c:pt>
                <c:pt idx="458">
                  <c:v>5792.13</c:v>
                </c:pt>
                <c:pt idx="459">
                  <c:v>5792.13</c:v>
                </c:pt>
                <c:pt idx="460">
                  <c:v>5743.25</c:v>
                </c:pt>
                <c:pt idx="461">
                  <c:v>5743.25</c:v>
                </c:pt>
                <c:pt idx="462">
                  <c:v>5743.25</c:v>
                </c:pt>
                <c:pt idx="463">
                  <c:v>5743.25</c:v>
                </c:pt>
                <c:pt idx="464">
                  <c:v>5743.25</c:v>
                </c:pt>
                <c:pt idx="465">
                  <c:v>5743.25</c:v>
                </c:pt>
                <c:pt idx="466">
                  <c:v>5743.25</c:v>
                </c:pt>
                <c:pt idx="467">
                  <c:v>5713.63</c:v>
                </c:pt>
                <c:pt idx="468">
                  <c:v>5713.63</c:v>
                </c:pt>
                <c:pt idx="469">
                  <c:v>5713.63</c:v>
                </c:pt>
                <c:pt idx="470">
                  <c:v>5719.45</c:v>
                </c:pt>
                <c:pt idx="471">
                  <c:v>5719.45</c:v>
                </c:pt>
                <c:pt idx="472">
                  <c:v>5719.45</c:v>
                </c:pt>
                <c:pt idx="473">
                  <c:v>5719.45</c:v>
                </c:pt>
                <c:pt idx="474">
                  <c:v>5719.45</c:v>
                </c:pt>
                <c:pt idx="475">
                  <c:v>5719.45</c:v>
                </c:pt>
                <c:pt idx="476">
                  <c:v>5719.45</c:v>
                </c:pt>
                <c:pt idx="477">
                  <c:v>5719.45</c:v>
                </c:pt>
                <c:pt idx="478">
                  <c:v>5719.45</c:v>
                </c:pt>
                <c:pt idx="479">
                  <c:v>5719.45</c:v>
                </c:pt>
                <c:pt idx="480">
                  <c:v>5719.45</c:v>
                </c:pt>
                <c:pt idx="481">
                  <c:v>5719.45</c:v>
                </c:pt>
                <c:pt idx="482">
                  <c:v>5719.45</c:v>
                </c:pt>
                <c:pt idx="483">
                  <c:v>5719.45</c:v>
                </c:pt>
                <c:pt idx="484">
                  <c:v>5719.45</c:v>
                </c:pt>
                <c:pt idx="485">
                  <c:v>5719.45</c:v>
                </c:pt>
                <c:pt idx="486">
                  <c:v>5719.45</c:v>
                </c:pt>
                <c:pt idx="487">
                  <c:v>5719.45</c:v>
                </c:pt>
                <c:pt idx="488">
                  <c:v>5719.45</c:v>
                </c:pt>
                <c:pt idx="489">
                  <c:v>5719.45</c:v>
                </c:pt>
                <c:pt idx="490">
                  <c:v>5719.45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AD-434C-80BC-DB0C540398F2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硅铁75B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Sheet1!$A$3:$A$493</c:f>
              <c:numCache>
                <c:formatCode>yyyy\-mm\-dd</c:formatCode>
                <c:ptCount val="491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43142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43153</c:v>
                </c:pt>
                <c:pt idx="34">
                  <c:v>43154</c:v>
                </c:pt>
                <c:pt idx="35">
                  <c:v>43155</c:v>
                </c:pt>
                <c:pt idx="36">
                  <c:v>43157</c:v>
                </c:pt>
                <c:pt idx="37">
                  <c:v>43158</c:v>
                </c:pt>
                <c:pt idx="38">
                  <c:v>43159</c:v>
                </c:pt>
                <c:pt idx="39">
                  <c:v>43160</c:v>
                </c:pt>
                <c:pt idx="40">
                  <c:v>43161</c:v>
                </c:pt>
                <c:pt idx="41">
                  <c:v>43164</c:v>
                </c:pt>
                <c:pt idx="42">
                  <c:v>43165</c:v>
                </c:pt>
                <c:pt idx="43">
                  <c:v>43166</c:v>
                </c:pt>
                <c:pt idx="44">
                  <c:v>43167</c:v>
                </c:pt>
                <c:pt idx="45">
                  <c:v>43168</c:v>
                </c:pt>
                <c:pt idx="46">
                  <c:v>43171</c:v>
                </c:pt>
                <c:pt idx="47">
                  <c:v>43172</c:v>
                </c:pt>
                <c:pt idx="48">
                  <c:v>43173</c:v>
                </c:pt>
                <c:pt idx="49">
                  <c:v>43174</c:v>
                </c:pt>
                <c:pt idx="50">
                  <c:v>43175</c:v>
                </c:pt>
                <c:pt idx="51">
                  <c:v>43178</c:v>
                </c:pt>
                <c:pt idx="52">
                  <c:v>43179</c:v>
                </c:pt>
                <c:pt idx="53">
                  <c:v>43180</c:v>
                </c:pt>
                <c:pt idx="54">
                  <c:v>43181</c:v>
                </c:pt>
                <c:pt idx="55">
                  <c:v>43182</c:v>
                </c:pt>
                <c:pt idx="56">
                  <c:v>43185</c:v>
                </c:pt>
                <c:pt idx="57">
                  <c:v>43186</c:v>
                </c:pt>
                <c:pt idx="58">
                  <c:v>43187</c:v>
                </c:pt>
                <c:pt idx="59">
                  <c:v>43188</c:v>
                </c:pt>
                <c:pt idx="60">
                  <c:v>43189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43198</c:v>
                </c:pt>
                <c:pt idx="65">
                  <c:v>43199</c:v>
                </c:pt>
                <c:pt idx="66">
                  <c:v>43200</c:v>
                </c:pt>
                <c:pt idx="67">
                  <c:v>43201</c:v>
                </c:pt>
                <c:pt idx="68">
                  <c:v>43202</c:v>
                </c:pt>
                <c:pt idx="69">
                  <c:v>43203</c:v>
                </c:pt>
                <c:pt idx="70">
                  <c:v>43206</c:v>
                </c:pt>
                <c:pt idx="71">
                  <c:v>43207</c:v>
                </c:pt>
                <c:pt idx="72">
                  <c:v>43208</c:v>
                </c:pt>
                <c:pt idx="73">
                  <c:v>43209</c:v>
                </c:pt>
                <c:pt idx="74">
                  <c:v>43210</c:v>
                </c:pt>
                <c:pt idx="75">
                  <c:v>43213</c:v>
                </c:pt>
                <c:pt idx="76">
                  <c:v>43214</c:v>
                </c:pt>
                <c:pt idx="77">
                  <c:v>43215</c:v>
                </c:pt>
                <c:pt idx="78">
                  <c:v>43216</c:v>
                </c:pt>
                <c:pt idx="79">
                  <c:v>43217</c:v>
                </c:pt>
                <c:pt idx="80">
                  <c:v>43218</c:v>
                </c:pt>
                <c:pt idx="81">
                  <c:v>43222</c:v>
                </c:pt>
                <c:pt idx="82">
                  <c:v>43223</c:v>
                </c:pt>
                <c:pt idx="83">
                  <c:v>43224</c:v>
                </c:pt>
                <c:pt idx="84">
                  <c:v>43227</c:v>
                </c:pt>
                <c:pt idx="85">
                  <c:v>43228</c:v>
                </c:pt>
                <c:pt idx="86">
                  <c:v>43230</c:v>
                </c:pt>
                <c:pt idx="87">
                  <c:v>43231</c:v>
                </c:pt>
                <c:pt idx="88">
                  <c:v>43234</c:v>
                </c:pt>
                <c:pt idx="89">
                  <c:v>43235</c:v>
                </c:pt>
                <c:pt idx="90">
                  <c:v>43236</c:v>
                </c:pt>
                <c:pt idx="91">
                  <c:v>43237</c:v>
                </c:pt>
                <c:pt idx="92">
                  <c:v>43238</c:v>
                </c:pt>
                <c:pt idx="93">
                  <c:v>43241</c:v>
                </c:pt>
                <c:pt idx="94">
                  <c:v>43242</c:v>
                </c:pt>
                <c:pt idx="95">
                  <c:v>43243</c:v>
                </c:pt>
                <c:pt idx="96">
                  <c:v>43244</c:v>
                </c:pt>
                <c:pt idx="97">
                  <c:v>43245</c:v>
                </c:pt>
                <c:pt idx="98">
                  <c:v>43248</c:v>
                </c:pt>
                <c:pt idx="99">
                  <c:v>43249</c:v>
                </c:pt>
                <c:pt idx="100">
                  <c:v>43250</c:v>
                </c:pt>
                <c:pt idx="101">
                  <c:v>43251</c:v>
                </c:pt>
                <c:pt idx="102">
                  <c:v>43252</c:v>
                </c:pt>
                <c:pt idx="103">
                  <c:v>43255</c:v>
                </c:pt>
                <c:pt idx="104">
                  <c:v>43256</c:v>
                </c:pt>
                <c:pt idx="105">
                  <c:v>43257</c:v>
                </c:pt>
                <c:pt idx="106">
                  <c:v>43258</c:v>
                </c:pt>
                <c:pt idx="107">
                  <c:v>43259</c:v>
                </c:pt>
                <c:pt idx="108">
                  <c:v>43262</c:v>
                </c:pt>
                <c:pt idx="109">
                  <c:v>43263</c:v>
                </c:pt>
                <c:pt idx="110">
                  <c:v>43264</c:v>
                </c:pt>
                <c:pt idx="111">
                  <c:v>43265</c:v>
                </c:pt>
                <c:pt idx="112">
                  <c:v>43266</c:v>
                </c:pt>
                <c:pt idx="113">
                  <c:v>43270</c:v>
                </c:pt>
                <c:pt idx="114">
                  <c:v>43271</c:v>
                </c:pt>
                <c:pt idx="115">
                  <c:v>43272</c:v>
                </c:pt>
                <c:pt idx="116">
                  <c:v>43273</c:v>
                </c:pt>
                <c:pt idx="117">
                  <c:v>43276</c:v>
                </c:pt>
                <c:pt idx="118">
                  <c:v>43277</c:v>
                </c:pt>
                <c:pt idx="119">
                  <c:v>43278</c:v>
                </c:pt>
                <c:pt idx="120">
                  <c:v>43279</c:v>
                </c:pt>
                <c:pt idx="121">
                  <c:v>43280</c:v>
                </c:pt>
                <c:pt idx="122">
                  <c:v>43283</c:v>
                </c:pt>
                <c:pt idx="123">
                  <c:v>43284</c:v>
                </c:pt>
                <c:pt idx="124">
                  <c:v>43285</c:v>
                </c:pt>
                <c:pt idx="125">
                  <c:v>43286</c:v>
                </c:pt>
                <c:pt idx="126">
                  <c:v>43287</c:v>
                </c:pt>
                <c:pt idx="127">
                  <c:v>43290</c:v>
                </c:pt>
                <c:pt idx="128">
                  <c:v>43291</c:v>
                </c:pt>
                <c:pt idx="129">
                  <c:v>43292</c:v>
                </c:pt>
                <c:pt idx="130">
                  <c:v>43293</c:v>
                </c:pt>
                <c:pt idx="131">
                  <c:v>43294</c:v>
                </c:pt>
                <c:pt idx="132">
                  <c:v>43297</c:v>
                </c:pt>
                <c:pt idx="133">
                  <c:v>43298</c:v>
                </c:pt>
                <c:pt idx="134">
                  <c:v>43299</c:v>
                </c:pt>
                <c:pt idx="135">
                  <c:v>43300</c:v>
                </c:pt>
                <c:pt idx="136">
                  <c:v>43301</c:v>
                </c:pt>
                <c:pt idx="137">
                  <c:v>43304</c:v>
                </c:pt>
                <c:pt idx="138">
                  <c:v>43305</c:v>
                </c:pt>
                <c:pt idx="139">
                  <c:v>43306</c:v>
                </c:pt>
                <c:pt idx="140">
                  <c:v>43307</c:v>
                </c:pt>
                <c:pt idx="141">
                  <c:v>43308</c:v>
                </c:pt>
                <c:pt idx="142">
                  <c:v>43311</c:v>
                </c:pt>
                <c:pt idx="143">
                  <c:v>43312</c:v>
                </c:pt>
                <c:pt idx="144">
                  <c:v>43313</c:v>
                </c:pt>
                <c:pt idx="145">
                  <c:v>43314</c:v>
                </c:pt>
                <c:pt idx="146">
                  <c:v>43315</c:v>
                </c:pt>
                <c:pt idx="147">
                  <c:v>43318</c:v>
                </c:pt>
                <c:pt idx="148">
                  <c:v>43319</c:v>
                </c:pt>
                <c:pt idx="149">
                  <c:v>43320</c:v>
                </c:pt>
                <c:pt idx="150">
                  <c:v>43321</c:v>
                </c:pt>
                <c:pt idx="151">
                  <c:v>43322</c:v>
                </c:pt>
                <c:pt idx="152">
                  <c:v>43325</c:v>
                </c:pt>
                <c:pt idx="153">
                  <c:v>43326</c:v>
                </c:pt>
                <c:pt idx="154">
                  <c:v>43327</c:v>
                </c:pt>
                <c:pt idx="155">
                  <c:v>43328</c:v>
                </c:pt>
                <c:pt idx="156">
                  <c:v>43329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43339</c:v>
                </c:pt>
                <c:pt idx="163">
                  <c:v>43340</c:v>
                </c:pt>
                <c:pt idx="164">
                  <c:v>43341</c:v>
                </c:pt>
                <c:pt idx="165">
                  <c:v>43342</c:v>
                </c:pt>
                <c:pt idx="166">
                  <c:v>43343</c:v>
                </c:pt>
                <c:pt idx="167">
                  <c:v>43346</c:v>
                </c:pt>
                <c:pt idx="168">
                  <c:v>43347</c:v>
                </c:pt>
                <c:pt idx="169">
                  <c:v>43348</c:v>
                </c:pt>
                <c:pt idx="170">
                  <c:v>43349</c:v>
                </c:pt>
                <c:pt idx="171">
                  <c:v>43350</c:v>
                </c:pt>
                <c:pt idx="172">
                  <c:v>43353</c:v>
                </c:pt>
                <c:pt idx="173">
                  <c:v>43354</c:v>
                </c:pt>
                <c:pt idx="174">
                  <c:v>43355</c:v>
                </c:pt>
                <c:pt idx="175">
                  <c:v>43356</c:v>
                </c:pt>
                <c:pt idx="176">
                  <c:v>43357</c:v>
                </c:pt>
                <c:pt idx="177">
                  <c:v>43360</c:v>
                </c:pt>
                <c:pt idx="178">
                  <c:v>43361</c:v>
                </c:pt>
                <c:pt idx="179">
                  <c:v>43362</c:v>
                </c:pt>
                <c:pt idx="180">
                  <c:v>43363</c:v>
                </c:pt>
                <c:pt idx="181">
                  <c:v>43364</c:v>
                </c:pt>
                <c:pt idx="182">
                  <c:v>43369</c:v>
                </c:pt>
                <c:pt idx="183">
                  <c:v>43370</c:v>
                </c:pt>
                <c:pt idx="184">
                  <c:v>43371</c:v>
                </c:pt>
                <c:pt idx="185">
                  <c:v>43372</c:v>
                </c:pt>
                <c:pt idx="186">
                  <c:v>43373</c:v>
                </c:pt>
                <c:pt idx="187">
                  <c:v>43381</c:v>
                </c:pt>
                <c:pt idx="188">
                  <c:v>43382</c:v>
                </c:pt>
                <c:pt idx="189">
                  <c:v>43383</c:v>
                </c:pt>
                <c:pt idx="190">
                  <c:v>43384</c:v>
                </c:pt>
                <c:pt idx="191">
                  <c:v>43385</c:v>
                </c:pt>
                <c:pt idx="192">
                  <c:v>43388</c:v>
                </c:pt>
                <c:pt idx="193">
                  <c:v>43389</c:v>
                </c:pt>
                <c:pt idx="194">
                  <c:v>43390</c:v>
                </c:pt>
                <c:pt idx="195">
                  <c:v>43391</c:v>
                </c:pt>
                <c:pt idx="196">
                  <c:v>43392</c:v>
                </c:pt>
                <c:pt idx="197">
                  <c:v>43395</c:v>
                </c:pt>
                <c:pt idx="198">
                  <c:v>43396</c:v>
                </c:pt>
                <c:pt idx="199">
                  <c:v>43397</c:v>
                </c:pt>
                <c:pt idx="200">
                  <c:v>43398</c:v>
                </c:pt>
                <c:pt idx="201">
                  <c:v>43402</c:v>
                </c:pt>
                <c:pt idx="202">
                  <c:v>43403</c:v>
                </c:pt>
                <c:pt idx="203">
                  <c:v>43404</c:v>
                </c:pt>
                <c:pt idx="204">
                  <c:v>43405</c:v>
                </c:pt>
                <c:pt idx="205">
                  <c:v>43406</c:v>
                </c:pt>
                <c:pt idx="206">
                  <c:v>43409</c:v>
                </c:pt>
                <c:pt idx="207">
                  <c:v>43410</c:v>
                </c:pt>
                <c:pt idx="208">
                  <c:v>43411</c:v>
                </c:pt>
                <c:pt idx="209">
                  <c:v>43412</c:v>
                </c:pt>
                <c:pt idx="210">
                  <c:v>43413</c:v>
                </c:pt>
                <c:pt idx="211">
                  <c:v>43416</c:v>
                </c:pt>
                <c:pt idx="212">
                  <c:v>43417</c:v>
                </c:pt>
                <c:pt idx="213">
                  <c:v>43418</c:v>
                </c:pt>
                <c:pt idx="214">
                  <c:v>43419</c:v>
                </c:pt>
                <c:pt idx="215">
                  <c:v>43420</c:v>
                </c:pt>
                <c:pt idx="216">
                  <c:v>43423</c:v>
                </c:pt>
                <c:pt idx="217">
                  <c:v>43424</c:v>
                </c:pt>
                <c:pt idx="218">
                  <c:v>43425</c:v>
                </c:pt>
                <c:pt idx="219">
                  <c:v>43426</c:v>
                </c:pt>
                <c:pt idx="220">
                  <c:v>43427</c:v>
                </c:pt>
                <c:pt idx="221">
                  <c:v>43430</c:v>
                </c:pt>
                <c:pt idx="222">
                  <c:v>43431</c:v>
                </c:pt>
                <c:pt idx="223">
                  <c:v>43432</c:v>
                </c:pt>
                <c:pt idx="224">
                  <c:v>43433</c:v>
                </c:pt>
                <c:pt idx="225">
                  <c:v>43434</c:v>
                </c:pt>
                <c:pt idx="226">
                  <c:v>43437</c:v>
                </c:pt>
                <c:pt idx="227">
                  <c:v>43438</c:v>
                </c:pt>
                <c:pt idx="228">
                  <c:v>43439</c:v>
                </c:pt>
                <c:pt idx="229">
                  <c:v>43440</c:v>
                </c:pt>
                <c:pt idx="230">
                  <c:v>43441</c:v>
                </c:pt>
                <c:pt idx="231">
                  <c:v>43444</c:v>
                </c:pt>
                <c:pt idx="232">
                  <c:v>43445</c:v>
                </c:pt>
                <c:pt idx="233">
                  <c:v>43446</c:v>
                </c:pt>
                <c:pt idx="234">
                  <c:v>43447</c:v>
                </c:pt>
                <c:pt idx="235">
                  <c:v>43448</c:v>
                </c:pt>
                <c:pt idx="236">
                  <c:v>43451</c:v>
                </c:pt>
                <c:pt idx="237">
                  <c:v>43452</c:v>
                </c:pt>
                <c:pt idx="238">
                  <c:v>43453</c:v>
                </c:pt>
                <c:pt idx="239">
                  <c:v>43454</c:v>
                </c:pt>
                <c:pt idx="240">
                  <c:v>43455</c:v>
                </c:pt>
                <c:pt idx="241">
                  <c:v>43458</c:v>
                </c:pt>
                <c:pt idx="242">
                  <c:v>43459</c:v>
                </c:pt>
                <c:pt idx="243">
                  <c:v>43460</c:v>
                </c:pt>
                <c:pt idx="244">
                  <c:v>43461</c:v>
                </c:pt>
                <c:pt idx="245">
                  <c:v>43462</c:v>
                </c:pt>
                <c:pt idx="246">
                  <c:v>43463</c:v>
                </c:pt>
                <c:pt idx="247">
                  <c:v>43467</c:v>
                </c:pt>
                <c:pt idx="248">
                  <c:v>43468</c:v>
                </c:pt>
                <c:pt idx="249">
                  <c:v>43469</c:v>
                </c:pt>
                <c:pt idx="250">
                  <c:v>43472</c:v>
                </c:pt>
                <c:pt idx="251">
                  <c:v>43473</c:v>
                </c:pt>
                <c:pt idx="252">
                  <c:v>43474</c:v>
                </c:pt>
                <c:pt idx="253">
                  <c:v>43475</c:v>
                </c:pt>
                <c:pt idx="254">
                  <c:v>43476</c:v>
                </c:pt>
                <c:pt idx="255">
                  <c:v>43479</c:v>
                </c:pt>
                <c:pt idx="256">
                  <c:v>43480</c:v>
                </c:pt>
                <c:pt idx="257">
                  <c:v>43481</c:v>
                </c:pt>
                <c:pt idx="258">
                  <c:v>43482</c:v>
                </c:pt>
                <c:pt idx="259">
                  <c:v>43483</c:v>
                </c:pt>
                <c:pt idx="260">
                  <c:v>43486</c:v>
                </c:pt>
                <c:pt idx="261">
                  <c:v>43487</c:v>
                </c:pt>
                <c:pt idx="262">
                  <c:v>43488</c:v>
                </c:pt>
                <c:pt idx="263">
                  <c:v>43489</c:v>
                </c:pt>
                <c:pt idx="264">
                  <c:v>43490</c:v>
                </c:pt>
                <c:pt idx="265">
                  <c:v>43493</c:v>
                </c:pt>
                <c:pt idx="266">
                  <c:v>43494</c:v>
                </c:pt>
                <c:pt idx="267">
                  <c:v>43495</c:v>
                </c:pt>
                <c:pt idx="268">
                  <c:v>43496</c:v>
                </c:pt>
                <c:pt idx="269">
                  <c:v>43497</c:v>
                </c:pt>
                <c:pt idx="270">
                  <c:v>43498</c:v>
                </c:pt>
                <c:pt idx="271">
                  <c:v>43499</c:v>
                </c:pt>
                <c:pt idx="272">
                  <c:v>43507</c:v>
                </c:pt>
                <c:pt idx="273">
                  <c:v>43508</c:v>
                </c:pt>
                <c:pt idx="274">
                  <c:v>43509</c:v>
                </c:pt>
                <c:pt idx="275">
                  <c:v>43510</c:v>
                </c:pt>
                <c:pt idx="276">
                  <c:v>43511</c:v>
                </c:pt>
                <c:pt idx="277">
                  <c:v>43514</c:v>
                </c:pt>
                <c:pt idx="278">
                  <c:v>43515</c:v>
                </c:pt>
                <c:pt idx="279">
                  <c:v>43516</c:v>
                </c:pt>
                <c:pt idx="280">
                  <c:v>43517</c:v>
                </c:pt>
                <c:pt idx="281">
                  <c:v>43518</c:v>
                </c:pt>
                <c:pt idx="282">
                  <c:v>43521</c:v>
                </c:pt>
                <c:pt idx="283">
                  <c:v>43522</c:v>
                </c:pt>
                <c:pt idx="284">
                  <c:v>43523</c:v>
                </c:pt>
                <c:pt idx="285">
                  <c:v>43524</c:v>
                </c:pt>
                <c:pt idx="286">
                  <c:v>43525</c:v>
                </c:pt>
                <c:pt idx="287">
                  <c:v>43528</c:v>
                </c:pt>
                <c:pt idx="288">
                  <c:v>43529</c:v>
                </c:pt>
                <c:pt idx="289">
                  <c:v>43530</c:v>
                </c:pt>
                <c:pt idx="290">
                  <c:v>43531</c:v>
                </c:pt>
                <c:pt idx="291">
                  <c:v>43532</c:v>
                </c:pt>
                <c:pt idx="292">
                  <c:v>43535</c:v>
                </c:pt>
                <c:pt idx="293">
                  <c:v>43536</c:v>
                </c:pt>
                <c:pt idx="294">
                  <c:v>43537</c:v>
                </c:pt>
                <c:pt idx="295">
                  <c:v>43538</c:v>
                </c:pt>
                <c:pt idx="296">
                  <c:v>43539</c:v>
                </c:pt>
                <c:pt idx="297">
                  <c:v>43542</c:v>
                </c:pt>
                <c:pt idx="298">
                  <c:v>43543</c:v>
                </c:pt>
                <c:pt idx="299">
                  <c:v>43544</c:v>
                </c:pt>
                <c:pt idx="300">
                  <c:v>43545</c:v>
                </c:pt>
                <c:pt idx="301">
                  <c:v>43546</c:v>
                </c:pt>
                <c:pt idx="302">
                  <c:v>43549</c:v>
                </c:pt>
                <c:pt idx="303">
                  <c:v>43550</c:v>
                </c:pt>
                <c:pt idx="304">
                  <c:v>43551</c:v>
                </c:pt>
                <c:pt idx="305">
                  <c:v>43552</c:v>
                </c:pt>
                <c:pt idx="306">
                  <c:v>43553</c:v>
                </c:pt>
                <c:pt idx="307">
                  <c:v>43556</c:v>
                </c:pt>
                <c:pt idx="308">
                  <c:v>43557</c:v>
                </c:pt>
                <c:pt idx="309">
                  <c:v>43558</c:v>
                </c:pt>
                <c:pt idx="310">
                  <c:v>43559</c:v>
                </c:pt>
                <c:pt idx="311">
                  <c:v>43563</c:v>
                </c:pt>
                <c:pt idx="312">
                  <c:v>43564</c:v>
                </c:pt>
                <c:pt idx="313">
                  <c:v>43565</c:v>
                </c:pt>
                <c:pt idx="314">
                  <c:v>43566</c:v>
                </c:pt>
                <c:pt idx="315">
                  <c:v>43567</c:v>
                </c:pt>
                <c:pt idx="316">
                  <c:v>43570</c:v>
                </c:pt>
                <c:pt idx="317">
                  <c:v>43571</c:v>
                </c:pt>
                <c:pt idx="318">
                  <c:v>43572</c:v>
                </c:pt>
                <c:pt idx="319">
                  <c:v>43573</c:v>
                </c:pt>
                <c:pt idx="320">
                  <c:v>43574</c:v>
                </c:pt>
                <c:pt idx="321">
                  <c:v>43577</c:v>
                </c:pt>
                <c:pt idx="322">
                  <c:v>43578</c:v>
                </c:pt>
                <c:pt idx="323">
                  <c:v>43579</c:v>
                </c:pt>
                <c:pt idx="324">
                  <c:v>43580</c:v>
                </c:pt>
                <c:pt idx="325">
                  <c:v>43581</c:v>
                </c:pt>
                <c:pt idx="326">
                  <c:v>43583</c:v>
                </c:pt>
                <c:pt idx="327">
                  <c:v>43584</c:v>
                </c:pt>
                <c:pt idx="328">
                  <c:v>43585</c:v>
                </c:pt>
                <c:pt idx="329">
                  <c:v>43590</c:v>
                </c:pt>
                <c:pt idx="330">
                  <c:v>43591</c:v>
                </c:pt>
                <c:pt idx="331">
                  <c:v>43592</c:v>
                </c:pt>
                <c:pt idx="332">
                  <c:v>43593</c:v>
                </c:pt>
                <c:pt idx="333">
                  <c:v>43594</c:v>
                </c:pt>
                <c:pt idx="334">
                  <c:v>43595</c:v>
                </c:pt>
                <c:pt idx="335">
                  <c:v>43598</c:v>
                </c:pt>
                <c:pt idx="336">
                  <c:v>43599</c:v>
                </c:pt>
                <c:pt idx="337">
                  <c:v>43600</c:v>
                </c:pt>
                <c:pt idx="338">
                  <c:v>43601</c:v>
                </c:pt>
                <c:pt idx="339">
                  <c:v>43602</c:v>
                </c:pt>
                <c:pt idx="340">
                  <c:v>43605</c:v>
                </c:pt>
                <c:pt idx="341">
                  <c:v>43606</c:v>
                </c:pt>
                <c:pt idx="342">
                  <c:v>43607</c:v>
                </c:pt>
                <c:pt idx="343">
                  <c:v>43608</c:v>
                </c:pt>
                <c:pt idx="344">
                  <c:v>43609</c:v>
                </c:pt>
                <c:pt idx="345">
                  <c:v>43612</c:v>
                </c:pt>
                <c:pt idx="346">
                  <c:v>43613</c:v>
                </c:pt>
                <c:pt idx="347">
                  <c:v>43614</c:v>
                </c:pt>
                <c:pt idx="348">
                  <c:v>43615</c:v>
                </c:pt>
                <c:pt idx="349">
                  <c:v>43616</c:v>
                </c:pt>
                <c:pt idx="350">
                  <c:v>43619</c:v>
                </c:pt>
                <c:pt idx="351">
                  <c:v>43620</c:v>
                </c:pt>
                <c:pt idx="352">
                  <c:v>43621</c:v>
                </c:pt>
                <c:pt idx="353">
                  <c:v>43622</c:v>
                </c:pt>
                <c:pt idx="354">
                  <c:v>43626</c:v>
                </c:pt>
                <c:pt idx="355">
                  <c:v>43627</c:v>
                </c:pt>
                <c:pt idx="356">
                  <c:v>43628</c:v>
                </c:pt>
                <c:pt idx="357">
                  <c:v>43629</c:v>
                </c:pt>
                <c:pt idx="358">
                  <c:v>43630</c:v>
                </c:pt>
                <c:pt idx="359">
                  <c:v>43633</c:v>
                </c:pt>
                <c:pt idx="360">
                  <c:v>43634</c:v>
                </c:pt>
                <c:pt idx="361">
                  <c:v>43635</c:v>
                </c:pt>
                <c:pt idx="362">
                  <c:v>43636</c:v>
                </c:pt>
                <c:pt idx="363">
                  <c:v>43637</c:v>
                </c:pt>
                <c:pt idx="364">
                  <c:v>43640</c:v>
                </c:pt>
                <c:pt idx="365">
                  <c:v>43641</c:v>
                </c:pt>
                <c:pt idx="366">
                  <c:v>43642</c:v>
                </c:pt>
                <c:pt idx="367">
                  <c:v>43643</c:v>
                </c:pt>
                <c:pt idx="368">
                  <c:v>43644</c:v>
                </c:pt>
                <c:pt idx="369">
                  <c:v>43647</c:v>
                </c:pt>
                <c:pt idx="370">
                  <c:v>43648</c:v>
                </c:pt>
                <c:pt idx="371">
                  <c:v>43649</c:v>
                </c:pt>
                <c:pt idx="372">
                  <c:v>43650</c:v>
                </c:pt>
                <c:pt idx="373">
                  <c:v>43651</c:v>
                </c:pt>
                <c:pt idx="374">
                  <c:v>43654</c:v>
                </c:pt>
                <c:pt idx="375">
                  <c:v>43655</c:v>
                </c:pt>
                <c:pt idx="376">
                  <c:v>43656</c:v>
                </c:pt>
                <c:pt idx="377">
                  <c:v>43657</c:v>
                </c:pt>
                <c:pt idx="378">
                  <c:v>43658</c:v>
                </c:pt>
                <c:pt idx="379">
                  <c:v>43661</c:v>
                </c:pt>
                <c:pt idx="380">
                  <c:v>43662</c:v>
                </c:pt>
                <c:pt idx="381">
                  <c:v>43663</c:v>
                </c:pt>
                <c:pt idx="382">
                  <c:v>43664</c:v>
                </c:pt>
                <c:pt idx="383">
                  <c:v>43665</c:v>
                </c:pt>
                <c:pt idx="384">
                  <c:v>43668</c:v>
                </c:pt>
                <c:pt idx="385">
                  <c:v>43669</c:v>
                </c:pt>
                <c:pt idx="386">
                  <c:v>43670</c:v>
                </c:pt>
                <c:pt idx="387">
                  <c:v>43671</c:v>
                </c:pt>
                <c:pt idx="388">
                  <c:v>43672</c:v>
                </c:pt>
                <c:pt idx="389">
                  <c:v>43675</c:v>
                </c:pt>
                <c:pt idx="390">
                  <c:v>43676</c:v>
                </c:pt>
                <c:pt idx="391">
                  <c:v>43677</c:v>
                </c:pt>
                <c:pt idx="392">
                  <c:v>43678</c:v>
                </c:pt>
                <c:pt idx="393">
                  <c:v>43679</c:v>
                </c:pt>
                <c:pt idx="394">
                  <c:v>43682</c:v>
                </c:pt>
                <c:pt idx="395">
                  <c:v>43683</c:v>
                </c:pt>
                <c:pt idx="396">
                  <c:v>43684</c:v>
                </c:pt>
                <c:pt idx="397">
                  <c:v>43685</c:v>
                </c:pt>
                <c:pt idx="398">
                  <c:v>43686</c:v>
                </c:pt>
                <c:pt idx="399">
                  <c:v>43689</c:v>
                </c:pt>
                <c:pt idx="400">
                  <c:v>43690</c:v>
                </c:pt>
                <c:pt idx="401">
                  <c:v>43691</c:v>
                </c:pt>
                <c:pt idx="402">
                  <c:v>43692</c:v>
                </c:pt>
                <c:pt idx="403">
                  <c:v>43693</c:v>
                </c:pt>
                <c:pt idx="404">
                  <c:v>43696</c:v>
                </c:pt>
                <c:pt idx="405">
                  <c:v>43697</c:v>
                </c:pt>
                <c:pt idx="406">
                  <c:v>43698</c:v>
                </c:pt>
                <c:pt idx="407">
                  <c:v>43699</c:v>
                </c:pt>
                <c:pt idx="408">
                  <c:v>43700</c:v>
                </c:pt>
                <c:pt idx="409">
                  <c:v>43703</c:v>
                </c:pt>
                <c:pt idx="410">
                  <c:v>43704</c:v>
                </c:pt>
                <c:pt idx="411">
                  <c:v>43705</c:v>
                </c:pt>
                <c:pt idx="412">
                  <c:v>43706</c:v>
                </c:pt>
                <c:pt idx="413">
                  <c:v>43707</c:v>
                </c:pt>
                <c:pt idx="414">
                  <c:v>43710</c:v>
                </c:pt>
                <c:pt idx="415">
                  <c:v>43711</c:v>
                </c:pt>
                <c:pt idx="416">
                  <c:v>43712</c:v>
                </c:pt>
                <c:pt idx="417">
                  <c:v>43713</c:v>
                </c:pt>
                <c:pt idx="418">
                  <c:v>43714</c:v>
                </c:pt>
                <c:pt idx="419">
                  <c:v>43717</c:v>
                </c:pt>
                <c:pt idx="420">
                  <c:v>43718</c:v>
                </c:pt>
                <c:pt idx="421">
                  <c:v>43719</c:v>
                </c:pt>
                <c:pt idx="422">
                  <c:v>43720</c:v>
                </c:pt>
                <c:pt idx="423">
                  <c:v>43724</c:v>
                </c:pt>
                <c:pt idx="424">
                  <c:v>43725</c:v>
                </c:pt>
                <c:pt idx="425">
                  <c:v>43726</c:v>
                </c:pt>
                <c:pt idx="426">
                  <c:v>43727</c:v>
                </c:pt>
                <c:pt idx="427">
                  <c:v>43728</c:v>
                </c:pt>
                <c:pt idx="428">
                  <c:v>43731</c:v>
                </c:pt>
                <c:pt idx="429">
                  <c:v>43732</c:v>
                </c:pt>
                <c:pt idx="430">
                  <c:v>43733</c:v>
                </c:pt>
                <c:pt idx="431">
                  <c:v>43735</c:v>
                </c:pt>
                <c:pt idx="432">
                  <c:v>43737</c:v>
                </c:pt>
                <c:pt idx="433">
                  <c:v>43738</c:v>
                </c:pt>
                <c:pt idx="434">
                  <c:v>43746</c:v>
                </c:pt>
                <c:pt idx="435">
                  <c:v>43747</c:v>
                </c:pt>
                <c:pt idx="436">
                  <c:v>43748</c:v>
                </c:pt>
                <c:pt idx="437">
                  <c:v>43749</c:v>
                </c:pt>
                <c:pt idx="438">
                  <c:v>43750</c:v>
                </c:pt>
                <c:pt idx="439">
                  <c:v>43752</c:v>
                </c:pt>
                <c:pt idx="440">
                  <c:v>43753</c:v>
                </c:pt>
                <c:pt idx="441">
                  <c:v>43754</c:v>
                </c:pt>
                <c:pt idx="442">
                  <c:v>43755</c:v>
                </c:pt>
                <c:pt idx="443">
                  <c:v>43756</c:v>
                </c:pt>
                <c:pt idx="444">
                  <c:v>43759</c:v>
                </c:pt>
                <c:pt idx="445">
                  <c:v>43760</c:v>
                </c:pt>
                <c:pt idx="446">
                  <c:v>43761</c:v>
                </c:pt>
                <c:pt idx="447">
                  <c:v>43762</c:v>
                </c:pt>
                <c:pt idx="448">
                  <c:v>43763</c:v>
                </c:pt>
                <c:pt idx="449">
                  <c:v>43766</c:v>
                </c:pt>
                <c:pt idx="450">
                  <c:v>43767</c:v>
                </c:pt>
                <c:pt idx="451">
                  <c:v>43768</c:v>
                </c:pt>
                <c:pt idx="452">
                  <c:v>43769</c:v>
                </c:pt>
                <c:pt idx="453">
                  <c:v>43770</c:v>
                </c:pt>
                <c:pt idx="454">
                  <c:v>43773</c:v>
                </c:pt>
                <c:pt idx="455">
                  <c:v>43774</c:v>
                </c:pt>
                <c:pt idx="456">
                  <c:v>43775</c:v>
                </c:pt>
                <c:pt idx="457">
                  <c:v>43776</c:v>
                </c:pt>
                <c:pt idx="458">
                  <c:v>43777</c:v>
                </c:pt>
                <c:pt idx="459">
                  <c:v>43780</c:v>
                </c:pt>
                <c:pt idx="460">
                  <c:v>43781</c:v>
                </c:pt>
                <c:pt idx="461">
                  <c:v>43782</c:v>
                </c:pt>
                <c:pt idx="462">
                  <c:v>43783</c:v>
                </c:pt>
                <c:pt idx="463">
                  <c:v>43784</c:v>
                </c:pt>
                <c:pt idx="464">
                  <c:v>43787</c:v>
                </c:pt>
                <c:pt idx="465">
                  <c:v>43788</c:v>
                </c:pt>
                <c:pt idx="466">
                  <c:v>43789</c:v>
                </c:pt>
                <c:pt idx="467">
                  <c:v>43790</c:v>
                </c:pt>
                <c:pt idx="468">
                  <c:v>43794</c:v>
                </c:pt>
                <c:pt idx="469">
                  <c:v>43795</c:v>
                </c:pt>
                <c:pt idx="470">
                  <c:v>43796</c:v>
                </c:pt>
                <c:pt idx="471">
                  <c:v>43797</c:v>
                </c:pt>
                <c:pt idx="472">
                  <c:v>43798</c:v>
                </c:pt>
                <c:pt idx="473">
                  <c:v>43801</c:v>
                </c:pt>
                <c:pt idx="474">
                  <c:v>43802</c:v>
                </c:pt>
                <c:pt idx="475">
                  <c:v>43803</c:v>
                </c:pt>
                <c:pt idx="476">
                  <c:v>43804</c:v>
                </c:pt>
                <c:pt idx="477">
                  <c:v>43805</c:v>
                </c:pt>
                <c:pt idx="478">
                  <c:v>43808</c:v>
                </c:pt>
                <c:pt idx="479">
                  <c:v>43809</c:v>
                </c:pt>
                <c:pt idx="480">
                  <c:v>43810</c:v>
                </c:pt>
                <c:pt idx="481">
                  <c:v>43811</c:v>
                </c:pt>
                <c:pt idx="482">
                  <c:v>43812</c:v>
                </c:pt>
                <c:pt idx="483">
                  <c:v>43815</c:v>
                </c:pt>
                <c:pt idx="484">
                  <c:v>43816</c:v>
                </c:pt>
                <c:pt idx="485">
                  <c:v>43817</c:v>
                </c:pt>
                <c:pt idx="486">
                  <c:v>43818</c:v>
                </c:pt>
                <c:pt idx="487">
                  <c:v>43819</c:v>
                </c:pt>
                <c:pt idx="488">
                  <c:v>43822</c:v>
                </c:pt>
                <c:pt idx="489">
                  <c:v>43823</c:v>
                </c:pt>
                <c:pt idx="490">
                  <c:v>43824</c:v>
                </c:pt>
              </c:numCache>
            </c:numRef>
          </c:cat>
          <c:val>
            <c:numRef>
              <c:f>Sheet1!$C$3:$C$493</c:f>
              <c:numCache>
                <c:formatCode>0_ </c:formatCode>
                <c:ptCount val="491"/>
                <c:pt idx="0">
                  <c:v>8259.76</c:v>
                </c:pt>
                <c:pt idx="1">
                  <c:v>8042.28</c:v>
                </c:pt>
                <c:pt idx="2">
                  <c:v>7755.11</c:v>
                </c:pt>
                <c:pt idx="3">
                  <c:v>7755.11</c:v>
                </c:pt>
                <c:pt idx="4">
                  <c:v>7755.11</c:v>
                </c:pt>
                <c:pt idx="5">
                  <c:v>7400.64</c:v>
                </c:pt>
                <c:pt idx="6">
                  <c:v>7400.64</c:v>
                </c:pt>
                <c:pt idx="7">
                  <c:v>7257.06</c:v>
                </c:pt>
                <c:pt idx="8">
                  <c:v>7257.06</c:v>
                </c:pt>
                <c:pt idx="9">
                  <c:v>7244.3</c:v>
                </c:pt>
                <c:pt idx="10">
                  <c:v>7135.38</c:v>
                </c:pt>
                <c:pt idx="11">
                  <c:v>7135.38</c:v>
                </c:pt>
                <c:pt idx="12">
                  <c:v>7135.38</c:v>
                </c:pt>
                <c:pt idx="13">
                  <c:v>7135.38</c:v>
                </c:pt>
                <c:pt idx="14">
                  <c:v>7174.88</c:v>
                </c:pt>
                <c:pt idx="15">
                  <c:v>7174.88</c:v>
                </c:pt>
                <c:pt idx="16">
                  <c:v>7285.06</c:v>
                </c:pt>
                <c:pt idx="17">
                  <c:v>7285.06</c:v>
                </c:pt>
                <c:pt idx="18">
                  <c:v>7285.06</c:v>
                </c:pt>
                <c:pt idx="19">
                  <c:v>7285.06</c:v>
                </c:pt>
                <c:pt idx="20">
                  <c:v>7285.06</c:v>
                </c:pt>
                <c:pt idx="21">
                  <c:v>7285.06</c:v>
                </c:pt>
                <c:pt idx="22">
                  <c:v>7285.06</c:v>
                </c:pt>
                <c:pt idx="23">
                  <c:v>7285.06</c:v>
                </c:pt>
                <c:pt idx="24">
                  <c:v>7285.06</c:v>
                </c:pt>
                <c:pt idx="25">
                  <c:v>7285.06</c:v>
                </c:pt>
                <c:pt idx="26">
                  <c:v>7285.06</c:v>
                </c:pt>
                <c:pt idx="27">
                  <c:v>7285.06</c:v>
                </c:pt>
                <c:pt idx="28">
                  <c:v>7285.06</c:v>
                </c:pt>
                <c:pt idx="29">
                  <c:v>7254.44</c:v>
                </c:pt>
                <c:pt idx="30">
                  <c:v>7254.44</c:v>
                </c:pt>
                <c:pt idx="31">
                  <c:v>7254.44</c:v>
                </c:pt>
                <c:pt idx="32">
                  <c:v>7254.44</c:v>
                </c:pt>
                <c:pt idx="33">
                  <c:v>7254.44</c:v>
                </c:pt>
                <c:pt idx="34">
                  <c:v>7054.44</c:v>
                </c:pt>
                <c:pt idx="35">
                  <c:v>7054.44</c:v>
                </c:pt>
                <c:pt idx="36">
                  <c:v>7054.44</c:v>
                </c:pt>
                <c:pt idx="37">
                  <c:v>6854.44</c:v>
                </c:pt>
                <c:pt idx="38">
                  <c:v>6754.44</c:v>
                </c:pt>
                <c:pt idx="39">
                  <c:v>6654.44</c:v>
                </c:pt>
                <c:pt idx="40">
                  <c:v>6654.44</c:v>
                </c:pt>
                <c:pt idx="41">
                  <c:v>6497.82</c:v>
                </c:pt>
                <c:pt idx="42">
                  <c:v>6497.82</c:v>
                </c:pt>
                <c:pt idx="43">
                  <c:v>6497.82</c:v>
                </c:pt>
                <c:pt idx="44">
                  <c:v>6497.82</c:v>
                </c:pt>
                <c:pt idx="45">
                  <c:v>6497.82</c:v>
                </c:pt>
                <c:pt idx="46">
                  <c:v>6497.82</c:v>
                </c:pt>
                <c:pt idx="47">
                  <c:v>6497.82</c:v>
                </c:pt>
                <c:pt idx="48">
                  <c:v>6497.82</c:v>
                </c:pt>
                <c:pt idx="49">
                  <c:v>6397.81</c:v>
                </c:pt>
                <c:pt idx="50">
                  <c:v>6397.82</c:v>
                </c:pt>
                <c:pt idx="51">
                  <c:v>6397.82</c:v>
                </c:pt>
                <c:pt idx="52">
                  <c:v>6284.44</c:v>
                </c:pt>
                <c:pt idx="53">
                  <c:v>6284.44</c:v>
                </c:pt>
                <c:pt idx="54">
                  <c:v>6284.44</c:v>
                </c:pt>
                <c:pt idx="55">
                  <c:v>6284.44</c:v>
                </c:pt>
                <c:pt idx="56">
                  <c:v>6247.22</c:v>
                </c:pt>
                <c:pt idx="57">
                  <c:v>6189.86</c:v>
                </c:pt>
                <c:pt idx="58">
                  <c:v>6161.73</c:v>
                </c:pt>
                <c:pt idx="59">
                  <c:v>6064.92</c:v>
                </c:pt>
                <c:pt idx="60">
                  <c:v>6064.92</c:v>
                </c:pt>
                <c:pt idx="61">
                  <c:v>6064.92</c:v>
                </c:pt>
                <c:pt idx="62">
                  <c:v>6064.92</c:v>
                </c:pt>
                <c:pt idx="63">
                  <c:v>5928.72</c:v>
                </c:pt>
                <c:pt idx="64">
                  <c:v>5830.82</c:v>
                </c:pt>
                <c:pt idx="65">
                  <c:v>5778.29</c:v>
                </c:pt>
                <c:pt idx="66">
                  <c:v>5778.29</c:v>
                </c:pt>
                <c:pt idx="67">
                  <c:v>5704.08</c:v>
                </c:pt>
                <c:pt idx="68">
                  <c:v>5642.11</c:v>
                </c:pt>
                <c:pt idx="69">
                  <c:v>5642.11</c:v>
                </c:pt>
                <c:pt idx="70">
                  <c:v>5709.81</c:v>
                </c:pt>
                <c:pt idx="71">
                  <c:v>5709.81</c:v>
                </c:pt>
                <c:pt idx="72">
                  <c:v>5709.81</c:v>
                </c:pt>
                <c:pt idx="73">
                  <c:v>5739.74</c:v>
                </c:pt>
                <c:pt idx="74">
                  <c:v>5739.74</c:v>
                </c:pt>
                <c:pt idx="75">
                  <c:v>5739.74</c:v>
                </c:pt>
                <c:pt idx="76">
                  <c:v>5739.74</c:v>
                </c:pt>
                <c:pt idx="77">
                  <c:v>5739.74</c:v>
                </c:pt>
                <c:pt idx="78">
                  <c:v>5891.68</c:v>
                </c:pt>
                <c:pt idx="79">
                  <c:v>5891.68</c:v>
                </c:pt>
                <c:pt idx="80">
                  <c:v>5891.68</c:v>
                </c:pt>
                <c:pt idx="81">
                  <c:v>5891.68</c:v>
                </c:pt>
                <c:pt idx="82">
                  <c:v>5891.68</c:v>
                </c:pt>
                <c:pt idx="83">
                  <c:v>5931.5</c:v>
                </c:pt>
                <c:pt idx="84">
                  <c:v>5931.5</c:v>
                </c:pt>
                <c:pt idx="85">
                  <c:v>5977.88</c:v>
                </c:pt>
                <c:pt idx="86">
                  <c:v>5977.88</c:v>
                </c:pt>
                <c:pt idx="87">
                  <c:v>5981.07</c:v>
                </c:pt>
                <c:pt idx="88">
                  <c:v>6094.44</c:v>
                </c:pt>
                <c:pt idx="89">
                  <c:v>6294.44</c:v>
                </c:pt>
                <c:pt idx="90">
                  <c:v>6321.18</c:v>
                </c:pt>
                <c:pt idx="91">
                  <c:v>6521.18</c:v>
                </c:pt>
                <c:pt idx="92">
                  <c:v>6521.18</c:v>
                </c:pt>
                <c:pt idx="93">
                  <c:v>6521.18</c:v>
                </c:pt>
                <c:pt idx="94">
                  <c:v>6521.18</c:v>
                </c:pt>
                <c:pt idx="95">
                  <c:v>6421.18</c:v>
                </c:pt>
                <c:pt idx="96">
                  <c:v>6421.18</c:v>
                </c:pt>
                <c:pt idx="97">
                  <c:v>6421.18</c:v>
                </c:pt>
                <c:pt idx="98">
                  <c:v>6421.18</c:v>
                </c:pt>
                <c:pt idx="99">
                  <c:v>6421.18</c:v>
                </c:pt>
                <c:pt idx="100">
                  <c:v>6421.18</c:v>
                </c:pt>
                <c:pt idx="101">
                  <c:v>6421.18</c:v>
                </c:pt>
                <c:pt idx="102">
                  <c:v>6421.18</c:v>
                </c:pt>
                <c:pt idx="103">
                  <c:v>6434.91</c:v>
                </c:pt>
                <c:pt idx="104">
                  <c:v>6434.91</c:v>
                </c:pt>
                <c:pt idx="105">
                  <c:v>6434.91</c:v>
                </c:pt>
                <c:pt idx="106">
                  <c:v>6368.78</c:v>
                </c:pt>
                <c:pt idx="107">
                  <c:v>6368.78</c:v>
                </c:pt>
                <c:pt idx="108">
                  <c:v>6368.78</c:v>
                </c:pt>
                <c:pt idx="109">
                  <c:v>6293.25</c:v>
                </c:pt>
                <c:pt idx="110">
                  <c:v>6293.25</c:v>
                </c:pt>
                <c:pt idx="111">
                  <c:v>6264.57</c:v>
                </c:pt>
                <c:pt idx="112">
                  <c:v>6264.57</c:v>
                </c:pt>
                <c:pt idx="113">
                  <c:v>6264.57</c:v>
                </c:pt>
                <c:pt idx="114">
                  <c:v>6264.57</c:v>
                </c:pt>
                <c:pt idx="115">
                  <c:v>6235.53</c:v>
                </c:pt>
                <c:pt idx="116">
                  <c:v>6235.53</c:v>
                </c:pt>
                <c:pt idx="117">
                  <c:v>6313</c:v>
                </c:pt>
                <c:pt idx="118">
                  <c:v>6344.5</c:v>
                </c:pt>
                <c:pt idx="119">
                  <c:v>6417.92</c:v>
                </c:pt>
                <c:pt idx="120">
                  <c:v>6417.92</c:v>
                </c:pt>
                <c:pt idx="121">
                  <c:v>6467.92</c:v>
                </c:pt>
                <c:pt idx="122">
                  <c:v>6467.92</c:v>
                </c:pt>
                <c:pt idx="123">
                  <c:v>6467.92</c:v>
                </c:pt>
                <c:pt idx="124">
                  <c:v>6483.24</c:v>
                </c:pt>
                <c:pt idx="125">
                  <c:v>6483.24</c:v>
                </c:pt>
                <c:pt idx="126">
                  <c:v>6483.24</c:v>
                </c:pt>
                <c:pt idx="127">
                  <c:v>6483.24</c:v>
                </c:pt>
                <c:pt idx="128">
                  <c:v>6447.26</c:v>
                </c:pt>
                <c:pt idx="129">
                  <c:v>6447.26</c:v>
                </c:pt>
                <c:pt idx="130">
                  <c:v>6447.26</c:v>
                </c:pt>
                <c:pt idx="131">
                  <c:v>6447.26</c:v>
                </c:pt>
                <c:pt idx="132">
                  <c:v>6447.26</c:v>
                </c:pt>
                <c:pt idx="133">
                  <c:v>6389.4</c:v>
                </c:pt>
                <c:pt idx="134">
                  <c:v>6294.11</c:v>
                </c:pt>
                <c:pt idx="135">
                  <c:v>6294.11</c:v>
                </c:pt>
                <c:pt idx="136">
                  <c:v>6294.11</c:v>
                </c:pt>
                <c:pt idx="137">
                  <c:v>6340.49</c:v>
                </c:pt>
                <c:pt idx="138">
                  <c:v>6456.93</c:v>
                </c:pt>
                <c:pt idx="139">
                  <c:v>6456.93</c:v>
                </c:pt>
                <c:pt idx="140">
                  <c:v>6480.32</c:v>
                </c:pt>
                <c:pt idx="141">
                  <c:v>6480.32</c:v>
                </c:pt>
                <c:pt idx="142">
                  <c:v>6480.32</c:v>
                </c:pt>
                <c:pt idx="143">
                  <c:v>6480.32</c:v>
                </c:pt>
                <c:pt idx="144">
                  <c:v>6480.32</c:v>
                </c:pt>
                <c:pt idx="145">
                  <c:v>6537.23</c:v>
                </c:pt>
                <c:pt idx="146">
                  <c:v>6537.23</c:v>
                </c:pt>
                <c:pt idx="147">
                  <c:v>6604.64</c:v>
                </c:pt>
                <c:pt idx="148">
                  <c:v>6672.05</c:v>
                </c:pt>
                <c:pt idx="149">
                  <c:v>6672.05</c:v>
                </c:pt>
                <c:pt idx="150">
                  <c:v>6672.05</c:v>
                </c:pt>
                <c:pt idx="151">
                  <c:v>6604.64</c:v>
                </c:pt>
                <c:pt idx="152">
                  <c:v>6604.64</c:v>
                </c:pt>
                <c:pt idx="153">
                  <c:v>6569.58</c:v>
                </c:pt>
                <c:pt idx="154">
                  <c:v>6536.89</c:v>
                </c:pt>
                <c:pt idx="155">
                  <c:v>6536.89</c:v>
                </c:pt>
                <c:pt idx="156">
                  <c:v>6509.64</c:v>
                </c:pt>
                <c:pt idx="157">
                  <c:v>6491.52</c:v>
                </c:pt>
                <c:pt idx="158">
                  <c:v>6491.52</c:v>
                </c:pt>
                <c:pt idx="159">
                  <c:v>6446.69</c:v>
                </c:pt>
                <c:pt idx="160">
                  <c:v>6446.69</c:v>
                </c:pt>
                <c:pt idx="161">
                  <c:v>6446.69</c:v>
                </c:pt>
                <c:pt idx="162">
                  <c:v>6446.69</c:v>
                </c:pt>
                <c:pt idx="163">
                  <c:v>6400.12</c:v>
                </c:pt>
                <c:pt idx="164">
                  <c:v>6400.12</c:v>
                </c:pt>
                <c:pt idx="165">
                  <c:v>6400.12</c:v>
                </c:pt>
                <c:pt idx="166">
                  <c:v>6400.12</c:v>
                </c:pt>
                <c:pt idx="167">
                  <c:v>6400.12</c:v>
                </c:pt>
                <c:pt idx="168">
                  <c:v>6366.42</c:v>
                </c:pt>
                <c:pt idx="169">
                  <c:v>6366.42</c:v>
                </c:pt>
                <c:pt idx="170">
                  <c:v>6366.42</c:v>
                </c:pt>
                <c:pt idx="171">
                  <c:v>6353.89</c:v>
                </c:pt>
                <c:pt idx="172">
                  <c:v>6353.89</c:v>
                </c:pt>
                <c:pt idx="173">
                  <c:v>6421.29</c:v>
                </c:pt>
                <c:pt idx="174">
                  <c:v>6421.29</c:v>
                </c:pt>
                <c:pt idx="175">
                  <c:v>6421.29</c:v>
                </c:pt>
                <c:pt idx="176">
                  <c:v>6421.29</c:v>
                </c:pt>
                <c:pt idx="177">
                  <c:v>6421.29</c:v>
                </c:pt>
                <c:pt idx="178">
                  <c:v>6421.29</c:v>
                </c:pt>
                <c:pt idx="179">
                  <c:v>6421.29</c:v>
                </c:pt>
                <c:pt idx="180">
                  <c:v>6421.29</c:v>
                </c:pt>
                <c:pt idx="181">
                  <c:v>6421.29</c:v>
                </c:pt>
                <c:pt idx="182">
                  <c:v>6421.29</c:v>
                </c:pt>
                <c:pt idx="183">
                  <c:v>6421.29</c:v>
                </c:pt>
                <c:pt idx="184">
                  <c:v>6421.29</c:v>
                </c:pt>
                <c:pt idx="185">
                  <c:v>6364.28</c:v>
                </c:pt>
                <c:pt idx="186">
                  <c:v>6364.28</c:v>
                </c:pt>
                <c:pt idx="187">
                  <c:v>6364.28</c:v>
                </c:pt>
                <c:pt idx="188">
                  <c:v>6364.28</c:v>
                </c:pt>
                <c:pt idx="189">
                  <c:v>6339.83</c:v>
                </c:pt>
                <c:pt idx="190">
                  <c:v>6339.83</c:v>
                </c:pt>
                <c:pt idx="191">
                  <c:v>6337.3</c:v>
                </c:pt>
                <c:pt idx="192">
                  <c:v>6337.3</c:v>
                </c:pt>
                <c:pt idx="193">
                  <c:v>6337.3</c:v>
                </c:pt>
                <c:pt idx="194">
                  <c:v>6337.3</c:v>
                </c:pt>
                <c:pt idx="195">
                  <c:v>6337.3</c:v>
                </c:pt>
                <c:pt idx="196">
                  <c:v>6337.3</c:v>
                </c:pt>
                <c:pt idx="197">
                  <c:v>6337.3</c:v>
                </c:pt>
                <c:pt idx="198">
                  <c:v>6337.3</c:v>
                </c:pt>
                <c:pt idx="199">
                  <c:v>6337.3</c:v>
                </c:pt>
                <c:pt idx="200">
                  <c:v>6337.3</c:v>
                </c:pt>
                <c:pt idx="201">
                  <c:v>6337.3</c:v>
                </c:pt>
                <c:pt idx="202">
                  <c:v>6337.3</c:v>
                </c:pt>
                <c:pt idx="203">
                  <c:v>6337.3</c:v>
                </c:pt>
                <c:pt idx="204">
                  <c:v>6337.3</c:v>
                </c:pt>
                <c:pt idx="205">
                  <c:v>6332.63</c:v>
                </c:pt>
                <c:pt idx="206">
                  <c:v>6332.63</c:v>
                </c:pt>
                <c:pt idx="207">
                  <c:v>6332.63</c:v>
                </c:pt>
                <c:pt idx="208">
                  <c:v>6344.29</c:v>
                </c:pt>
                <c:pt idx="209">
                  <c:v>6344.29</c:v>
                </c:pt>
                <c:pt idx="210">
                  <c:v>6344.29</c:v>
                </c:pt>
                <c:pt idx="211">
                  <c:v>6344.29</c:v>
                </c:pt>
                <c:pt idx="212">
                  <c:v>6344.29</c:v>
                </c:pt>
                <c:pt idx="213">
                  <c:v>6339.2</c:v>
                </c:pt>
                <c:pt idx="214">
                  <c:v>6339.2</c:v>
                </c:pt>
                <c:pt idx="215">
                  <c:v>6339.2</c:v>
                </c:pt>
                <c:pt idx="216">
                  <c:v>6409.77</c:v>
                </c:pt>
                <c:pt idx="217">
                  <c:v>6409.77</c:v>
                </c:pt>
                <c:pt idx="218">
                  <c:v>6434.21</c:v>
                </c:pt>
                <c:pt idx="219">
                  <c:v>6434.21</c:v>
                </c:pt>
                <c:pt idx="220">
                  <c:v>6434.21</c:v>
                </c:pt>
                <c:pt idx="221">
                  <c:v>6434.21</c:v>
                </c:pt>
                <c:pt idx="222">
                  <c:v>6434.21</c:v>
                </c:pt>
                <c:pt idx="223">
                  <c:v>6434.21</c:v>
                </c:pt>
                <c:pt idx="224">
                  <c:v>6434.21</c:v>
                </c:pt>
                <c:pt idx="225">
                  <c:v>6434.21</c:v>
                </c:pt>
                <c:pt idx="226">
                  <c:v>6434.21</c:v>
                </c:pt>
                <c:pt idx="227">
                  <c:v>6434.21</c:v>
                </c:pt>
                <c:pt idx="228">
                  <c:v>6434.21</c:v>
                </c:pt>
                <c:pt idx="229">
                  <c:v>6369.34</c:v>
                </c:pt>
                <c:pt idx="230">
                  <c:v>6362.88</c:v>
                </c:pt>
                <c:pt idx="231">
                  <c:v>6362.88</c:v>
                </c:pt>
                <c:pt idx="232">
                  <c:v>6362.88</c:v>
                </c:pt>
                <c:pt idx="233">
                  <c:v>6341.11</c:v>
                </c:pt>
                <c:pt idx="234">
                  <c:v>6341.11</c:v>
                </c:pt>
                <c:pt idx="235">
                  <c:v>6341.11</c:v>
                </c:pt>
                <c:pt idx="236">
                  <c:v>6300.95</c:v>
                </c:pt>
                <c:pt idx="237">
                  <c:v>6300.95</c:v>
                </c:pt>
                <c:pt idx="238">
                  <c:v>6145.85</c:v>
                </c:pt>
                <c:pt idx="239">
                  <c:v>6112.15</c:v>
                </c:pt>
                <c:pt idx="240">
                  <c:v>6112.15</c:v>
                </c:pt>
                <c:pt idx="241">
                  <c:v>6112.15</c:v>
                </c:pt>
                <c:pt idx="242">
                  <c:v>5987.71</c:v>
                </c:pt>
                <c:pt idx="243">
                  <c:v>5987.71</c:v>
                </c:pt>
                <c:pt idx="244">
                  <c:v>5954</c:v>
                </c:pt>
                <c:pt idx="245">
                  <c:v>5954</c:v>
                </c:pt>
                <c:pt idx="246">
                  <c:v>5954</c:v>
                </c:pt>
                <c:pt idx="247">
                  <c:v>5920.3</c:v>
                </c:pt>
                <c:pt idx="248">
                  <c:v>5812.44</c:v>
                </c:pt>
                <c:pt idx="249">
                  <c:v>5788.55</c:v>
                </c:pt>
                <c:pt idx="250">
                  <c:v>5788.55</c:v>
                </c:pt>
                <c:pt idx="251">
                  <c:v>5788.55</c:v>
                </c:pt>
                <c:pt idx="252">
                  <c:v>5788.55</c:v>
                </c:pt>
                <c:pt idx="253">
                  <c:v>5787.28</c:v>
                </c:pt>
                <c:pt idx="254">
                  <c:v>5790.51</c:v>
                </c:pt>
                <c:pt idx="255">
                  <c:v>5790.51</c:v>
                </c:pt>
                <c:pt idx="256">
                  <c:v>5795.6</c:v>
                </c:pt>
                <c:pt idx="257">
                  <c:v>5826.01</c:v>
                </c:pt>
                <c:pt idx="258">
                  <c:v>5826.01</c:v>
                </c:pt>
                <c:pt idx="259">
                  <c:v>5840.72</c:v>
                </c:pt>
                <c:pt idx="260">
                  <c:v>5840.72</c:v>
                </c:pt>
                <c:pt idx="261">
                  <c:v>5840.72</c:v>
                </c:pt>
                <c:pt idx="262">
                  <c:v>5840.72</c:v>
                </c:pt>
                <c:pt idx="263">
                  <c:v>5840.72</c:v>
                </c:pt>
                <c:pt idx="264">
                  <c:v>5840.72</c:v>
                </c:pt>
                <c:pt idx="265">
                  <c:v>5840.72</c:v>
                </c:pt>
                <c:pt idx="266">
                  <c:v>5840.72</c:v>
                </c:pt>
                <c:pt idx="267">
                  <c:v>5840.72</c:v>
                </c:pt>
                <c:pt idx="268">
                  <c:v>5840.72</c:v>
                </c:pt>
                <c:pt idx="269">
                  <c:v>5840.72</c:v>
                </c:pt>
                <c:pt idx="270">
                  <c:v>5840.72</c:v>
                </c:pt>
                <c:pt idx="271">
                  <c:v>5840.72</c:v>
                </c:pt>
                <c:pt idx="272">
                  <c:v>5840.72</c:v>
                </c:pt>
                <c:pt idx="273">
                  <c:v>5840.72</c:v>
                </c:pt>
                <c:pt idx="274">
                  <c:v>5840.72</c:v>
                </c:pt>
                <c:pt idx="275">
                  <c:v>5824.43</c:v>
                </c:pt>
                <c:pt idx="276">
                  <c:v>5726.65</c:v>
                </c:pt>
                <c:pt idx="277">
                  <c:v>5726.65</c:v>
                </c:pt>
                <c:pt idx="278">
                  <c:v>5726.95</c:v>
                </c:pt>
                <c:pt idx="279">
                  <c:v>5726.95</c:v>
                </c:pt>
                <c:pt idx="280">
                  <c:v>5726.95</c:v>
                </c:pt>
                <c:pt idx="281">
                  <c:v>5684.17</c:v>
                </c:pt>
                <c:pt idx="282">
                  <c:v>5684.17</c:v>
                </c:pt>
                <c:pt idx="283">
                  <c:v>5684.17</c:v>
                </c:pt>
                <c:pt idx="284">
                  <c:v>5684.17</c:v>
                </c:pt>
                <c:pt idx="285">
                  <c:v>5684.17</c:v>
                </c:pt>
                <c:pt idx="286">
                  <c:v>5681.63</c:v>
                </c:pt>
                <c:pt idx="287">
                  <c:v>5681.63</c:v>
                </c:pt>
                <c:pt idx="288">
                  <c:v>5684.17</c:v>
                </c:pt>
                <c:pt idx="289">
                  <c:v>5684.17</c:v>
                </c:pt>
                <c:pt idx="290">
                  <c:v>5695.55</c:v>
                </c:pt>
                <c:pt idx="291">
                  <c:v>5758.74</c:v>
                </c:pt>
                <c:pt idx="292">
                  <c:v>5780</c:v>
                </c:pt>
                <c:pt idx="293">
                  <c:v>5780</c:v>
                </c:pt>
                <c:pt idx="294">
                  <c:v>5780</c:v>
                </c:pt>
                <c:pt idx="295">
                  <c:v>5833.06</c:v>
                </c:pt>
                <c:pt idx="296">
                  <c:v>5833.06</c:v>
                </c:pt>
                <c:pt idx="297">
                  <c:v>5833.06</c:v>
                </c:pt>
                <c:pt idx="298">
                  <c:v>5833.06</c:v>
                </c:pt>
                <c:pt idx="299">
                  <c:v>5833.06</c:v>
                </c:pt>
                <c:pt idx="300">
                  <c:v>5833.06</c:v>
                </c:pt>
                <c:pt idx="301">
                  <c:v>5833.06</c:v>
                </c:pt>
                <c:pt idx="302">
                  <c:v>5833.06</c:v>
                </c:pt>
                <c:pt idx="303">
                  <c:v>5833.06</c:v>
                </c:pt>
                <c:pt idx="304">
                  <c:v>5833.06</c:v>
                </c:pt>
                <c:pt idx="305">
                  <c:v>5821.4</c:v>
                </c:pt>
                <c:pt idx="306">
                  <c:v>5821.4</c:v>
                </c:pt>
                <c:pt idx="307">
                  <c:v>5821.4</c:v>
                </c:pt>
                <c:pt idx="308">
                  <c:v>5805.8</c:v>
                </c:pt>
                <c:pt idx="309">
                  <c:v>5805.8</c:v>
                </c:pt>
                <c:pt idx="310">
                  <c:v>5805.8</c:v>
                </c:pt>
                <c:pt idx="311">
                  <c:v>5805.8</c:v>
                </c:pt>
                <c:pt idx="312">
                  <c:v>5783.78</c:v>
                </c:pt>
                <c:pt idx="313">
                  <c:v>5783.78</c:v>
                </c:pt>
                <c:pt idx="314">
                  <c:v>5783.78</c:v>
                </c:pt>
                <c:pt idx="315">
                  <c:v>5783.78</c:v>
                </c:pt>
                <c:pt idx="316">
                  <c:v>5783.78</c:v>
                </c:pt>
                <c:pt idx="317">
                  <c:v>5783.78</c:v>
                </c:pt>
                <c:pt idx="318">
                  <c:v>5783.78</c:v>
                </c:pt>
                <c:pt idx="319">
                  <c:v>5783.78</c:v>
                </c:pt>
                <c:pt idx="320">
                  <c:v>5783.78</c:v>
                </c:pt>
                <c:pt idx="321">
                  <c:v>5808.22</c:v>
                </c:pt>
                <c:pt idx="322">
                  <c:v>5808.22</c:v>
                </c:pt>
                <c:pt idx="323">
                  <c:v>5808.22</c:v>
                </c:pt>
                <c:pt idx="324">
                  <c:v>5803.13</c:v>
                </c:pt>
                <c:pt idx="325">
                  <c:v>5803.13</c:v>
                </c:pt>
                <c:pt idx="326">
                  <c:v>5803.13</c:v>
                </c:pt>
                <c:pt idx="327">
                  <c:v>5803.13</c:v>
                </c:pt>
                <c:pt idx="328">
                  <c:v>5803.13</c:v>
                </c:pt>
                <c:pt idx="329">
                  <c:v>5803.13</c:v>
                </c:pt>
                <c:pt idx="330">
                  <c:v>5803.13</c:v>
                </c:pt>
                <c:pt idx="331">
                  <c:v>5803.13</c:v>
                </c:pt>
                <c:pt idx="332">
                  <c:v>5803.13</c:v>
                </c:pt>
                <c:pt idx="333">
                  <c:v>5803.13</c:v>
                </c:pt>
                <c:pt idx="334">
                  <c:v>5803.13</c:v>
                </c:pt>
                <c:pt idx="335">
                  <c:v>5803.13</c:v>
                </c:pt>
                <c:pt idx="336">
                  <c:v>5751.7</c:v>
                </c:pt>
                <c:pt idx="337">
                  <c:v>5751.7</c:v>
                </c:pt>
                <c:pt idx="338">
                  <c:v>5751.7</c:v>
                </c:pt>
                <c:pt idx="339">
                  <c:v>5751.7</c:v>
                </c:pt>
                <c:pt idx="340">
                  <c:v>5751.7</c:v>
                </c:pt>
                <c:pt idx="341">
                  <c:v>5751.7</c:v>
                </c:pt>
                <c:pt idx="342">
                  <c:v>5751.7</c:v>
                </c:pt>
                <c:pt idx="343">
                  <c:v>5751.7</c:v>
                </c:pt>
                <c:pt idx="344">
                  <c:v>5751.7</c:v>
                </c:pt>
                <c:pt idx="345">
                  <c:v>5729.25</c:v>
                </c:pt>
                <c:pt idx="346">
                  <c:v>5729.25</c:v>
                </c:pt>
                <c:pt idx="347">
                  <c:v>5729.25</c:v>
                </c:pt>
                <c:pt idx="348">
                  <c:v>5638.6</c:v>
                </c:pt>
                <c:pt idx="349">
                  <c:v>5638.6</c:v>
                </c:pt>
                <c:pt idx="350">
                  <c:v>5638.6</c:v>
                </c:pt>
                <c:pt idx="351">
                  <c:v>5636.06</c:v>
                </c:pt>
                <c:pt idx="352">
                  <c:v>5633.52</c:v>
                </c:pt>
                <c:pt idx="353">
                  <c:v>5633.52</c:v>
                </c:pt>
                <c:pt idx="354">
                  <c:v>5633.52</c:v>
                </c:pt>
                <c:pt idx="355">
                  <c:v>5633.52</c:v>
                </c:pt>
                <c:pt idx="356">
                  <c:v>5633.52</c:v>
                </c:pt>
                <c:pt idx="357">
                  <c:v>5633.52</c:v>
                </c:pt>
                <c:pt idx="358">
                  <c:v>5633.52</c:v>
                </c:pt>
                <c:pt idx="359">
                  <c:v>5633.52</c:v>
                </c:pt>
                <c:pt idx="360">
                  <c:v>5639.98</c:v>
                </c:pt>
                <c:pt idx="361">
                  <c:v>5639.98</c:v>
                </c:pt>
                <c:pt idx="362">
                  <c:v>5668.76</c:v>
                </c:pt>
                <c:pt idx="363">
                  <c:v>5668.76</c:v>
                </c:pt>
                <c:pt idx="364">
                  <c:v>5668.76</c:v>
                </c:pt>
                <c:pt idx="365">
                  <c:v>5744.47</c:v>
                </c:pt>
                <c:pt idx="366">
                  <c:v>5744.47</c:v>
                </c:pt>
                <c:pt idx="367">
                  <c:v>5744.47</c:v>
                </c:pt>
                <c:pt idx="368">
                  <c:v>5744.47</c:v>
                </c:pt>
                <c:pt idx="369">
                  <c:v>5744.47</c:v>
                </c:pt>
                <c:pt idx="370">
                  <c:v>5771.72</c:v>
                </c:pt>
                <c:pt idx="371">
                  <c:v>5771.72</c:v>
                </c:pt>
                <c:pt idx="372">
                  <c:v>5771.72</c:v>
                </c:pt>
                <c:pt idx="373">
                  <c:v>5771.72</c:v>
                </c:pt>
                <c:pt idx="374">
                  <c:v>5792.13</c:v>
                </c:pt>
                <c:pt idx="375">
                  <c:v>5792.13</c:v>
                </c:pt>
                <c:pt idx="376">
                  <c:v>5792.13</c:v>
                </c:pt>
                <c:pt idx="377">
                  <c:v>5792.13</c:v>
                </c:pt>
                <c:pt idx="378">
                  <c:v>6220.75</c:v>
                </c:pt>
                <c:pt idx="379">
                  <c:v>6220.75</c:v>
                </c:pt>
                <c:pt idx="380">
                  <c:v>6230.93</c:v>
                </c:pt>
                <c:pt idx="381">
                  <c:v>6240.1</c:v>
                </c:pt>
                <c:pt idx="382">
                  <c:v>6240.1</c:v>
                </c:pt>
                <c:pt idx="383">
                  <c:v>6240.1</c:v>
                </c:pt>
                <c:pt idx="384">
                  <c:v>6240.1</c:v>
                </c:pt>
                <c:pt idx="385">
                  <c:v>6240.1</c:v>
                </c:pt>
                <c:pt idx="386">
                  <c:v>6213.84</c:v>
                </c:pt>
                <c:pt idx="387">
                  <c:v>6198.64</c:v>
                </c:pt>
                <c:pt idx="388">
                  <c:v>6172.56</c:v>
                </c:pt>
                <c:pt idx="389">
                  <c:v>6155.59</c:v>
                </c:pt>
                <c:pt idx="390">
                  <c:v>6129.59</c:v>
                </c:pt>
                <c:pt idx="391">
                  <c:v>6129.59</c:v>
                </c:pt>
                <c:pt idx="392">
                  <c:v>6129.59</c:v>
                </c:pt>
                <c:pt idx="393">
                  <c:v>6129.59</c:v>
                </c:pt>
                <c:pt idx="394">
                  <c:v>6129.59</c:v>
                </c:pt>
                <c:pt idx="395">
                  <c:v>6121.95</c:v>
                </c:pt>
                <c:pt idx="396">
                  <c:v>6100.51</c:v>
                </c:pt>
                <c:pt idx="397">
                  <c:v>5957.89</c:v>
                </c:pt>
                <c:pt idx="398">
                  <c:v>5957.89</c:v>
                </c:pt>
                <c:pt idx="399">
                  <c:v>5957.89</c:v>
                </c:pt>
                <c:pt idx="400">
                  <c:v>5925.54</c:v>
                </c:pt>
                <c:pt idx="401">
                  <c:v>5905.78</c:v>
                </c:pt>
                <c:pt idx="402">
                  <c:v>5905.78</c:v>
                </c:pt>
                <c:pt idx="403">
                  <c:v>5905.78</c:v>
                </c:pt>
                <c:pt idx="404">
                  <c:v>5846.18</c:v>
                </c:pt>
                <c:pt idx="405">
                  <c:v>5846.18</c:v>
                </c:pt>
                <c:pt idx="406">
                  <c:v>5846.18</c:v>
                </c:pt>
                <c:pt idx="407">
                  <c:v>5752.3</c:v>
                </c:pt>
                <c:pt idx="408">
                  <c:v>5752.3</c:v>
                </c:pt>
                <c:pt idx="409">
                  <c:v>5752.3</c:v>
                </c:pt>
                <c:pt idx="410">
                  <c:v>5752.3</c:v>
                </c:pt>
                <c:pt idx="411">
                  <c:v>5728.64</c:v>
                </c:pt>
                <c:pt idx="412">
                  <c:v>5728.64</c:v>
                </c:pt>
                <c:pt idx="413">
                  <c:v>5669.4</c:v>
                </c:pt>
                <c:pt idx="414">
                  <c:v>5669.4</c:v>
                </c:pt>
                <c:pt idx="415">
                  <c:v>5669.4</c:v>
                </c:pt>
                <c:pt idx="416">
                  <c:v>5669.4</c:v>
                </c:pt>
                <c:pt idx="417">
                  <c:v>5669.4</c:v>
                </c:pt>
                <c:pt idx="418">
                  <c:v>5669.4</c:v>
                </c:pt>
                <c:pt idx="419">
                  <c:v>5620.51</c:v>
                </c:pt>
                <c:pt idx="420">
                  <c:v>5594.95</c:v>
                </c:pt>
                <c:pt idx="421">
                  <c:v>5594.95</c:v>
                </c:pt>
                <c:pt idx="422">
                  <c:v>5594.95</c:v>
                </c:pt>
                <c:pt idx="423">
                  <c:v>5594.95</c:v>
                </c:pt>
                <c:pt idx="424">
                  <c:v>5594.95</c:v>
                </c:pt>
                <c:pt idx="425">
                  <c:v>5594.95</c:v>
                </c:pt>
                <c:pt idx="426">
                  <c:v>5594.95</c:v>
                </c:pt>
                <c:pt idx="427">
                  <c:v>5594.95</c:v>
                </c:pt>
                <c:pt idx="428">
                  <c:v>5594.95</c:v>
                </c:pt>
                <c:pt idx="429">
                  <c:v>5598.18</c:v>
                </c:pt>
                <c:pt idx="430">
                  <c:v>5614.92</c:v>
                </c:pt>
                <c:pt idx="431">
                  <c:v>5639.36</c:v>
                </c:pt>
                <c:pt idx="432">
                  <c:v>5639.36</c:v>
                </c:pt>
                <c:pt idx="433">
                  <c:v>5639.36</c:v>
                </c:pt>
                <c:pt idx="434">
                  <c:v>5639.36</c:v>
                </c:pt>
                <c:pt idx="435">
                  <c:v>5639.36</c:v>
                </c:pt>
                <c:pt idx="436">
                  <c:v>5639.36</c:v>
                </c:pt>
                <c:pt idx="437">
                  <c:v>5639.36</c:v>
                </c:pt>
                <c:pt idx="438">
                  <c:v>5639.36</c:v>
                </c:pt>
                <c:pt idx="439">
                  <c:v>5639.36</c:v>
                </c:pt>
                <c:pt idx="440">
                  <c:v>5639.36</c:v>
                </c:pt>
                <c:pt idx="441">
                  <c:v>5606.77</c:v>
                </c:pt>
                <c:pt idx="442">
                  <c:v>5606.77</c:v>
                </c:pt>
                <c:pt idx="443">
                  <c:v>5606.77</c:v>
                </c:pt>
                <c:pt idx="444">
                  <c:v>5606.77</c:v>
                </c:pt>
                <c:pt idx="445">
                  <c:v>5606.77</c:v>
                </c:pt>
                <c:pt idx="446">
                  <c:v>5606.77</c:v>
                </c:pt>
                <c:pt idx="447">
                  <c:v>5606.77</c:v>
                </c:pt>
                <c:pt idx="448">
                  <c:v>5606.77</c:v>
                </c:pt>
                <c:pt idx="449">
                  <c:v>5606.77</c:v>
                </c:pt>
                <c:pt idx="450">
                  <c:v>5606.77</c:v>
                </c:pt>
                <c:pt idx="451">
                  <c:v>5606.77</c:v>
                </c:pt>
                <c:pt idx="452">
                  <c:v>5606.77</c:v>
                </c:pt>
                <c:pt idx="453">
                  <c:v>5606.77</c:v>
                </c:pt>
                <c:pt idx="454">
                  <c:v>5606.77</c:v>
                </c:pt>
                <c:pt idx="455">
                  <c:v>5606.77</c:v>
                </c:pt>
                <c:pt idx="456">
                  <c:v>5521.94</c:v>
                </c:pt>
                <c:pt idx="457">
                  <c:v>5521.94</c:v>
                </c:pt>
                <c:pt idx="458">
                  <c:v>5521.94</c:v>
                </c:pt>
                <c:pt idx="459">
                  <c:v>5521.94</c:v>
                </c:pt>
                <c:pt idx="460">
                  <c:v>5481.2</c:v>
                </c:pt>
                <c:pt idx="461">
                  <c:v>5481.2</c:v>
                </c:pt>
                <c:pt idx="462">
                  <c:v>5481.2</c:v>
                </c:pt>
                <c:pt idx="463">
                  <c:v>5481.2</c:v>
                </c:pt>
                <c:pt idx="464">
                  <c:v>5481.2</c:v>
                </c:pt>
                <c:pt idx="465">
                  <c:v>5481.2</c:v>
                </c:pt>
                <c:pt idx="466">
                  <c:v>5481.2</c:v>
                </c:pt>
                <c:pt idx="467">
                  <c:v>5461.97</c:v>
                </c:pt>
                <c:pt idx="468">
                  <c:v>5461.97</c:v>
                </c:pt>
                <c:pt idx="469">
                  <c:v>5461.97</c:v>
                </c:pt>
                <c:pt idx="470">
                  <c:v>5473.63</c:v>
                </c:pt>
                <c:pt idx="471">
                  <c:v>5473.63</c:v>
                </c:pt>
                <c:pt idx="472">
                  <c:v>5473.63</c:v>
                </c:pt>
                <c:pt idx="473">
                  <c:v>5473.63</c:v>
                </c:pt>
                <c:pt idx="474">
                  <c:v>5473.63</c:v>
                </c:pt>
                <c:pt idx="475">
                  <c:v>5473.63</c:v>
                </c:pt>
                <c:pt idx="476">
                  <c:v>5473.63</c:v>
                </c:pt>
                <c:pt idx="477">
                  <c:v>5473.63</c:v>
                </c:pt>
                <c:pt idx="478">
                  <c:v>5482.71</c:v>
                </c:pt>
                <c:pt idx="479">
                  <c:v>5482.71</c:v>
                </c:pt>
                <c:pt idx="480">
                  <c:v>5494.36</c:v>
                </c:pt>
                <c:pt idx="481">
                  <c:v>5494.36</c:v>
                </c:pt>
                <c:pt idx="482">
                  <c:v>5494.36</c:v>
                </c:pt>
                <c:pt idx="483">
                  <c:v>5494.36</c:v>
                </c:pt>
                <c:pt idx="484">
                  <c:v>5494.36</c:v>
                </c:pt>
                <c:pt idx="485">
                  <c:v>5494.36</c:v>
                </c:pt>
                <c:pt idx="486">
                  <c:v>5494.36</c:v>
                </c:pt>
                <c:pt idx="487">
                  <c:v>5494.36</c:v>
                </c:pt>
                <c:pt idx="488">
                  <c:v>5494.36</c:v>
                </c:pt>
                <c:pt idx="489">
                  <c:v>5494.36</c:v>
                </c:pt>
                <c:pt idx="490">
                  <c:v>5494.36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AD-434C-80BC-DB0C540398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92449184"/>
        <c:axId val="836573920"/>
      </c:lineChart>
      <c:dateAx>
        <c:axId val="109244918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36573920"/>
        <c:crosses val="autoZero"/>
        <c:auto val="1"/>
        <c:lblOffset val="100"/>
        <c:baseTimeUnit val="days"/>
      </c:dateAx>
      <c:valAx>
        <c:axId val="836573920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9244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>
                <a:solidFill>
                  <a:schemeClr val="tx1"/>
                </a:solidFill>
              </a:rPr>
              <a:t>硅铁产量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硅铁产量：全国（月）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Sheet1!$A$3:$A$13</c:f>
              <c:numCache>
                <c:formatCode>yyyy\-mm\-dd</c:formatCode>
                <c:ptCount val="11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</c:numCache>
            </c:numRef>
          </c:cat>
          <c:val>
            <c:numRef>
              <c:f>Sheet1!$B$3:$B$13</c:f>
              <c:numCache>
                <c:formatCode>General</c:formatCode>
                <c:ptCount val="11"/>
                <c:pt idx="0">
                  <c:v>46.11</c:v>
                </c:pt>
                <c:pt idx="1">
                  <c:v>44.31</c:v>
                </c:pt>
                <c:pt idx="2">
                  <c:v>45.32</c:v>
                </c:pt>
                <c:pt idx="3">
                  <c:v>47.84</c:v>
                </c:pt>
                <c:pt idx="4">
                  <c:v>47.73</c:v>
                </c:pt>
                <c:pt idx="5">
                  <c:v>44.02</c:v>
                </c:pt>
                <c:pt idx="6">
                  <c:v>46.4</c:v>
                </c:pt>
                <c:pt idx="7">
                  <c:v>47.97</c:v>
                </c:pt>
                <c:pt idx="8">
                  <c:v>48.73</c:v>
                </c:pt>
                <c:pt idx="9">
                  <c:v>48.62</c:v>
                </c:pt>
                <c:pt idx="10">
                  <c:v>46.16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DA-4E15-9721-8384A89D3F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3719312"/>
        <c:axId val="1102442480"/>
      </c:barChart>
      <c:dateAx>
        <c:axId val="1093719312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02442480"/>
        <c:crosses val="autoZero"/>
        <c:auto val="1"/>
        <c:lblOffset val="100"/>
        <c:baseTimeUnit val="months"/>
      </c:dateAx>
      <c:valAx>
        <c:axId val="110244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93719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硅铁企业开工率（周）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D52-4E81-BFF0-45433C8BC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Sheet1!$A$3:$A$25</c:f>
              <c:numCache>
                <c:formatCode>yyyy\-mm\-dd</c:formatCode>
                <c:ptCount val="23"/>
                <c:pt idx="0">
                  <c:v>43672</c:v>
                </c:pt>
                <c:pt idx="1">
                  <c:v>43679</c:v>
                </c:pt>
                <c:pt idx="2">
                  <c:v>43686</c:v>
                </c:pt>
                <c:pt idx="3">
                  <c:v>43693</c:v>
                </c:pt>
                <c:pt idx="4">
                  <c:v>43700</c:v>
                </c:pt>
                <c:pt idx="5">
                  <c:v>43707</c:v>
                </c:pt>
                <c:pt idx="6">
                  <c:v>43714</c:v>
                </c:pt>
                <c:pt idx="7">
                  <c:v>43721</c:v>
                </c:pt>
                <c:pt idx="8">
                  <c:v>43728</c:v>
                </c:pt>
                <c:pt idx="9">
                  <c:v>43735</c:v>
                </c:pt>
                <c:pt idx="10">
                  <c:v>43749</c:v>
                </c:pt>
                <c:pt idx="11">
                  <c:v>43756</c:v>
                </c:pt>
                <c:pt idx="12">
                  <c:v>43763</c:v>
                </c:pt>
                <c:pt idx="13">
                  <c:v>43770</c:v>
                </c:pt>
                <c:pt idx="14">
                  <c:v>43777</c:v>
                </c:pt>
                <c:pt idx="15">
                  <c:v>43784</c:v>
                </c:pt>
                <c:pt idx="16">
                  <c:v>43791</c:v>
                </c:pt>
                <c:pt idx="17">
                  <c:v>43798</c:v>
                </c:pt>
                <c:pt idx="18">
                  <c:v>43805</c:v>
                </c:pt>
                <c:pt idx="19">
                  <c:v>43812</c:v>
                </c:pt>
                <c:pt idx="20">
                  <c:v>43819</c:v>
                </c:pt>
                <c:pt idx="21">
                  <c:v>43826</c:v>
                </c:pt>
                <c:pt idx="22">
                  <c:v>43833</c:v>
                </c:pt>
              </c:numCache>
            </c:numRef>
          </c:cat>
          <c:val>
            <c:numRef>
              <c:f>Sheet1!$B$3:$B$25</c:f>
              <c:numCache>
                <c:formatCode>General</c:formatCode>
                <c:ptCount val="23"/>
                <c:pt idx="0">
                  <c:v>59.48</c:v>
                </c:pt>
                <c:pt idx="1">
                  <c:v>53.39</c:v>
                </c:pt>
                <c:pt idx="2">
                  <c:v>54.77</c:v>
                </c:pt>
                <c:pt idx="3">
                  <c:v>52.78</c:v>
                </c:pt>
                <c:pt idx="4">
                  <c:v>53.12</c:v>
                </c:pt>
                <c:pt idx="8">
                  <c:v>55.02</c:v>
                </c:pt>
                <c:pt idx="9">
                  <c:v>56.11</c:v>
                </c:pt>
                <c:pt idx="10">
                  <c:v>54.04</c:v>
                </c:pt>
                <c:pt idx="11">
                  <c:v>52.68</c:v>
                </c:pt>
                <c:pt idx="12">
                  <c:v>52.59</c:v>
                </c:pt>
                <c:pt idx="13">
                  <c:v>53.32</c:v>
                </c:pt>
                <c:pt idx="14">
                  <c:v>51.7</c:v>
                </c:pt>
                <c:pt idx="15">
                  <c:v>52.36</c:v>
                </c:pt>
                <c:pt idx="16">
                  <c:v>52.59</c:v>
                </c:pt>
                <c:pt idx="17">
                  <c:v>49.38</c:v>
                </c:pt>
                <c:pt idx="18">
                  <c:v>49.51</c:v>
                </c:pt>
                <c:pt idx="19">
                  <c:v>49.91</c:v>
                </c:pt>
                <c:pt idx="20">
                  <c:v>51.24</c:v>
                </c:pt>
                <c:pt idx="22">
                  <c:v>51.09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52-4E81-BFF0-45433C8BC3F1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硅锰企业开工率（周）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1.6170338740947114E-16"/>
                  <c:y val="2.4382826503326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D52-4E81-BFF0-45433C8BC3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Sheet1!$A$3:$A$25</c:f>
              <c:numCache>
                <c:formatCode>yyyy\-mm\-dd</c:formatCode>
                <c:ptCount val="23"/>
                <c:pt idx="0">
                  <c:v>43672</c:v>
                </c:pt>
                <c:pt idx="1">
                  <c:v>43679</c:v>
                </c:pt>
                <c:pt idx="2">
                  <c:v>43686</c:v>
                </c:pt>
                <c:pt idx="3">
                  <c:v>43693</c:v>
                </c:pt>
                <c:pt idx="4">
                  <c:v>43700</c:v>
                </c:pt>
                <c:pt idx="5">
                  <c:v>43707</c:v>
                </c:pt>
                <c:pt idx="6">
                  <c:v>43714</c:v>
                </c:pt>
                <c:pt idx="7">
                  <c:v>43721</c:v>
                </c:pt>
                <c:pt idx="8">
                  <c:v>43728</c:v>
                </c:pt>
                <c:pt idx="9">
                  <c:v>43735</c:v>
                </c:pt>
                <c:pt idx="10">
                  <c:v>43749</c:v>
                </c:pt>
                <c:pt idx="11">
                  <c:v>43756</c:v>
                </c:pt>
                <c:pt idx="12">
                  <c:v>43763</c:v>
                </c:pt>
                <c:pt idx="13">
                  <c:v>43770</c:v>
                </c:pt>
                <c:pt idx="14">
                  <c:v>43777</c:v>
                </c:pt>
                <c:pt idx="15">
                  <c:v>43784</c:v>
                </c:pt>
                <c:pt idx="16">
                  <c:v>43791</c:v>
                </c:pt>
                <c:pt idx="17">
                  <c:v>43798</c:v>
                </c:pt>
                <c:pt idx="18">
                  <c:v>43805</c:v>
                </c:pt>
                <c:pt idx="19">
                  <c:v>43812</c:v>
                </c:pt>
                <c:pt idx="20">
                  <c:v>43819</c:v>
                </c:pt>
                <c:pt idx="21">
                  <c:v>43826</c:v>
                </c:pt>
                <c:pt idx="22">
                  <c:v>43833</c:v>
                </c:pt>
              </c:numCache>
            </c:numRef>
          </c:cat>
          <c:val>
            <c:numRef>
              <c:f>Sheet1!$C$3:$C$25</c:f>
              <c:numCache>
                <c:formatCode>General</c:formatCode>
                <c:ptCount val="23"/>
                <c:pt idx="0">
                  <c:v>68.540000000000006</c:v>
                </c:pt>
                <c:pt idx="1">
                  <c:v>68.81</c:v>
                </c:pt>
                <c:pt idx="2">
                  <c:v>69.55</c:v>
                </c:pt>
                <c:pt idx="3">
                  <c:v>70.040000000000006</c:v>
                </c:pt>
                <c:pt idx="4">
                  <c:v>69.349999999999994</c:v>
                </c:pt>
                <c:pt idx="5">
                  <c:v>70.47</c:v>
                </c:pt>
                <c:pt idx="6">
                  <c:v>69.17</c:v>
                </c:pt>
                <c:pt idx="7">
                  <c:v>67.64</c:v>
                </c:pt>
                <c:pt idx="8">
                  <c:v>69.41</c:v>
                </c:pt>
                <c:pt idx="9">
                  <c:v>69.16</c:v>
                </c:pt>
                <c:pt idx="10">
                  <c:v>70.14</c:v>
                </c:pt>
                <c:pt idx="11">
                  <c:v>69.47</c:v>
                </c:pt>
                <c:pt idx="12">
                  <c:v>69.13</c:v>
                </c:pt>
                <c:pt idx="13">
                  <c:v>65.63</c:v>
                </c:pt>
                <c:pt idx="14">
                  <c:v>62.78</c:v>
                </c:pt>
                <c:pt idx="15">
                  <c:v>60.43</c:v>
                </c:pt>
                <c:pt idx="16">
                  <c:v>61.01</c:v>
                </c:pt>
                <c:pt idx="17">
                  <c:v>59.23</c:v>
                </c:pt>
                <c:pt idx="18">
                  <c:v>57.75</c:v>
                </c:pt>
                <c:pt idx="19">
                  <c:v>57.19</c:v>
                </c:pt>
                <c:pt idx="20">
                  <c:v>57.83</c:v>
                </c:pt>
                <c:pt idx="21">
                  <c:v>58.26</c:v>
                </c:pt>
                <c:pt idx="22">
                  <c:v>56.82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52-4E81-BFF0-45433C8BC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3926815"/>
        <c:axId val="1053329583"/>
      </c:lineChart>
      <c:dateAx>
        <c:axId val="1683926815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53329583"/>
        <c:crosses val="autoZero"/>
        <c:auto val="1"/>
        <c:lblOffset val="100"/>
        <c:baseTimeUnit val="days"/>
      </c:dateAx>
      <c:valAx>
        <c:axId val="1053329583"/>
        <c:scaling>
          <c:orientation val="minMax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839268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 dirty="0"/>
              <a:t>锰系合金和锰矿价格</a:t>
            </a:r>
            <a:r>
              <a:rPr lang="zh-CN" altLang="en-US" sz="1800" dirty="0"/>
              <a:t>联系</a:t>
            </a:r>
            <a:r>
              <a:rPr lang="zh-CN" sz="1800" dirty="0"/>
              <a:t>紧密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万得!$C$1</c:f>
              <c:strCache>
                <c:ptCount val="1"/>
                <c:pt idx="0">
                  <c:v>硅锰:FeMn65Si17:北方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万得!$A$2:$A$1250</c:f>
              <c:numCache>
                <c:formatCode>yyyy\-mm</c:formatCode>
                <c:ptCount val="1249"/>
                <c:pt idx="0">
                  <c:v>42008</c:v>
                </c:pt>
                <c:pt idx="1">
                  <c:v>42009</c:v>
                </c:pt>
                <c:pt idx="2">
                  <c:v>42010</c:v>
                </c:pt>
                <c:pt idx="3">
                  <c:v>42011</c:v>
                </c:pt>
                <c:pt idx="4">
                  <c:v>42012</c:v>
                </c:pt>
                <c:pt idx="5">
                  <c:v>42013</c:v>
                </c:pt>
                <c:pt idx="6">
                  <c:v>42016</c:v>
                </c:pt>
                <c:pt idx="7">
                  <c:v>42017</c:v>
                </c:pt>
                <c:pt idx="8">
                  <c:v>42018</c:v>
                </c:pt>
                <c:pt idx="9">
                  <c:v>42019</c:v>
                </c:pt>
                <c:pt idx="10">
                  <c:v>42020</c:v>
                </c:pt>
                <c:pt idx="11">
                  <c:v>42023</c:v>
                </c:pt>
                <c:pt idx="12">
                  <c:v>42024</c:v>
                </c:pt>
                <c:pt idx="13">
                  <c:v>42025</c:v>
                </c:pt>
                <c:pt idx="14">
                  <c:v>42026</c:v>
                </c:pt>
                <c:pt idx="15">
                  <c:v>42027</c:v>
                </c:pt>
                <c:pt idx="16">
                  <c:v>42030</c:v>
                </c:pt>
                <c:pt idx="17">
                  <c:v>42031</c:v>
                </c:pt>
                <c:pt idx="18">
                  <c:v>42032</c:v>
                </c:pt>
                <c:pt idx="19">
                  <c:v>42033</c:v>
                </c:pt>
                <c:pt idx="20">
                  <c:v>42034</c:v>
                </c:pt>
                <c:pt idx="21">
                  <c:v>42037</c:v>
                </c:pt>
                <c:pt idx="22">
                  <c:v>42038</c:v>
                </c:pt>
                <c:pt idx="23">
                  <c:v>42039</c:v>
                </c:pt>
                <c:pt idx="24">
                  <c:v>42040</c:v>
                </c:pt>
                <c:pt idx="25">
                  <c:v>42041</c:v>
                </c:pt>
                <c:pt idx="26">
                  <c:v>42044</c:v>
                </c:pt>
                <c:pt idx="27">
                  <c:v>42045</c:v>
                </c:pt>
                <c:pt idx="28">
                  <c:v>42046</c:v>
                </c:pt>
                <c:pt idx="29">
                  <c:v>42047</c:v>
                </c:pt>
                <c:pt idx="30">
                  <c:v>42048</c:v>
                </c:pt>
                <c:pt idx="31">
                  <c:v>42050</c:v>
                </c:pt>
                <c:pt idx="32">
                  <c:v>42051</c:v>
                </c:pt>
                <c:pt idx="33">
                  <c:v>42052</c:v>
                </c:pt>
                <c:pt idx="34">
                  <c:v>42060</c:v>
                </c:pt>
                <c:pt idx="35">
                  <c:v>42061</c:v>
                </c:pt>
                <c:pt idx="36">
                  <c:v>42062</c:v>
                </c:pt>
                <c:pt idx="37">
                  <c:v>42063</c:v>
                </c:pt>
                <c:pt idx="38">
                  <c:v>42065</c:v>
                </c:pt>
                <c:pt idx="39">
                  <c:v>42066</c:v>
                </c:pt>
                <c:pt idx="40">
                  <c:v>42067</c:v>
                </c:pt>
                <c:pt idx="41">
                  <c:v>42068</c:v>
                </c:pt>
                <c:pt idx="42">
                  <c:v>42069</c:v>
                </c:pt>
                <c:pt idx="43">
                  <c:v>42072</c:v>
                </c:pt>
                <c:pt idx="44">
                  <c:v>42073</c:v>
                </c:pt>
                <c:pt idx="45">
                  <c:v>42074</c:v>
                </c:pt>
                <c:pt idx="46">
                  <c:v>42075</c:v>
                </c:pt>
                <c:pt idx="47">
                  <c:v>42076</c:v>
                </c:pt>
                <c:pt idx="48">
                  <c:v>42079</c:v>
                </c:pt>
                <c:pt idx="49">
                  <c:v>42080</c:v>
                </c:pt>
                <c:pt idx="50">
                  <c:v>42081</c:v>
                </c:pt>
                <c:pt idx="51">
                  <c:v>42082</c:v>
                </c:pt>
                <c:pt idx="52">
                  <c:v>42083</c:v>
                </c:pt>
                <c:pt idx="53">
                  <c:v>42086</c:v>
                </c:pt>
                <c:pt idx="54">
                  <c:v>42087</c:v>
                </c:pt>
                <c:pt idx="55">
                  <c:v>42088</c:v>
                </c:pt>
                <c:pt idx="56">
                  <c:v>42089</c:v>
                </c:pt>
                <c:pt idx="57">
                  <c:v>42090</c:v>
                </c:pt>
                <c:pt idx="58">
                  <c:v>42093</c:v>
                </c:pt>
                <c:pt idx="59">
                  <c:v>42094</c:v>
                </c:pt>
                <c:pt idx="60">
                  <c:v>42095</c:v>
                </c:pt>
                <c:pt idx="61">
                  <c:v>42096</c:v>
                </c:pt>
                <c:pt idx="62">
                  <c:v>42097</c:v>
                </c:pt>
                <c:pt idx="63">
                  <c:v>42101</c:v>
                </c:pt>
                <c:pt idx="64">
                  <c:v>42102</c:v>
                </c:pt>
                <c:pt idx="65">
                  <c:v>42103</c:v>
                </c:pt>
                <c:pt idx="66">
                  <c:v>42104</c:v>
                </c:pt>
                <c:pt idx="67">
                  <c:v>42107</c:v>
                </c:pt>
                <c:pt idx="68">
                  <c:v>42108</c:v>
                </c:pt>
                <c:pt idx="69">
                  <c:v>42109</c:v>
                </c:pt>
                <c:pt idx="70">
                  <c:v>42110</c:v>
                </c:pt>
                <c:pt idx="71">
                  <c:v>42111</c:v>
                </c:pt>
                <c:pt idx="72">
                  <c:v>42114</c:v>
                </c:pt>
                <c:pt idx="73">
                  <c:v>42115</c:v>
                </c:pt>
                <c:pt idx="74">
                  <c:v>42116</c:v>
                </c:pt>
                <c:pt idx="75">
                  <c:v>42117</c:v>
                </c:pt>
                <c:pt idx="76">
                  <c:v>42118</c:v>
                </c:pt>
                <c:pt idx="77">
                  <c:v>42121</c:v>
                </c:pt>
                <c:pt idx="78">
                  <c:v>42122</c:v>
                </c:pt>
                <c:pt idx="79">
                  <c:v>42123</c:v>
                </c:pt>
                <c:pt idx="80">
                  <c:v>42124</c:v>
                </c:pt>
                <c:pt idx="81">
                  <c:v>42128</c:v>
                </c:pt>
                <c:pt idx="82">
                  <c:v>42129</c:v>
                </c:pt>
                <c:pt idx="83">
                  <c:v>42130</c:v>
                </c:pt>
                <c:pt idx="84">
                  <c:v>42131</c:v>
                </c:pt>
                <c:pt idx="85">
                  <c:v>42132</c:v>
                </c:pt>
                <c:pt idx="86">
                  <c:v>42135</c:v>
                </c:pt>
                <c:pt idx="87">
                  <c:v>42136</c:v>
                </c:pt>
                <c:pt idx="88">
                  <c:v>42137</c:v>
                </c:pt>
                <c:pt idx="89">
                  <c:v>42138</c:v>
                </c:pt>
                <c:pt idx="90">
                  <c:v>42139</c:v>
                </c:pt>
                <c:pt idx="91">
                  <c:v>42142</c:v>
                </c:pt>
                <c:pt idx="92">
                  <c:v>42143</c:v>
                </c:pt>
                <c:pt idx="93">
                  <c:v>42144</c:v>
                </c:pt>
                <c:pt idx="94">
                  <c:v>42145</c:v>
                </c:pt>
                <c:pt idx="95">
                  <c:v>42146</c:v>
                </c:pt>
                <c:pt idx="96">
                  <c:v>42149</c:v>
                </c:pt>
                <c:pt idx="97">
                  <c:v>42150</c:v>
                </c:pt>
                <c:pt idx="98">
                  <c:v>42151</c:v>
                </c:pt>
                <c:pt idx="99">
                  <c:v>42152</c:v>
                </c:pt>
                <c:pt idx="100">
                  <c:v>42153</c:v>
                </c:pt>
                <c:pt idx="101">
                  <c:v>42156</c:v>
                </c:pt>
                <c:pt idx="102">
                  <c:v>42157</c:v>
                </c:pt>
                <c:pt idx="103">
                  <c:v>42158</c:v>
                </c:pt>
                <c:pt idx="104">
                  <c:v>42159</c:v>
                </c:pt>
                <c:pt idx="105">
                  <c:v>42160</c:v>
                </c:pt>
                <c:pt idx="106">
                  <c:v>42163</c:v>
                </c:pt>
                <c:pt idx="107">
                  <c:v>42164</c:v>
                </c:pt>
                <c:pt idx="108">
                  <c:v>42165</c:v>
                </c:pt>
                <c:pt idx="109">
                  <c:v>42166</c:v>
                </c:pt>
                <c:pt idx="110">
                  <c:v>42167</c:v>
                </c:pt>
                <c:pt idx="111">
                  <c:v>42170</c:v>
                </c:pt>
                <c:pt idx="112">
                  <c:v>42171</c:v>
                </c:pt>
                <c:pt idx="113">
                  <c:v>42172</c:v>
                </c:pt>
                <c:pt idx="114">
                  <c:v>42173</c:v>
                </c:pt>
                <c:pt idx="115">
                  <c:v>42174</c:v>
                </c:pt>
                <c:pt idx="116">
                  <c:v>42178</c:v>
                </c:pt>
                <c:pt idx="117">
                  <c:v>42179</c:v>
                </c:pt>
                <c:pt idx="118">
                  <c:v>42180</c:v>
                </c:pt>
                <c:pt idx="119">
                  <c:v>42181</c:v>
                </c:pt>
                <c:pt idx="120">
                  <c:v>42184</c:v>
                </c:pt>
                <c:pt idx="121">
                  <c:v>42185</c:v>
                </c:pt>
                <c:pt idx="122">
                  <c:v>42186</c:v>
                </c:pt>
                <c:pt idx="123">
                  <c:v>42187</c:v>
                </c:pt>
                <c:pt idx="124">
                  <c:v>42188</c:v>
                </c:pt>
                <c:pt idx="125">
                  <c:v>42191</c:v>
                </c:pt>
                <c:pt idx="126">
                  <c:v>42192</c:v>
                </c:pt>
                <c:pt idx="127">
                  <c:v>42193</c:v>
                </c:pt>
                <c:pt idx="128">
                  <c:v>42194</c:v>
                </c:pt>
                <c:pt idx="129">
                  <c:v>42195</c:v>
                </c:pt>
                <c:pt idx="130">
                  <c:v>42198</c:v>
                </c:pt>
                <c:pt idx="131">
                  <c:v>42199</c:v>
                </c:pt>
                <c:pt idx="132">
                  <c:v>42200</c:v>
                </c:pt>
                <c:pt idx="133">
                  <c:v>42201</c:v>
                </c:pt>
                <c:pt idx="134">
                  <c:v>42202</c:v>
                </c:pt>
                <c:pt idx="135">
                  <c:v>42205</c:v>
                </c:pt>
                <c:pt idx="136">
                  <c:v>42206</c:v>
                </c:pt>
                <c:pt idx="137">
                  <c:v>42207</c:v>
                </c:pt>
                <c:pt idx="138">
                  <c:v>42208</c:v>
                </c:pt>
                <c:pt idx="139">
                  <c:v>42209</c:v>
                </c:pt>
                <c:pt idx="140">
                  <c:v>42212</c:v>
                </c:pt>
                <c:pt idx="141">
                  <c:v>42213</c:v>
                </c:pt>
                <c:pt idx="142">
                  <c:v>42214</c:v>
                </c:pt>
                <c:pt idx="143">
                  <c:v>42215</c:v>
                </c:pt>
                <c:pt idx="144">
                  <c:v>42216</c:v>
                </c:pt>
                <c:pt idx="145">
                  <c:v>42219</c:v>
                </c:pt>
                <c:pt idx="146">
                  <c:v>42220</c:v>
                </c:pt>
                <c:pt idx="147">
                  <c:v>42221</c:v>
                </c:pt>
                <c:pt idx="148">
                  <c:v>42222</c:v>
                </c:pt>
                <c:pt idx="149">
                  <c:v>42223</c:v>
                </c:pt>
                <c:pt idx="150">
                  <c:v>42226</c:v>
                </c:pt>
                <c:pt idx="151">
                  <c:v>42227</c:v>
                </c:pt>
                <c:pt idx="152">
                  <c:v>42228</c:v>
                </c:pt>
                <c:pt idx="153">
                  <c:v>42229</c:v>
                </c:pt>
                <c:pt idx="154">
                  <c:v>42230</c:v>
                </c:pt>
                <c:pt idx="155">
                  <c:v>42233</c:v>
                </c:pt>
                <c:pt idx="156">
                  <c:v>42234</c:v>
                </c:pt>
                <c:pt idx="157">
                  <c:v>42235</c:v>
                </c:pt>
                <c:pt idx="158">
                  <c:v>42236</c:v>
                </c:pt>
                <c:pt idx="159">
                  <c:v>42237</c:v>
                </c:pt>
                <c:pt idx="160">
                  <c:v>42240</c:v>
                </c:pt>
                <c:pt idx="161">
                  <c:v>42241</c:v>
                </c:pt>
                <c:pt idx="162">
                  <c:v>42242</c:v>
                </c:pt>
                <c:pt idx="163">
                  <c:v>42243</c:v>
                </c:pt>
                <c:pt idx="164">
                  <c:v>42244</c:v>
                </c:pt>
                <c:pt idx="165">
                  <c:v>42247</c:v>
                </c:pt>
                <c:pt idx="166">
                  <c:v>42248</c:v>
                </c:pt>
                <c:pt idx="167">
                  <c:v>42249</c:v>
                </c:pt>
                <c:pt idx="168">
                  <c:v>42253</c:v>
                </c:pt>
                <c:pt idx="169">
                  <c:v>42254</c:v>
                </c:pt>
                <c:pt idx="170">
                  <c:v>42255</c:v>
                </c:pt>
                <c:pt idx="171">
                  <c:v>42256</c:v>
                </c:pt>
                <c:pt idx="172">
                  <c:v>42257</c:v>
                </c:pt>
                <c:pt idx="173">
                  <c:v>42258</c:v>
                </c:pt>
                <c:pt idx="174">
                  <c:v>42261</c:v>
                </c:pt>
                <c:pt idx="175">
                  <c:v>42262</c:v>
                </c:pt>
                <c:pt idx="176">
                  <c:v>42263</c:v>
                </c:pt>
                <c:pt idx="177">
                  <c:v>42264</c:v>
                </c:pt>
                <c:pt idx="178">
                  <c:v>42265</c:v>
                </c:pt>
                <c:pt idx="179">
                  <c:v>42268</c:v>
                </c:pt>
                <c:pt idx="180">
                  <c:v>42269</c:v>
                </c:pt>
                <c:pt idx="181">
                  <c:v>42270</c:v>
                </c:pt>
                <c:pt idx="182">
                  <c:v>42271</c:v>
                </c:pt>
                <c:pt idx="183">
                  <c:v>42272</c:v>
                </c:pt>
                <c:pt idx="184">
                  <c:v>42275</c:v>
                </c:pt>
                <c:pt idx="185">
                  <c:v>42276</c:v>
                </c:pt>
                <c:pt idx="186">
                  <c:v>42277</c:v>
                </c:pt>
                <c:pt idx="187">
                  <c:v>42285</c:v>
                </c:pt>
                <c:pt idx="188">
                  <c:v>42286</c:v>
                </c:pt>
                <c:pt idx="189">
                  <c:v>42287</c:v>
                </c:pt>
                <c:pt idx="190">
                  <c:v>42289</c:v>
                </c:pt>
                <c:pt idx="191">
                  <c:v>42290</c:v>
                </c:pt>
                <c:pt idx="192">
                  <c:v>42291</c:v>
                </c:pt>
                <c:pt idx="193">
                  <c:v>42292</c:v>
                </c:pt>
                <c:pt idx="194">
                  <c:v>42293</c:v>
                </c:pt>
                <c:pt idx="195">
                  <c:v>42296</c:v>
                </c:pt>
                <c:pt idx="196">
                  <c:v>42297</c:v>
                </c:pt>
                <c:pt idx="197">
                  <c:v>42298</c:v>
                </c:pt>
                <c:pt idx="198">
                  <c:v>42299</c:v>
                </c:pt>
                <c:pt idx="199">
                  <c:v>42300</c:v>
                </c:pt>
                <c:pt idx="200">
                  <c:v>42303</c:v>
                </c:pt>
                <c:pt idx="201">
                  <c:v>42304</c:v>
                </c:pt>
                <c:pt idx="202">
                  <c:v>42305</c:v>
                </c:pt>
                <c:pt idx="203">
                  <c:v>42306</c:v>
                </c:pt>
                <c:pt idx="204">
                  <c:v>42307</c:v>
                </c:pt>
                <c:pt idx="205">
                  <c:v>42310</c:v>
                </c:pt>
                <c:pt idx="206">
                  <c:v>42311</c:v>
                </c:pt>
                <c:pt idx="207">
                  <c:v>42312</c:v>
                </c:pt>
                <c:pt idx="208">
                  <c:v>42313</c:v>
                </c:pt>
                <c:pt idx="209">
                  <c:v>42314</c:v>
                </c:pt>
                <c:pt idx="210">
                  <c:v>42317</c:v>
                </c:pt>
                <c:pt idx="211">
                  <c:v>42318</c:v>
                </c:pt>
                <c:pt idx="212">
                  <c:v>42319</c:v>
                </c:pt>
                <c:pt idx="213">
                  <c:v>42320</c:v>
                </c:pt>
                <c:pt idx="214">
                  <c:v>42321</c:v>
                </c:pt>
                <c:pt idx="215">
                  <c:v>42324</c:v>
                </c:pt>
                <c:pt idx="216">
                  <c:v>42325</c:v>
                </c:pt>
                <c:pt idx="217">
                  <c:v>42326</c:v>
                </c:pt>
                <c:pt idx="218">
                  <c:v>42327</c:v>
                </c:pt>
                <c:pt idx="219">
                  <c:v>42328</c:v>
                </c:pt>
                <c:pt idx="220">
                  <c:v>42331</c:v>
                </c:pt>
                <c:pt idx="221">
                  <c:v>42332</c:v>
                </c:pt>
                <c:pt idx="222">
                  <c:v>42333</c:v>
                </c:pt>
                <c:pt idx="223">
                  <c:v>42334</c:v>
                </c:pt>
                <c:pt idx="224">
                  <c:v>42335</c:v>
                </c:pt>
                <c:pt idx="225">
                  <c:v>42338</c:v>
                </c:pt>
                <c:pt idx="226">
                  <c:v>42339</c:v>
                </c:pt>
                <c:pt idx="227">
                  <c:v>42340</c:v>
                </c:pt>
                <c:pt idx="228">
                  <c:v>42341</c:v>
                </c:pt>
                <c:pt idx="229">
                  <c:v>42342</c:v>
                </c:pt>
                <c:pt idx="230">
                  <c:v>42345</c:v>
                </c:pt>
                <c:pt idx="231">
                  <c:v>42346</c:v>
                </c:pt>
                <c:pt idx="232">
                  <c:v>42347</c:v>
                </c:pt>
                <c:pt idx="233">
                  <c:v>42348</c:v>
                </c:pt>
                <c:pt idx="234">
                  <c:v>42349</c:v>
                </c:pt>
                <c:pt idx="235">
                  <c:v>42352</c:v>
                </c:pt>
                <c:pt idx="236">
                  <c:v>42353</c:v>
                </c:pt>
                <c:pt idx="237">
                  <c:v>42354</c:v>
                </c:pt>
                <c:pt idx="238">
                  <c:v>42355</c:v>
                </c:pt>
                <c:pt idx="239">
                  <c:v>42356</c:v>
                </c:pt>
                <c:pt idx="240">
                  <c:v>42359</c:v>
                </c:pt>
                <c:pt idx="241">
                  <c:v>42360</c:v>
                </c:pt>
                <c:pt idx="242">
                  <c:v>42361</c:v>
                </c:pt>
                <c:pt idx="243">
                  <c:v>42362</c:v>
                </c:pt>
                <c:pt idx="244">
                  <c:v>42363</c:v>
                </c:pt>
                <c:pt idx="245">
                  <c:v>42366</c:v>
                </c:pt>
                <c:pt idx="246">
                  <c:v>42367</c:v>
                </c:pt>
                <c:pt idx="247">
                  <c:v>42368</c:v>
                </c:pt>
                <c:pt idx="248">
                  <c:v>42369</c:v>
                </c:pt>
                <c:pt idx="249">
                  <c:v>42373</c:v>
                </c:pt>
                <c:pt idx="250">
                  <c:v>42374</c:v>
                </c:pt>
                <c:pt idx="251">
                  <c:v>42375</c:v>
                </c:pt>
                <c:pt idx="252">
                  <c:v>42376</c:v>
                </c:pt>
                <c:pt idx="253">
                  <c:v>42377</c:v>
                </c:pt>
                <c:pt idx="254">
                  <c:v>42380</c:v>
                </c:pt>
                <c:pt idx="255">
                  <c:v>42381</c:v>
                </c:pt>
                <c:pt idx="256">
                  <c:v>42382</c:v>
                </c:pt>
                <c:pt idx="257">
                  <c:v>42383</c:v>
                </c:pt>
                <c:pt idx="258">
                  <c:v>42384</c:v>
                </c:pt>
                <c:pt idx="259">
                  <c:v>42387</c:v>
                </c:pt>
                <c:pt idx="260">
                  <c:v>42388</c:v>
                </c:pt>
                <c:pt idx="261">
                  <c:v>42389</c:v>
                </c:pt>
                <c:pt idx="262">
                  <c:v>42390</c:v>
                </c:pt>
                <c:pt idx="263">
                  <c:v>42391</c:v>
                </c:pt>
                <c:pt idx="264">
                  <c:v>42394</c:v>
                </c:pt>
                <c:pt idx="265">
                  <c:v>42395</c:v>
                </c:pt>
                <c:pt idx="266">
                  <c:v>42396</c:v>
                </c:pt>
                <c:pt idx="267">
                  <c:v>42397</c:v>
                </c:pt>
                <c:pt idx="268">
                  <c:v>42398</c:v>
                </c:pt>
                <c:pt idx="269">
                  <c:v>42401</c:v>
                </c:pt>
                <c:pt idx="270">
                  <c:v>42402</c:v>
                </c:pt>
                <c:pt idx="271">
                  <c:v>42403</c:v>
                </c:pt>
                <c:pt idx="272">
                  <c:v>42404</c:v>
                </c:pt>
                <c:pt idx="273">
                  <c:v>42414</c:v>
                </c:pt>
                <c:pt idx="274">
                  <c:v>42415</c:v>
                </c:pt>
                <c:pt idx="275">
                  <c:v>42416</c:v>
                </c:pt>
                <c:pt idx="276">
                  <c:v>42417</c:v>
                </c:pt>
                <c:pt idx="277">
                  <c:v>42418</c:v>
                </c:pt>
                <c:pt idx="278">
                  <c:v>42419</c:v>
                </c:pt>
                <c:pt idx="279">
                  <c:v>42422</c:v>
                </c:pt>
                <c:pt idx="280">
                  <c:v>42423</c:v>
                </c:pt>
                <c:pt idx="281">
                  <c:v>42424</c:v>
                </c:pt>
                <c:pt idx="282">
                  <c:v>42425</c:v>
                </c:pt>
                <c:pt idx="283">
                  <c:v>42426</c:v>
                </c:pt>
                <c:pt idx="284">
                  <c:v>42429</c:v>
                </c:pt>
                <c:pt idx="285">
                  <c:v>42430</c:v>
                </c:pt>
                <c:pt idx="286">
                  <c:v>42431</c:v>
                </c:pt>
                <c:pt idx="287">
                  <c:v>42432</c:v>
                </c:pt>
                <c:pt idx="288">
                  <c:v>42433</c:v>
                </c:pt>
                <c:pt idx="289">
                  <c:v>42436</c:v>
                </c:pt>
                <c:pt idx="290">
                  <c:v>42437</c:v>
                </c:pt>
                <c:pt idx="291">
                  <c:v>42438</c:v>
                </c:pt>
                <c:pt idx="292">
                  <c:v>42439</c:v>
                </c:pt>
                <c:pt idx="293">
                  <c:v>42440</c:v>
                </c:pt>
                <c:pt idx="294">
                  <c:v>42443</c:v>
                </c:pt>
                <c:pt idx="295">
                  <c:v>42444</c:v>
                </c:pt>
                <c:pt idx="296">
                  <c:v>42445</c:v>
                </c:pt>
                <c:pt idx="297">
                  <c:v>42446</c:v>
                </c:pt>
                <c:pt idx="298">
                  <c:v>42447</c:v>
                </c:pt>
                <c:pt idx="299">
                  <c:v>42450</c:v>
                </c:pt>
                <c:pt idx="300">
                  <c:v>42451</c:v>
                </c:pt>
                <c:pt idx="301">
                  <c:v>42452</c:v>
                </c:pt>
                <c:pt idx="302">
                  <c:v>42453</c:v>
                </c:pt>
                <c:pt idx="303">
                  <c:v>42454</c:v>
                </c:pt>
                <c:pt idx="304">
                  <c:v>42457</c:v>
                </c:pt>
                <c:pt idx="305">
                  <c:v>42458</c:v>
                </c:pt>
                <c:pt idx="306">
                  <c:v>42459</c:v>
                </c:pt>
                <c:pt idx="307">
                  <c:v>42460</c:v>
                </c:pt>
                <c:pt idx="308">
                  <c:v>42461</c:v>
                </c:pt>
                <c:pt idx="309">
                  <c:v>42465</c:v>
                </c:pt>
                <c:pt idx="310">
                  <c:v>42466</c:v>
                </c:pt>
                <c:pt idx="311">
                  <c:v>42467</c:v>
                </c:pt>
                <c:pt idx="312">
                  <c:v>42468</c:v>
                </c:pt>
                <c:pt idx="313">
                  <c:v>42471</c:v>
                </c:pt>
                <c:pt idx="314">
                  <c:v>42472</c:v>
                </c:pt>
                <c:pt idx="315">
                  <c:v>42473</c:v>
                </c:pt>
                <c:pt idx="316">
                  <c:v>42474</c:v>
                </c:pt>
                <c:pt idx="317">
                  <c:v>42475</c:v>
                </c:pt>
                <c:pt idx="318">
                  <c:v>42478</c:v>
                </c:pt>
                <c:pt idx="319">
                  <c:v>42479</c:v>
                </c:pt>
                <c:pt idx="320">
                  <c:v>42480</c:v>
                </c:pt>
                <c:pt idx="321">
                  <c:v>42481</c:v>
                </c:pt>
                <c:pt idx="322">
                  <c:v>42482</c:v>
                </c:pt>
                <c:pt idx="323">
                  <c:v>42485</c:v>
                </c:pt>
                <c:pt idx="324">
                  <c:v>42486</c:v>
                </c:pt>
                <c:pt idx="325">
                  <c:v>42487</c:v>
                </c:pt>
                <c:pt idx="326">
                  <c:v>42488</c:v>
                </c:pt>
                <c:pt idx="327">
                  <c:v>42489</c:v>
                </c:pt>
                <c:pt idx="328">
                  <c:v>42493</c:v>
                </c:pt>
                <c:pt idx="329">
                  <c:v>42494</c:v>
                </c:pt>
                <c:pt idx="330">
                  <c:v>42495</c:v>
                </c:pt>
                <c:pt idx="331">
                  <c:v>42496</c:v>
                </c:pt>
                <c:pt idx="332">
                  <c:v>42499</c:v>
                </c:pt>
                <c:pt idx="333">
                  <c:v>42500</c:v>
                </c:pt>
                <c:pt idx="334">
                  <c:v>42501</c:v>
                </c:pt>
                <c:pt idx="335">
                  <c:v>42502</c:v>
                </c:pt>
                <c:pt idx="336">
                  <c:v>42503</c:v>
                </c:pt>
                <c:pt idx="337">
                  <c:v>42506</c:v>
                </c:pt>
                <c:pt idx="338">
                  <c:v>42507</c:v>
                </c:pt>
                <c:pt idx="339">
                  <c:v>42508</c:v>
                </c:pt>
                <c:pt idx="340">
                  <c:v>42509</c:v>
                </c:pt>
                <c:pt idx="341">
                  <c:v>42510</c:v>
                </c:pt>
                <c:pt idx="342">
                  <c:v>42513</c:v>
                </c:pt>
                <c:pt idx="343">
                  <c:v>42514</c:v>
                </c:pt>
                <c:pt idx="344">
                  <c:v>42515</c:v>
                </c:pt>
                <c:pt idx="345">
                  <c:v>42516</c:v>
                </c:pt>
                <c:pt idx="346">
                  <c:v>42517</c:v>
                </c:pt>
                <c:pt idx="347">
                  <c:v>42520</c:v>
                </c:pt>
                <c:pt idx="348">
                  <c:v>42521</c:v>
                </c:pt>
                <c:pt idx="349">
                  <c:v>42522</c:v>
                </c:pt>
                <c:pt idx="350">
                  <c:v>42523</c:v>
                </c:pt>
                <c:pt idx="351">
                  <c:v>42524</c:v>
                </c:pt>
                <c:pt idx="352">
                  <c:v>42527</c:v>
                </c:pt>
                <c:pt idx="353">
                  <c:v>42528</c:v>
                </c:pt>
                <c:pt idx="354">
                  <c:v>42529</c:v>
                </c:pt>
                <c:pt idx="355">
                  <c:v>42533</c:v>
                </c:pt>
                <c:pt idx="356">
                  <c:v>42534</c:v>
                </c:pt>
                <c:pt idx="357">
                  <c:v>42535</c:v>
                </c:pt>
                <c:pt idx="358">
                  <c:v>42536</c:v>
                </c:pt>
                <c:pt idx="359">
                  <c:v>42537</c:v>
                </c:pt>
                <c:pt idx="360">
                  <c:v>42538</c:v>
                </c:pt>
                <c:pt idx="361">
                  <c:v>42541</c:v>
                </c:pt>
                <c:pt idx="362">
                  <c:v>42542</c:v>
                </c:pt>
                <c:pt idx="363">
                  <c:v>42543</c:v>
                </c:pt>
                <c:pt idx="364">
                  <c:v>42544</c:v>
                </c:pt>
                <c:pt idx="365">
                  <c:v>42545</c:v>
                </c:pt>
                <c:pt idx="366">
                  <c:v>42548</c:v>
                </c:pt>
                <c:pt idx="367">
                  <c:v>42549</c:v>
                </c:pt>
                <c:pt idx="368">
                  <c:v>42550</c:v>
                </c:pt>
                <c:pt idx="369">
                  <c:v>42551</c:v>
                </c:pt>
                <c:pt idx="370">
                  <c:v>42552</c:v>
                </c:pt>
                <c:pt idx="371">
                  <c:v>42555</c:v>
                </c:pt>
                <c:pt idx="372">
                  <c:v>42556</c:v>
                </c:pt>
                <c:pt idx="373">
                  <c:v>42557</c:v>
                </c:pt>
                <c:pt idx="374">
                  <c:v>42558</c:v>
                </c:pt>
                <c:pt idx="375">
                  <c:v>42559</c:v>
                </c:pt>
                <c:pt idx="376">
                  <c:v>42562</c:v>
                </c:pt>
                <c:pt idx="377">
                  <c:v>42563</c:v>
                </c:pt>
                <c:pt idx="378">
                  <c:v>42564</c:v>
                </c:pt>
                <c:pt idx="379">
                  <c:v>42565</c:v>
                </c:pt>
                <c:pt idx="380">
                  <c:v>42566</c:v>
                </c:pt>
                <c:pt idx="381">
                  <c:v>42569</c:v>
                </c:pt>
                <c:pt idx="382">
                  <c:v>42570</c:v>
                </c:pt>
                <c:pt idx="383">
                  <c:v>42571</c:v>
                </c:pt>
                <c:pt idx="384">
                  <c:v>42572</c:v>
                </c:pt>
                <c:pt idx="385">
                  <c:v>42573</c:v>
                </c:pt>
                <c:pt idx="386">
                  <c:v>42576</c:v>
                </c:pt>
                <c:pt idx="387">
                  <c:v>42577</c:v>
                </c:pt>
                <c:pt idx="388">
                  <c:v>42578</c:v>
                </c:pt>
                <c:pt idx="389">
                  <c:v>42579</c:v>
                </c:pt>
                <c:pt idx="390">
                  <c:v>42580</c:v>
                </c:pt>
                <c:pt idx="391">
                  <c:v>42583</c:v>
                </c:pt>
                <c:pt idx="392">
                  <c:v>42584</c:v>
                </c:pt>
                <c:pt idx="393">
                  <c:v>42585</c:v>
                </c:pt>
                <c:pt idx="394">
                  <c:v>42586</c:v>
                </c:pt>
                <c:pt idx="395">
                  <c:v>42587</c:v>
                </c:pt>
                <c:pt idx="396">
                  <c:v>42590</c:v>
                </c:pt>
                <c:pt idx="397">
                  <c:v>42591</c:v>
                </c:pt>
                <c:pt idx="398">
                  <c:v>42592</c:v>
                </c:pt>
                <c:pt idx="399">
                  <c:v>42593</c:v>
                </c:pt>
                <c:pt idx="400">
                  <c:v>42594</c:v>
                </c:pt>
                <c:pt idx="401">
                  <c:v>42597</c:v>
                </c:pt>
                <c:pt idx="402">
                  <c:v>42598</c:v>
                </c:pt>
                <c:pt idx="403">
                  <c:v>42599</c:v>
                </c:pt>
                <c:pt idx="404">
                  <c:v>42600</c:v>
                </c:pt>
                <c:pt idx="405">
                  <c:v>42601</c:v>
                </c:pt>
                <c:pt idx="406">
                  <c:v>42604</c:v>
                </c:pt>
                <c:pt idx="407">
                  <c:v>42605</c:v>
                </c:pt>
                <c:pt idx="408">
                  <c:v>42606</c:v>
                </c:pt>
                <c:pt idx="409">
                  <c:v>42607</c:v>
                </c:pt>
                <c:pt idx="410">
                  <c:v>42608</c:v>
                </c:pt>
                <c:pt idx="411">
                  <c:v>42611</c:v>
                </c:pt>
                <c:pt idx="412">
                  <c:v>42612</c:v>
                </c:pt>
                <c:pt idx="413">
                  <c:v>42613</c:v>
                </c:pt>
                <c:pt idx="414">
                  <c:v>42614</c:v>
                </c:pt>
                <c:pt idx="415">
                  <c:v>42615</c:v>
                </c:pt>
                <c:pt idx="416">
                  <c:v>42618</c:v>
                </c:pt>
                <c:pt idx="417">
                  <c:v>42619</c:v>
                </c:pt>
                <c:pt idx="418">
                  <c:v>42620</c:v>
                </c:pt>
                <c:pt idx="419">
                  <c:v>42621</c:v>
                </c:pt>
                <c:pt idx="420">
                  <c:v>42622</c:v>
                </c:pt>
                <c:pt idx="421">
                  <c:v>42625</c:v>
                </c:pt>
                <c:pt idx="422">
                  <c:v>42626</c:v>
                </c:pt>
                <c:pt idx="423">
                  <c:v>42627</c:v>
                </c:pt>
                <c:pt idx="424">
                  <c:v>42631</c:v>
                </c:pt>
                <c:pt idx="425">
                  <c:v>42632</c:v>
                </c:pt>
                <c:pt idx="426">
                  <c:v>42633</c:v>
                </c:pt>
                <c:pt idx="427">
                  <c:v>42634</c:v>
                </c:pt>
                <c:pt idx="428">
                  <c:v>42635</c:v>
                </c:pt>
                <c:pt idx="429">
                  <c:v>42636</c:v>
                </c:pt>
                <c:pt idx="430">
                  <c:v>42639</c:v>
                </c:pt>
                <c:pt idx="431">
                  <c:v>42640</c:v>
                </c:pt>
                <c:pt idx="432">
                  <c:v>42641</c:v>
                </c:pt>
                <c:pt idx="433">
                  <c:v>42642</c:v>
                </c:pt>
                <c:pt idx="434">
                  <c:v>42643</c:v>
                </c:pt>
                <c:pt idx="435">
                  <c:v>42651</c:v>
                </c:pt>
                <c:pt idx="436">
                  <c:v>42652</c:v>
                </c:pt>
                <c:pt idx="437">
                  <c:v>42653</c:v>
                </c:pt>
                <c:pt idx="438">
                  <c:v>42654</c:v>
                </c:pt>
                <c:pt idx="439">
                  <c:v>42655</c:v>
                </c:pt>
                <c:pt idx="440">
                  <c:v>42656</c:v>
                </c:pt>
                <c:pt idx="441">
                  <c:v>42657</c:v>
                </c:pt>
                <c:pt idx="442">
                  <c:v>42660</c:v>
                </c:pt>
                <c:pt idx="443">
                  <c:v>42661</c:v>
                </c:pt>
                <c:pt idx="444">
                  <c:v>42662</c:v>
                </c:pt>
                <c:pt idx="445">
                  <c:v>42663</c:v>
                </c:pt>
                <c:pt idx="446">
                  <c:v>42664</c:v>
                </c:pt>
                <c:pt idx="447">
                  <c:v>42667</c:v>
                </c:pt>
                <c:pt idx="448">
                  <c:v>42668</c:v>
                </c:pt>
                <c:pt idx="449">
                  <c:v>42669</c:v>
                </c:pt>
                <c:pt idx="450">
                  <c:v>42670</c:v>
                </c:pt>
                <c:pt idx="451">
                  <c:v>42671</c:v>
                </c:pt>
                <c:pt idx="452">
                  <c:v>42674</c:v>
                </c:pt>
                <c:pt idx="453">
                  <c:v>42675</c:v>
                </c:pt>
                <c:pt idx="454">
                  <c:v>42676</c:v>
                </c:pt>
                <c:pt idx="455">
                  <c:v>42677</c:v>
                </c:pt>
                <c:pt idx="456">
                  <c:v>42678</c:v>
                </c:pt>
                <c:pt idx="457">
                  <c:v>42681</c:v>
                </c:pt>
                <c:pt idx="458">
                  <c:v>42682</c:v>
                </c:pt>
                <c:pt idx="459">
                  <c:v>42683</c:v>
                </c:pt>
                <c:pt idx="460">
                  <c:v>42684</c:v>
                </c:pt>
                <c:pt idx="461">
                  <c:v>42685</c:v>
                </c:pt>
                <c:pt idx="462">
                  <c:v>42688</c:v>
                </c:pt>
                <c:pt idx="463">
                  <c:v>42689</c:v>
                </c:pt>
                <c:pt idx="464">
                  <c:v>42690</c:v>
                </c:pt>
                <c:pt idx="465">
                  <c:v>42691</c:v>
                </c:pt>
                <c:pt idx="466">
                  <c:v>42692</c:v>
                </c:pt>
                <c:pt idx="467">
                  <c:v>42695</c:v>
                </c:pt>
                <c:pt idx="468">
                  <c:v>42696</c:v>
                </c:pt>
                <c:pt idx="469">
                  <c:v>42697</c:v>
                </c:pt>
                <c:pt idx="470">
                  <c:v>42698</c:v>
                </c:pt>
                <c:pt idx="471">
                  <c:v>42699</c:v>
                </c:pt>
                <c:pt idx="472">
                  <c:v>42702</c:v>
                </c:pt>
                <c:pt idx="473">
                  <c:v>42703</c:v>
                </c:pt>
                <c:pt idx="474">
                  <c:v>42704</c:v>
                </c:pt>
                <c:pt idx="475">
                  <c:v>42705</c:v>
                </c:pt>
                <c:pt idx="476">
                  <c:v>42706</c:v>
                </c:pt>
                <c:pt idx="477">
                  <c:v>42709</c:v>
                </c:pt>
                <c:pt idx="478">
                  <c:v>42710</c:v>
                </c:pt>
                <c:pt idx="479">
                  <c:v>42711</c:v>
                </c:pt>
                <c:pt idx="480">
                  <c:v>42712</c:v>
                </c:pt>
                <c:pt idx="481">
                  <c:v>42713</c:v>
                </c:pt>
                <c:pt idx="482">
                  <c:v>42716</c:v>
                </c:pt>
                <c:pt idx="483">
                  <c:v>42717</c:v>
                </c:pt>
                <c:pt idx="484">
                  <c:v>42718</c:v>
                </c:pt>
                <c:pt idx="485">
                  <c:v>42719</c:v>
                </c:pt>
                <c:pt idx="486">
                  <c:v>42720</c:v>
                </c:pt>
                <c:pt idx="487">
                  <c:v>42723</c:v>
                </c:pt>
                <c:pt idx="488">
                  <c:v>42724</c:v>
                </c:pt>
                <c:pt idx="489">
                  <c:v>42725</c:v>
                </c:pt>
                <c:pt idx="490">
                  <c:v>42726</c:v>
                </c:pt>
                <c:pt idx="491">
                  <c:v>42727</c:v>
                </c:pt>
                <c:pt idx="492">
                  <c:v>42730</c:v>
                </c:pt>
                <c:pt idx="493">
                  <c:v>42731</c:v>
                </c:pt>
                <c:pt idx="494">
                  <c:v>42732</c:v>
                </c:pt>
                <c:pt idx="495">
                  <c:v>42733</c:v>
                </c:pt>
                <c:pt idx="496">
                  <c:v>42734</c:v>
                </c:pt>
                <c:pt idx="497">
                  <c:v>42738</c:v>
                </c:pt>
                <c:pt idx="498">
                  <c:v>42739</c:v>
                </c:pt>
                <c:pt idx="499">
                  <c:v>42740</c:v>
                </c:pt>
                <c:pt idx="500">
                  <c:v>42741</c:v>
                </c:pt>
                <c:pt idx="501">
                  <c:v>42744</c:v>
                </c:pt>
                <c:pt idx="502">
                  <c:v>42745</c:v>
                </c:pt>
                <c:pt idx="503">
                  <c:v>42746</c:v>
                </c:pt>
                <c:pt idx="504">
                  <c:v>42747</c:v>
                </c:pt>
                <c:pt idx="505">
                  <c:v>42748</c:v>
                </c:pt>
                <c:pt idx="506">
                  <c:v>42751</c:v>
                </c:pt>
                <c:pt idx="507">
                  <c:v>42752</c:v>
                </c:pt>
                <c:pt idx="508">
                  <c:v>42753</c:v>
                </c:pt>
                <c:pt idx="509">
                  <c:v>42754</c:v>
                </c:pt>
                <c:pt idx="510">
                  <c:v>42755</c:v>
                </c:pt>
                <c:pt idx="511">
                  <c:v>42757</c:v>
                </c:pt>
                <c:pt idx="512">
                  <c:v>42758</c:v>
                </c:pt>
                <c:pt idx="513">
                  <c:v>42759</c:v>
                </c:pt>
                <c:pt idx="514">
                  <c:v>42760</c:v>
                </c:pt>
                <c:pt idx="515">
                  <c:v>42761</c:v>
                </c:pt>
                <c:pt idx="516">
                  <c:v>42769</c:v>
                </c:pt>
                <c:pt idx="517">
                  <c:v>42770</c:v>
                </c:pt>
                <c:pt idx="518">
                  <c:v>42772</c:v>
                </c:pt>
                <c:pt idx="519">
                  <c:v>42773</c:v>
                </c:pt>
                <c:pt idx="520">
                  <c:v>42774</c:v>
                </c:pt>
                <c:pt idx="521">
                  <c:v>42775</c:v>
                </c:pt>
                <c:pt idx="522">
                  <c:v>42776</c:v>
                </c:pt>
                <c:pt idx="523">
                  <c:v>42779</c:v>
                </c:pt>
                <c:pt idx="524">
                  <c:v>42780</c:v>
                </c:pt>
                <c:pt idx="525">
                  <c:v>42781</c:v>
                </c:pt>
                <c:pt idx="526">
                  <c:v>42782</c:v>
                </c:pt>
                <c:pt idx="527">
                  <c:v>42783</c:v>
                </c:pt>
                <c:pt idx="528">
                  <c:v>42786</c:v>
                </c:pt>
                <c:pt idx="529">
                  <c:v>42787</c:v>
                </c:pt>
                <c:pt idx="530">
                  <c:v>42788</c:v>
                </c:pt>
                <c:pt idx="531">
                  <c:v>42789</c:v>
                </c:pt>
                <c:pt idx="532">
                  <c:v>42790</c:v>
                </c:pt>
                <c:pt idx="533">
                  <c:v>42793</c:v>
                </c:pt>
                <c:pt idx="534">
                  <c:v>42794</c:v>
                </c:pt>
                <c:pt idx="535">
                  <c:v>42795</c:v>
                </c:pt>
                <c:pt idx="536">
                  <c:v>42796</c:v>
                </c:pt>
                <c:pt idx="537">
                  <c:v>42797</c:v>
                </c:pt>
                <c:pt idx="538">
                  <c:v>42800</c:v>
                </c:pt>
                <c:pt idx="539">
                  <c:v>42801</c:v>
                </c:pt>
                <c:pt idx="540">
                  <c:v>42802</c:v>
                </c:pt>
                <c:pt idx="541">
                  <c:v>42803</c:v>
                </c:pt>
                <c:pt idx="542">
                  <c:v>42804</c:v>
                </c:pt>
                <c:pt idx="543">
                  <c:v>42807</c:v>
                </c:pt>
                <c:pt idx="544">
                  <c:v>42808</c:v>
                </c:pt>
                <c:pt idx="545">
                  <c:v>42809</c:v>
                </c:pt>
                <c:pt idx="546">
                  <c:v>42810</c:v>
                </c:pt>
                <c:pt idx="547">
                  <c:v>42811</c:v>
                </c:pt>
                <c:pt idx="548">
                  <c:v>42814</c:v>
                </c:pt>
                <c:pt idx="549">
                  <c:v>42815</c:v>
                </c:pt>
                <c:pt idx="550">
                  <c:v>42816</c:v>
                </c:pt>
                <c:pt idx="551">
                  <c:v>42817</c:v>
                </c:pt>
                <c:pt idx="552">
                  <c:v>42818</c:v>
                </c:pt>
                <c:pt idx="553">
                  <c:v>42821</c:v>
                </c:pt>
                <c:pt idx="554">
                  <c:v>42822</c:v>
                </c:pt>
                <c:pt idx="555">
                  <c:v>42823</c:v>
                </c:pt>
                <c:pt idx="556">
                  <c:v>42824</c:v>
                </c:pt>
                <c:pt idx="557">
                  <c:v>42825</c:v>
                </c:pt>
                <c:pt idx="558">
                  <c:v>42826</c:v>
                </c:pt>
                <c:pt idx="559">
                  <c:v>42830</c:v>
                </c:pt>
                <c:pt idx="560">
                  <c:v>42831</c:v>
                </c:pt>
                <c:pt idx="561">
                  <c:v>42832</c:v>
                </c:pt>
                <c:pt idx="562">
                  <c:v>42835</c:v>
                </c:pt>
                <c:pt idx="563">
                  <c:v>42836</c:v>
                </c:pt>
                <c:pt idx="564">
                  <c:v>42837</c:v>
                </c:pt>
                <c:pt idx="565">
                  <c:v>42838</c:v>
                </c:pt>
                <c:pt idx="566">
                  <c:v>42839</c:v>
                </c:pt>
                <c:pt idx="567">
                  <c:v>42842</c:v>
                </c:pt>
                <c:pt idx="568">
                  <c:v>42843</c:v>
                </c:pt>
                <c:pt idx="569">
                  <c:v>42844</c:v>
                </c:pt>
                <c:pt idx="570">
                  <c:v>42845</c:v>
                </c:pt>
                <c:pt idx="571">
                  <c:v>42846</c:v>
                </c:pt>
                <c:pt idx="572">
                  <c:v>42849</c:v>
                </c:pt>
                <c:pt idx="573">
                  <c:v>42850</c:v>
                </c:pt>
                <c:pt idx="574">
                  <c:v>42851</c:v>
                </c:pt>
                <c:pt idx="575">
                  <c:v>42852</c:v>
                </c:pt>
                <c:pt idx="576">
                  <c:v>42853</c:v>
                </c:pt>
                <c:pt idx="577">
                  <c:v>42857</c:v>
                </c:pt>
                <c:pt idx="578">
                  <c:v>42858</c:v>
                </c:pt>
                <c:pt idx="579">
                  <c:v>42859</c:v>
                </c:pt>
                <c:pt idx="580">
                  <c:v>42860</c:v>
                </c:pt>
                <c:pt idx="581">
                  <c:v>42863</c:v>
                </c:pt>
                <c:pt idx="582">
                  <c:v>42864</c:v>
                </c:pt>
                <c:pt idx="583">
                  <c:v>42865</c:v>
                </c:pt>
                <c:pt idx="584">
                  <c:v>42866</c:v>
                </c:pt>
                <c:pt idx="585">
                  <c:v>42867</c:v>
                </c:pt>
                <c:pt idx="586">
                  <c:v>42870</c:v>
                </c:pt>
                <c:pt idx="587">
                  <c:v>42871</c:v>
                </c:pt>
                <c:pt idx="588">
                  <c:v>42872</c:v>
                </c:pt>
                <c:pt idx="589">
                  <c:v>42873</c:v>
                </c:pt>
                <c:pt idx="590">
                  <c:v>42874</c:v>
                </c:pt>
                <c:pt idx="591">
                  <c:v>42877</c:v>
                </c:pt>
                <c:pt idx="592">
                  <c:v>42878</c:v>
                </c:pt>
                <c:pt idx="593">
                  <c:v>42879</c:v>
                </c:pt>
                <c:pt idx="594">
                  <c:v>42880</c:v>
                </c:pt>
                <c:pt idx="595">
                  <c:v>42881</c:v>
                </c:pt>
                <c:pt idx="596">
                  <c:v>42882</c:v>
                </c:pt>
                <c:pt idx="597">
                  <c:v>42886</c:v>
                </c:pt>
                <c:pt idx="598">
                  <c:v>42887</c:v>
                </c:pt>
                <c:pt idx="599">
                  <c:v>42888</c:v>
                </c:pt>
                <c:pt idx="600">
                  <c:v>42891</c:v>
                </c:pt>
                <c:pt idx="601">
                  <c:v>42892</c:v>
                </c:pt>
                <c:pt idx="602">
                  <c:v>42893</c:v>
                </c:pt>
                <c:pt idx="603">
                  <c:v>42894</c:v>
                </c:pt>
                <c:pt idx="604">
                  <c:v>42895</c:v>
                </c:pt>
                <c:pt idx="605">
                  <c:v>42898</c:v>
                </c:pt>
                <c:pt idx="606">
                  <c:v>42899</c:v>
                </c:pt>
                <c:pt idx="607">
                  <c:v>42900</c:v>
                </c:pt>
                <c:pt idx="608">
                  <c:v>42901</c:v>
                </c:pt>
                <c:pt idx="609">
                  <c:v>42902</c:v>
                </c:pt>
                <c:pt idx="610">
                  <c:v>42905</c:v>
                </c:pt>
                <c:pt idx="611">
                  <c:v>42906</c:v>
                </c:pt>
                <c:pt idx="612">
                  <c:v>42907</c:v>
                </c:pt>
                <c:pt idx="613">
                  <c:v>42908</c:v>
                </c:pt>
                <c:pt idx="614">
                  <c:v>42909</c:v>
                </c:pt>
                <c:pt idx="615">
                  <c:v>42912</c:v>
                </c:pt>
                <c:pt idx="616">
                  <c:v>42913</c:v>
                </c:pt>
                <c:pt idx="617">
                  <c:v>42914</c:v>
                </c:pt>
                <c:pt idx="618">
                  <c:v>42915</c:v>
                </c:pt>
                <c:pt idx="619">
                  <c:v>42916</c:v>
                </c:pt>
                <c:pt idx="620">
                  <c:v>42919</c:v>
                </c:pt>
                <c:pt idx="621">
                  <c:v>42920</c:v>
                </c:pt>
                <c:pt idx="622">
                  <c:v>42921</c:v>
                </c:pt>
                <c:pt idx="623">
                  <c:v>42922</c:v>
                </c:pt>
                <c:pt idx="624">
                  <c:v>42923</c:v>
                </c:pt>
                <c:pt idx="625">
                  <c:v>42926</c:v>
                </c:pt>
                <c:pt idx="626">
                  <c:v>42927</c:v>
                </c:pt>
                <c:pt idx="627">
                  <c:v>42928</c:v>
                </c:pt>
                <c:pt idx="628">
                  <c:v>42929</c:v>
                </c:pt>
                <c:pt idx="629">
                  <c:v>42930</c:v>
                </c:pt>
                <c:pt idx="630">
                  <c:v>42933</c:v>
                </c:pt>
                <c:pt idx="631">
                  <c:v>42934</c:v>
                </c:pt>
                <c:pt idx="632">
                  <c:v>42935</c:v>
                </c:pt>
                <c:pt idx="633">
                  <c:v>42936</c:v>
                </c:pt>
                <c:pt idx="634">
                  <c:v>42937</c:v>
                </c:pt>
                <c:pt idx="635">
                  <c:v>42940</c:v>
                </c:pt>
                <c:pt idx="636">
                  <c:v>42941</c:v>
                </c:pt>
                <c:pt idx="637">
                  <c:v>42942</c:v>
                </c:pt>
                <c:pt idx="638">
                  <c:v>42943</c:v>
                </c:pt>
                <c:pt idx="639">
                  <c:v>42944</c:v>
                </c:pt>
                <c:pt idx="640">
                  <c:v>42947</c:v>
                </c:pt>
                <c:pt idx="641">
                  <c:v>42948</c:v>
                </c:pt>
                <c:pt idx="642">
                  <c:v>42949</c:v>
                </c:pt>
                <c:pt idx="643">
                  <c:v>42950</c:v>
                </c:pt>
                <c:pt idx="644">
                  <c:v>42951</c:v>
                </c:pt>
                <c:pt idx="645">
                  <c:v>42954</c:v>
                </c:pt>
                <c:pt idx="646">
                  <c:v>42955</c:v>
                </c:pt>
                <c:pt idx="647">
                  <c:v>42956</c:v>
                </c:pt>
                <c:pt idx="648">
                  <c:v>42957</c:v>
                </c:pt>
                <c:pt idx="649">
                  <c:v>42958</c:v>
                </c:pt>
                <c:pt idx="650">
                  <c:v>42961</c:v>
                </c:pt>
                <c:pt idx="651">
                  <c:v>42962</c:v>
                </c:pt>
                <c:pt idx="652">
                  <c:v>42963</c:v>
                </c:pt>
                <c:pt idx="653">
                  <c:v>42964</c:v>
                </c:pt>
                <c:pt idx="654">
                  <c:v>42965</c:v>
                </c:pt>
                <c:pt idx="655">
                  <c:v>42968</c:v>
                </c:pt>
                <c:pt idx="656">
                  <c:v>42969</c:v>
                </c:pt>
                <c:pt idx="657">
                  <c:v>42970</c:v>
                </c:pt>
                <c:pt idx="658">
                  <c:v>42971</c:v>
                </c:pt>
                <c:pt idx="659">
                  <c:v>42972</c:v>
                </c:pt>
                <c:pt idx="660">
                  <c:v>42975</c:v>
                </c:pt>
                <c:pt idx="661">
                  <c:v>42976</c:v>
                </c:pt>
                <c:pt idx="662">
                  <c:v>42977</c:v>
                </c:pt>
                <c:pt idx="663">
                  <c:v>42978</c:v>
                </c:pt>
                <c:pt idx="664">
                  <c:v>42979</c:v>
                </c:pt>
                <c:pt idx="665">
                  <c:v>42982</c:v>
                </c:pt>
                <c:pt idx="666">
                  <c:v>42983</c:v>
                </c:pt>
                <c:pt idx="667">
                  <c:v>42984</c:v>
                </c:pt>
                <c:pt idx="668">
                  <c:v>42985</c:v>
                </c:pt>
                <c:pt idx="669">
                  <c:v>42986</c:v>
                </c:pt>
                <c:pt idx="670">
                  <c:v>42989</c:v>
                </c:pt>
                <c:pt idx="671">
                  <c:v>42990</c:v>
                </c:pt>
                <c:pt idx="672">
                  <c:v>42991</c:v>
                </c:pt>
                <c:pt idx="673">
                  <c:v>42992</c:v>
                </c:pt>
                <c:pt idx="674">
                  <c:v>42993</c:v>
                </c:pt>
                <c:pt idx="675">
                  <c:v>42996</c:v>
                </c:pt>
                <c:pt idx="676">
                  <c:v>42997</c:v>
                </c:pt>
                <c:pt idx="677">
                  <c:v>42998</c:v>
                </c:pt>
                <c:pt idx="678">
                  <c:v>42999</c:v>
                </c:pt>
                <c:pt idx="679">
                  <c:v>43000</c:v>
                </c:pt>
                <c:pt idx="680">
                  <c:v>43003</c:v>
                </c:pt>
                <c:pt idx="681">
                  <c:v>43004</c:v>
                </c:pt>
                <c:pt idx="682">
                  <c:v>43005</c:v>
                </c:pt>
                <c:pt idx="683">
                  <c:v>43006</c:v>
                </c:pt>
                <c:pt idx="684">
                  <c:v>43007</c:v>
                </c:pt>
                <c:pt idx="685">
                  <c:v>43008</c:v>
                </c:pt>
                <c:pt idx="686">
                  <c:v>43017</c:v>
                </c:pt>
                <c:pt idx="687">
                  <c:v>43018</c:v>
                </c:pt>
                <c:pt idx="688">
                  <c:v>43019</c:v>
                </c:pt>
                <c:pt idx="689">
                  <c:v>43020</c:v>
                </c:pt>
                <c:pt idx="690">
                  <c:v>43021</c:v>
                </c:pt>
                <c:pt idx="691">
                  <c:v>43024</c:v>
                </c:pt>
                <c:pt idx="692">
                  <c:v>43025</c:v>
                </c:pt>
                <c:pt idx="693">
                  <c:v>43026</c:v>
                </c:pt>
                <c:pt idx="694">
                  <c:v>43027</c:v>
                </c:pt>
                <c:pt idx="695">
                  <c:v>43028</c:v>
                </c:pt>
                <c:pt idx="696">
                  <c:v>43031</c:v>
                </c:pt>
                <c:pt idx="697">
                  <c:v>43032</c:v>
                </c:pt>
                <c:pt idx="698">
                  <c:v>43033</c:v>
                </c:pt>
                <c:pt idx="699">
                  <c:v>43034</c:v>
                </c:pt>
                <c:pt idx="700">
                  <c:v>43035</c:v>
                </c:pt>
                <c:pt idx="701">
                  <c:v>43038</c:v>
                </c:pt>
                <c:pt idx="702">
                  <c:v>43039</c:v>
                </c:pt>
                <c:pt idx="703">
                  <c:v>43040</c:v>
                </c:pt>
                <c:pt idx="704">
                  <c:v>43041</c:v>
                </c:pt>
                <c:pt idx="705">
                  <c:v>43042</c:v>
                </c:pt>
                <c:pt idx="706">
                  <c:v>43045</c:v>
                </c:pt>
                <c:pt idx="707">
                  <c:v>43046</c:v>
                </c:pt>
                <c:pt idx="708">
                  <c:v>43047</c:v>
                </c:pt>
                <c:pt idx="709">
                  <c:v>43048</c:v>
                </c:pt>
                <c:pt idx="710">
                  <c:v>43049</c:v>
                </c:pt>
                <c:pt idx="711">
                  <c:v>43052</c:v>
                </c:pt>
                <c:pt idx="712">
                  <c:v>43053</c:v>
                </c:pt>
                <c:pt idx="713">
                  <c:v>43054</c:v>
                </c:pt>
                <c:pt idx="714">
                  <c:v>43055</c:v>
                </c:pt>
                <c:pt idx="715">
                  <c:v>43056</c:v>
                </c:pt>
                <c:pt idx="716">
                  <c:v>43059</c:v>
                </c:pt>
                <c:pt idx="717">
                  <c:v>43060</c:v>
                </c:pt>
                <c:pt idx="718">
                  <c:v>43061</c:v>
                </c:pt>
                <c:pt idx="719">
                  <c:v>43062</c:v>
                </c:pt>
                <c:pt idx="720">
                  <c:v>43063</c:v>
                </c:pt>
                <c:pt idx="721">
                  <c:v>43066</c:v>
                </c:pt>
                <c:pt idx="722">
                  <c:v>43067</c:v>
                </c:pt>
                <c:pt idx="723">
                  <c:v>43068</c:v>
                </c:pt>
                <c:pt idx="724">
                  <c:v>43069</c:v>
                </c:pt>
                <c:pt idx="725">
                  <c:v>43070</c:v>
                </c:pt>
                <c:pt idx="726">
                  <c:v>43073</c:v>
                </c:pt>
                <c:pt idx="727">
                  <c:v>43074</c:v>
                </c:pt>
                <c:pt idx="728">
                  <c:v>43075</c:v>
                </c:pt>
                <c:pt idx="729">
                  <c:v>43076</c:v>
                </c:pt>
                <c:pt idx="730">
                  <c:v>43077</c:v>
                </c:pt>
                <c:pt idx="731">
                  <c:v>43080</c:v>
                </c:pt>
                <c:pt idx="732">
                  <c:v>43081</c:v>
                </c:pt>
                <c:pt idx="733">
                  <c:v>43082</c:v>
                </c:pt>
                <c:pt idx="734">
                  <c:v>43083</c:v>
                </c:pt>
                <c:pt idx="735">
                  <c:v>43084</c:v>
                </c:pt>
                <c:pt idx="736">
                  <c:v>43087</c:v>
                </c:pt>
                <c:pt idx="737">
                  <c:v>43088</c:v>
                </c:pt>
                <c:pt idx="738">
                  <c:v>43089</c:v>
                </c:pt>
                <c:pt idx="739">
                  <c:v>43090</c:v>
                </c:pt>
                <c:pt idx="740">
                  <c:v>43091</c:v>
                </c:pt>
                <c:pt idx="741">
                  <c:v>43094</c:v>
                </c:pt>
                <c:pt idx="742">
                  <c:v>43095</c:v>
                </c:pt>
                <c:pt idx="743">
                  <c:v>43096</c:v>
                </c:pt>
                <c:pt idx="744">
                  <c:v>43097</c:v>
                </c:pt>
                <c:pt idx="745">
                  <c:v>43098</c:v>
                </c:pt>
                <c:pt idx="746">
                  <c:v>43102</c:v>
                </c:pt>
                <c:pt idx="747">
                  <c:v>43103</c:v>
                </c:pt>
                <c:pt idx="748">
                  <c:v>43104</c:v>
                </c:pt>
                <c:pt idx="749">
                  <c:v>43105</c:v>
                </c:pt>
                <c:pt idx="750">
                  <c:v>43108</c:v>
                </c:pt>
                <c:pt idx="751">
                  <c:v>43109</c:v>
                </c:pt>
                <c:pt idx="752">
                  <c:v>43110</c:v>
                </c:pt>
                <c:pt idx="753">
                  <c:v>43111</c:v>
                </c:pt>
                <c:pt idx="754">
                  <c:v>43112</c:v>
                </c:pt>
                <c:pt idx="755">
                  <c:v>43115</c:v>
                </c:pt>
                <c:pt idx="756">
                  <c:v>43116</c:v>
                </c:pt>
                <c:pt idx="757">
                  <c:v>43117</c:v>
                </c:pt>
                <c:pt idx="758">
                  <c:v>43118</c:v>
                </c:pt>
                <c:pt idx="759">
                  <c:v>43119</c:v>
                </c:pt>
                <c:pt idx="760">
                  <c:v>43122</c:v>
                </c:pt>
                <c:pt idx="761">
                  <c:v>43123</c:v>
                </c:pt>
                <c:pt idx="762">
                  <c:v>43124</c:v>
                </c:pt>
                <c:pt idx="763">
                  <c:v>43125</c:v>
                </c:pt>
                <c:pt idx="764">
                  <c:v>43126</c:v>
                </c:pt>
                <c:pt idx="765">
                  <c:v>43129</c:v>
                </c:pt>
                <c:pt idx="766">
                  <c:v>43130</c:v>
                </c:pt>
                <c:pt idx="767">
                  <c:v>43131</c:v>
                </c:pt>
                <c:pt idx="768">
                  <c:v>43132</c:v>
                </c:pt>
                <c:pt idx="769">
                  <c:v>43133</c:v>
                </c:pt>
                <c:pt idx="770">
                  <c:v>43136</c:v>
                </c:pt>
                <c:pt idx="771">
                  <c:v>43137</c:v>
                </c:pt>
                <c:pt idx="772">
                  <c:v>43138</c:v>
                </c:pt>
                <c:pt idx="773">
                  <c:v>43139</c:v>
                </c:pt>
                <c:pt idx="774">
                  <c:v>43140</c:v>
                </c:pt>
                <c:pt idx="775">
                  <c:v>43142</c:v>
                </c:pt>
                <c:pt idx="776">
                  <c:v>43143</c:v>
                </c:pt>
                <c:pt idx="777">
                  <c:v>43144</c:v>
                </c:pt>
                <c:pt idx="778">
                  <c:v>43145</c:v>
                </c:pt>
                <c:pt idx="779">
                  <c:v>43153</c:v>
                </c:pt>
                <c:pt idx="780">
                  <c:v>43154</c:v>
                </c:pt>
                <c:pt idx="781">
                  <c:v>43155</c:v>
                </c:pt>
                <c:pt idx="782">
                  <c:v>43157</c:v>
                </c:pt>
                <c:pt idx="783">
                  <c:v>43158</c:v>
                </c:pt>
                <c:pt idx="784">
                  <c:v>43159</c:v>
                </c:pt>
                <c:pt idx="785">
                  <c:v>43160</c:v>
                </c:pt>
                <c:pt idx="786">
                  <c:v>43161</c:v>
                </c:pt>
                <c:pt idx="787">
                  <c:v>43164</c:v>
                </c:pt>
                <c:pt idx="788">
                  <c:v>43165</c:v>
                </c:pt>
                <c:pt idx="789">
                  <c:v>43166</c:v>
                </c:pt>
                <c:pt idx="790">
                  <c:v>43167</c:v>
                </c:pt>
                <c:pt idx="791">
                  <c:v>43168</c:v>
                </c:pt>
                <c:pt idx="792">
                  <c:v>43171</c:v>
                </c:pt>
                <c:pt idx="793">
                  <c:v>43172</c:v>
                </c:pt>
                <c:pt idx="794">
                  <c:v>43173</c:v>
                </c:pt>
                <c:pt idx="795">
                  <c:v>43174</c:v>
                </c:pt>
                <c:pt idx="796">
                  <c:v>43175</c:v>
                </c:pt>
                <c:pt idx="797">
                  <c:v>43178</c:v>
                </c:pt>
                <c:pt idx="798">
                  <c:v>43179</c:v>
                </c:pt>
                <c:pt idx="799">
                  <c:v>43180</c:v>
                </c:pt>
                <c:pt idx="800">
                  <c:v>43181</c:v>
                </c:pt>
                <c:pt idx="801">
                  <c:v>43182</c:v>
                </c:pt>
                <c:pt idx="802">
                  <c:v>43185</c:v>
                </c:pt>
                <c:pt idx="803">
                  <c:v>43186</c:v>
                </c:pt>
                <c:pt idx="804">
                  <c:v>43187</c:v>
                </c:pt>
                <c:pt idx="805">
                  <c:v>43188</c:v>
                </c:pt>
                <c:pt idx="806">
                  <c:v>43189</c:v>
                </c:pt>
                <c:pt idx="807">
                  <c:v>43192</c:v>
                </c:pt>
                <c:pt idx="808">
                  <c:v>43193</c:v>
                </c:pt>
                <c:pt idx="809">
                  <c:v>43194</c:v>
                </c:pt>
                <c:pt idx="810">
                  <c:v>43198</c:v>
                </c:pt>
                <c:pt idx="811">
                  <c:v>43199</c:v>
                </c:pt>
                <c:pt idx="812">
                  <c:v>43200</c:v>
                </c:pt>
                <c:pt idx="813">
                  <c:v>43201</c:v>
                </c:pt>
                <c:pt idx="814">
                  <c:v>43202</c:v>
                </c:pt>
                <c:pt idx="815">
                  <c:v>43203</c:v>
                </c:pt>
                <c:pt idx="816">
                  <c:v>43206</c:v>
                </c:pt>
                <c:pt idx="817">
                  <c:v>43207</c:v>
                </c:pt>
                <c:pt idx="818">
                  <c:v>43208</c:v>
                </c:pt>
                <c:pt idx="819">
                  <c:v>43209</c:v>
                </c:pt>
                <c:pt idx="820">
                  <c:v>43210</c:v>
                </c:pt>
                <c:pt idx="821">
                  <c:v>43213</c:v>
                </c:pt>
                <c:pt idx="822">
                  <c:v>43214</c:v>
                </c:pt>
                <c:pt idx="823">
                  <c:v>43215</c:v>
                </c:pt>
                <c:pt idx="824">
                  <c:v>43216</c:v>
                </c:pt>
                <c:pt idx="825">
                  <c:v>43217</c:v>
                </c:pt>
                <c:pt idx="826">
                  <c:v>43218</c:v>
                </c:pt>
                <c:pt idx="827">
                  <c:v>43222</c:v>
                </c:pt>
                <c:pt idx="828">
                  <c:v>43223</c:v>
                </c:pt>
                <c:pt idx="829">
                  <c:v>43224</c:v>
                </c:pt>
                <c:pt idx="830">
                  <c:v>43227</c:v>
                </c:pt>
                <c:pt idx="831">
                  <c:v>43228</c:v>
                </c:pt>
                <c:pt idx="832">
                  <c:v>43229</c:v>
                </c:pt>
                <c:pt idx="833">
                  <c:v>43230</c:v>
                </c:pt>
                <c:pt idx="834">
                  <c:v>43231</c:v>
                </c:pt>
                <c:pt idx="835">
                  <c:v>43234</c:v>
                </c:pt>
                <c:pt idx="836">
                  <c:v>43235</c:v>
                </c:pt>
                <c:pt idx="837">
                  <c:v>43236</c:v>
                </c:pt>
                <c:pt idx="838">
                  <c:v>43237</c:v>
                </c:pt>
                <c:pt idx="839">
                  <c:v>43238</c:v>
                </c:pt>
                <c:pt idx="840">
                  <c:v>43241</c:v>
                </c:pt>
                <c:pt idx="841">
                  <c:v>43242</c:v>
                </c:pt>
                <c:pt idx="842">
                  <c:v>43243</c:v>
                </c:pt>
                <c:pt idx="843">
                  <c:v>43244</c:v>
                </c:pt>
                <c:pt idx="844">
                  <c:v>43245</c:v>
                </c:pt>
                <c:pt idx="845">
                  <c:v>43248</c:v>
                </c:pt>
                <c:pt idx="846">
                  <c:v>43249</c:v>
                </c:pt>
                <c:pt idx="847">
                  <c:v>43250</c:v>
                </c:pt>
                <c:pt idx="848">
                  <c:v>43251</c:v>
                </c:pt>
                <c:pt idx="849">
                  <c:v>43252</c:v>
                </c:pt>
                <c:pt idx="850">
                  <c:v>43255</c:v>
                </c:pt>
                <c:pt idx="851">
                  <c:v>43256</c:v>
                </c:pt>
                <c:pt idx="852">
                  <c:v>43257</c:v>
                </c:pt>
                <c:pt idx="853">
                  <c:v>43258</c:v>
                </c:pt>
                <c:pt idx="854">
                  <c:v>43259</c:v>
                </c:pt>
                <c:pt idx="855">
                  <c:v>43262</c:v>
                </c:pt>
                <c:pt idx="856">
                  <c:v>43263</c:v>
                </c:pt>
                <c:pt idx="857">
                  <c:v>43264</c:v>
                </c:pt>
                <c:pt idx="858">
                  <c:v>43265</c:v>
                </c:pt>
                <c:pt idx="859">
                  <c:v>43266</c:v>
                </c:pt>
                <c:pt idx="860">
                  <c:v>43270</c:v>
                </c:pt>
                <c:pt idx="861">
                  <c:v>43271</c:v>
                </c:pt>
                <c:pt idx="862">
                  <c:v>43272</c:v>
                </c:pt>
                <c:pt idx="863">
                  <c:v>43273</c:v>
                </c:pt>
                <c:pt idx="864">
                  <c:v>43276</c:v>
                </c:pt>
                <c:pt idx="865">
                  <c:v>43277</c:v>
                </c:pt>
                <c:pt idx="866">
                  <c:v>43278</c:v>
                </c:pt>
                <c:pt idx="867">
                  <c:v>43279</c:v>
                </c:pt>
                <c:pt idx="868">
                  <c:v>43280</c:v>
                </c:pt>
                <c:pt idx="869">
                  <c:v>43283</c:v>
                </c:pt>
                <c:pt idx="870">
                  <c:v>43284</c:v>
                </c:pt>
                <c:pt idx="871">
                  <c:v>43285</c:v>
                </c:pt>
                <c:pt idx="872">
                  <c:v>43286</c:v>
                </c:pt>
                <c:pt idx="873">
                  <c:v>43287</c:v>
                </c:pt>
                <c:pt idx="874">
                  <c:v>43290</c:v>
                </c:pt>
                <c:pt idx="875">
                  <c:v>43291</c:v>
                </c:pt>
                <c:pt idx="876">
                  <c:v>43292</c:v>
                </c:pt>
                <c:pt idx="877">
                  <c:v>43293</c:v>
                </c:pt>
                <c:pt idx="878">
                  <c:v>43294</c:v>
                </c:pt>
                <c:pt idx="879">
                  <c:v>43297</c:v>
                </c:pt>
                <c:pt idx="880">
                  <c:v>43298</c:v>
                </c:pt>
                <c:pt idx="881">
                  <c:v>43299</c:v>
                </c:pt>
                <c:pt idx="882">
                  <c:v>43300</c:v>
                </c:pt>
                <c:pt idx="883">
                  <c:v>43301</c:v>
                </c:pt>
                <c:pt idx="884">
                  <c:v>43304</c:v>
                </c:pt>
                <c:pt idx="885">
                  <c:v>43305</c:v>
                </c:pt>
                <c:pt idx="886">
                  <c:v>43306</c:v>
                </c:pt>
                <c:pt idx="887">
                  <c:v>43307</c:v>
                </c:pt>
                <c:pt idx="888">
                  <c:v>43308</c:v>
                </c:pt>
                <c:pt idx="889">
                  <c:v>43311</c:v>
                </c:pt>
                <c:pt idx="890">
                  <c:v>43312</c:v>
                </c:pt>
                <c:pt idx="891">
                  <c:v>43313</c:v>
                </c:pt>
                <c:pt idx="892">
                  <c:v>43314</c:v>
                </c:pt>
                <c:pt idx="893">
                  <c:v>43315</c:v>
                </c:pt>
                <c:pt idx="894">
                  <c:v>43318</c:v>
                </c:pt>
                <c:pt idx="895">
                  <c:v>43319</c:v>
                </c:pt>
                <c:pt idx="896">
                  <c:v>43320</c:v>
                </c:pt>
                <c:pt idx="897">
                  <c:v>43321</c:v>
                </c:pt>
                <c:pt idx="898">
                  <c:v>43322</c:v>
                </c:pt>
                <c:pt idx="899">
                  <c:v>43325</c:v>
                </c:pt>
                <c:pt idx="900">
                  <c:v>43326</c:v>
                </c:pt>
                <c:pt idx="901">
                  <c:v>43327</c:v>
                </c:pt>
                <c:pt idx="902">
                  <c:v>43328</c:v>
                </c:pt>
                <c:pt idx="903">
                  <c:v>43329</c:v>
                </c:pt>
                <c:pt idx="904">
                  <c:v>43332</c:v>
                </c:pt>
                <c:pt idx="905">
                  <c:v>43333</c:v>
                </c:pt>
                <c:pt idx="906">
                  <c:v>43334</c:v>
                </c:pt>
                <c:pt idx="907">
                  <c:v>43335</c:v>
                </c:pt>
                <c:pt idx="908">
                  <c:v>43336</c:v>
                </c:pt>
                <c:pt idx="909">
                  <c:v>43339</c:v>
                </c:pt>
                <c:pt idx="910">
                  <c:v>43340</c:v>
                </c:pt>
                <c:pt idx="911">
                  <c:v>43341</c:v>
                </c:pt>
                <c:pt idx="912">
                  <c:v>43342</c:v>
                </c:pt>
                <c:pt idx="913">
                  <c:v>43343</c:v>
                </c:pt>
                <c:pt idx="914">
                  <c:v>43346</c:v>
                </c:pt>
                <c:pt idx="915">
                  <c:v>43347</c:v>
                </c:pt>
                <c:pt idx="916">
                  <c:v>43348</c:v>
                </c:pt>
                <c:pt idx="917">
                  <c:v>43349</c:v>
                </c:pt>
                <c:pt idx="918">
                  <c:v>43350</c:v>
                </c:pt>
                <c:pt idx="919">
                  <c:v>43353</c:v>
                </c:pt>
                <c:pt idx="920">
                  <c:v>43354</c:v>
                </c:pt>
                <c:pt idx="921">
                  <c:v>43355</c:v>
                </c:pt>
                <c:pt idx="922">
                  <c:v>43356</c:v>
                </c:pt>
                <c:pt idx="923">
                  <c:v>43357</c:v>
                </c:pt>
                <c:pt idx="924">
                  <c:v>43360</c:v>
                </c:pt>
                <c:pt idx="925">
                  <c:v>43361</c:v>
                </c:pt>
                <c:pt idx="926">
                  <c:v>43362</c:v>
                </c:pt>
                <c:pt idx="927">
                  <c:v>43363</c:v>
                </c:pt>
                <c:pt idx="928">
                  <c:v>43364</c:v>
                </c:pt>
                <c:pt idx="929">
                  <c:v>43368</c:v>
                </c:pt>
                <c:pt idx="930">
                  <c:v>43369</c:v>
                </c:pt>
                <c:pt idx="931">
                  <c:v>43370</c:v>
                </c:pt>
                <c:pt idx="932">
                  <c:v>43371</c:v>
                </c:pt>
                <c:pt idx="933">
                  <c:v>43372</c:v>
                </c:pt>
                <c:pt idx="934">
                  <c:v>43373</c:v>
                </c:pt>
                <c:pt idx="935">
                  <c:v>43381</c:v>
                </c:pt>
                <c:pt idx="936">
                  <c:v>43382</c:v>
                </c:pt>
                <c:pt idx="937">
                  <c:v>43383</c:v>
                </c:pt>
                <c:pt idx="938">
                  <c:v>43384</c:v>
                </c:pt>
                <c:pt idx="939">
                  <c:v>43385</c:v>
                </c:pt>
                <c:pt idx="940">
                  <c:v>43388</c:v>
                </c:pt>
                <c:pt idx="941">
                  <c:v>43389</c:v>
                </c:pt>
                <c:pt idx="942">
                  <c:v>43390</c:v>
                </c:pt>
                <c:pt idx="943">
                  <c:v>43391</c:v>
                </c:pt>
                <c:pt idx="944">
                  <c:v>43392</c:v>
                </c:pt>
                <c:pt idx="945">
                  <c:v>43395</c:v>
                </c:pt>
                <c:pt idx="946">
                  <c:v>43396</c:v>
                </c:pt>
                <c:pt idx="947">
                  <c:v>43397</c:v>
                </c:pt>
                <c:pt idx="948">
                  <c:v>43398</c:v>
                </c:pt>
                <c:pt idx="949">
                  <c:v>43399</c:v>
                </c:pt>
                <c:pt idx="950">
                  <c:v>43402</c:v>
                </c:pt>
                <c:pt idx="951">
                  <c:v>43403</c:v>
                </c:pt>
                <c:pt idx="952">
                  <c:v>43404</c:v>
                </c:pt>
                <c:pt idx="953">
                  <c:v>43405</c:v>
                </c:pt>
                <c:pt idx="954">
                  <c:v>43406</c:v>
                </c:pt>
                <c:pt idx="955">
                  <c:v>43409</c:v>
                </c:pt>
                <c:pt idx="956">
                  <c:v>43410</c:v>
                </c:pt>
                <c:pt idx="957">
                  <c:v>43411</c:v>
                </c:pt>
                <c:pt idx="958">
                  <c:v>43412</c:v>
                </c:pt>
                <c:pt idx="959">
                  <c:v>43413</c:v>
                </c:pt>
                <c:pt idx="960">
                  <c:v>43416</c:v>
                </c:pt>
                <c:pt idx="961">
                  <c:v>43417</c:v>
                </c:pt>
                <c:pt idx="962">
                  <c:v>43418</c:v>
                </c:pt>
                <c:pt idx="963">
                  <c:v>43419</c:v>
                </c:pt>
                <c:pt idx="964">
                  <c:v>43420</c:v>
                </c:pt>
                <c:pt idx="965">
                  <c:v>43423</c:v>
                </c:pt>
                <c:pt idx="966">
                  <c:v>43424</c:v>
                </c:pt>
                <c:pt idx="967">
                  <c:v>43425</c:v>
                </c:pt>
                <c:pt idx="968">
                  <c:v>43426</c:v>
                </c:pt>
                <c:pt idx="969">
                  <c:v>43427</c:v>
                </c:pt>
                <c:pt idx="970">
                  <c:v>43430</c:v>
                </c:pt>
                <c:pt idx="971">
                  <c:v>43431</c:v>
                </c:pt>
                <c:pt idx="972">
                  <c:v>43432</c:v>
                </c:pt>
                <c:pt idx="973">
                  <c:v>43433</c:v>
                </c:pt>
                <c:pt idx="974">
                  <c:v>43434</c:v>
                </c:pt>
                <c:pt idx="975">
                  <c:v>43437</c:v>
                </c:pt>
                <c:pt idx="976">
                  <c:v>43438</c:v>
                </c:pt>
                <c:pt idx="977">
                  <c:v>43439</c:v>
                </c:pt>
                <c:pt idx="978">
                  <c:v>43440</c:v>
                </c:pt>
                <c:pt idx="979">
                  <c:v>43441</c:v>
                </c:pt>
                <c:pt idx="980">
                  <c:v>43444</c:v>
                </c:pt>
                <c:pt idx="981">
                  <c:v>43445</c:v>
                </c:pt>
                <c:pt idx="982">
                  <c:v>43446</c:v>
                </c:pt>
                <c:pt idx="983">
                  <c:v>43447</c:v>
                </c:pt>
                <c:pt idx="984">
                  <c:v>43448</c:v>
                </c:pt>
                <c:pt idx="985">
                  <c:v>43451</c:v>
                </c:pt>
                <c:pt idx="986">
                  <c:v>43452</c:v>
                </c:pt>
                <c:pt idx="987">
                  <c:v>43453</c:v>
                </c:pt>
                <c:pt idx="988">
                  <c:v>43454</c:v>
                </c:pt>
                <c:pt idx="989">
                  <c:v>43455</c:v>
                </c:pt>
                <c:pt idx="990">
                  <c:v>43458</c:v>
                </c:pt>
                <c:pt idx="991">
                  <c:v>43459</c:v>
                </c:pt>
                <c:pt idx="992">
                  <c:v>43460</c:v>
                </c:pt>
                <c:pt idx="993">
                  <c:v>43461</c:v>
                </c:pt>
                <c:pt idx="994">
                  <c:v>43462</c:v>
                </c:pt>
                <c:pt idx="995">
                  <c:v>43463</c:v>
                </c:pt>
                <c:pt idx="996">
                  <c:v>43467</c:v>
                </c:pt>
                <c:pt idx="997">
                  <c:v>43468</c:v>
                </c:pt>
                <c:pt idx="998">
                  <c:v>43469</c:v>
                </c:pt>
                <c:pt idx="999">
                  <c:v>43472</c:v>
                </c:pt>
                <c:pt idx="1000">
                  <c:v>43473</c:v>
                </c:pt>
                <c:pt idx="1001">
                  <c:v>43474</c:v>
                </c:pt>
                <c:pt idx="1002">
                  <c:v>43475</c:v>
                </c:pt>
                <c:pt idx="1003">
                  <c:v>43476</c:v>
                </c:pt>
                <c:pt idx="1004">
                  <c:v>43479</c:v>
                </c:pt>
                <c:pt idx="1005">
                  <c:v>43480</c:v>
                </c:pt>
                <c:pt idx="1006">
                  <c:v>43481</c:v>
                </c:pt>
                <c:pt idx="1007">
                  <c:v>43482</c:v>
                </c:pt>
                <c:pt idx="1008">
                  <c:v>43483</c:v>
                </c:pt>
                <c:pt idx="1009">
                  <c:v>43486</c:v>
                </c:pt>
                <c:pt idx="1010">
                  <c:v>43487</c:v>
                </c:pt>
                <c:pt idx="1011">
                  <c:v>43488</c:v>
                </c:pt>
                <c:pt idx="1012">
                  <c:v>43489</c:v>
                </c:pt>
                <c:pt idx="1013">
                  <c:v>43490</c:v>
                </c:pt>
                <c:pt idx="1014">
                  <c:v>43493</c:v>
                </c:pt>
                <c:pt idx="1015">
                  <c:v>43494</c:v>
                </c:pt>
                <c:pt idx="1016">
                  <c:v>43495</c:v>
                </c:pt>
                <c:pt idx="1017">
                  <c:v>43496</c:v>
                </c:pt>
                <c:pt idx="1018">
                  <c:v>43497</c:v>
                </c:pt>
                <c:pt idx="1019">
                  <c:v>43498</c:v>
                </c:pt>
                <c:pt idx="1020">
                  <c:v>43499</c:v>
                </c:pt>
                <c:pt idx="1021">
                  <c:v>43507</c:v>
                </c:pt>
                <c:pt idx="1022">
                  <c:v>43508</c:v>
                </c:pt>
                <c:pt idx="1023">
                  <c:v>43509</c:v>
                </c:pt>
                <c:pt idx="1024">
                  <c:v>43510</c:v>
                </c:pt>
                <c:pt idx="1025">
                  <c:v>43511</c:v>
                </c:pt>
                <c:pt idx="1026">
                  <c:v>43514</c:v>
                </c:pt>
                <c:pt idx="1027">
                  <c:v>43515</c:v>
                </c:pt>
                <c:pt idx="1028">
                  <c:v>43516</c:v>
                </c:pt>
                <c:pt idx="1029">
                  <c:v>43517</c:v>
                </c:pt>
                <c:pt idx="1030">
                  <c:v>43518</c:v>
                </c:pt>
                <c:pt idx="1031">
                  <c:v>43521</c:v>
                </c:pt>
                <c:pt idx="1032">
                  <c:v>43522</c:v>
                </c:pt>
                <c:pt idx="1033">
                  <c:v>43523</c:v>
                </c:pt>
                <c:pt idx="1034">
                  <c:v>43524</c:v>
                </c:pt>
                <c:pt idx="1035">
                  <c:v>43525</c:v>
                </c:pt>
                <c:pt idx="1036">
                  <c:v>43528</c:v>
                </c:pt>
                <c:pt idx="1037">
                  <c:v>43529</c:v>
                </c:pt>
                <c:pt idx="1038">
                  <c:v>43530</c:v>
                </c:pt>
                <c:pt idx="1039">
                  <c:v>43531</c:v>
                </c:pt>
                <c:pt idx="1040">
                  <c:v>43532</c:v>
                </c:pt>
                <c:pt idx="1041">
                  <c:v>43535</c:v>
                </c:pt>
                <c:pt idx="1042">
                  <c:v>43536</c:v>
                </c:pt>
                <c:pt idx="1043">
                  <c:v>43537</c:v>
                </c:pt>
                <c:pt idx="1044">
                  <c:v>43538</c:v>
                </c:pt>
                <c:pt idx="1045">
                  <c:v>43539</c:v>
                </c:pt>
                <c:pt idx="1046">
                  <c:v>43542</c:v>
                </c:pt>
                <c:pt idx="1047">
                  <c:v>43543</c:v>
                </c:pt>
                <c:pt idx="1048">
                  <c:v>43544</c:v>
                </c:pt>
                <c:pt idx="1049">
                  <c:v>43545</c:v>
                </c:pt>
                <c:pt idx="1050">
                  <c:v>43546</c:v>
                </c:pt>
                <c:pt idx="1051">
                  <c:v>43549</c:v>
                </c:pt>
                <c:pt idx="1052">
                  <c:v>43550</c:v>
                </c:pt>
                <c:pt idx="1053">
                  <c:v>43551</c:v>
                </c:pt>
                <c:pt idx="1054">
                  <c:v>43552</c:v>
                </c:pt>
                <c:pt idx="1055">
                  <c:v>43553</c:v>
                </c:pt>
                <c:pt idx="1056">
                  <c:v>43556</c:v>
                </c:pt>
                <c:pt idx="1057">
                  <c:v>43557</c:v>
                </c:pt>
                <c:pt idx="1058">
                  <c:v>43558</c:v>
                </c:pt>
                <c:pt idx="1059">
                  <c:v>43559</c:v>
                </c:pt>
                <c:pt idx="1060">
                  <c:v>43563</c:v>
                </c:pt>
                <c:pt idx="1061">
                  <c:v>43564</c:v>
                </c:pt>
                <c:pt idx="1062">
                  <c:v>43565</c:v>
                </c:pt>
                <c:pt idx="1063">
                  <c:v>43566</c:v>
                </c:pt>
                <c:pt idx="1064">
                  <c:v>43567</c:v>
                </c:pt>
                <c:pt idx="1065">
                  <c:v>43570</c:v>
                </c:pt>
                <c:pt idx="1066">
                  <c:v>43571</c:v>
                </c:pt>
                <c:pt idx="1067">
                  <c:v>43572</c:v>
                </c:pt>
                <c:pt idx="1068">
                  <c:v>43573</c:v>
                </c:pt>
                <c:pt idx="1069">
                  <c:v>43574</c:v>
                </c:pt>
                <c:pt idx="1070">
                  <c:v>43577</c:v>
                </c:pt>
                <c:pt idx="1071">
                  <c:v>43578</c:v>
                </c:pt>
                <c:pt idx="1072">
                  <c:v>43579</c:v>
                </c:pt>
                <c:pt idx="1073">
                  <c:v>43580</c:v>
                </c:pt>
                <c:pt idx="1074">
                  <c:v>43581</c:v>
                </c:pt>
                <c:pt idx="1075">
                  <c:v>43583</c:v>
                </c:pt>
                <c:pt idx="1076">
                  <c:v>43584</c:v>
                </c:pt>
                <c:pt idx="1077">
                  <c:v>43585</c:v>
                </c:pt>
                <c:pt idx="1078">
                  <c:v>43590</c:v>
                </c:pt>
                <c:pt idx="1079">
                  <c:v>43591</c:v>
                </c:pt>
                <c:pt idx="1080">
                  <c:v>43592</c:v>
                </c:pt>
                <c:pt idx="1081">
                  <c:v>43593</c:v>
                </c:pt>
                <c:pt idx="1082">
                  <c:v>43594</c:v>
                </c:pt>
                <c:pt idx="1083">
                  <c:v>43595</c:v>
                </c:pt>
                <c:pt idx="1084">
                  <c:v>43598</c:v>
                </c:pt>
                <c:pt idx="1085">
                  <c:v>43599</c:v>
                </c:pt>
                <c:pt idx="1086">
                  <c:v>43600</c:v>
                </c:pt>
                <c:pt idx="1087">
                  <c:v>43601</c:v>
                </c:pt>
                <c:pt idx="1088">
                  <c:v>43602</c:v>
                </c:pt>
                <c:pt idx="1089">
                  <c:v>43605</c:v>
                </c:pt>
                <c:pt idx="1090">
                  <c:v>43606</c:v>
                </c:pt>
                <c:pt idx="1091">
                  <c:v>43607</c:v>
                </c:pt>
                <c:pt idx="1092">
                  <c:v>43608</c:v>
                </c:pt>
                <c:pt idx="1093">
                  <c:v>43609</c:v>
                </c:pt>
                <c:pt idx="1094">
                  <c:v>43612</c:v>
                </c:pt>
                <c:pt idx="1095">
                  <c:v>43613</c:v>
                </c:pt>
                <c:pt idx="1096">
                  <c:v>43614</c:v>
                </c:pt>
                <c:pt idx="1097">
                  <c:v>43615</c:v>
                </c:pt>
                <c:pt idx="1098">
                  <c:v>43616</c:v>
                </c:pt>
                <c:pt idx="1099">
                  <c:v>43619</c:v>
                </c:pt>
                <c:pt idx="1100">
                  <c:v>43620</c:v>
                </c:pt>
                <c:pt idx="1101">
                  <c:v>43621</c:v>
                </c:pt>
                <c:pt idx="1102">
                  <c:v>43622</c:v>
                </c:pt>
                <c:pt idx="1103">
                  <c:v>43626</c:v>
                </c:pt>
                <c:pt idx="1104">
                  <c:v>43627</c:v>
                </c:pt>
                <c:pt idx="1105">
                  <c:v>43628</c:v>
                </c:pt>
                <c:pt idx="1106">
                  <c:v>43629</c:v>
                </c:pt>
                <c:pt idx="1107">
                  <c:v>43630</c:v>
                </c:pt>
                <c:pt idx="1108">
                  <c:v>43633</c:v>
                </c:pt>
                <c:pt idx="1109">
                  <c:v>43634</c:v>
                </c:pt>
                <c:pt idx="1110">
                  <c:v>43635</c:v>
                </c:pt>
                <c:pt idx="1111">
                  <c:v>43636</c:v>
                </c:pt>
                <c:pt idx="1112">
                  <c:v>43637</c:v>
                </c:pt>
                <c:pt idx="1113">
                  <c:v>43640</c:v>
                </c:pt>
                <c:pt idx="1114">
                  <c:v>43641</c:v>
                </c:pt>
                <c:pt idx="1115">
                  <c:v>43642</c:v>
                </c:pt>
                <c:pt idx="1116">
                  <c:v>43643</c:v>
                </c:pt>
                <c:pt idx="1117">
                  <c:v>43644</c:v>
                </c:pt>
                <c:pt idx="1118">
                  <c:v>43647</c:v>
                </c:pt>
                <c:pt idx="1119">
                  <c:v>43648</c:v>
                </c:pt>
                <c:pt idx="1120">
                  <c:v>43649</c:v>
                </c:pt>
                <c:pt idx="1121">
                  <c:v>43650</c:v>
                </c:pt>
                <c:pt idx="1122">
                  <c:v>43651</c:v>
                </c:pt>
                <c:pt idx="1123">
                  <c:v>43654</c:v>
                </c:pt>
                <c:pt idx="1124">
                  <c:v>43655</c:v>
                </c:pt>
                <c:pt idx="1125">
                  <c:v>43656</c:v>
                </c:pt>
                <c:pt idx="1126">
                  <c:v>43657</c:v>
                </c:pt>
                <c:pt idx="1127">
                  <c:v>43658</c:v>
                </c:pt>
                <c:pt idx="1128">
                  <c:v>43661</c:v>
                </c:pt>
                <c:pt idx="1129">
                  <c:v>43662</c:v>
                </c:pt>
                <c:pt idx="1130">
                  <c:v>43663</c:v>
                </c:pt>
                <c:pt idx="1131">
                  <c:v>43664</c:v>
                </c:pt>
                <c:pt idx="1132">
                  <c:v>43665</c:v>
                </c:pt>
                <c:pt idx="1133">
                  <c:v>43668</c:v>
                </c:pt>
                <c:pt idx="1134">
                  <c:v>43669</c:v>
                </c:pt>
                <c:pt idx="1135">
                  <c:v>43670</c:v>
                </c:pt>
                <c:pt idx="1136">
                  <c:v>43671</c:v>
                </c:pt>
                <c:pt idx="1137">
                  <c:v>43672</c:v>
                </c:pt>
                <c:pt idx="1138">
                  <c:v>43675</c:v>
                </c:pt>
                <c:pt idx="1139">
                  <c:v>43676</c:v>
                </c:pt>
                <c:pt idx="1140">
                  <c:v>43677</c:v>
                </c:pt>
                <c:pt idx="1141">
                  <c:v>43678</c:v>
                </c:pt>
                <c:pt idx="1142">
                  <c:v>43679</c:v>
                </c:pt>
                <c:pt idx="1143">
                  <c:v>43682</c:v>
                </c:pt>
                <c:pt idx="1144">
                  <c:v>43683</c:v>
                </c:pt>
                <c:pt idx="1145">
                  <c:v>43684</c:v>
                </c:pt>
                <c:pt idx="1146">
                  <c:v>43685</c:v>
                </c:pt>
                <c:pt idx="1147">
                  <c:v>43686</c:v>
                </c:pt>
                <c:pt idx="1148">
                  <c:v>43689</c:v>
                </c:pt>
                <c:pt idx="1149">
                  <c:v>43690</c:v>
                </c:pt>
                <c:pt idx="1150">
                  <c:v>43691</c:v>
                </c:pt>
                <c:pt idx="1151">
                  <c:v>43692</c:v>
                </c:pt>
                <c:pt idx="1152">
                  <c:v>43693</c:v>
                </c:pt>
                <c:pt idx="1153">
                  <c:v>43696</c:v>
                </c:pt>
                <c:pt idx="1154">
                  <c:v>43697</c:v>
                </c:pt>
                <c:pt idx="1155">
                  <c:v>43698</c:v>
                </c:pt>
                <c:pt idx="1156">
                  <c:v>43699</c:v>
                </c:pt>
                <c:pt idx="1157">
                  <c:v>43700</c:v>
                </c:pt>
                <c:pt idx="1158">
                  <c:v>43703</c:v>
                </c:pt>
                <c:pt idx="1159">
                  <c:v>43704</c:v>
                </c:pt>
                <c:pt idx="1160">
                  <c:v>43705</c:v>
                </c:pt>
                <c:pt idx="1161">
                  <c:v>43706</c:v>
                </c:pt>
                <c:pt idx="1162">
                  <c:v>43707</c:v>
                </c:pt>
                <c:pt idx="1163">
                  <c:v>43710</c:v>
                </c:pt>
                <c:pt idx="1164">
                  <c:v>43711</c:v>
                </c:pt>
                <c:pt idx="1165">
                  <c:v>43712</c:v>
                </c:pt>
                <c:pt idx="1166">
                  <c:v>43713</c:v>
                </c:pt>
                <c:pt idx="1167">
                  <c:v>43714</c:v>
                </c:pt>
                <c:pt idx="1168">
                  <c:v>43717</c:v>
                </c:pt>
                <c:pt idx="1169">
                  <c:v>43718</c:v>
                </c:pt>
                <c:pt idx="1170">
                  <c:v>43719</c:v>
                </c:pt>
                <c:pt idx="1171">
                  <c:v>43720</c:v>
                </c:pt>
                <c:pt idx="1172">
                  <c:v>43724</c:v>
                </c:pt>
                <c:pt idx="1173">
                  <c:v>43725</c:v>
                </c:pt>
                <c:pt idx="1174">
                  <c:v>43726</c:v>
                </c:pt>
                <c:pt idx="1175">
                  <c:v>43727</c:v>
                </c:pt>
                <c:pt idx="1176">
                  <c:v>43728</c:v>
                </c:pt>
                <c:pt idx="1177">
                  <c:v>43731</c:v>
                </c:pt>
                <c:pt idx="1178">
                  <c:v>43732</c:v>
                </c:pt>
                <c:pt idx="1179">
                  <c:v>43733</c:v>
                </c:pt>
                <c:pt idx="1180">
                  <c:v>43734</c:v>
                </c:pt>
                <c:pt idx="1181">
                  <c:v>43735</c:v>
                </c:pt>
                <c:pt idx="1182">
                  <c:v>43737</c:v>
                </c:pt>
                <c:pt idx="1183">
                  <c:v>43738</c:v>
                </c:pt>
                <c:pt idx="1184">
                  <c:v>43746</c:v>
                </c:pt>
                <c:pt idx="1185">
                  <c:v>43747</c:v>
                </c:pt>
                <c:pt idx="1186">
                  <c:v>43748</c:v>
                </c:pt>
                <c:pt idx="1187">
                  <c:v>43749</c:v>
                </c:pt>
                <c:pt idx="1188">
                  <c:v>43750</c:v>
                </c:pt>
                <c:pt idx="1189">
                  <c:v>43752</c:v>
                </c:pt>
                <c:pt idx="1190">
                  <c:v>43753</c:v>
                </c:pt>
                <c:pt idx="1191">
                  <c:v>43754</c:v>
                </c:pt>
                <c:pt idx="1192">
                  <c:v>43755</c:v>
                </c:pt>
                <c:pt idx="1193">
                  <c:v>43756</c:v>
                </c:pt>
                <c:pt idx="1194">
                  <c:v>43759</c:v>
                </c:pt>
                <c:pt idx="1195">
                  <c:v>43760</c:v>
                </c:pt>
                <c:pt idx="1196">
                  <c:v>43761</c:v>
                </c:pt>
                <c:pt idx="1197">
                  <c:v>43762</c:v>
                </c:pt>
                <c:pt idx="1198">
                  <c:v>43763</c:v>
                </c:pt>
                <c:pt idx="1199">
                  <c:v>43766</c:v>
                </c:pt>
                <c:pt idx="1200">
                  <c:v>43767</c:v>
                </c:pt>
                <c:pt idx="1201">
                  <c:v>43768</c:v>
                </c:pt>
                <c:pt idx="1202">
                  <c:v>43769</c:v>
                </c:pt>
                <c:pt idx="1203">
                  <c:v>43770</c:v>
                </c:pt>
                <c:pt idx="1204">
                  <c:v>43773</c:v>
                </c:pt>
                <c:pt idx="1205">
                  <c:v>43774</c:v>
                </c:pt>
                <c:pt idx="1206">
                  <c:v>43775</c:v>
                </c:pt>
                <c:pt idx="1207">
                  <c:v>43776</c:v>
                </c:pt>
                <c:pt idx="1208">
                  <c:v>43777</c:v>
                </c:pt>
                <c:pt idx="1209">
                  <c:v>43780</c:v>
                </c:pt>
                <c:pt idx="1210">
                  <c:v>43781</c:v>
                </c:pt>
                <c:pt idx="1211">
                  <c:v>43782</c:v>
                </c:pt>
                <c:pt idx="1212">
                  <c:v>43783</c:v>
                </c:pt>
                <c:pt idx="1213">
                  <c:v>43784</c:v>
                </c:pt>
                <c:pt idx="1214">
                  <c:v>43787</c:v>
                </c:pt>
                <c:pt idx="1215">
                  <c:v>43788</c:v>
                </c:pt>
                <c:pt idx="1216">
                  <c:v>43789</c:v>
                </c:pt>
                <c:pt idx="1217">
                  <c:v>43790</c:v>
                </c:pt>
                <c:pt idx="1218">
                  <c:v>43791</c:v>
                </c:pt>
                <c:pt idx="1219">
                  <c:v>43794</c:v>
                </c:pt>
                <c:pt idx="1220">
                  <c:v>43795</c:v>
                </c:pt>
                <c:pt idx="1221">
                  <c:v>43796</c:v>
                </c:pt>
                <c:pt idx="1222">
                  <c:v>43797</c:v>
                </c:pt>
                <c:pt idx="1223">
                  <c:v>43798</c:v>
                </c:pt>
                <c:pt idx="1224">
                  <c:v>43801</c:v>
                </c:pt>
                <c:pt idx="1225">
                  <c:v>43802</c:v>
                </c:pt>
                <c:pt idx="1226">
                  <c:v>43803</c:v>
                </c:pt>
                <c:pt idx="1227">
                  <c:v>43804</c:v>
                </c:pt>
                <c:pt idx="1228">
                  <c:v>43805</c:v>
                </c:pt>
                <c:pt idx="1229">
                  <c:v>43808</c:v>
                </c:pt>
                <c:pt idx="1230">
                  <c:v>43809</c:v>
                </c:pt>
                <c:pt idx="1231">
                  <c:v>43810</c:v>
                </c:pt>
                <c:pt idx="1232">
                  <c:v>43811</c:v>
                </c:pt>
                <c:pt idx="1233">
                  <c:v>43812</c:v>
                </c:pt>
                <c:pt idx="1234">
                  <c:v>43815</c:v>
                </c:pt>
                <c:pt idx="1235">
                  <c:v>43816</c:v>
                </c:pt>
                <c:pt idx="1236">
                  <c:v>43817</c:v>
                </c:pt>
                <c:pt idx="1237">
                  <c:v>43818</c:v>
                </c:pt>
                <c:pt idx="1238">
                  <c:v>43819</c:v>
                </c:pt>
                <c:pt idx="1239">
                  <c:v>43822</c:v>
                </c:pt>
                <c:pt idx="1240">
                  <c:v>43823</c:v>
                </c:pt>
                <c:pt idx="1241">
                  <c:v>43824</c:v>
                </c:pt>
                <c:pt idx="1242">
                  <c:v>43825</c:v>
                </c:pt>
                <c:pt idx="1243">
                  <c:v>43826</c:v>
                </c:pt>
                <c:pt idx="1244">
                  <c:v>43829</c:v>
                </c:pt>
                <c:pt idx="1245">
                  <c:v>43830</c:v>
                </c:pt>
                <c:pt idx="1246">
                  <c:v>43832</c:v>
                </c:pt>
                <c:pt idx="1247">
                  <c:v>43833</c:v>
                </c:pt>
                <c:pt idx="1248">
                  <c:v>43836</c:v>
                </c:pt>
              </c:numCache>
            </c:numRef>
          </c:cat>
          <c:val>
            <c:numRef>
              <c:f>万得!$C$2:$C$1250</c:f>
              <c:numCache>
                <c:formatCode>###,###,###,##0.0000</c:formatCode>
                <c:ptCount val="1249"/>
                <c:pt idx="0">
                  <c:v>5750</c:v>
                </c:pt>
                <c:pt idx="1">
                  <c:v>5750</c:v>
                </c:pt>
                <c:pt idx="2">
                  <c:v>5750</c:v>
                </c:pt>
                <c:pt idx="3">
                  <c:v>5700</c:v>
                </c:pt>
                <c:pt idx="4">
                  <c:v>5700</c:v>
                </c:pt>
                <c:pt idx="5">
                  <c:v>5700</c:v>
                </c:pt>
                <c:pt idx="6">
                  <c:v>5700</c:v>
                </c:pt>
                <c:pt idx="7">
                  <c:v>5700</c:v>
                </c:pt>
                <c:pt idx="8">
                  <c:v>5700</c:v>
                </c:pt>
                <c:pt idx="9">
                  <c:v>5700</c:v>
                </c:pt>
                <c:pt idx="10">
                  <c:v>5700</c:v>
                </c:pt>
                <c:pt idx="11">
                  <c:v>5700</c:v>
                </c:pt>
                <c:pt idx="12">
                  <c:v>5700</c:v>
                </c:pt>
                <c:pt idx="13">
                  <c:v>5700</c:v>
                </c:pt>
                <c:pt idx="14">
                  <c:v>5700</c:v>
                </c:pt>
                <c:pt idx="15">
                  <c:v>5700</c:v>
                </c:pt>
                <c:pt idx="16">
                  <c:v>5700</c:v>
                </c:pt>
                <c:pt idx="17">
                  <c:v>5700</c:v>
                </c:pt>
                <c:pt idx="18">
                  <c:v>5700</c:v>
                </c:pt>
                <c:pt idx="19">
                  <c:v>5700</c:v>
                </c:pt>
                <c:pt idx="20">
                  <c:v>5700</c:v>
                </c:pt>
                <c:pt idx="21">
                  <c:v>5700</c:v>
                </c:pt>
                <c:pt idx="22">
                  <c:v>5700</c:v>
                </c:pt>
                <c:pt idx="23">
                  <c:v>5700</c:v>
                </c:pt>
                <c:pt idx="24">
                  <c:v>5700</c:v>
                </c:pt>
                <c:pt idx="25">
                  <c:v>5700</c:v>
                </c:pt>
                <c:pt idx="26">
                  <c:v>5700</c:v>
                </c:pt>
                <c:pt idx="27">
                  <c:v>5700</c:v>
                </c:pt>
                <c:pt idx="28">
                  <c:v>5700</c:v>
                </c:pt>
                <c:pt idx="29">
                  <c:v>5650</c:v>
                </c:pt>
                <c:pt idx="30">
                  <c:v>5650</c:v>
                </c:pt>
                <c:pt idx="34">
                  <c:v>5650</c:v>
                </c:pt>
                <c:pt idx="35">
                  <c:v>5650</c:v>
                </c:pt>
                <c:pt idx="36">
                  <c:v>5650</c:v>
                </c:pt>
                <c:pt idx="37">
                  <c:v>5650</c:v>
                </c:pt>
                <c:pt idx="38">
                  <c:v>5600</c:v>
                </c:pt>
                <c:pt idx="39">
                  <c:v>5600</c:v>
                </c:pt>
                <c:pt idx="40">
                  <c:v>5600</c:v>
                </c:pt>
                <c:pt idx="41">
                  <c:v>5600</c:v>
                </c:pt>
                <c:pt idx="42">
                  <c:v>5600</c:v>
                </c:pt>
                <c:pt idx="43">
                  <c:v>5600</c:v>
                </c:pt>
                <c:pt idx="44">
                  <c:v>5600</c:v>
                </c:pt>
                <c:pt idx="45">
                  <c:v>5600</c:v>
                </c:pt>
                <c:pt idx="46">
                  <c:v>5600</c:v>
                </c:pt>
                <c:pt idx="47">
                  <c:v>5600</c:v>
                </c:pt>
                <c:pt idx="48">
                  <c:v>5600</c:v>
                </c:pt>
                <c:pt idx="49">
                  <c:v>5600</c:v>
                </c:pt>
                <c:pt idx="50">
                  <c:v>5600</c:v>
                </c:pt>
                <c:pt idx="51">
                  <c:v>5600</c:v>
                </c:pt>
                <c:pt idx="52">
                  <c:v>5600</c:v>
                </c:pt>
                <c:pt idx="53">
                  <c:v>5600</c:v>
                </c:pt>
                <c:pt idx="54">
                  <c:v>5600</c:v>
                </c:pt>
                <c:pt idx="55">
                  <c:v>5600</c:v>
                </c:pt>
                <c:pt idx="56">
                  <c:v>5600</c:v>
                </c:pt>
                <c:pt idx="57">
                  <c:v>5600</c:v>
                </c:pt>
                <c:pt idx="58">
                  <c:v>5600</c:v>
                </c:pt>
                <c:pt idx="59">
                  <c:v>5600</c:v>
                </c:pt>
                <c:pt idx="60">
                  <c:v>5500</c:v>
                </c:pt>
                <c:pt idx="61">
                  <c:v>5500</c:v>
                </c:pt>
                <c:pt idx="62">
                  <c:v>5450</c:v>
                </c:pt>
                <c:pt idx="63">
                  <c:v>5450</c:v>
                </c:pt>
                <c:pt idx="64">
                  <c:v>5450</c:v>
                </c:pt>
                <c:pt idx="65">
                  <c:v>5450</c:v>
                </c:pt>
                <c:pt idx="66">
                  <c:v>5450</c:v>
                </c:pt>
                <c:pt idx="67">
                  <c:v>5450</c:v>
                </c:pt>
                <c:pt idx="68">
                  <c:v>5450</c:v>
                </c:pt>
                <c:pt idx="69">
                  <c:v>5450</c:v>
                </c:pt>
                <c:pt idx="70">
                  <c:v>5450</c:v>
                </c:pt>
                <c:pt idx="72">
                  <c:v>5450</c:v>
                </c:pt>
                <c:pt idx="73">
                  <c:v>5450</c:v>
                </c:pt>
                <c:pt idx="74">
                  <c:v>5350</c:v>
                </c:pt>
                <c:pt idx="75">
                  <c:v>5350</c:v>
                </c:pt>
                <c:pt idx="76">
                  <c:v>5350</c:v>
                </c:pt>
                <c:pt idx="77">
                  <c:v>5350</c:v>
                </c:pt>
                <c:pt idx="78">
                  <c:v>5300</c:v>
                </c:pt>
                <c:pt idx="79">
                  <c:v>5300</c:v>
                </c:pt>
                <c:pt idx="80">
                  <c:v>5300</c:v>
                </c:pt>
                <c:pt idx="81">
                  <c:v>5300</c:v>
                </c:pt>
                <c:pt idx="82">
                  <c:v>5300</c:v>
                </c:pt>
                <c:pt idx="83">
                  <c:v>5300</c:v>
                </c:pt>
                <c:pt idx="84">
                  <c:v>5300</c:v>
                </c:pt>
                <c:pt idx="85">
                  <c:v>5300</c:v>
                </c:pt>
                <c:pt idx="86">
                  <c:v>5300</c:v>
                </c:pt>
                <c:pt idx="87">
                  <c:v>5300</c:v>
                </c:pt>
                <c:pt idx="88">
                  <c:v>5300</c:v>
                </c:pt>
                <c:pt idx="89">
                  <c:v>5300</c:v>
                </c:pt>
                <c:pt idx="90">
                  <c:v>5300</c:v>
                </c:pt>
                <c:pt idx="91">
                  <c:v>5300</c:v>
                </c:pt>
                <c:pt idx="92">
                  <c:v>5300</c:v>
                </c:pt>
                <c:pt idx="93">
                  <c:v>5300</c:v>
                </c:pt>
                <c:pt idx="94">
                  <c:v>5300</c:v>
                </c:pt>
                <c:pt idx="95">
                  <c:v>5300</c:v>
                </c:pt>
                <c:pt idx="96">
                  <c:v>5300</c:v>
                </c:pt>
                <c:pt idx="97">
                  <c:v>5300</c:v>
                </c:pt>
                <c:pt idx="98">
                  <c:v>5300</c:v>
                </c:pt>
                <c:pt idx="99">
                  <c:v>5300</c:v>
                </c:pt>
                <c:pt idx="100">
                  <c:v>5300</c:v>
                </c:pt>
                <c:pt idx="101">
                  <c:v>5300</c:v>
                </c:pt>
                <c:pt idx="102">
                  <c:v>5300</c:v>
                </c:pt>
                <c:pt idx="103">
                  <c:v>5300</c:v>
                </c:pt>
                <c:pt idx="104">
                  <c:v>5300</c:v>
                </c:pt>
                <c:pt idx="105">
                  <c:v>5300</c:v>
                </c:pt>
                <c:pt idx="106">
                  <c:v>5300</c:v>
                </c:pt>
                <c:pt idx="107">
                  <c:v>5300</c:v>
                </c:pt>
                <c:pt idx="108">
                  <c:v>5300</c:v>
                </c:pt>
                <c:pt idx="109">
                  <c:v>5300</c:v>
                </c:pt>
                <c:pt idx="110">
                  <c:v>5300</c:v>
                </c:pt>
                <c:pt idx="111">
                  <c:v>5300</c:v>
                </c:pt>
                <c:pt idx="112">
                  <c:v>5300</c:v>
                </c:pt>
                <c:pt idx="113">
                  <c:v>5300</c:v>
                </c:pt>
                <c:pt idx="114">
                  <c:v>5300</c:v>
                </c:pt>
                <c:pt idx="115">
                  <c:v>5300</c:v>
                </c:pt>
                <c:pt idx="116">
                  <c:v>5300</c:v>
                </c:pt>
                <c:pt idx="117">
                  <c:v>5300</c:v>
                </c:pt>
                <c:pt idx="118">
                  <c:v>5300</c:v>
                </c:pt>
                <c:pt idx="119">
                  <c:v>5300</c:v>
                </c:pt>
                <c:pt idx="120">
                  <c:v>5300</c:v>
                </c:pt>
                <c:pt idx="121">
                  <c:v>5300</c:v>
                </c:pt>
                <c:pt idx="122">
                  <c:v>5300</c:v>
                </c:pt>
                <c:pt idx="123">
                  <c:v>5300</c:v>
                </c:pt>
                <c:pt idx="124">
                  <c:v>5300</c:v>
                </c:pt>
                <c:pt idx="125">
                  <c:v>5300</c:v>
                </c:pt>
                <c:pt idx="126">
                  <c:v>5300</c:v>
                </c:pt>
                <c:pt idx="127">
                  <c:v>5300</c:v>
                </c:pt>
                <c:pt idx="128">
                  <c:v>5250</c:v>
                </c:pt>
                <c:pt idx="129">
                  <c:v>5250</c:v>
                </c:pt>
                <c:pt idx="130">
                  <c:v>5250</c:v>
                </c:pt>
                <c:pt idx="131">
                  <c:v>5250</c:v>
                </c:pt>
                <c:pt idx="132">
                  <c:v>5200</c:v>
                </c:pt>
                <c:pt idx="133">
                  <c:v>5200</c:v>
                </c:pt>
                <c:pt idx="134">
                  <c:v>5200</c:v>
                </c:pt>
                <c:pt idx="135">
                  <c:v>5150</c:v>
                </c:pt>
                <c:pt idx="136">
                  <c:v>5150</c:v>
                </c:pt>
                <c:pt idx="137">
                  <c:v>5150</c:v>
                </c:pt>
                <c:pt idx="138">
                  <c:v>5150</c:v>
                </c:pt>
                <c:pt idx="139">
                  <c:v>5150</c:v>
                </c:pt>
                <c:pt idx="140">
                  <c:v>5150</c:v>
                </c:pt>
                <c:pt idx="141">
                  <c:v>5150</c:v>
                </c:pt>
                <c:pt idx="142">
                  <c:v>5150</c:v>
                </c:pt>
                <c:pt idx="143">
                  <c:v>5150</c:v>
                </c:pt>
                <c:pt idx="144">
                  <c:v>5150</c:v>
                </c:pt>
                <c:pt idx="145">
                  <c:v>5100</c:v>
                </c:pt>
                <c:pt idx="146">
                  <c:v>5100</c:v>
                </c:pt>
                <c:pt idx="147">
                  <c:v>5050</c:v>
                </c:pt>
                <c:pt idx="148">
                  <c:v>5050</c:v>
                </c:pt>
                <c:pt idx="149">
                  <c:v>5050</c:v>
                </c:pt>
                <c:pt idx="150">
                  <c:v>5050</c:v>
                </c:pt>
                <c:pt idx="151">
                  <c:v>5050</c:v>
                </c:pt>
                <c:pt idx="152">
                  <c:v>5050</c:v>
                </c:pt>
                <c:pt idx="153">
                  <c:v>5050</c:v>
                </c:pt>
                <c:pt idx="154">
                  <c:v>5050</c:v>
                </c:pt>
                <c:pt idx="155">
                  <c:v>5050</c:v>
                </c:pt>
                <c:pt idx="156">
                  <c:v>5050</c:v>
                </c:pt>
                <c:pt idx="157">
                  <c:v>5050</c:v>
                </c:pt>
                <c:pt idx="158">
                  <c:v>5000</c:v>
                </c:pt>
                <c:pt idx="159">
                  <c:v>5000</c:v>
                </c:pt>
                <c:pt idx="160">
                  <c:v>5000</c:v>
                </c:pt>
                <c:pt idx="161">
                  <c:v>5000</c:v>
                </c:pt>
                <c:pt idx="162">
                  <c:v>5000</c:v>
                </c:pt>
                <c:pt idx="163">
                  <c:v>5000</c:v>
                </c:pt>
                <c:pt idx="164">
                  <c:v>5000</c:v>
                </c:pt>
                <c:pt idx="165">
                  <c:v>4900</c:v>
                </c:pt>
                <c:pt idx="166">
                  <c:v>4900</c:v>
                </c:pt>
                <c:pt idx="167">
                  <c:v>4900</c:v>
                </c:pt>
                <c:pt idx="168">
                  <c:v>4900</c:v>
                </c:pt>
                <c:pt idx="169">
                  <c:v>4800</c:v>
                </c:pt>
                <c:pt idx="170">
                  <c:v>4800</c:v>
                </c:pt>
                <c:pt idx="171">
                  <c:v>4800</c:v>
                </c:pt>
                <c:pt idx="172">
                  <c:v>4800</c:v>
                </c:pt>
                <c:pt idx="173">
                  <c:v>4800</c:v>
                </c:pt>
                <c:pt idx="174">
                  <c:v>4800</c:v>
                </c:pt>
                <c:pt idx="175">
                  <c:v>4800</c:v>
                </c:pt>
                <c:pt idx="176">
                  <c:v>4800</c:v>
                </c:pt>
                <c:pt idx="177">
                  <c:v>4800</c:v>
                </c:pt>
                <c:pt idx="178">
                  <c:v>4800</c:v>
                </c:pt>
                <c:pt idx="179">
                  <c:v>4750</c:v>
                </c:pt>
                <c:pt idx="180">
                  <c:v>4750</c:v>
                </c:pt>
                <c:pt idx="181">
                  <c:v>4750</c:v>
                </c:pt>
                <c:pt idx="182">
                  <c:v>4750</c:v>
                </c:pt>
                <c:pt idx="183">
                  <c:v>4750</c:v>
                </c:pt>
                <c:pt idx="184">
                  <c:v>4700</c:v>
                </c:pt>
                <c:pt idx="185">
                  <c:v>4700</c:v>
                </c:pt>
                <c:pt idx="186">
                  <c:v>4700</c:v>
                </c:pt>
                <c:pt idx="187">
                  <c:v>4700</c:v>
                </c:pt>
                <c:pt idx="188">
                  <c:v>4700</c:v>
                </c:pt>
                <c:pt idx="189">
                  <c:v>4700</c:v>
                </c:pt>
                <c:pt idx="190">
                  <c:v>4700</c:v>
                </c:pt>
                <c:pt idx="191">
                  <c:v>4700</c:v>
                </c:pt>
                <c:pt idx="192">
                  <c:v>4700</c:v>
                </c:pt>
                <c:pt idx="193">
                  <c:v>4650</c:v>
                </c:pt>
                <c:pt idx="194">
                  <c:v>4650</c:v>
                </c:pt>
                <c:pt idx="195">
                  <c:v>4650</c:v>
                </c:pt>
                <c:pt idx="196">
                  <c:v>4650</c:v>
                </c:pt>
                <c:pt idx="197">
                  <c:v>4650</c:v>
                </c:pt>
                <c:pt idx="198">
                  <c:v>4650</c:v>
                </c:pt>
                <c:pt idx="199">
                  <c:v>4650</c:v>
                </c:pt>
                <c:pt idx="200">
                  <c:v>4600</c:v>
                </c:pt>
                <c:pt idx="201">
                  <c:v>4600</c:v>
                </c:pt>
                <c:pt idx="202">
                  <c:v>4600</c:v>
                </c:pt>
                <c:pt idx="203">
                  <c:v>4500</c:v>
                </c:pt>
                <c:pt idx="204">
                  <c:v>4500</c:v>
                </c:pt>
                <c:pt idx="205">
                  <c:v>4500</c:v>
                </c:pt>
                <c:pt idx="206">
                  <c:v>4500</c:v>
                </c:pt>
                <c:pt idx="207">
                  <c:v>4500</c:v>
                </c:pt>
                <c:pt idx="208">
                  <c:v>4450</c:v>
                </c:pt>
                <c:pt idx="209">
                  <c:v>4450</c:v>
                </c:pt>
                <c:pt idx="210">
                  <c:v>4450</c:v>
                </c:pt>
                <c:pt idx="211">
                  <c:v>4450</c:v>
                </c:pt>
                <c:pt idx="212">
                  <c:v>4350</c:v>
                </c:pt>
                <c:pt idx="213">
                  <c:v>4350</c:v>
                </c:pt>
                <c:pt idx="214">
                  <c:v>4350</c:v>
                </c:pt>
                <c:pt idx="215">
                  <c:v>4350</c:v>
                </c:pt>
                <c:pt idx="216">
                  <c:v>4350</c:v>
                </c:pt>
                <c:pt idx="217">
                  <c:v>4350</c:v>
                </c:pt>
                <c:pt idx="218">
                  <c:v>4350</c:v>
                </c:pt>
                <c:pt idx="219">
                  <c:v>4250</c:v>
                </c:pt>
                <c:pt idx="220">
                  <c:v>4200</c:v>
                </c:pt>
                <c:pt idx="221">
                  <c:v>4200</c:v>
                </c:pt>
                <c:pt idx="222">
                  <c:v>4200</c:v>
                </c:pt>
                <c:pt idx="223">
                  <c:v>4200</c:v>
                </c:pt>
                <c:pt idx="224">
                  <c:v>4200</c:v>
                </c:pt>
                <c:pt idx="225">
                  <c:v>4150</c:v>
                </c:pt>
                <c:pt idx="226">
                  <c:v>4150</c:v>
                </c:pt>
                <c:pt idx="227">
                  <c:v>4100</c:v>
                </c:pt>
                <c:pt idx="228">
                  <c:v>4100</c:v>
                </c:pt>
                <c:pt idx="229">
                  <c:v>4100</c:v>
                </c:pt>
                <c:pt idx="230">
                  <c:v>4100</c:v>
                </c:pt>
                <c:pt idx="231">
                  <c:v>4100</c:v>
                </c:pt>
                <c:pt idx="232">
                  <c:v>4100</c:v>
                </c:pt>
                <c:pt idx="233">
                  <c:v>4050</c:v>
                </c:pt>
                <c:pt idx="234">
                  <c:v>4050</c:v>
                </c:pt>
                <c:pt idx="235">
                  <c:v>4050</c:v>
                </c:pt>
                <c:pt idx="236">
                  <c:v>4000</c:v>
                </c:pt>
                <c:pt idx="237">
                  <c:v>4000</c:v>
                </c:pt>
                <c:pt idx="238">
                  <c:v>4000</c:v>
                </c:pt>
                <c:pt idx="239">
                  <c:v>4000</c:v>
                </c:pt>
                <c:pt idx="240">
                  <c:v>4000</c:v>
                </c:pt>
                <c:pt idx="241">
                  <c:v>3900</c:v>
                </c:pt>
                <c:pt idx="242">
                  <c:v>3900</c:v>
                </c:pt>
                <c:pt idx="243">
                  <c:v>3900</c:v>
                </c:pt>
                <c:pt idx="244">
                  <c:v>3900</c:v>
                </c:pt>
                <c:pt idx="245">
                  <c:v>3900</c:v>
                </c:pt>
                <c:pt idx="246">
                  <c:v>3900</c:v>
                </c:pt>
                <c:pt idx="247">
                  <c:v>3950</c:v>
                </c:pt>
                <c:pt idx="248">
                  <c:v>3950</c:v>
                </c:pt>
                <c:pt idx="249">
                  <c:v>4000</c:v>
                </c:pt>
                <c:pt idx="250">
                  <c:v>4000</c:v>
                </c:pt>
                <c:pt idx="251">
                  <c:v>4000</c:v>
                </c:pt>
                <c:pt idx="252">
                  <c:v>4000</c:v>
                </c:pt>
                <c:pt idx="253">
                  <c:v>4100</c:v>
                </c:pt>
                <c:pt idx="254">
                  <c:v>4100</c:v>
                </c:pt>
                <c:pt idx="255">
                  <c:v>4200</c:v>
                </c:pt>
                <c:pt idx="256">
                  <c:v>4200</c:v>
                </c:pt>
                <c:pt idx="257">
                  <c:v>4200</c:v>
                </c:pt>
                <c:pt idx="258">
                  <c:v>4250</c:v>
                </c:pt>
                <c:pt idx="259">
                  <c:v>4250</c:v>
                </c:pt>
                <c:pt idx="260">
                  <c:v>4250</c:v>
                </c:pt>
                <c:pt idx="261">
                  <c:v>4350</c:v>
                </c:pt>
                <c:pt idx="262">
                  <c:v>4350</c:v>
                </c:pt>
                <c:pt idx="263">
                  <c:v>4350</c:v>
                </c:pt>
                <c:pt idx="264">
                  <c:v>4350</c:v>
                </c:pt>
                <c:pt idx="265">
                  <c:v>4350</c:v>
                </c:pt>
                <c:pt idx="266">
                  <c:v>4500</c:v>
                </c:pt>
                <c:pt idx="267">
                  <c:v>4600</c:v>
                </c:pt>
                <c:pt idx="268">
                  <c:v>4650</c:v>
                </c:pt>
                <c:pt idx="269">
                  <c:v>4650</c:v>
                </c:pt>
                <c:pt idx="270">
                  <c:v>4750</c:v>
                </c:pt>
                <c:pt idx="271">
                  <c:v>4750</c:v>
                </c:pt>
                <c:pt idx="272">
                  <c:v>4750</c:v>
                </c:pt>
                <c:pt idx="273">
                  <c:v>4750</c:v>
                </c:pt>
                <c:pt idx="274">
                  <c:v>4750</c:v>
                </c:pt>
                <c:pt idx="275">
                  <c:v>4750</c:v>
                </c:pt>
                <c:pt idx="276">
                  <c:v>4750</c:v>
                </c:pt>
                <c:pt idx="277">
                  <c:v>4850</c:v>
                </c:pt>
                <c:pt idx="278">
                  <c:v>4850</c:v>
                </c:pt>
                <c:pt idx="279">
                  <c:v>4850</c:v>
                </c:pt>
                <c:pt idx="280">
                  <c:v>4850</c:v>
                </c:pt>
                <c:pt idx="281">
                  <c:v>4850</c:v>
                </c:pt>
                <c:pt idx="282">
                  <c:v>4850</c:v>
                </c:pt>
                <c:pt idx="283">
                  <c:v>5000</c:v>
                </c:pt>
                <c:pt idx="284">
                  <c:v>5000</c:v>
                </c:pt>
                <c:pt idx="285">
                  <c:v>5050</c:v>
                </c:pt>
                <c:pt idx="286">
                  <c:v>5050</c:v>
                </c:pt>
                <c:pt idx="287">
                  <c:v>5050</c:v>
                </c:pt>
                <c:pt idx="288">
                  <c:v>5150</c:v>
                </c:pt>
                <c:pt idx="289">
                  <c:v>5200</c:v>
                </c:pt>
                <c:pt idx="290">
                  <c:v>5300</c:v>
                </c:pt>
                <c:pt idx="291">
                  <c:v>5400</c:v>
                </c:pt>
                <c:pt idx="292">
                  <c:v>5500</c:v>
                </c:pt>
                <c:pt idx="293">
                  <c:v>5500</c:v>
                </c:pt>
                <c:pt idx="294">
                  <c:v>5600</c:v>
                </c:pt>
                <c:pt idx="295">
                  <c:v>5700</c:v>
                </c:pt>
                <c:pt idx="296">
                  <c:v>5700</c:v>
                </c:pt>
                <c:pt idx="297">
                  <c:v>5700</c:v>
                </c:pt>
                <c:pt idx="298">
                  <c:v>5700</c:v>
                </c:pt>
                <c:pt idx="299">
                  <c:v>5700</c:v>
                </c:pt>
                <c:pt idx="300">
                  <c:v>5700</c:v>
                </c:pt>
                <c:pt idx="301">
                  <c:v>5700</c:v>
                </c:pt>
                <c:pt idx="302">
                  <c:v>5600</c:v>
                </c:pt>
                <c:pt idx="303">
                  <c:v>5500</c:v>
                </c:pt>
                <c:pt idx="304">
                  <c:v>5500</c:v>
                </c:pt>
                <c:pt idx="305">
                  <c:v>5500</c:v>
                </c:pt>
                <c:pt idx="306">
                  <c:v>5500</c:v>
                </c:pt>
                <c:pt idx="307">
                  <c:v>5500</c:v>
                </c:pt>
                <c:pt idx="308">
                  <c:v>5500</c:v>
                </c:pt>
                <c:pt idx="309">
                  <c:v>5500</c:v>
                </c:pt>
                <c:pt idx="310">
                  <c:v>5500</c:v>
                </c:pt>
                <c:pt idx="311">
                  <c:v>5500</c:v>
                </c:pt>
                <c:pt idx="312">
                  <c:v>5500</c:v>
                </c:pt>
                <c:pt idx="313">
                  <c:v>5500</c:v>
                </c:pt>
                <c:pt idx="314">
                  <c:v>5500</c:v>
                </c:pt>
                <c:pt idx="315">
                  <c:v>5500</c:v>
                </c:pt>
                <c:pt idx="316">
                  <c:v>5500</c:v>
                </c:pt>
                <c:pt idx="317">
                  <c:v>5500</c:v>
                </c:pt>
                <c:pt idx="318">
                  <c:v>5450</c:v>
                </c:pt>
                <c:pt idx="319">
                  <c:v>5400</c:v>
                </c:pt>
                <c:pt idx="320">
                  <c:v>5400</c:v>
                </c:pt>
                <c:pt idx="321">
                  <c:v>5350</c:v>
                </c:pt>
                <c:pt idx="322">
                  <c:v>5300</c:v>
                </c:pt>
                <c:pt idx="323">
                  <c:v>5300</c:v>
                </c:pt>
                <c:pt idx="324">
                  <c:v>5300</c:v>
                </c:pt>
                <c:pt idx="325">
                  <c:v>5300</c:v>
                </c:pt>
                <c:pt idx="326">
                  <c:v>5300</c:v>
                </c:pt>
                <c:pt idx="327">
                  <c:v>5250</c:v>
                </c:pt>
                <c:pt idx="328">
                  <c:v>5150</c:v>
                </c:pt>
                <c:pt idx="329">
                  <c:v>5150</c:v>
                </c:pt>
                <c:pt idx="330">
                  <c:v>5150</c:v>
                </c:pt>
                <c:pt idx="331">
                  <c:v>5150</c:v>
                </c:pt>
                <c:pt idx="332">
                  <c:v>5150</c:v>
                </c:pt>
                <c:pt idx="333">
                  <c:v>5100</c:v>
                </c:pt>
                <c:pt idx="334">
                  <c:v>5050</c:v>
                </c:pt>
                <c:pt idx="335">
                  <c:v>5050</c:v>
                </c:pt>
                <c:pt idx="336">
                  <c:v>5050</c:v>
                </c:pt>
                <c:pt idx="337">
                  <c:v>5050</c:v>
                </c:pt>
                <c:pt idx="338">
                  <c:v>4950</c:v>
                </c:pt>
                <c:pt idx="339">
                  <c:v>4900</c:v>
                </c:pt>
                <c:pt idx="340">
                  <c:v>4900</c:v>
                </c:pt>
                <c:pt idx="341">
                  <c:v>4850</c:v>
                </c:pt>
                <c:pt idx="342">
                  <c:v>4800</c:v>
                </c:pt>
                <c:pt idx="343">
                  <c:v>4800</c:v>
                </c:pt>
                <c:pt idx="344">
                  <c:v>4800</c:v>
                </c:pt>
                <c:pt idx="345">
                  <c:v>4800</c:v>
                </c:pt>
                <c:pt idx="346">
                  <c:v>4800</c:v>
                </c:pt>
                <c:pt idx="347">
                  <c:v>4750</c:v>
                </c:pt>
                <c:pt idx="348">
                  <c:v>4750</c:v>
                </c:pt>
                <c:pt idx="349">
                  <c:v>4750</c:v>
                </c:pt>
                <c:pt idx="350">
                  <c:v>4750</c:v>
                </c:pt>
                <c:pt idx="351">
                  <c:v>4700</c:v>
                </c:pt>
                <c:pt idx="352">
                  <c:v>4700</c:v>
                </c:pt>
                <c:pt idx="353">
                  <c:v>4700</c:v>
                </c:pt>
                <c:pt idx="354">
                  <c:v>4700</c:v>
                </c:pt>
                <c:pt idx="355">
                  <c:v>4700</c:v>
                </c:pt>
                <c:pt idx="356">
                  <c:v>4700</c:v>
                </c:pt>
                <c:pt idx="357">
                  <c:v>4700</c:v>
                </c:pt>
                <c:pt idx="358">
                  <c:v>4700</c:v>
                </c:pt>
                <c:pt idx="359">
                  <c:v>4700</c:v>
                </c:pt>
                <c:pt idx="360">
                  <c:v>4700</c:v>
                </c:pt>
                <c:pt idx="361">
                  <c:v>4700</c:v>
                </c:pt>
                <c:pt idx="362">
                  <c:v>4700</c:v>
                </c:pt>
                <c:pt idx="363">
                  <c:v>4700</c:v>
                </c:pt>
                <c:pt idx="364">
                  <c:v>4700</c:v>
                </c:pt>
                <c:pt idx="365">
                  <c:v>4700</c:v>
                </c:pt>
                <c:pt idx="366">
                  <c:v>4700</c:v>
                </c:pt>
                <c:pt idx="367">
                  <c:v>4700</c:v>
                </c:pt>
                <c:pt idx="368">
                  <c:v>4700</c:v>
                </c:pt>
                <c:pt idx="369">
                  <c:v>4700</c:v>
                </c:pt>
                <c:pt idx="370">
                  <c:v>4700</c:v>
                </c:pt>
                <c:pt idx="371">
                  <c:v>4700</c:v>
                </c:pt>
                <c:pt idx="372">
                  <c:v>4700</c:v>
                </c:pt>
                <c:pt idx="373">
                  <c:v>4750</c:v>
                </c:pt>
                <c:pt idx="374">
                  <c:v>4750</c:v>
                </c:pt>
                <c:pt idx="375">
                  <c:v>4800</c:v>
                </c:pt>
                <c:pt idx="376">
                  <c:v>4800</c:v>
                </c:pt>
                <c:pt idx="377">
                  <c:v>4800</c:v>
                </c:pt>
                <c:pt idx="378">
                  <c:v>4800</c:v>
                </c:pt>
                <c:pt idx="379">
                  <c:v>4850</c:v>
                </c:pt>
                <c:pt idx="380">
                  <c:v>4850</c:v>
                </c:pt>
                <c:pt idx="381">
                  <c:v>4850</c:v>
                </c:pt>
                <c:pt idx="382">
                  <c:v>5000</c:v>
                </c:pt>
                <c:pt idx="383">
                  <c:v>5200</c:v>
                </c:pt>
                <c:pt idx="384">
                  <c:v>5500</c:v>
                </c:pt>
                <c:pt idx="385">
                  <c:v>5650</c:v>
                </c:pt>
                <c:pt idx="386">
                  <c:v>6200</c:v>
                </c:pt>
                <c:pt idx="387">
                  <c:v>6500</c:v>
                </c:pt>
                <c:pt idx="388">
                  <c:v>6800</c:v>
                </c:pt>
                <c:pt idx="389">
                  <c:v>7000</c:v>
                </c:pt>
                <c:pt idx="390">
                  <c:v>7200</c:v>
                </c:pt>
                <c:pt idx="391">
                  <c:v>7300</c:v>
                </c:pt>
                <c:pt idx="392">
                  <c:v>7300</c:v>
                </c:pt>
                <c:pt idx="393">
                  <c:v>7300</c:v>
                </c:pt>
                <c:pt idx="394">
                  <c:v>7300</c:v>
                </c:pt>
                <c:pt idx="395">
                  <c:v>7300</c:v>
                </c:pt>
                <c:pt idx="396">
                  <c:v>7300</c:v>
                </c:pt>
                <c:pt idx="397">
                  <c:v>7100</c:v>
                </c:pt>
                <c:pt idx="398">
                  <c:v>6900</c:v>
                </c:pt>
                <c:pt idx="399">
                  <c:v>6800</c:v>
                </c:pt>
                <c:pt idx="400">
                  <c:v>6650</c:v>
                </c:pt>
                <c:pt idx="401">
                  <c:v>6650</c:v>
                </c:pt>
                <c:pt idx="402">
                  <c:v>6500</c:v>
                </c:pt>
                <c:pt idx="403">
                  <c:v>6400</c:v>
                </c:pt>
                <c:pt idx="404">
                  <c:v>6300</c:v>
                </c:pt>
                <c:pt idx="405">
                  <c:v>6300</c:v>
                </c:pt>
                <c:pt idx="406">
                  <c:v>6250</c:v>
                </c:pt>
                <c:pt idx="407">
                  <c:v>6200</c:v>
                </c:pt>
                <c:pt idx="408">
                  <c:v>6200</c:v>
                </c:pt>
                <c:pt idx="409">
                  <c:v>6150</c:v>
                </c:pt>
                <c:pt idx="410">
                  <c:v>6150</c:v>
                </c:pt>
                <c:pt idx="411">
                  <c:v>6100</c:v>
                </c:pt>
                <c:pt idx="412">
                  <c:v>6100</c:v>
                </c:pt>
                <c:pt idx="413">
                  <c:v>6100</c:v>
                </c:pt>
                <c:pt idx="414">
                  <c:v>6100</c:v>
                </c:pt>
                <c:pt idx="415">
                  <c:v>6050</c:v>
                </c:pt>
                <c:pt idx="416">
                  <c:v>6050</c:v>
                </c:pt>
                <c:pt idx="417">
                  <c:v>6050</c:v>
                </c:pt>
                <c:pt idx="418">
                  <c:v>5950</c:v>
                </c:pt>
                <c:pt idx="419">
                  <c:v>5900</c:v>
                </c:pt>
                <c:pt idx="420">
                  <c:v>5900</c:v>
                </c:pt>
                <c:pt idx="421">
                  <c:v>5900</c:v>
                </c:pt>
                <c:pt idx="422">
                  <c:v>5850</c:v>
                </c:pt>
                <c:pt idx="423">
                  <c:v>5850</c:v>
                </c:pt>
                <c:pt idx="424">
                  <c:v>5850</c:v>
                </c:pt>
                <c:pt idx="425">
                  <c:v>5850</c:v>
                </c:pt>
                <c:pt idx="426">
                  <c:v>5850</c:v>
                </c:pt>
                <c:pt idx="427">
                  <c:v>6150</c:v>
                </c:pt>
                <c:pt idx="428">
                  <c:v>6500</c:v>
                </c:pt>
                <c:pt idx="429">
                  <c:v>6750</c:v>
                </c:pt>
                <c:pt idx="430">
                  <c:v>7100</c:v>
                </c:pt>
                <c:pt idx="431">
                  <c:v>7500</c:v>
                </c:pt>
                <c:pt idx="432">
                  <c:v>7600</c:v>
                </c:pt>
                <c:pt idx="433">
                  <c:v>7600</c:v>
                </c:pt>
                <c:pt idx="434">
                  <c:v>7600</c:v>
                </c:pt>
                <c:pt idx="435">
                  <c:v>7600</c:v>
                </c:pt>
                <c:pt idx="436">
                  <c:v>7600</c:v>
                </c:pt>
                <c:pt idx="437">
                  <c:v>7600</c:v>
                </c:pt>
                <c:pt idx="438">
                  <c:v>7600</c:v>
                </c:pt>
                <c:pt idx="439">
                  <c:v>7600</c:v>
                </c:pt>
                <c:pt idx="440">
                  <c:v>7600</c:v>
                </c:pt>
                <c:pt idx="441">
                  <c:v>7600</c:v>
                </c:pt>
                <c:pt idx="442">
                  <c:v>7600</c:v>
                </c:pt>
                <c:pt idx="443">
                  <c:v>7600</c:v>
                </c:pt>
                <c:pt idx="444">
                  <c:v>7700</c:v>
                </c:pt>
                <c:pt idx="445">
                  <c:v>7700</c:v>
                </c:pt>
                <c:pt idx="446">
                  <c:v>7700</c:v>
                </c:pt>
                <c:pt idx="447">
                  <c:v>7700</c:v>
                </c:pt>
                <c:pt idx="448">
                  <c:v>7900</c:v>
                </c:pt>
                <c:pt idx="449">
                  <c:v>7900</c:v>
                </c:pt>
                <c:pt idx="450">
                  <c:v>8000</c:v>
                </c:pt>
                <c:pt idx="451">
                  <c:v>8000</c:v>
                </c:pt>
                <c:pt idx="452">
                  <c:v>8100</c:v>
                </c:pt>
                <c:pt idx="453">
                  <c:v>8100</c:v>
                </c:pt>
                <c:pt idx="454">
                  <c:v>8100</c:v>
                </c:pt>
                <c:pt idx="455">
                  <c:v>8100</c:v>
                </c:pt>
                <c:pt idx="456">
                  <c:v>8100</c:v>
                </c:pt>
                <c:pt idx="457">
                  <c:v>8100</c:v>
                </c:pt>
                <c:pt idx="458">
                  <c:v>8100</c:v>
                </c:pt>
                <c:pt idx="459">
                  <c:v>8100</c:v>
                </c:pt>
                <c:pt idx="460">
                  <c:v>8100</c:v>
                </c:pt>
                <c:pt idx="461">
                  <c:v>8100</c:v>
                </c:pt>
                <c:pt idx="462">
                  <c:v>8250</c:v>
                </c:pt>
                <c:pt idx="463">
                  <c:v>8250</c:v>
                </c:pt>
                <c:pt idx="464">
                  <c:v>8250</c:v>
                </c:pt>
                <c:pt idx="465">
                  <c:v>8300</c:v>
                </c:pt>
                <c:pt idx="466">
                  <c:v>8300</c:v>
                </c:pt>
                <c:pt idx="467">
                  <c:v>8300</c:v>
                </c:pt>
                <c:pt idx="468">
                  <c:v>8300</c:v>
                </c:pt>
                <c:pt idx="469">
                  <c:v>8400</c:v>
                </c:pt>
                <c:pt idx="470">
                  <c:v>8400</c:v>
                </c:pt>
                <c:pt idx="471">
                  <c:v>8450</c:v>
                </c:pt>
                <c:pt idx="472">
                  <c:v>8500</c:v>
                </c:pt>
                <c:pt idx="473">
                  <c:v>8500</c:v>
                </c:pt>
                <c:pt idx="474">
                  <c:v>8500</c:v>
                </c:pt>
                <c:pt idx="475">
                  <c:v>8500</c:v>
                </c:pt>
                <c:pt idx="476">
                  <c:v>8500</c:v>
                </c:pt>
                <c:pt idx="477">
                  <c:v>8500</c:v>
                </c:pt>
                <c:pt idx="478">
                  <c:v>8500</c:v>
                </c:pt>
                <c:pt idx="479">
                  <c:v>8500</c:v>
                </c:pt>
                <c:pt idx="480">
                  <c:v>8500</c:v>
                </c:pt>
                <c:pt idx="481">
                  <c:v>8500</c:v>
                </c:pt>
                <c:pt idx="482">
                  <c:v>8500</c:v>
                </c:pt>
                <c:pt idx="483">
                  <c:v>8500</c:v>
                </c:pt>
                <c:pt idx="484">
                  <c:v>8450</c:v>
                </c:pt>
                <c:pt idx="485">
                  <c:v>8350</c:v>
                </c:pt>
                <c:pt idx="486">
                  <c:v>8350</c:v>
                </c:pt>
                <c:pt idx="487">
                  <c:v>8200</c:v>
                </c:pt>
                <c:pt idx="488">
                  <c:v>8150</c:v>
                </c:pt>
                <c:pt idx="489">
                  <c:v>8150</c:v>
                </c:pt>
                <c:pt idx="491">
                  <c:v>8050</c:v>
                </c:pt>
                <c:pt idx="492">
                  <c:v>8050</c:v>
                </c:pt>
                <c:pt idx="493">
                  <c:v>8050</c:v>
                </c:pt>
                <c:pt idx="494">
                  <c:v>8050</c:v>
                </c:pt>
                <c:pt idx="495">
                  <c:v>8000</c:v>
                </c:pt>
                <c:pt idx="496">
                  <c:v>8000</c:v>
                </c:pt>
                <c:pt idx="497">
                  <c:v>8000</c:v>
                </c:pt>
                <c:pt idx="498">
                  <c:v>8000</c:v>
                </c:pt>
                <c:pt idx="499">
                  <c:v>8000</c:v>
                </c:pt>
                <c:pt idx="500">
                  <c:v>8000</c:v>
                </c:pt>
                <c:pt idx="501">
                  <c:v>8000</c:v>
                </c:pt>
                <c:pt idx="502">
                  <c:v>7800</c:v>
                </c:pt>
                <c:pt idx="503">
                  <c:v>7600</c:v>
                </c:pt>
                <c:pt idx="504">
                  <c:v>7600</c:v>
                </c:pt>
                <c:pt idx="505">
                  <c:v>7600</c:v>
                </c:pt>
                <c:pt idx="506">
                  <c:v>7500</c:v>
                </c:pt>
                <c:pt idx="507">
                  <c:v>7500</c:v>
                </c:pt>
                <c:pt idx="508">
                  <c:v>7500</c:v>
                </c:pt>
                <c:pt idx="509">
                  <c:v>7300</c:v>
                </c:pt>
                <c:pt idx="510">
                  <c:v>7200</c:v>
                </c:pt>
                <c:pt idx="511">
                  <c:v>7100</c:v>
                </c:pt>
                <c:pt idx="512">
                  <c:v>7100</c:v>
                </c:pt>
                <c:pt idx="513">
                  <c:v>7100</c:v>
                </c:pt>
                <c:pt idx="514">
                  <c:v>7100</c:v>
                </c:pt>
                <c:pt idx="515">
                  <c:v>7100</c:v>
                </c:pt>
                <c:pt idx="516">
                  <c:v>6900</c:v>
                </c:pt>
                <c:pt idx="517">
                  <c:v>6850</c:v>
                </c:pt>
                <c:pt idx="518">
                  <c:v>6800</c:v>
                </c:pt>
                <c:pt idx="519">
                  <c:v>6700</c:v>
                </c:pt>
                <c:pt idx="520">
                  <c:v>6700</c:v>
                </c:pt>
                <c:pt idx="521">
                  <c:v>6700</c:v>
                </c:pt>
                <c:pt idx="522">
                  <c:v>6700</c:v>
                </c:pt>
                <c:pt idx="523">
                  <c:v>6600</c:v>
                </c:pt>
                <c:pt idx="524">
                  <c:v>6600</c:v>
                </c:pt>
                <c:pt idx="525">
                  <c:v>6100</c:v>
                </c:pt>
                <c:pt idx="526">
                  <c:v>6100</c:v>
                </c:pt>
                <c:pt idx="527">
                  <c:v>6000</c:v>
                </c:pt>
                <c:pt idx="528">
                  <c:v>6000</c:v>
                </c:pt>
                <c:pt idx="529">
                  <c:v>5800</c:v>
                </c:pt>
                <c:pt idx="530">
                  <c:v>5700</c:v>
                </c:pt>
                <c:pt idx="531">
                  <c:v>5700</c:v>
                </c:pt>
                <c:pt idx="532">
                  <c:v>5700</c:v>
                </c:pt>
                <c:pt idx="533">
                  <c:v>5500</c:v>
                </c:pt>
                <c:pt idx="534">
                  <c:v>5400</c:v>
                </c:pt>
                <c:pt idx="535">
                  <c:v>5200</c:v>
                </c:pt>
                <c:pt idx="536">
                  <c:v>5200</c:v>
                </c:pt>
                <c:pt idx="537">
                  <c:v>5200</c:v>
                </c:pt>
                <c:pt idx="538">
                  <c:v>5200</c:v>
                </c:pt>
                <c:pt idx="539">
                  <c:v>5350</c:v>
                </c:pt>
                <c:pt idx="540">
                  <c:v>5550</c:v>
                </c:pt>
                <c:pt idx="541">
                  <c:v>5750</c:v>
                </c:pt>
                <c:pt idx="542">
                  <c:v>5850</c:v>
                </c:pt>
                <c:pt idx="543">
                  <c:v>5850</c:v>
                </c:pt>
                <c:pt idx="544">
                  <c:v>6050</c:v>
                </c:pt>
                <c:pt idx="545">
                  <c:v>6750</c:v>
                </c:pt>
                <c:pt idx="546">
                  <c:v>6750</c:v>
                </c:pt>
                <c:pt idx="547">
                  <c:v>6900</c:v>
                </c:pt>
                <c:pt idx="548">
                  <c:v>6950</c:v>
                </c:pt>
                <c:pt idx="549">
                  <c:v>6950</c:v>
                </c:pt>
                <c:pt idx="550">
                  <c:v>6950</c:v>
                </c:pt>
                <c:pt idx="551">
                  <c:v>6950</c:v>
                </c:pt>
                <c:pt idx="552">
                  <c:v>6950</c:v>
                </c:pt>
                <c:pt idx="553">
                  <c:v>6950</c:v>
                </c:pt>
                <c:pt idx="554">
                  <c:v>6950</c:v>
                </c:pt>
                <c:pt idx="555">
                  <c:v>6950</c:v>
                </c:pt>
                <c:pt idx="556">
                  <c:v>7050</c:v>
                </c:pt>
                <c:pt idx="557">
                  <c:v>7050</c:v>
                </c:pt>
                <c:pt idx="558">
                  <c:v>6950</c:v>
                </c:pt>
                <c:pt idx="559">
                  <c:v>6900</c:v>
                </c:pt>
                <c:pt idx="560">
                  <c:v>6900</c:v>
                </c:pt>
                <c:pt idx="561">
                  <c:v>6900</c:v>
                </c:pt>
                <c:pt idx="562">
                  <c:v>6900</c:v>
                </c:pt>
                <c:pt idx="563">
                  <c:v>6900</c:v>
                </c:pt>
                <c:pt idx="564">
                  <c:v>6900</c:v>
                </c:pt>
                <c:pt idx="565">
                  <c:v>6900</c:v>
                </c:pt>
                <c:pt idx="566">
                  <c:v>6900</c:v>
                </c:pt>
                <c:pt idx="567">
                  <c:v>6600</c:v>
                </c:pt>
                <c:pt idx="568">
                  <c:v>6400</c:v>
                </c:pt>
                <c:pt idx="571">
                  <c:v>6400</c:v>
                </c:pt>
                <c:pt idx="572">
                  <c:v>6400</c:v>
                </c:pt>
                <c:pt idx="573">
                  <c:v>6400</c:v>
                </c:pt>
                <c:pt idx="574">
                  <c:v>6700</c:v>
                </c:pt>
                <c:pt idx="576">
                  <c:v>6700</c:v>
                </c:pt>
                <c:pt idx="577">
                  <c:v>6700</c:v>
                </c:pt>
                <c:pt idx="578">
                  <c:v>6700</c:v>
                </c:pt>
                <c:pt idx="579">
                  <c:v>6700</c:v>
                </c:pt>
                <c:pt idx="580">
                  <c:v>6700</c:v>
                </c:pt>
                <c:pt idx="581">
                  <c:v>6600</c:v>
                </c:pt>
                <c:pt idx="582">
                  <c:v>6600</c:v>
                </c:pt>
                <c:pt idx="583">
                  <c:v>6600</c:v>
                </c:pt>
                <c:pt idx="584">
                  <c:v>6600</c:v>
                </c:pt>
                <c:pt idx="585">
                  <c:v>6700</c:v>
                </c:pt>
                <c:pt idx="586">
                  <c:v>6700</c:v>
                </c:pt>
                <c:pt idx="587">
                  <c:v>6750</c:v>
                </c:pt>
                <c:pt idx="588">
                  <c:v>6750</c:v>
                </c:pt>
                <c:pt idx="589">
                  <c:v>6750</c:v>
                </c:pt>
                <c:pt idx="590">
                  <c:v>6750</c:v>
                </c:pt>
                <c:pt idx="591">
                  <c:v>6750</c:v>
                </c:pt>
                <c:pt idx="592">
                  <c:v>6750</c:v>
                </c:pt>
                <c:pt idx="593">
                  <c:v>6750</c:v>
                </c:pt>
                <c:pt idx="594">
                  <c:v>6750</c:v>
                </c:pt>
                <c:pt idx="595">
                  <c:v>6750</c:v>
                </c:pt>
                <c:pt idx="596">
                  <c:v>6750</c:v>
                </c:pt>
                <c:pt idx="597">
                  <c:v>6750</c:v>
                </c:pt>
                <c:pt idx="598">
                  <c:v>6850</c:v>
                </c:pt>
                <c:pt idx="599">
                  <c:v>6850</c:v>
                </c:pt>
                <c:pt idx="600">
                  <c:v>6850</c:v>
                </c:pt>
                <c:pt idx="601">
                  <c:v>6850</c:v>
                </c:pt>
                <c:pt idx="602">
                  <c:v>6850</c:v>
                </c:pt>
                <c:pt idx="603">
                  <c:v>6850</c:v>
                </c:pt>
                <c:pt idx="604">
                  <c:v>6750</c:v>
                </c:pt>
                <c:pt idx="605">
                  <c:v>6650</c:v>
                </c:pt>
                <c:pt idx="606">
                  <c:v>6600</c:v>
                </c:pt>
                <c:pt idx="607">
                  <c:v>6600</c:v>
                </c:pt>
                <c:pt idx="608">
                  <c:v>6600</c:v>
                </c:pt>
                <c:pt idx="609">
                  <c:v>6550</c:v>
                </c:pt>
                <c:pt idx="610">
                  <c:v>6550</c:v>
                </c:pt>
                <c:pt idx="611">
                  <c:v>6550</c:v>
                </c:pt>
                <c:pt idx="612">
                  <c:v>6550</c:v>
                </c:pt>
                <c:pt idx="613">
                  <c:v>6500</c:v>
                </c:pt>
                <c:pt idx="614">
                  <c:v>6450</c:v>
                </c:pt>
                <c:pt idx="615">
                  <c:v>6450</c:v>
                </c:pt>
                <c:pt idx="616">
                  <c:v>6450</c:v>
                </c:pt>
                <c:pt idx="617">
                  <c:v>6450</c:v>
                </c:pt>
                <c:pt idx="618">
                  <c:v>6450</c:v>
                </c:pt>
                <c:pt idx="619">
                  <c:v>6500</c:v>
                </c:pt>
                <c:pt idx="620">
                  <c:v>6500</c:v>
                </c:pt>
                <c:pt idx="621">
                  <c:v>6500</c:v>
                </c:pt>
                <c:pt idx="622">
                  <c:v>6550</c:v>
                </c:pt>
                <c:pt idx="623">
                  <c:v>6550</c:v>
                </c:pt>
                <c:pt idx="624">
                  <c:v>6550</c:v>
                </c:pt>
                <c:pt idx="625">
                  <c:v>6550</c:v>
                </c:pt>
                <c:pt idx="626">
                  <c:v>6650</c:v>
                </c:pt>
                <c:pt idx="627">
                  <c:v>6650</c:v>
                </c:pt>
                <c:pt idx="628">
                  <c:v>6650</c:v>
                </c:pt>
                <c:pt idx="629">
                  <c:v>6700</c:v>
                </c:pt>
                <c:pt idx="630">
                  <c:v>6800</c:v>
                </c:pt>
                <c:pt idx="631">
                  <c:v>6950</c:v>
                </c:pt>
                <c:pt idx="632">
                  <c:v>7100</c:v>
                </c:pt>
                <c:pt idx="633">
                  <c:v>7150</c:v>
                </c:pt>
                <c:pt idx="634">
                  <c:v>7150</c:v>
                </c:pt>
                <c:pt idx="635">
                  <c:v>7150</c:v>
                </c:pt>
                <c:pt idx="636">
                  <c:v>7150</c:v>
                </c:pt>
                <c:pt idx="637">
                  <c:v>7400</c:v>
                </c:pt>
                <c:pt idx="638">
                  <c:v>7400</c:v>
                </c:pt>
                <c:pt idx="639">
                  <c:v>7300</c:v>
                </c:pt>
                <c:pt idx="640">
                  <c:v>7300</c:v>
                </c:pt>
                <c:pt idx="641">
                  <c:v>7300</c:v>
                </c:pt>
                <c:pt idx="642">
                  <c:v>7300</c:v>
                </c:pt>
                <c:pt idx="643">
                  <c:v>7300</c:v>
                </c:pt>
                <c:pt idx="644">
                  <c:v>7300</c:v>
                </c:pt>
                <c:pt idx="645">
                  <c:v>7300</c:v>
                </c:pt>
                <c:pt idx="646">
                  <c:v>7300</c:v>
                </c:pt>
                <c:pt idx="647">
                  <c:v>7300</c:v>
                </c:pt>
                <c:pt idx="648">
                  <c:v>7300</c:v>
                </c:pt>
                <c:pt idx="649">
                  <c:v>7300</c:v>
                </c:pt>
                <c:pt idx="650">
                  <c:v>7300</c:v>
                </c:pt>
                <c:pt idx="651">
                  <c:v>7300</c:v>
                </c:pt>
                <c:pt idx="652">
                  <c:v>7300</c:v>
                </c:pt>
                <c:pt idx="653">
                  <c:v>7300</c:v>
                </c:pt>
                <c:pt idx="654">
                  <c:v>7300</c:v>
                </c:pt>
                <c:pt idx="655">
                  <c:v>7300</c:v>
                </c:pt>
                <c:pt idx="656">
                  <c:v>7300</c:v>
                </c:pt>
                <c:pt idx="657">
                  <c:v>7300</c:v>
                </c:pt>
                <c:pt idx="658">
                  <c:v>7300</c:v>
                </c:pt>
                <c:pt idx="659">
                  <c:v>7300</c:v>
                </c:pt>
                <c:pt idx="660">
                  <c:v>7300</c:v>
                </c:pt>
                <c:pt idx="661">
                  <c:v>7300</c:v>
                </c:pt>
                <c:pt idx="662">
                  <c:v>7300</c:v>
                </c:pt>
                <c:pt idx="663">
                  <c:v>7300</c:v>
                </c:pt>
                <c:pt idx="664">
                  <c:v>7300</c:v>
                </c:pt>
                <c:pt idx="665">
                  <c:v>7300</c:v>
                </c:pt>
                <c:pt idx="666">
                  <c:v>7300</c:v>
                </c:pt>
                <c:pt idx="667">
                  <c:v>7300</c:v>
                </c:pt>
                <c:pt idx="668">
                  <c:v>7350</c:v>
                </c:pt>
                <c:pt idx="669">
                  <c:v>7350</c:v>
                </c:pt>
                <c:pt idx="670">
                  <c:v>7400</c:v>
                </c:pt>
                <c:pt idx="671">
                  <c:v>7400</c:v>
                </c:pt>
                <c:pt idx="672">
                  <c:v>7400</c:v>
                </c:pt>
                <c:pt idx="673">
                  <c:v>7400</c:v>
                </c:pt>
                <c:pt idx="674">
                  <c:v>7400</c:v>
                </c:pt>
                <c:pt idx="675">
                  <c:v>7400</c:v>
                </c:pt>
                <c:pt idx="676">
                  <c:v>7550</c:v>
                </c:pt>
                <c:pt idx="677">
                  <c:v>7550</c:v>
                </c:pt>
                <c:pt idx="678">
                  <c:v>7550</c:v>
                </c:pt>
                <c:pt idx="679">
                  <c:v>7550</c:v>
                </c:pt>
                <c:pt idx="680">
                  <c:v>7550</c:v>
                </c:pt>
                <c:pt idx="681">
                  <c:v>7550</c:v>
                </c:pt>
                <c:pt idx="682">
                  <c:v>7550</c:v>
                </c:pt>
                <c:pt idx="683">
                  <c:v>7550</c:v>
                </c:pt>
                <c:pt idx="684">
                  <c:v>7550</c:v>
                </c:pt>
                <c:pt idx="685">
                  <c:v>7550</c:v>
                </c:pt>
                <c:pt idx="686">
                  <c:v>7400</c:v>
                </c:pt>
                <c:pt idx="687">
                  <c:v>7400</c:v>
                </c:pt>
                <c:pt idx="688">
                  <c:v>7400</c:v>
                </c:pt>
                <c:pt idx="689">
                  <c:v>7400</c:v>
                </c:pt>
                <c:pt idx="690">
                  <c:v>7400</c:v>
                </c:pt>
                <c:pt idx="691">
                  <c:v>7200</c:v>
                </c:pt>
                <c:pt idx="692">
                  <c:v>7200</c:v>
                </c:pt>
                <c:pt idx="693">
                  <c:v>7200</c:v>
                </c:pt>
                <c:pt idx="694">
                  <c:v>7200</c:v>
                </c:pt>
                <c:pt idx="695">
                  <c:v>7200</c:v>
                </c:pt>
                <c:pt idx="696">
                  <c:v>7200</c:v>
                </c:pt>
                <c:pt idx="697">
                  <c:v>7200</c:v>
                </c:pt>
                <c:pt idx="698">
                  <c:v>7200</c:v>
                </c:pt>
                <c:pt idx="699">
                  <c:v>7200</c:v>
                </c:pt>
                <c:pt idx="700">
                  <c:v>6850</c:v>
                </c:pt>
                <c:pt idx="701">
                  <c:v>7000</c:v>
                </c:pt>
                <c:pt idx="702">
                  <c:v>7000</c:v>
                </c:pt>
                <c:pt idx="703">
                  <c:v>6950</c:v>
                </c:pt>
                <c:pt idx="704">
                  <c:v>6850</c:v>
                </c:pt>
                <c:pt idx="705">
                  <c:v>6850</c:v>
                </c:pt>
                <c:pt idx="706">
                  <c:v>6850</c:v>
                </c:pt>
                <c:pt idx="707">
                  <c:v>6850</c:v>
                </c:pt>
                <c:pt idx="708">
                  <c:v>6750</c:v>
                </c:pt>
                <c:pt idx="709">
                  <c:v>6750</c:v>
                </c:pt>
                <c:pt idx="710">
                  <c:v>6700</c:v>
                </c:pt>
                <c:pt idx="711">
                  <c:v>6600</c:v>
                </c:pt>
                <c:pt idx="712">
                  <c:v>6600</c:v>
                </c:pt>
                <c:pt idx="713">
                  <c:v>6600</c:v>
                </c:pt>
                <c:pt idx="714">
                  <c:v>6600</c:v>
                </c:pt>
                <c:pt idx="715">
                  <c:v>6600</c:v>
                </c:pt>
                <c:pt idx="716">
                  <c:v>6600</c:v>
                </c:pt>
                <c:pt idx="717">
                  <c:v>6600</c:v>
                </c:pt>
                <c:pt idx="718">
                  <c:v>6600</c:v>
                </c:pt>
                <c:pt idx="719">
                  <c:v>6650</c:v>
                </c:pt>
                <c:pt idx="720">
                  <c:v>6700</c:v>
                </c:pt>
                <c:pt idx="721">
                  <c:v>6700</c:v>
                </c:pt>
                <c:pt idx="722">
                  <c:v>6700</c:v>
                </c:pt>
                <c:pt idx="723">
                  <c:v>6950</c:v>
                </c:pt>
                <c:pt idx="724">
                  <c:v>6950</c:v>
                </c:pt>
                <c:pt idx="725">
                  <c:v>6950</c:v>
                </c:pt>
                <c:pt idx="726">
                  <c:v>6950</c:v>
                </c:pt>
                <c:pt idx="727">
                  <c:v>6950</c:v>
                </c:pt>
                <c:pt idx="728">
                  <c:v>7700</c:v>
                </c:pt>
                <c:pt idx="729">
                  <c:v>7750</c:v>
                </c:pt>
                <c:pt idx="730">
                  <c:v>7750</c:v>
                </c:pt>
                <c:pt idx="731">
                  <c:v>9000</c:v>
                </c:pt>
                <c:pt idx="732">
                  <c:v>9000</c:v>
                </c:pt>
                <c:pt idx="733">
                  <c:v>9700</c:v>
                </c:pt>
                <c:pt idx="734">
                  <c:v>9700</c:v>
                </c:pt>
                <c:pt idx="735">
                  <c:v>9700</c:v>
                </c:pt>
                <c:pt idx="736">
                  <c:v>9700</c:v>
                </c:pt>
                <c:pt idx="737">
                  <c:v>9600</c:v>
                </c:pt>
                <c:pt idx="738">
                  <c:v>9600</c:v>
                </c:pt>
                <c:pt idx="739">
                  <c:v>9600</c:v>
                </c:pt>
                <c:pt idx="740">
                  <c:v>9250</c:v>
                </c:pt>
                <c:pt idx="741">
                  <c:v>9250</c:v>
                </c:pt>
                <c:pt idx="742">
                  <c:v>9250</c:v>
                </c:pt>
                <c:pt idx="743">
                  <c:v>9100</c:v>
                </c:pt>
                <c:pt idx="744">
                  <c:v>9050</c:v>
                </c:pt>
                <c:pt idx="745">
                  <c:v>9000</c:v>
                </c:pt>
                <c:pt idx="746">
                  <c:v>8950</c:v>
                </c:pt>
                <c:pt idx="747">
                  <c:v>8900</c:v>
                </c:pt>
                <c:pt idx="748">
                  <c:v>8750</c:v>
                </c:pt>
                <c:pt idx="749">
                  <c:v>8650</c:v>
                </c:pt>
                <c:pt idx="750">
                  <c:v>8650</c:v>
                </c:pt>
                <c:pt idx="751">
                  <c:v>8700</c:v>
                </c:pt>
                <c:pt idx="752">
                  <c:v>8700</c:v>
                </c:pt>
                <c:pt idx="753">
                  <c:v>8300</c:v>
                </c:pt>
                <c:pt idx="754">
                  <c:v>8300</c:v>
                </c:pt>
                <c:pt idx="755">
                  <c:v>8300</c:v>
                </c:pt>
                <c:pt idx="756">
                  <c:v>8300</c:v>
                </c:pt>
                <c:pt idx="757">
                  <c:v>8300</c:v>
                </c:pt>
                <c:pt idx="758">
                  <c:v>8375</c:v>
                </c:pt>
                <c:pt idx="759">
                  <c:v>8375</c:v>
                </c:pt>
                <c:pt idx="760">
                  <c:v>8375</c:v>
                </c:pt>
                <c:pt idx="761">
                  <c:v>8375</c:v>
                </c:pt>
                <c:pt idx="762">
                  <c:v>8425</c:v>
                </c:pt>
                <c:pt idx="763">
                  <c:v>8425</c:v>
                </c:pt>
                <c:pt idx="764">
                  <c:v>8425</c:v>
                </c:pt>
                <c:pt idx="765">
                  <c:v>8400</c:v>
                </c:pt>
                <c:pt idx="766">
                  <c:v>8400</c:v>
                </c:pt>
                <c:pt idx="767">
                  <c:v>8400</c:v>
                </c:pt>
                <c:pt idx="768">
                  <c:v>8350</c:v>
                </c:pt>
                <c:pt idx="769">
                  <c:v>8350</c:v>
                </c:pt>
                <c:pt idx="770">
                  <c:v>8350</c:v>
                </c:pt>
                <c:pt idx="771">
                  <c:v>8350</c:v>
                </c:pt>
                <c:pt idx="772">
                  <c:v>8350</c:v>
                </c:pt>
                <c:pt idx="773">
                  <c:v>8200</c:v>
                </c:pt>
                <c:pt idx="774">
                  <c:v>8200</c:v>
                </c:pt>
                <c:pt idx="775">
                  <c:v>8200</c:v>
                </c:pt>
                <c:pt idx="776">
                  <c:v>8200</c:v>
                </c:pt>
                <c:pt idx="777">
                  <c:v>8200</c:v>
                </c:pt>
                <c:pt idx="778">
                  <c:v>8200</c:v>
                </c:pt>
                <c:pt idx="779">
                  <c:v>8200</c:v>
                </c:pt>
                <c:pt idx="780">
                  <c:v>8200</c:v>
                </c:pt>
                <c:pt idx="781">
                  <c:v>8200</c:v>
                </c:pt>
                <c:pt idx="782">
                  <c:v>8200</c:v>
                </c:pt>
                <c:pt idx="783">
                  <c:v>8275</c:v>
                </c:pt>
                <c:pt idx="784">
                  <c:v>8450</c:v>
                </c:pt>
                <c:pt idx="785">
                  <c:v>8450</c:v>
                </c:pt>
                <c:pt idx="786">
                  <c:v>8450</c:v>
                </c:pt>
                <c:pt idx="787">
                  <c:v>8450</c:v>
                </c:pt>
                <c:pt idx="788">
                  <c:v>8450</c:v>
                </c:pt>
                <c:pt idx="789">
                  <c:v>8450</c:v>
                </c:pt>
                <c:pt idx="790">
                  <c:v>8450</c:v>
                </c:pt>
                <c:pt idx="791">
                  <c:v>8450</c:v>
                </c:pt>
                <c:pt idx="792">
                  <c:v>8425</c:v>
                </c:pt>
                <c:pt idx="793">
                  <c:v>8425</c:v>
                </c:pt>
                <c:pt idx="794">
                  <c:v>8325</c:v>
                </c:pt>
                <c:pt idx="795">
                  <c:v>8175</c:v>
                </c:pt>
                <c:pt idx="796">
                  <c:v>8175</c:v>
                </c:pt>
                <c:pt idx="797">
                  <c:v>8175</c:v>
                </c:pt>
                <c:pt idx="798">
                  <c:v>8175</c:v>
                </c:pt>
                <c:pt idx="799">
                  <c:v>8175</c:v>
                </c:pt>
                <c:pt idx="800">
                  <c:v>8175</c:v>
                </c:pt>
                <c:pt idx="801">
                  <c:v>8175</c:v>
                </c:pt>
                <c:pt idx="802">
                  <c:v>8175</c:v>
                </c:pt>
                <c:pt idx="803">
                  <c:v>8175</c:v>
                </c:pt>
                <c:pt idx="804">
                  <c:v>8175</c:v>
                </c:pt>
                <c:pt idx="805">
                  <c:v>8175</c:v>
                </c:pt>
                <c:pt idx="806">
                  <c:v>8175</c:v>
                </c:pt>
                <c:pt idx="807">
                  <c:v>8175</c:v>
                </c:pt>
                <c:pt idx="808">
                  <c:v>8175</c:v>
                </c:pt>
                <c:pt idx="809">
                  <c:v>8175</c:v>
                </c:pt>
                <c:pt idx="810">
                  <c:v>8175</c:v>
                </c:pt>
                <c:pt idx="811">
                  <c:v>8050</c:v>
                </c:pt>
                <c:pt idx="812">
                  <c:v>8050</c:v>
                </c:pt>
                <c:pt idx="813">
                  <c:v>7950</c:v>
                </c:pt>
                <c:pt idx="814">
                  <c:v>7950</c:v>
                </c:pt>
                <c:pt idx="815">
                  <c:v>7950</c:v>
                </c:pt>
                <c:pt idx="816">
                  <c:v>7950</c:v>
                </c:pt>
                <c:pt idx="817">
                  <c:v>7950</c:v>
                </c:pt>
                <c:pt idx="818">
                  <c:v>7950</c:v>
                </c:pt>
                <c:pt idx="819">
                  <c:v>7950</c:v>
                </c:pt>
                <c:pt idx="820">
                  <c:v>7800</c:v>
                </c:pt>
                <c:pt idx="821">
                  <c:v>7800</c:v>
                </c:pt>
                <c:pt idx="822">
                  <c:v>7800</c:v>
                </c:pt>
                <c:pt idx="823">
                  <c:v>7800</c:v>
                </c:pt>
                <c:pt idx="824">
                  <c:v>7775</c:v>
                </c:pt>
                <c:pt idx="825">
                  <c:v>7775</c:v>
                </c:pt>
                <c:pt idx="826">
                  <c:v>7650</c:v>
                </c:pt>
                <c:pt idx="827">
                  <c:v>7650</c:v>
                </c:pt>
                <c:pt idx="828">
                  <c:v>7650</c:v>
                </c:pt>
                <c:pt idx="829">
                  <c:v>7600</c:v>
                </c:pt>
                <c:pt idx="830">
                  <c:v>7550</c:v>
                </c:pt>
                <c:pt idx="831">
                  <c:v>7550</c:v>
                </c:pt>
                <c:pt idx="832">
                  <c:v>7550</c:v>
                </c:pt>
                <c:pt idx="833">
                  <c:v>7500</c:v>
                </c:pt>
                <c:pt idx="834">
                  <c:v>7375</c:v>
                </c:pt>
                <c:pt idx="835">
                  <c:v>7375</c:v>
                </c:pt>
                <c:pt idx="836">
                  <c:v>7375</c:v>
                </c:pt>
                <c:pt idx="837">
                  <c:v>7375</c:v>
                </c:pt>
                <c:pt idx="838">
                  <c:v>7375</c:v>
                </c:pt>
                <c:pt idx="839">
                  <c:v>7375</c:v>
                </c:pt>
                <c:pt idx="840">
                  <c:v>7375</c:v>
                </c:pt>
                <c:pt idx="841">
                  <c:v>7425</c:v>
                </c:pt>
                <c:pt idx="842">
                  <c:v>7425</c:v>
                </c:pt>
                <c:pt idx="843">
                  <c:v>7425</c:v>
                </c:pt>
                <c:pt idx="844">
                  <c:v>7400</c:v>
                </c:pt>
                <c:pt idx="845">
                  <c:v>7400</c:v>
                </c:pt>
                <c:pt idx="846">
                  <c:v>7400</c:v>
                </c:pt>
                <c:pt idx="847">
                  <c:v>7400</c:v>
                </c:pt>
                <c:pt idx="848">
                  <c:v>7400</c:v>
                </c:pt>
                <c:pt idx="849">
                  <c:v>7500</c:v>
                </c:pt>
                <c:pt idx="850">
                  <c:v>7500</c:v>
                </c:pt>
                <c:pt idx="851">
                  <c:v>7500</c:v>
                </c:pt>
                <c:pt idx="852">
                  <c:v>7500</c:v>
                </c:pt>
                <c:pt idx="853">
                  <c:v>7500</c:v>
                </c:pt>
                <c:pt idx="854">
                  <c:v>7500</c:v>
                </c:pt>
                <c:pt idx="855">
                  <c:v>7500</c:v>
                </c:pt>
                <c:pt idx="856">
                  <c:v>7525</c:v>
                </c:pt>
                <c:pt idx="857">
                  <c:v>7525</c:v>
                </c:pt>
                <c:pt idx="858">
                  <c:v>7525</c:v>
                </c:pt>
                <c:pt idx="859">
                  <c:v>7525</c:v>
                </c:pt>
                <c:pt idx="860">
                  <c:v>7850</c:v>
                </c:pt>
                <c:pt idx="861">
                  <c:v>7950</c:v>
                </c:pt>
                <c:pt idx="862">
                  <c:v>7950</c:v>
                </c:pt>
                <c:pt idx="863">
                  <c:v>8000</c:v>
                </c:pt>
                <c:pt idx="864">
                  <c:v>8175</c:v>
                </c:pt>
                <c:pt idx="865">
                  <c:v>8175</c:v>
                </c:pt>
                <c:pt idx="866">
                  <c:v>8175</c:v>
                </c:pt>
                <c:pt idx="867">
                  <c:v>8175</c:v>
                </c:pt>
                <c:pt idx="868">
                  <c:v>8175</c:v>
                </c:pt>
                <c:pt idx="869">
                  <c:v>8175</c:v>
                </c:pt>
                <c:pt idx="870">
                  <c:v>8175</c:v>
                </c:pt>
                <c:pt idx="871">
                  <c:v>8175</c:v>
                </c:pt>
                <c:pt idx="872">
                  <c:v>8175</c:v>
                </c:pt>
                <c:pt idx="873">
                  <c:v>8175</c:v>
                </c:pt>
                <c:pt idx="874">
                  <c:v>8175</c:v>
                </c:pt>
                <c:pt idx="875">
                  <c:v>8175</c:v>
                </c:pt>
                <c:pt idx="876">
                  <c:v>8150</c:v>
                </c:pt>
                <c:pt idx="877">
                  <c:v>8150</c:v>
                </c:pt>
                <c:pt idx="878">
                  <c:v>8150</c:v>
                </c:pt>
                <c:pt idx="879">
                  <c:v>8150</c:v>
                </c:pt>
                <c:pt idx="880">
                  <c:v>8150</c:v>
                </c:pt>
                <c:pt idx="881">
                  <c:v>8100</c:v>
                </c:pt>
                <c:pt idx="882">
                  <c:v>8100</c:v>
                </c:pt>
                <c:pt idx="883">
                  <c:v>8100</c:v>
                </c:pt>
                <c:pt idx="884">
                  <c:v>8100</c:v>
                </c:pt>
                <c:pt idx="885">
                  <c:v>8150</c:v>
                </c:pt>
                <c:pt idx="886">
                  <c:v>8225</c:v>
                </c:pt>
                <c:pt idx="887">
                  <c:v>8300</c:v>
                </c:pt>
                <c:pt idx="888">
                  <c:v>8300</c:v>
                </c:pt>
                <c:pt idx="889">
                  <c:v>8300</c:v>
                </c:pt>
                <c:pt idx="890">
                  <c:v>8300</c:v>
                </c:pt>
                <c:pt idx="891">
                  <c:v>8300</c:v>
                </c:pt>
                <c:pt idx="892">
                  <c:v>8300</c:v>
                </c:pt>
                <c:pt idx="893">
                  <c:v>8300</c:v>
                </c:pt>
                <c:pt idx="894">
                  <c:v>8350</c:v>
                </c:pt>
                <c:pt idx="895">
                  <c:v>8350</c:v>
                </c:pt>
                <c:pt idx="896">
                  <c:v>8350</c:v>
                </c:pt>
                <c:pt idx="897">
                  <c:v>8475</c:v>
                </c:pt>
                <c:pt idx="898">
                  <c:v>8500</c:v>
                </c:pt>
                <c:pt idx="899">
                  <c:v>8500</c:v>
                </c:pt>
                <c:pt idx="900">
                  <c:v>8500</c:v>
                </c:pt>
                <c:pt idx="901">
                  <c:v>8650</c:v>
                </c:pt>
                <c:pt idx="902">
                  <c:v>8725</c:v>
                </c:pt>
                <c:pt idx="903">
                  <c:v>8725</c:v>
                </c:pt>
                <c:pt idx="904">
                  <c:v>8850</c:v>
                </c:pt>
                <c:pt idx="905">
                  <c:v>8850</c:v>
                </c:pt>
                <c:pt idx="906">
                  <c:v>8850</c:v>
                </c:pt>
                <c:pt idx="907">
                  <c:v>8850</c:v>
                </c:pt>
                <c:pt idx="908">
                  <c:v>8950</c:v>
                </c:pt>
                <c:pt idx="909">
                  <c:v>9000</c:v>
                </c:pt>
                <c:pt idx="910">
                  <c:v>9000</c:v>
                </c:pt>
                <c:pt idx="911">
                  <c:v>9000</c:v>
                </c:pt>
                <c:pt idx="912">
                  <c:v>9000</c:v>
                </c:pt>
                <c:pt idx="913">
                  <c:v>9000</c:v>
                </c:pt>
                <c:pt idx="914">
                  <c:v>9000</c:v>
                </c:pt>
                <c:pt idx="915">
                  <c:v>9000</c:v>
                </c:pt>
                <c:pt idx="916">
                  <c:v>9000</c:v>
                </c:pt>
                <c:pt idx="917">
                  <c:v>9000</c:v>
                </c:pt>
                <c:pt idx="918">
                  <c:v>8875</c:v>
                </c:pt>
                <c:pt idx="919">
                  <c:v>8875</c:v>
                </c:pt>
                <c:pt idx="920">
                  <c:v>8875</c:v>
                </c:pt>
                <c:pt idx="921">
                  <c:v>8800</c:v>
                </c:pt>
                <c:pt idx="922">
                  <c:v>8725</c:v>
                </c:pt>
                <c:pt idx="923">
                  <c:v>8675</c:v>
                </c:pt>
                <c:pt idx="924">
                  <c:v>8675</c:v>
                </c:pt>
                <c:pt idx="925">
                  <c:v>8675</c:v>
                </c:pt>
                <c:pt idx="926">
                  <c:v>8750</c:v>
                </c:pt>
                <c:pt idx="927">
                  <c:v>8750</c:v>
                </c:pt>
                <c:pt idx="928">
                  <c:v>8800</c:v>
                </c:pt>
                <c:pt idx="929">
                  <c:v>8800</c:v>
                </c:pt>
                <c:pt idx="930">
                  <c:v>8875</c:v>
                </c:pt>
                <c:pt idx="931">
                  <c:v>8875</c:v>
                </c:pt>
                <c:pt idx="932">
                  <c:v>8875</c:v>
                </c:pt>
                <c:pt idx="933">
                  <c:v>8825</c:v>
                </c:pt>
                <c:pt idx="934">
                  <c:v>8825</c:v>
                </c:pt>
                <c:pt idx="935">
                  <c:v>8775</c:v>
                </c:pt>
                <c:pt idx="936">
                  <c:v>8775</c:v>
                </c:pt>
                <c:pt idx="937">
                  <c:v>8775</c:v>
                </c:pt>
                <c:pt idx="938">
                  <c:v>8775</c:v>
                </c:pt>
                <c:pt idx="939">
                  <c:v>8775</c:v>
                </c:pt>
                <c:pt idx="940">
                  <c:v>8775</c:v>
                </c:pt>
                <c:pt idx="941">
                  <c:v>8775</c:v>
                </c:pt>
                <c:pt idx="942">
                  <c:v>8775</c:v>
                </c:pt>
                <c:pt idx="943">
                  <c:v>8775</c:v>
                </c:pt>
                <c:pt idx="944">
                  <c:v>8775</c:v>
                </c:pt>
                <c:pt idx="945">
                  <c:v>8775</c:v>
                </c:pt>
                <c:pt idx="946">
                  <c:v>8775</c:v>
                </c:pt>
                <c:pt idx="947">
                  <c:v>8775</c:v>
                </c:pt>
                <c:pt idx="948">
                  <c:v>8775</c:v>
                </c:pt>
                <c:pt idx="949">
                  <c:v>8775</c:v>
                </c:pt>
                <c:pt idx="950">
                  <c:v>8775</c:v>
                </c:pt>
                <c:pt idx="951">
                  <c:v>8800</c:v>
                </c:pt>
                <c:pt idx="952">
                  <c:v>8800</c:v>
                </c:pt>
                <c:pt idx="953">
                  <c:v>8850</c:v>
                </c:pt>
                <c:pt idx="954">
                  <c:v>8850</c:v>
                </c:pt>
                <c:pt idx="955">
                  <c:v>8850</c:v>
                </c:pt>
                <c:pt idx="956">
                  <c:v>8850</c:v>
                </c:pt>
                <c:pt idx="957">
                  <c:v>8850</c:v>
                </c:pt>
                <c:pt idx="958">
                  <c:v>8850</c:v>
                </c:pt>
                <c:pt idx="959">
                  <c:v>8850</c:v>
                </c:pt>
                <c:pt idx="960">
                  <c:v>8850</c:v>
                </c:pt>
                <c:pt idx="961">
                  <c:v>8825</c:v>
                </c:pt>
                <c:pt idx="962">
                  <c:v>8825</c:v>
                </c:pt>
                <c:pt idx="963">
                  <c:v>8850</c:v>
                </c:pt>
                <c:pt idx="964">
                  <c:v>8850</c:v>
                </c:pt>
                <c:pt idx="965">
                  <c:v>8850</c:v>
                </c:pt>
                <c:pt idx="966">
                  <c:v>8850</c:v>
                </c:pt>
                <c:pt idx="967">
                  <c:v>8850</c:v>
                </c:pt>
                <c:pt idx="968">
                  <c:v>8850</c:v>
                </c:pt>
                <c:pt idx="969">
                  <c:v>8850</c:v>
                </c:pt>
                <c:pt idx="970">
                  <c:v>8850</c:v>
                </c:pt>
                <c:pt idx="971">
                  <c:v>8750</c:v>
                </c:pt>
                <c:pt idx="972">
                  <c:v>8725</c:v>
                </c:pt>
                <c:pt idx="973">
                  <c:v>8700</c:v>
                </c:pt>
                <c:pt idx="974">
                  <c:v>8675</c:v>
                </c:pt>
                <c:pt idx="975">
                  <c:v>8675</c:v>
                </c:pt>
                <c:pt idx="976">
                  <c:v>8700</c:v>
                </c:pt>
                <c:pt idx="977">
                  <c:v>8700</c:v>
                </c:pt>
                <c:pt idx="978">
                  <c:v>8625</c:v>
                </c:pt>
                <c:pt idx="979">
                  <c:v>8625</c:v>
                </c:pt>
                <c:pt idx="980">
                  <c:v>8525</c:v>
                </c:pt>
                <c:pt idx="981">
                  <c:v>8500</c:v>
                </c:pt>
                <c:pt idx="982">
                  <c:v>8500</c:v>
                </c:pt>
                <c:pt idx="983">
                  <c:v>8475</c:v>
                </c:pt>
                <c:pt idx="984">
                  <c:v>8475</c:v>
                </c:pt>
                <c:pt idx="985">
                  <c:v>8475</c:v>
                </c:pt>
                <c:pt idx="986">
                  <c:v>8350</c:v>
                </c:pt>
                <c:pt idx="987">
                  <c:v>8350</c:v>
                </c:pt>
                <c:pt idx="988">
                  <c:v>8200</c:v>
                </c:pt>
                <c:pt idx="989">
                  <c:v>8050</c:v>
                </c:pt>
                <c:pt idx="990">
                  <c:v>8000</c:v>
                </c:pt>
                <c:pt idx="991">
                  <c:v>8000</c:v>
                </c:pt>
                <c:pt idx="992">
                  <c:v>8000</c:v>
                </c:pt>
                <c:pt idx="993">
                  <c:v>8000</c:v>
                </c:pt>
                <c:pt idx="994">
                  <c:v>8000</c:v>
                </c:pt>
                <c:pt idx="995">
                  <c:v>8000</c:v>
                </c:pt>
                <c:pt idx="996">
                  <c:v>7875</c:v>
                </c:pt>
                <c:pt idx="997">
                  <c:v>7825</c:v>
                </c:pt>
                <c:pt idx="998">
                  <c:v>7825</c:v>
                </c:pt>
                <c:pt idx="999">
                  <c:v>7675</c:v>
                </c:pt>
                <c:pt idx="1000">
                  <c:v>7575</c:v>
                </c:pt>
                <c:pt idx="1001">
                  <c:v>7575</c:v>
                </c:pt>
                <c:pt idx="1002">
                  <c:v>7525</c:v>
                </c:pt>
                <c:pt idx="1003">
                  <c:v>7525</c:v>
                </c:pt>
                <c:pt idx="1004">
                  <c:v>7525</c:v>
                </c:pt>
                <c:pt idx="1005">
                  <c:v>7525</c:v>
                </c:pt>
                <c:pt idx="1006">
                  <c:v>7525</c:v>
                </c:pt>
                <c:pt idx="1007">
                  <c:v>7525</c:v>
                </c:pt>
                <c:pt idx="1008">
                  <c:v>7525</c:v>
                </c:pt>
                <c:pt idx="1009">
                  <c:v>7525</c:v>
                </c:pt>
                <c:pt idx="1010">
                  <c:v>7600</c:v>
                </c:pt>
                <c:pt idx="1011">
                  <c:v>7600</c:v>
                </c:pt>
                <c:pt idx="1012">
                  <c:v>7600</c:v>
                </c:pt>
                <c:pt idx="1013">
                  <c:v>7600</c:v>
                </c:pt>
                <c:pt idx="1014">
                  <c:v>7600</c:v>
                </c:pt>
                <c:pt idx="1015">
                  <c:v>7600</c:v>
                </c:pt>
                <c:pt idx="1016">
                  <c:v>7600</c:v>
                </c:pt>
                <c:pt idx="1017">
                  <c:v>7600</c:v>
                </c:pt>
                <c:pt idx="1018">
                  <c:v>7600</c:v>
                </c:pt>
                <c:pt idx="1019">
                  <c:v>7600</c:v>
                </c:pt>
                <c:pt idx="1020">
                  <c:v>7600</c:v>
                </c:pt>
                <c:pt idx="1021">
                  <c:v>7600</c:v>
                </c:pt>
                <c:pt idx="1022">
                  <c:v>7600</c:v>
                </c:pt>
                <c:pt idx="1023">
                  <c:v>7600</c:v>
                </c:pt>
                <c:pt idx="1024">
                  <c:v>7600</c:v>
                </c:pt>
                <c:pt idx="1025">
                  <c:v>7600</c:v>
                </c:pt>
                <c:pt idx="1026">
                  <c:v>7600</c:v>
                </c:pt>
                <c:pt idx="1027">
                  <c:v>7600</c:v>
                </c:pt>
                <c:pt idx="1028">
                  <c:v>7600</c:v>
                </c:pt>
                <c:pt idx="1029">
                  <c:v>7600</c:v>
                </c:pt>
                <c:pt idx="1030">
                  <c:v>7600</c:v>
                </c:pt>
                <c:pt idx="1031">
                  <c:v>7600</c:v>
                </c:pt>
                <c:pt idx="1032">
                  <c:v>7450</c:v>
                </c:pt>
                <c:pt idx="1033">
                  <c:v>7450</c:v>
                </c:pt>
                <c:pt idx="1034">
                  <c:v>7450</c:v>
                </c:pt>
                <c:pt idx="1035">
                  <c:v>7450</c:v>
                </c:pt>
                <c:pt idx="1036">
                  <c:v>7450</c:v>
                </c:pt>
                <c:pt idx="1037">
                  <c:v>7450</c:v>
                </c:pt>
                <c:pt idx="1038">
                  <c:v>7450</c:v>
                </c:pt>
                <c:pt idx="1039">
                  <c:v>7400</c:v>
                </c:pt>
                <c:pt idx="1040">
                  <c:v>7400</c:v>
                </c:pt>
                <c:pt idx="1041">
                  <c:v>7500</c:v>
                </c:pt>
                <c:pt idx="1042">
                  <c:v>7550</c:v>
                </c:pt>
                <c:pt idx="1043">
                  <c:v>7625</c:v>
                </c:pt>
                <c:pt idx="1044">
                  <c:v>7625</c:v>
                </c:pt>
                <c:pt idx="1045">
                  <c:v>7775</c:v>
                </c:pt>
                <c:pt idx="1046">
                  <c:v>7800</c:v>
                </c:pt>
                <c:pt idx="1047">
                  <c:v>7800</c:v>
                </c:pt>
                <c:pt idx="1048">
                  <c:v>7800</c:v>
                </c:pt>
                <c:pt idx="1049">
                  <c:v>7800</c:v>
                </c:pt>
                <c:pt idx="1050">
                  <c:v>7700</c:v>
                </c:pt>
                <c:pt idx="1051">
                  <c:v>7700</c:v>
                </c:pt>
                <c:pt idx="1052">
                  <c:v>7700</c:v>
                </c:pt>
                <c:pt idx="1053">
                  <c:v>7700</c:v>
                </c:pt>
                <c:pt idx="1054">
                  <c:v>7700</c:v>
                </c:pt>
                <c:pt idx="1055">
                  <c:v>7700</c:v>
                </c:pt>
                <c:pt idx="1056">
                  <c:v>7700</c:v>
                </c:pt>
                <c:pt idx="1057">
                  <c:v>7600</c:v>
                </c:pt>
                <c:pt idx="1058">
                  <c:v>7600</c:v>
                </c:pt>
                <c:pt idx="1059">
                  <c:v>7600</c:v>
                </c:pt>
                <c:pt idx="1060">
                  <c:v>7475</c:v>
                </c:pt>
                <c:pt idx="1061">
                  <c:v>7475</c:v>
                </c:pt>
                <c:pt idx="1062">
                  <c:v>7475</c:v>
                </c:pt>
                <c:pt idx="1063">
                  <c:v>7475</c:v>
                </c:pt>
                <c:pt idx="1064">
                  <c:v>7425</c:v>
                </c:pt>
                <c:pt idx="1065">
                  <c:v>7425</c:v>
                </c:pt>
                <c:pt idx="1066">
                  <c:v>7425</c:v>
                </c:pt>
                <c:pt idx="1067">
                  <c:v>7425</c:v>
                </c:pt>
                <c:pt idx="1068">
                  <c:v>7425</c:v>
                </c:pt>
                <c:pt idx="1069">
                  <c:v>7425</c:v>
                </c:pt>
                <c:pt idx="1070">
                  <c:v>7425</c:v>
                </c:pt>
                <c:pt idx="1071">
                  <c:v>7425</c:v>
                </c:pt>
                <c:pt idx="1072">
                  <c:v>7425</c:v>
                </c:pt>
                <c:pt idx="1073">
                  <c:v>7275</c:v>
                </c:pt>
                <c:pt idx="1074">
                  <c:v>7275</c:v>
                </c:pt>
                <c:pt idx="1075">
                  <c:v>7275</c:v>
                </c:pt>
                <c:pt idx="1076">
                  <c:v>7275</c:v>
                </c:pt>
                <c:pt idx="1077">
                  <c:v>7275</c:v>
                </c:pt>
                <c:pt idx="1078">
                  <c:v>7275</c:v>
                </c:pt>
                <c:pt idx="1079">
                  <c:v>7275</c:v>
                </c:pt>
                <c:pt idx="1080">
                  <c:v>7275</c:v>
                </c:pt>
                <c:pt idx="1082">
                  <c:v>7150</c:v>
                </c:pt>
                <c:pt idx="1083">
                  <c:v>7150</c:v>
                </c:pt>
                <c:pt idx="1084">
                  <c:v>7150</c:v>
                </c:pt>
                <c:pt idx="1085">
                  <c:v>7150</c:v>
                </c:pt>
                <c:pt idx="1086">
                  <c:v>7150</c:v>
                </c:pt>
                <c:pt idx="1087">
                  <c:v>7150</c:v>
                </c:pt>
                <c:pt idx="1088">
                  <c:v>7200</c:v>
                </c:pt>
                <c:pt idx="1089">
                  <c:v>7200</c:v>
                </c:pt>
                <c:pt idx="1090">
                  <c:v>7200</c:v>
                </c:pt>
                <c:pt idx="1091">
                  <c:v>7200</c:v>
                </c:pt>
                <c:pt idx="1092">
                  <c:v>7200</c:v>
                </c:pt>
                <c:pt idx="1093">
                  <c:v>7200</c:v>
                </c:pt>
                <c:pt idx="1094">
                  <c:v>7200</c:v>
                </c:pt>
                <c:pt idx="1095">
                  <c:v>7200</c:v>
                </c:pt>
                <c:pt idx="1096">
                  <c:v>7275</c:v>
                </c:pt>
                <c:pt idx="1097">
                  <c:v>7275</c:v>
                </c:pt>
                <c:pt idx="1098">
                  <c:v>7275</c:v>
                </c:pt>
                <c:pt idx="1099">
                  <c:v>7275</c:v>
                </c:pt>
                <c:pt idx="1100">
                  <c:v>7275</c:v>
                </c:pt>
                <c:pt idx="1101">
                  <c:v>7275</c:v>
                </c:pt>
                <c:pt idx="1102">
                  <c:v>7275</c:v>
                </c:pt>
                <c:pt idx="1103">
                  <c:v>7275</c:v>
                </c:pt>
                <c:pt idx="1104">
                  <c:v>7275</c:v>
                </c:pt>
                <c:pt idx="1105">
                  <c:v>7275</c:v>
                </c:pt>
                <c:pt idx="1106">
                  <c:v>7300</c:v>
                </c:pt>
                <c:pt idx="1107">
                  <c:v>7300</c:v>
                </c:pt>
                <c:pt idx="1108">
                  <c:v>7350</c:v>
                </c:pt>
                <c:pt idx="1109">
                  <c:v>7400</c:v>
                </c:pt>
                <c:pt idx="1110">
                  <c:v>7400</c:v>
                </c:pt>
                <c:pt idx="1111">
                  <c:v>7400</c:v>
                </c:pt>
                <c:pt idx="1112">
                  <c:v>7400</c:v>
                </c:pt>
                <c:pt idx="1113">
                  <c:v>7425</c:v>
                </c:pt>
                <c:pt idx="1114">
                  <c:v>7425</c:v>
                </c:pt>
                <c:pt idx="1115">
                  <c:v>7600</c:v>
                </c:pt>
                <c:pt idx="1116">
                  <c:v>7600</c:v>
                </c:pt>
                <c:pt idx="1117">
                  <c:v>7600</c:v>
                </c:pt>
                <c:pt idx="1118">
                  <c:v>7600</c:v>
                </c:pt>
                <c:pt idx="1119">
                  <c:v>7600</c:v>
                </c:pt>
                <c:pt idx="1120">
                  <c:v>7600</c:v>
                </c:pt>
                <c:pt idx="1121">
                  <c:v>7600</c:v>
                </c:pt>
                <c:pt idx="1122">
                  <c:v>7600</c:v>
                </c:pt>
                <c:pt idx="1123">
                  <c:v>7600</c:v>
                </c:pt>
                <c:pt idx="1124">
                  <c:v>7600</c:v>
                </c:pt>
                <c:pt idx="1125">
                  <c:v>7600</c:v>
                </c:pt>
                <c:pt idx="1126">
                  <c:v>7550</c:v>
                </c:pt>
                <c:pt idx="1127">
                  <c:v>7550</c:v>
                </c:pt>
                <c:pt idx="1128">
                  <c:v>7550</c:v>
                </c:pt>
                <c:pt idx="1129">
                  <c:v>7550</c:v>
                </c:pt>
                <c:pt idx="1130">
                  <c:v>7550</c:v>
                </c:pt>
                <c:pt idx="1131">
                  <c:v>7550</c:v>
                </c:pt>
                <c:pt idx="1132">
                  <c:v>7550</c:v>
                </c:pt>
                <c:pt idx="1133">
                  <c:v>7550</c:v>
                </c:pt>
                <c:pt idx="1134">
                  <c:v>7550</c:v>
                </c:pt>
                <c:pt idx="1135">
                  <c:v>7500</c:v>
                </c:pt>
                <c:pt idx="1136">
                  <c:v>7500</c:v>
                </c:pt>
                <c:pt idx="1137">
                  <c:v>7500</c:v>
                </c:pt>
                <c:pt idx="1138">
                  <c:v>7500</c:v>
                </c:pt>
                <c:pt idx="1139">
                  <c:v>7500</c:v>
                </c:pt>
                <c:pt idx="1140">
                  <c:v>7500</c:v>
                </c:pt>
                <c:pt idx="1141">
                  <c:v>7500</c:v>
                </c:pt>
                <c:pt idx="1142">
                  <c:v>7500</c:v>
                </c:pt>
                <c:pt idx="1143">
                  <c:v>7425</c:v>
                </c:pt>
                <c:pt idx="1144">
                  <c:v>7425</c:v>
                </c:pt>
                <c:pt idx="1145">
                  <c:v>7425</c:v>
                </c:pt>
                <c:pt idx="1146">
                  <c:v>7400</c:v>
                </c:pt>
                <c:pt idx="1147">
                  <c:v>7400</c:v>
                </c:pt>
                <c:pt idx="1148">
                  <c:v>7400</c:v>
                </c:pt>
                <c:pt idx="1149">
                  <c:v>7400</c:v>
                </c:pt>
                <c:pt idx="1150">
                  <c:v>7400</c:v>
                </c:pt>
                <c:pt idx="1151">
                  <c:v>7375</c:v>
                </c:pt>
                <c:pt idx="1152">
                  <c:v>7375</c:v>
                </c:pt>
                <c:pt idx="1153">
                  <c:v>7350</c:v>
                </c:pt>
                <c:pt idx="1154">
                  <c:v>7350</c:v>
                </c:pt>
                <c:pt idx="1155">
                  <c:v>7350</c:v>
                </c:pt>
                <c:pt idx="1156">
                  <c:v>7350</c:v>
                </c:pt>
                <c:pt idx="1157">
                  <c:v>7350</c:v>
                </c:pt>
                <c:pt idx="1158">
                  <c:v>7350</c:v>
                </c:pt>
                <c:pt idx="1159">
                  <c:v>7350</c:v>
                </c:pt>
                <c:pt idx="1160">
                  <c:v>7350</c:v>
                </c:pt>
                <c:pt idx="1161">
                  <c:v>7325</c:v>
                </c:pt>
                <c:pt idx="1162">
                  <c:v>7325</c:v>
                </c:pt>
                <c:pt idx="1163">
                  <c:v>7325</c:v>
                </c:pt>
                <c:pt idx="1164">
                  <c:v>7325</c:v>
                </c:pt>
                <c:pt idx="1165">
                  <c:v>7300</c:v>
                </c:pt>
                <c:pt idx="1166">
                  <c:v>7300</c:v>
                </c:pt>
                <c:pt idx="1167">
                  <c:v>7300</c:v>
                </c:pt>
                <c:pt idx="1168">
                  <c:v>7300</c:v>
                </c:pt>
                <c:pt idx="1169">
                  <c:v>7275</c:v>
                </c:pt>
                <c:pt idx="1170">
                  <c:v>7175</c:v>
                </c:pt>
                <c:pt idx="1171">
                  <c:v>7125</c:v>
                </c:pt>
                <c:pt idx="1172">
                  <c:v>7125</c:v>
                </c:pt>
                <c:pt idx="1173">
                  <c:v>7125</c:v>
                </c:pt>
                <c:pt idx="1174">
                  <c:v>7125</c:v>
                </c:pt>
                <c:pt idx="1175">
                  <c:v>7075</c:v>
                </c:pt>
                <c:pt idx="1176">
                  <c:v>7075</c:v>
                </c:pt>
                <c:pt idx="1177">
                  <c:v>7075</c:v>
                </c:pt>
                <c:pt idx="1178">
                  <c:v>7075</c:v>
                </c:pt>
                <c:pt idx="1179">
                  <c:v>7025</c:v>
                </c:pt>
                <c:pt idx="1180">
                  <c:v>7025</c:v>
                </c:pt>
                <c:pt idx="1181">
                  <c:v>7025</c:v>
                </c:pt>
                <c:pt idx="1182">
                  <c:v>7025</c:v>
                </c:pt>
                <c:pt idx="1183">
                  <c:v>7025</c:v>
                </c:pt>
                <c:pt idx="1184">
                  <c:v>7000</c:v>
                </c:pt>
                <c:pt idx="1185">
                  <c:v>6900</c:v>
                </c:pt>
                <c:pt idx="1186">
                  <c:v>6825</c:v>
                </c:pt>
                <c:pt idx="1187">
                  <c:v>6775</c:v>
                </c:pt>
                <c:pt idx="1188">
                  <c:v>6775</c:v>
                </c:pt>
                <c:pt idx="1189">
                  <c:v>6725</c:v>
                </c:pt>
                <c:pt idx="1190">
                  <c:v>6725</c:v>
                </c:pt>
                <c:pt idx="1191">
                  <c:v>6725</c:v>
                </c:pt>
                <c:pt idx="1192">
                  <c:v>6725</c:v>
                </c:pt>
                <c:pt idx="1193">
                  <c:v>6725</c:v>
                </c:pt>
                <c:pt idx="1194">
                  <c:v>6725</c:v>
                </c:pt>
                <c:pt idx="1195">
                  <c:v>6725</c:v>
                </c:pt>
                <c:pt idx="1196">
                  <c:v>6725</c:v>
                </c:pt>
                <c:pt idx="1197">
                  <c:v>6725</c:v>
                </c:pt>
                <c:pt idx="1198">
                  <c:v>6725</c:v>
                </c:pt>
                <c:pt idx="1199">
                  <c:v>6725</c:v>
                </c:pt>
                <c:pt idx="1200">
                  <c:v>6400</c:v>
                </c:pt>
                <c:pt idx="1201">
                  <c:v>6325</c:v>
                </c:pt>
                <c:pt idx="1202">
                  <c:v>6225</c:v>
                </c:pt>
                <c:pt idx="1203">
                  <c:v>6150</c:v>
                </c:pt>
                <c:pt idx="1204">
                  <c:v>6150</c:v>
                </c:pt>
                <c:pt idx="1205">
                  <c:v>6100</c:v>
                </c:pt>
                <c:pt idx="1206">
                  <c:v>6050</c:v>
                </c:pt>
                <c:pt idx="1207">
                  <c:v>6000</c:v>
                </c:pt>
                <c:pt idx="1208">
                  <c:v>5950</c:v>
                </c:pt>
                <c:pt idx="1209">
                  <c:v>5825</c:v>
                </c:pt>
                <c:pt idx="1210">
                  <c:v>5675</c:v>
                </c:pt>
                <c:pt idx="1211">
                  <c:v>5675</c:v>
                </c:pt>
                <c:pt idx="1212">
                  <c:v>5675</c:v>
                </c:pt>
                <c:pt idx="1213">
                  <c:v>5725</c:v>
                </c:pt>
                <c:pt idx="1214">
                  <c:v>5775</c:v>
                </c:pt>
                <c:pt idx="1215">
                  <c:v>5900</c:v>
                </c:pt>
                <c:pt idx="1216">
                  <c:v>5900</c:v>
                </c:pt>
                <c:pt idx="1217">
                  <c:v>5900</c:v>
                </c:pt>
                <c:pt idx="1218">
                  <c:v>5900</c:v>
                </c:pt>
                <c:pt idx="1219">
                  <c:v>5900</c:v>
                </c:pt>
                <c:pt idx="1220">
                  <c:v>5900</c:v>
                </c:pt>
                <c:pt idx="1221">
                  <c:v>5900</c:v>
                </c:pt>
                <c:pt idx="1222">
                  <c:v>5900</c:v>
                </c:pt>
                <c:pt idx="1223">
                  <c:v>5900</c:v>
                </c:pt>
                <c:pt idx="1224">
                  <c:v>5900</c:v>
                </c:pt>
                <c:pt idx="1225">
                  <c:v>5900</c:v>
                </c:pt>
                <c:pt idx="1226">
                  <c:v>5850</c:v>
                </c:pt>
                <c:pt idx="1227">
                  <c:v>5800</c:v>
                </c:pt>
                <c:pt idx="1228">
                  <c:v>5800</c:v>
                </c:pt>
                <c:pt idx="1229">
                  <c:v>5850</c:v>
                </c:pt>
                <c:pt idx="1230">
                  <c:v>5850</c:v>
                </c:pt>
                <c:pt idx="1231">
                  <c:v>5925</c:v>
                </c:pt>
                <c:pt idx="1232">
                  <c:v>5925</c:v>
                </c:pt>
                <c:pt idx="1233">
                  <c:v>5925</c:v>
                </c:pt>
                <c:pt idx="1234">
                  <c:v>5925</c:v>
                </c:pt>
                <c:pt idx="1235">
                  <c:v>5925</c:v>
                </c:pt>
                <c:pt idx="1236">
                  <c:v>6000</c:v>
                </c:pt>
                <c:pt idx="1237">
                  <c:v>6000</c:v>
                </c:pt>
                <c:pt idx="1238">
                  <c:v>6000</c:v>
                </c:pt>
                <c:pt idx="1239">
                  <c:v>6025</c:v>
                </c:pt>
                <c:pt idx="1240">
                  <c:v>6125</c:v>
                </c:pt>
                <c:pt idx="1241">
                  <c:v>6150</c:v>
                </c:pt>
                <c:pt idx="1242">
                  <c:v>6225</c:v>
                </c:pt>
                <c:pt idx="1243">
                  <c:v>6225</c:v>
                </c:pt>
                <c:pt idx="1244">
                  <c:v>6250</c:v>
                </c:pt>
                <c:pt idx="1245">
                  <c:v>6300</c:v>
                </c:pt>
                <c:pt idx="1246">
                  <c:v>6300</c:v>
                </c:pt>
                <c:pt idx="1247">
                  <c:v>6300</c:v>
                </c:pt>
                <c:pt idx="1248">
                  <c:v>6300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65-4661-A36E-DA3FD0D4194E}"/>
            </c:ext>
          </c:extLst>
        </c:ser>
        <c:ser>
          <c:idx val="2"/>
          <c:order val="2"/>
          <c:tx>
            <c:strRef>
              <c:f>万得!$D$1</c:f>
              <c:strCache>
                <c:ptCount val="1"/>
                <c:pt idx="0">
                  <c:v>高碳锰铁:65#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万得!$A$2:$A$1250</c:f>
              <c:numCache>
                <c:formatCode>yyyy\-mm</c:formatCode>
                <c:ptCount val="1249"/>
                <c:pt idx="0">
                  <c:v>42008</c:v>
                </c:pt>
                <c:pt idx="1">
                  <c:v>42009</c:v>
                </c:pt>
                <c:pt idx="2">
                  <c:v>42010</c:v>
                </c:pt>
                <c:pt idx="3">
                  <c:v>42011</c:v>
                </c:pt>
                <c:pt idx="4">
                  <c:v>42012</c:v>
                </c:pt>
                <c:pt idx="5">
                  <c:v>42013</c:v>
                </c:pt>
                <c:pt idx="6">
                  <c:v>42016</c:v>
                </c:pt>
                <c:pt idx="7">
                  <c:v>42017</c:v>
                </c:pt>
                <c:pt idx="8">
                  <c:v>42018</c:v>
                </c:pt>
                <c:pt idx="9">
                  <c:v>42019</c:v>
                </c:pt>
                <c:pt idx="10">
                  <c:v>42020</c:v>
                </c:pt>
                <c:pt idx="11">
                  <c:v>42023</c:v>
                </c:pt>
                <c:pt idx="12">
                  <c:v>42024</c:v>
                </c:pt>
                <c:pt idx="13">
                  <c:v>42025</c:v>
                </c:pt>
                <c:pt idx="14">
                  <c:v>42026</c:v>
                </c:pt>
                <c:pt idx="15">
                  <c:v>42027</c:v>
                </c:pt>
                <c:pt idx="16">
                  <c:v>42030</c:v>
                </c:pt>
                <c:pt idx="17">
                  <c:v>42031</c:v>
                </c:pt>
                <c:pt idx="18">
                  <c:v>42032</c:v>
                </c:pt>
                <c:pt idx="19">
                  <c:v>42033</c:v>
                </c:pt>
                <c:pt idx="20">
                  <c:v>42034</c:v>
                </c:pt>
                <c:pt idx="21">
                  <c:v>42037</c:v>
                </c:pt>
                <c:pt idx="22">
                  <c:v>42038</c:v>
                </c:pt>
                <c:pt idx="23">
                  <c:v>42039</c:v>
                </c:pt>
                <c:pt idx="24">
                  <c:v>42040</c:v>
                </c:pt>
                <c:pt idx="25">
                  <c:v>42041</c:v>
                </c:pt>
                <c:pt idx="26">
                  <c:v>42044</c:v>
                </c:pt>
                <c:pt idx="27">
                  <c:v>42045</c:v>
                </c:pt>
                <c:pt idx="28">
                  <c:v>42046</c:v>
                </c:pt>
                <c:pt idx="29">
                  <c:v>42047</c:v>
                </c:pt>
                <c:pt idx="30">
                  <c:v>42048</c:v>
                </c:pt>
                <c:pt idx="31">
                  <c:v>42050</c:v>
                </c:pt>
                <c:pt idx="32">
                  <c:v>42051</c:v>
                </c:pt>
                <c:pt idx="33">
                  <c:v>42052</c:v>
                </c:pt>
                <c:pt idx="34">
                  <c:v>42060</c:v>
                </c:pt>
                <c:pt idx="35">
                  <c:v>42061</c:v>
                </c:pt>
                <c:pt idx="36">
                  <c:v>42062</c:v>
                </c:pt>
                <c:pt idx="37">
                  <c:v>42063</c:v>
                </c:pt>
                <c:pt idx="38">
                  <c:v>42065</c:v>
                </c:pt>
                <c:pt idx="39">
                  <c:v>42066</c:v>
                </c:pt>
                <c:pt idx="40">
                  <c:v>42067</c:v>
                </c:pt>
                <c:pt idx="41">
                  <c:v>42068</c:v>
                </c:pt>
                <c:pt idx="42">
                  <c:v>42069</c:v>
                </c:pt>
                <c:pt idx="43">
                  <c:v>42072</c:v>
                </c:pt>
                <c:pt idx="44">
                  <c:v>42073</c:v>
                </c:pt>
                <c:pt idx="45">
                  <c:v>42074</c:v>
                </c:pt>
                <c:pt idx="46">
                  <c:v>42075</c:v>
                </c:pt>
                <c:pt idx="47">
                  <c:v>42076</c:v>
                </c:pt>
                <c:pt idx="48">
                  <c:v>42079</c:v>
                </c:pt>
                <c:pt idx="49">
                  <c:v>42080</c:v>
                </c:pt>
                <c:pt idx="50">
                  <c:v>42081</c:v>
                </c:pt>
                <c:pt idx="51">
                  <c:v>42082</c:v>
                </c:pt>
                <c:pt idx="52">
                  <c:v>42083</c:v>
                </c:pt>
                <c:pt idx="53">
                  <c:v>42086</c:v>
                </c:pt>
                <c:pt idx="54">
                  <c:v>42087</c:v>
                </c:pt>
                <c:pt idx="55">
                  <c:v>42088</c:v>
                </c:pt>
                <c:pt idx="56">
                  <c:v>42089</c:v>
                </c:pt>
                <c:pt idx="57">
                  <c:v>42090</c:v>
                </c:pt>
                <c:pt idx="58">
                  <c:v>42093</c:v>
                </c:pt>
                <c:pt idx="59">
                  <c:v>42094</c:v>
                </c:pt>
                <c:pt idx="60">
                  <c:v>42095</c:v>
                </c:pt>
                <c:pt idx="61">
                  <c:v>42096</c:v>
                </c:pt>
                <c:pt idx="62">
                  <c:v>42097</c:v>
                </c:pt>
                <c:pt idx="63">
                  <c:v>42101</c:v>
                </c:pt>
                <c:pt idx="64">
                  <c:v>42102</c:v>
                </c:pt>
                <c:pt idx="65">
                  <c:v>42103</c:v>
                </c:pt>
                <c:pt idx="66">
                  <c:v>42104</c:v>
                </c:pt>
                <c:pt idx="67">
                  <c:v>42107</c:v>
                </c:pt>
                <c:pt idx="68">
                  <c:v>42108</c:v>
                </c:pt>
                <c:pt idx="69">
                  <c:v>42109</c:v>
                </c:pt>
                <c:pt idx="70">
                  <c:v>42110</c:v>
                </c:pt>
                <c:pt idx="71">
                  <c:v>42111</c:v>
                </c:pt>
                <c:pt idx="72">
                  <c:v>42114</c:v>
                </c:pt>
                <c:pt idx="73">
                  <c:v>42115</c:v>
                </c:pt>
                <c:pt idx="74">
                  <c:v>42116</c:v>
                </c:pt>
                <c:pt idx="75">
                  <c:v>42117</c:v>
                </c:pt>
                <c:pt idx="76">
                  <c:v>42118</c:v>
                </c:pt>
                <c:pt idx="77">
                  <c:v>42121</c:v>
                </c:pt>
                <c:pt idx="78">
                  <c:v>42122</c:v>
                </c:pt>
                <c:pt idx="79">
                  <c:v>42123</c:v>
                </c:pt>
                <c:pt idx="80">
                  <c:v>42124</c:v>
                </c:pt>
                <c:pt idx="81">
                  <c:v>42128</c:v>
                </c:pt>
                <c:pt idx="82">
                  <c:v>42129</c:v>
                </c:pt>
                <c:pt idx="83">
                  <c:v>42130</c:v>
                </c:pt>
                <c:pt idx="84">
                  <c:v>42131</c:v>
                </c:pt>
                <c:pt idx="85">
                  <c:v>42132</c:v>
                </c:pt>
                <c:pt idx="86">
                  <c:v>42135</c:v>
                </c:pt>
                <c:pt idx="87">
                  <c:v>42136</c:v>
                </c:pt>
                <c:pt idx="88">
                  <c:v>42137</c:v>
                </c:pt>
                <c:pt idx="89">
                  <c:v>42138</c:v>
                </c:pt>
                <c:pt idx="90">
                  <c:v>42139</c:v>
                </c:pt>
                <c:pt idx="91">
                  <c:v>42142</c:v>
                </c:pt>
                <c:pt idx="92">
                  <c:v>42143</c:v>
                </c:pt>
                <c:pt idx="93">
                  <c:v>42144</c:v>
                </c:pt>
                <c:pt idx="94">
                  <c:v>42145</c:v>
                </c:pt>
                <c:pt idx="95">
                  <c:v>42146</c:v>
                </c:pt>
                <c:pt idx="96">
                  <c:v>42149</c:v>
                </c:pt>
                <c:pt idx="97">
                  <c:v>42150</c:v>
                </c:pt>
                <c:pt idx="98">
                  <c:v>42151</c:v>
                </c:pt>
                <c:pt idx="99">
                  <c:v>42152</c:v>
                </c:pt>
                <c:pt idx="100">
                  <c:v>42153</c:v>
                </c:pt>
                <c:pt idx="101">
                  <c:v>42156</c:v>
                </c:pt>
                <c:pt idx="102">
                  <c:v>42157</c:v>
                </c:pt>
                <c:pt idx="103">
                  <c:v>42158</c:v>
                </c:pt>
                <c:pt idx="104">
                  <c:v>42159</c:v>
                </c:pt>
                <c:pt idx="105">
                  <c:v>42160</c:v>
                </c:pt>
                <c:pt idx="106">
                  <c:v>42163</c:v>
                </c:pt>
                <c:pt idx="107">
                  <c:v>42164</c:v>
                </c:pt>
                <c:pt idx="108">
                  <c:v>42165</c:v>
                </c:pt>
                <c:pt idx="109">
                  <c:v>42166</c:v>
                </c:pt>
                <c:pt idx="110">
                  <c:v>42167</c:v>
                </c:pt>
                <c:pt idx="111">
                  <c:v>42170</c:v>
                </c:pt>
                <c:pt idx="112">
                  <c:v>42171</c:v>
                </c:pt>
                <c:pt idx="113">
                  <c:v>42172</c:v>
                </c:pt>
                <c:pt idx="114">
                  <c:v>42173</c:v>
                </c:pt>
                <c:pt idx="115">
                  <c:v>42174</c:v>
                </c:pt>
                <c:pt idx="116">
                  <c:v>42178</c:v>
                </c:pt>
                <c:pt idx="117">
                  <c:v>42179</c:v>
                </c:pt>
                <c:pt idx="118">
                  <c:v>42180</c:v>
                </c:pt>
                <c:pt idx="119">
                  <c:v>42181</c:v>
                </c:pt>
                <c:pt idx="120">
                  <c:v>42184</c:v>
                </c:pt>
                <c:pt idx="121">
                  <c:v>42185</c:v>
                </c:pt>
                <c:pt idx="122">
                  <c:v>42186</c:v>
                </c:pt>
                <c:pt idx="123">
                  <c:v>42187</c:v>
                </c:pt>
                <c:pt idx="124">
                  <c:v>42188</c:v>
                </c:pt>
                <c:pt idx="125">
                  <c:v>42191</c:v>
                </c:pt>
                <c:pt idx="126">
                  <c:v>42192</c:v>
                </c:pt>
                <c:pt idx="127">
                  <c:v>42193</c:v>
                </c:pt>
                <c:pt idx="128">
                  <c:v>42194</c:v>
                </c:pt>
                <c:pt idx="129">
                  <c:v>42195</c:v>
                </c:pt>
                <c:pt idx="130">
                  <c:v>42198</c:v>
                </c:pt>
                <c:pt idx="131">
                  <c:v>42199</c:v>
                </c:pt>
                <c:pt idx="132">
                  <c:v>42200</c:v>
                </c:pt>
                <c:pt idx="133">
                  <c:v>42201</c:v>
                </c:pt>
                <c:pt idx="134">
                  <c:v>42202</c:v>
                </c:pt>
                <c:pt idx="135">
                  <c:v>42205</c:v>
                </c:pt>
                <c:pt idx="136">
                  <c:v>42206</c:v>
                </c:pt>
                <c:pt idx="137">
                  <c:v>42207</c:v>
                </c:pt>
                <c:pt idx="138">
                  <c:v>42208</c:v>
                </c:pt>
                <c:pt idx="139">
                  <c:v>42209</c:v>
                </c:pt>
                <c:pt idx="140">
                  <c:v>42212</c:v>
                </c:pt>
                <c:pt idx="141">
                  <c:v>42213</c:v>
                </c:pt>
                <c:pt idx="142">
                  <c:v>42214</c:v>
                </c:pt>
                <c:pt idx="143">
                  <c:v>42215</c:v>
                </c:pt>
                <c:pt idx="144">
                  <c:v>42216</c:v>
                </c:pt>
                <c:pt idx="145">
                  <c:v>42219</c:v>
                </c:pt>
                <c:pt idx="146">
                  <c:v>42220</c:v>
                </c:pt>
                <c:pt idx="147">
                  <c:v>42221</c:v>
                </c:pt>
                <c:pt idx="148">
                  <c:v>42222</c:v>
                </c:pt>
                <c:pt idx="149">
                  <c:v>42223</c:v>
                </c:pt>
                <c:pt idx="150">
                  <c:v>42226</c:v>
                </c:pt>
                <c:pt idx="151">
                  <c:v>42227</c:v>
                </c:pt>
                <c:pt idx="152">
                  <c:v>42228</c:v>
                </c:pt>
                <c:pt idx="153">
                  <c:v>42229</c:v>
                </c:pt>
                <c:pt idx="154">
                  <c:v>42230</c:v>
                </c:pt>
                <c:pt idx="155">
                  <c:v>42233</c:v>
                </c:pt>
                <c:pt idx="156">
                  <c:v>42234</c:v>
                </c:pt>
                <c:pt idx="157">
                  <c:v>42235</c:v>
                </c:pt>
                <c:pt idx="158">
                  <c:v>42236</c:v>
                </c:pt>
                <c:pt idx="159">
                  <c:v>42237</c:v>
                </c:pt>
                <c:pt idx="160">
                  <c:v>42240</c:v>
                </c:pt>
                <c:pt idx="161">
                  <c:v>42241</c:v>
                </c:pt>
                <c:pt idx="162">
                  <c:v>42242</c:v>
                </c:pt>
                <c:pt idx="163">
                  <c:v>42243</c:v>
                </c:pt>
                <c:pt idx="164">
                  <c:v>42244</c:v>
                </c:pt>
                <c:pt idx="165">
                  <c:v>42247</c:v>
                </c:pt>
                <c:pt idx="166">
                  <c:v>42248</c:v>
                </c:pt>
                <c:pt idx="167">
                  <c:v>42249</c:v>
                </c:pt>
                <c:pt idx="168">
                  <c:v>42253</c:v>
                </c:pt>
                <c:pt idx="169">
                  <c:v>42254</c:v>
                </c:pt>
                <c:pt idx="170">
                  <c:v>42255</c:v>
                </c:pt>
                <c:pt idx="171">
                  <c:v>42256</c:v>
                </c:pt>
                <c:pt idx="172">
                  <c:v>42257</c:v>
                </c:pt>
                <c:pt idx="173">
                  <c:v>42258</c:v>
                </c:pt>
                <c:pt idx="174">
                  <c:v>42261</c:v>
                </c:pt>
                <c:pt idx="175">
                  <c:v>42262</c:v>
                </c:pt>
                <c:pt idx="176">
                  <c:v>42263</c:v>
                </c:pt>
                <c:pt idx="177">
                  <c:v>42264</c:v>
                </c:pt>
                <c:pt idx="178">
                  <c:v>42265</c:v>
                </c:pt>
                <c:pt idx="179">
                  <c:v>42268</c:v>
                </c:pt>
                <c:pt idx="180">
                  <c:v>42269</c:v>
                </c:pt>
                <c:pt idx="181">
                  <c:v>42270</c:v>
                </c:pt>
                <c:pt idx="182">
                  <c:v>42271</c:v>
                </c:pt>
                <c:pt idx="183">
                  <c:v>42272</c:v>
                </c:pt>
                <c:pt idx="184">
                  <c:v>42275</c:v>
                </c:pt>
                <c:pt idx="185">
                  <c:v>42276</c:v>
                </c:pt>
                <c:pt idx="186">
                  <c:v>42277</c:v>
                </c:pt>
                <c:pt idx="187">
                  <c:v>42285</c:v>
                </c:pt>
                <c:pt idx="188">
                  <c:v>42286</c:v>
                </c:pt>
                <c:pt idx="189">
                  <c:v>42287</c:v>
                </c:pt>
                <c:pt idx="190">
                  <c:v>42289</c:v>
                </c:pt>
                <c:pt idx="191">
                  <c:v>42290</c:v>
                </c:pt>
                <c:pt idx="192">
                  <c:v>42291</c:v>
                </c:pt>
                <c:pt idx="193">
                  <c:v>42292</c:v>
                </c:pt>
                <c:pt idx="194">
                  <c:v>42293</c:v>
                </c:pt>
                <c:pt idx="195">
                  <c:v>42296</c:v>
                </c:pt>
                <c:pt idx="196">
                  <c:v>42297</c:v>
                </c:pt>
                <c:pt idx="197">
                  <c:v>42298</c:v>
                </c:pt>
                <c:pt idx="198">
                  <c:v>42299</c:v>
                </c:pt>
                <c:pt idx="199">
                  <c:v>42300</c:v>
                </c:pt>
                <c:pt idx="200">
                  <c:v>42303</c:v>
                </c:pt>
                <c:pt idx="201">
                  <c:v>42304</c:v>
                </c:pt>
                <c:pt idx="202">
                  <c:v>42305</c:v>
                </c:pt>
                <c:pt idx="203">
                  <c:v>42306</c:v>
                </c:pt>
                <c:pt idx="204">
                  <c:v>42307</c:v>
                </c:pt>
                <c:pt idx="205">
                  <c:v>42310</c:v>
                </c:pt>
                <c:pt idx="206">
                  <c:v>42311</c:v>
                </c:pt>
                <c:pt idx="207">
                  <c:v>42312</c:v>
                </c:pt>
                <c:pt idx="208">
                  <c:v>42313</c:v>
                </c:pt>
                <c:pt idx="209">
                  <c:v>42314</c:v>
                </c:pt>
                <c:pt idx="210">
                  <c:v>42317</c:v>
                </c:pt>
                <c:pt idx="211">
                  <c:v>42318</c:v>
                </c:pt>
                <c:pt idx="212">
                  <c:v>42319</c:v>
                </c:pt>
                <c:pt idx="213">
                  <c:v>42320</c:v>
                </c:pt>
                <c:pt idx="214">
                  <c:v>42321</c:v>
                </c:pt>
                <c:pt idx="215">
                  <c:v>42324</c:v>
                </c:pt>
                <c:pt idx="216">
                  <c:v>42325</c:v>
                </c:pt>
                <c:pt idx="217">
                  <c:v>42326</c:v>
                </c:pt>
                <c:pt idx="218">
                  <c:v>42327</c:v>
                </c:pt>
                <c:pt idx="219">
                  <c:v>42328</c:v>
                </c:pt>
                <c:pt idx="220">
                  <c:v>42331</c:v>
                </c:pt>
                <c:pt idx="221">
                  <c:v>42332</c:v>
                </c:pt>
                <c:pt idx="222">
                  <c:v>42333</c:v>
                </c:pt>
                <c:pt idx="223">
                  <c:v>42334</c:v>
                </c:pt>
                <c:pt idx="224">
                  <c:v>42335</c:v>
                </c:pt>
                <c:pt idx="225">
                  <c:v>42338</c:v>
                </c:pt>
                <c:pt idx="226">
                  <c:v>42339</c:v>
                </c:pt>
                <c:pt idx="227">
                  <c:v>42340</c:v>
                </c:pt>
                <c:pt idx="228">
                  <c:v>42341</c:v>
                </c:pt>
                <c:pt idx="229">
                  <c:v>42342</c:v>
                </c:pt>
                <c:pt idx="230">
                  <c:v>42345</c:v>
                </c:pt>
                <c:pt idx="231">
                  <c:v>42346</c:v>
                </c:pt>
                <c:pt idx="232">
                  <c:v>42347</c:v>
                </c:pt>
                <c:pt idx="233">
                  <c:v>42348</c:v>
                </c:pt>
                <c:pt idx="234">
                  <c:v>42349</c:v>
                </c:pt>
                <c:pt idx="235">
                  <c:v>42352</c:v>
                </c:pt>
                <c:pt idx="236">
                  <c:v>42353</c:v>
                </c:pt>
                <c:pt idx="237">
                  <c:v>42354</c:v>
                </c:pt>
                <c:pt idx="238">
                  <c:v>42355</c:v>
                </c:pt>
                <c:pt idx="239">
                  <c:v>42356</c:v>
                </c:pt>
                <c:pt idx="240">
                  <c:v>42359</c:v>
                </c:pt>
                <c:pt idx="241">
                  <c:v>42360</c:v>
                </c:pt>
                <c:pt idx="242">
                  <c:v>42361</c:v>
                </c:pt>
                <c:pt idx="243">
                  <c:v>42362</c:v>
                </c:pt>
                <c:pt idx="244">
                  <c:v>42363</c:v>
                </c:pt>
                <c:pt idx="245">
                  <c:v>42366</c:v>
                </c:pt>
                <c:pt idx="246">
                  <c:v>42367</c:v>
                </c:pt>
                <c:pt idx="247">
                  <c:v>42368</c:v>
                </c:pt>
                <c:pt idx="248">
                  <c:v>42369</c:v>
                </c:pt>
                <c:pt idx="249">
                  <c:v>42373</c:v>
                </c:pt>
                <c:pt idx="250">
                  <c:v>42374</c:v>
                </c:pt>
                <c:pt idx="251">
                  <c:v>42375</c:v>
                </c:pt>
                <c:pt idx="252">
                  <c:v>42376</c:v>
                </c:pt>
                <c:pt idx="253">
                  <c:v>42377</c:v>
                </c:pt>
                <c:pt idx="254">
                  <c:v>42380</c:v>
                </c:pt>
                <c:pt idx="255">
                  <c:v>42381</c:v>
                </c:pt>
                <c:pt idx="256">
                  <c:v>42382</c:v>
                </c:pt>
                <c:pt idx="257">
                  <c:v>42383</c:v>
                </c:pt>
                <c:pt idx="258">
                  <c:v>42384</c:v>
                </c:pt>
                <c:pt idx="259">
                  <c:v>42387</c:v>
                </c:pt>
                <c:pt idx="260">
                  <c:v>42388</c:v>
                </c:pt>
                <c:pt idx="261">
                  <c:v>42389</c:v>
                </c:pt>
                <c:pt idx="262">
                  <c:v>42390</c:v>
                </c:pt>
                <c:pt idx="263">
                  <c:v>42391</c:v>
                </c:pt>
                <c:pt idx="264">
                  <c:v>42394</c:v>
                </c:pt>
                <c:pt idx="265">
                  <c:v>42395</c:v>
                </c:pt>
                <c:pt idx="266">
                  <c:v>42396</c:v>
                </c:pt>
                <c:pt idx="267">
                  <c:v>42397</c:v>
                </c:pt>
                <c:pt idx="268">
                  <c:v>42398</c:v>
                </c:pt>
                <c:pt idx="269">
                  <c:v>42401</c:v>
                </c:pt>
                <c:pt idx="270">
                  <c:v>42402</c:v>
                </c:pt>
                <c:pt idx="271">
                  <c:v>42403</c:v>
                </c:pt>
                <c:pt idx="272">
                  <c:v>42404</c:v>
                </c:pt>
                <c:pt idx="273">
                  <c:v>42414</c:v>
                </c:pt>
                <c:pt idx="274">
                  <c:v>42415</c:v>
                </c:pt>
                <c:pt idx="275">
                  <c:v>42416</c:v>
                </c:pt>
                <c:pt idx="276">
                  <c:v>42417</c:v>
                </c:pt>
                <c:pt idx="277">
                  <c:v>42418</c:v>
                </c:pt>
                <c:pt idx="278">
                  <c:v>42419</c:v>
                </c:pt>
                <c:pt idx="279">
                  <c:v>42422</c:v>
                </c:pt>
                <c:pt idx="280">
                  <c:v>42423</c:v>
                </c:pt>
                <c:pt idx="281">
                  <c:v>42424</c:v>
                </c:pt>
                <c:pt idx="282">
                  <c:v>42425</c:v>
                </c:pt>
                <c:pt idx="283">
                  <c:v>42426</c:v>
                </c:pt>
                <c:pt idx="284">
                  <c:v>42429</c:v>
                </c:pt>
                <c:pt idx="285">
                  <c:v>42430</c:v>
                </c:pt>
                <c:pt idx="286">
                  <c:v>42431</c:v>
                </c:pt>
                <c:pt idx="287">
                  <c:v>42432</c:v>
                </c:pt>
                <c:pt idx="288">
                  <c:v>42433</c:v>
                </c:pt>
                <c:pt idx="289">
                  <c:v>42436</c:v>
                </c:pt>
                <c:pt idx="290">
                  <c:v>42437</c:v>
                </c:pt>
                <c:pt idx="291">
                  <c:v>42438</c:v>
                </c:pt>
                <c:pt idx="292">
                  <c:v>42439</c:v>
                </c:pt>
                <c:pt idx="293">
                  <c:v>42440</c:v>
                </c:pt>
                <c:pt idx="294">
                  <c:v>42443</c:v>
                </c:pt>
                <c:pt idx="295">
                  <c:v>42444</c:v>
                </c:pt>
                <c:pt idx="296">
                  <c:v>42445</c:v>
                </c:pt>
                <c:pt idx="297">
                  <c:v>42446</c:v>
                </c:pt>
                <c:pt idx="298">
                  <c:v>42447</c:v>
                </c:pt>
                <c:pt idx="299">
                  <c:v>42450</c:v>
                </c:pt>
                <c:pt idx="300">
                  <c:v>42451</c:v>
                </c:pt>
                <c:pt idx="301">
                  <c:v>42452</c:v>
                </c:pt>
                <c:pt idx="302">
                  <c:v>42453</c:v>
                </c:pt>
                <c:pt idx="303">
                  <c:v>42454</c:v>
                </c:pt>
                <c:pt idx="304">
                  <c:v>42457</c:v>
                </c:pt>
                <c:pt idx="305">
                  <c:v>42458</c:v>
                </c:pt>
                <c:pt idx="306">
                  <c:v>42459</c:v>
                </c:pt>
                <c:pt idx="307">
                  <c:v>42460</c:v>
                </c:pt>
                <c:pt idx="308">
                  <c:v>42461</c:v>
                </c:pt>
                <c:pt idx="309">
                  <c:v>42465</c:v>
                </c:pt>
                <c:pt idx="310">
                  <c:v>42466</c:v>
                </c:pt>
                <c:pt idx="311">
                  <c:v>42467</c:v>
                </c:pt>
                <c:pt idx="312">
                  <c:v>42468</c:v>
                </c:pt>
                <c:pt idx="313">
                  <c:v>42471</c:v>
                </c:pt>
                <c:pt idx="314">
                  <c:v>42472</c:v>
                </c:pt>
                <c:pt idx="315">
                  <c:v>42473</c:v>
                </c:pt>
                <c:pt idx="316">
                  <c:v>42474</c:v>
                </c:pt>
                <c:pt idx="317">
                  <c:v>42475</c:v>
                </c:pt>
                <c:pt idx="318">
                  <c:v>42478</c:v>
                </c:pt>
                <c:pt idx="319">
                  <c:v>42479</c:v>
                </c:pt>
                <c:pt idx="320">
                  <c:v>42480</c:v>
                </c:pt>
                <c:pt idx="321">
                  <c:v>42481</c:v>
                </c:pt>
                <c:pt idx="322">
                  <c:v>42482</c:v>
                </c:pt>
                <c:pt idx="323">
                  <c:v>42485</c:v>
                </c:pt>
                <c:pt idx="324">
                  <c:v>42486</c:v>
                </c:pt>
                <c:pt idx="325">
                  <c:v>42487</c:v>
                </c:pt>
                <c:pt idx="326">
                  <c:v>42488</c:v>
                </c:pt>
                <c:pt idx="327">
                  <c:v>42489</c:v>
                </c:pt>
                <c:pt idx="328">
                  <c:v>42493</c:v>
                </c:pt>
                <c:pt idx="329">
                  <c:v>42494</c:v>
                </c:pt>
                <c:pt idx="330">
                  <c:v>42495</c:v>
                </c:pt>
                <c:pt idx="331">
                  <c:v>42496</c:v>
                </c:pt>
                <c:pt idx="332">
                  <c:v>42499</c:v>
                </c:pt>
                <c:pt idx="333">
                  <c:v>42500</c:v>
                </c:pt>
                <c:pt idx="334">
                  <c:v>42501</c:v>
                </c:pt>
                <c:pt idx="335">
                  <c:v>42502</c:v>
                </c:pt>
                <c:pt idx="336">
                  <c:v>42503</c:v>
                </c:pt>
                <c:pt idx="337">
                  <c:v>42506</c:v>
                </c:pt>
                <c:pt idx="338">
                  <c:v>42507</c:v>
                </c:pt>
                <c:pt idx="339">
                  <c:v>42508</c:v>
                </c:pt>
                <c:pt idx="340">
                  <c:v>42509</c:v>
                </c:pt>
                <c:pt idx="341">
                  <c:v>42510</c:v>
                </c:pt>
                <c:pt idx="342">
                  <c:v>42513</c:v>
                </c:pt>
                <c:pt idx="343">
                  <c:v>42514</c:v>
                </c:pt>
                <c:pt idx="344">
                  <c:v>42515</c:v>
                </c:pt>
                <c:pt idx="345">
                  <c:v>42516</c:v>
                </c:pt>
                <c:pt idx="346">
                  <c:v>42517</c:v>
                </c:pt>
                <c:pt idx="347">
                  <c:v>42520</c:v>
                </c:pt>
                <c:pt idx="348">
                  <c:v>42521</c:v>
                </c:pt>
                <c:pt idx="349">
                  <c:v>42522</c:v>
                </c:pt>
                <c:pt idx="350">
                  <c:v>42523</c:v>
                </c:pt>
                <c:pt idx="351">
                  <c:v>42524</c:v>
                </c:pt>
                <c:pt idx="352">
                  <c:v>42527</c:v>
                </c:pt>
                <c:pt idx="353">
                  <c:v>42528</c:v>
                </c:pt>
                <c:pt idx="354">
                  <c:v>42529</c:v>
                </c:pt>
                <c:pt idx="355">
                  <c:v>42533</c:v>
                </c:pt>
                <c:pt idx="356">
                  <c:v>42534</c:v>
                </c:pt>
                <c:pt idx="357">
                  <c:v>42535</c:v>
                </c:pt>
                <c:pt idx="358">
                  <c:v>42536</c:v>
                </c:pt>
                <c:pt idx="359">
                  <c:v>42537</c:v>
                </c:pt>
                <c:pt idx="360">
                  <c:v>42538</c:v>
                </c:pt>
                <c:pt idx="361">
                  <c:v>42541</c:v>
                </c:pt>
                <c:pt idx="362">
                  <c:v>42542</c:v>
                </c:pt>
                <c:pt idx="363">
                  <c:v>42543</c:v>
                </c:pt>
                <c:pt idx="364">
                  <c:v>42544</c:v>
                </c:pt>
                <c:pt idx="365">
                  <c:v>42545</c:v>
                </c:pt>
                <c:pt idx="366">
                  <c:v>42548</c:v>
                </c:pt>
                <c:pt idx="367">
                  <c:v>42549</c:v>
                </c:pt>
                <c:pt idx="368">
                  <c:v>42550</c:v>
                </c:pt>
                <c:pt idx="369">
                  <c:v>42551</c:v>
                </c:pt>
                <c:pt idx="370">
                  <c:v>42552</c:v>
                </c:pt>
                <c:pt idx="371">
                  <c:v>42555</c:v>
                </c:pt>
                <c:pt idx="372">
                  <c:v>42556</c:v>
                </c:pt>
                <c:pt idx="373">
                  <c:v>42557</c:v>
                </c:pt>
                <c:pt idx="374">
                  <c:v>42558</c:v>
                </c:pt>
                <c:pt idx="375">
                  <c:v>42559</c:v>
                </c:pt>
                <c:pt idx="376">
                  <c:v>42562</c:v>
                </c:pt>
                <c:pt idx="377">
                  <c:v>42563</c:v>
                </c:pt>
                <c:pt idx="378">
                  <c:v>42564</c:v>
                </c:pt>
                <c:pt idx="379">
                  <c:v>42565</c:v>
                </c:pt>
                <c:pt idx="380">
                  <c:v>42566</c:v>
                </c:pt>
                <c:pt idx="381">
                  <c:v>42569</c:v>
                </c:pt>
                <c:pt idx="382">
                  <c:v>42570</c:v>
                </c:pt>
                <c:pt idx="383">
                  <c:v>42571</c:v>
                </c:pt>
                <c:pt idx="384">
                  <c:v>42572</c:v>
                </c:pt>
                <c:pt idx="385">
                  <c:v>42573</c:v>
                </c:pt>
                <c:pt idx="386">
                  <c:v>42576</c:v>
                </c:pt>
                <c:pt idx="387">
                  <c:v>42577</c:v>
                </c:pt>
                <c:pt idx="388">
                  <c:v>42578</c:v>
                </c:pt>
                <c:pt idx="389">
                  <c:v>42579</c:v>
                </c:pt>
                <c:pt idx="390">
                  <c:v>42580</c:v>
                </c:pt>
                <c:pt idx="391">
                  <c:v>42583</c:v>
                </c:pt>
                <c:pt idx="392">
                  <c:v>42584</c:v>
                </c:pt>
                <c:pt idx="393">
                  <c:v>42585</c:v>
                </c:pt>
                <c:pt idx="394">
                  <c:v>42586</c:v>
                </c:pt>
                <c:pt idx="395">
                  <c:v>42587</c:v>
                </c:pt>
                <c:pt idx="396">
                  <c:v>42590</c:v>
                </c:pt>
                <c:pt idx="397">
                  <c:v>42591</c:v>
                </c:pt>
                <c:pt idx="398">
                  <c:v>42592</c:v>
                </c:pt>
                <c:pt idx="399">
                  <c:v>42593</c:v>
                </c:pt>
                <c:pt idx="400">
                  <c:v>42594</c:v>
                </c:pt>
                <c:pt idx="401">
                  <c:v>42597</c:v>
                </c:pt>
                <c:pt idx="402">
                  <c:v>42598</c:v>
                </c:pt>
                <c:pt idx="403">
                  <c:v>42599</c:v>
                </c:pt>
                <c:pt idx="404">
                  <c:v>42600</c:v>
                </c:pt>
                <c:pt idx="405">
                  <c:v>42601</c:v>
                </c:pt>
                <c:pt idx="406">
                  <c:v>42604</c:v>
                </c:pt>
                <c:pt idx="407">
                  <c:v>42605</c:v>
                </c:pt>
                <c:pt idx="408">
                  <c:v>42606</c:v>
                </c:pt>
                <c:pt idx="409">
                  <c:v>42607</c:v>
                </c:pt>
                <c:pt idx="410">
                  <c:v>42608</c:v>
                </c:pt>
                <c:pt idx="411">
                  <c:v>42611</c:v>
                </c:pt>
                <c:pt idx="412">
                  <c:v>42612</c:v>
                </c:pt>
                <c:pt idx="413">
                  <c:v>42613</c:v>
                </c:pt>
                <c:pt idx="414">
                  <c:v>42614</c:v>
                </c:pt>
                <c:pt idx="415">
                  <c:v>42615</c:v>
                </c:pt>
                <c:pt idx="416">
                  <c:v>42618</c:v>
                </c:pt>
                <c:pt idx="417">
                  <c:v>42619</c:v>
                </c:pt>
                <c:pt idx="418">
                  <c:v>42620</c:v>
                </c:pt>
                <c:pt idx="419">
                  <c:v>42621</c:v>
                </c:pt>
                <c:pt idx="420">
                  <c:v>42622</c:v>
                </c:pt>
                <c:pt idx="421">
                  <c:v>42625</c:v>
                </c:pt>
                <c:pt idx="422">
                  <c:v>42626</c:v>
                </c:pt>
                <c:pt idx="423">
                  <c:v>42627</c:v>
                </c:pt>
                <c:pt idx="424">
                  <c:v>42631</c:v>
                </c:pt>
                <c:pt idx="425">
                  <c:v>42632</c:v>
                </c:pt>
                <c:pt idx="426">
                  <c:v>42633</c:v>
                </c:pt>
                <c:pt idx="427">
                  <c:v>42634</c:v>
                </c:pt>
                <c:pt idx="428">
                  <c:v>42635</c:v>
                </c:pt>
                <c:pt idx="429">
                  <c:v>42636</c:v>
                </c:pt>
                <c:pt idx="430">
                  <c:v>42639</c:v>
                </c:pt>
                <c:pt idx="431">
                  <c:v>42640</c:v>
                </c:pt>
                <c:pt idx="432">
                  <c:v>42641</c:v>
                </c:pt>
                <c:pt idx="433">
                  <c:v>42642</c:v>
                </c:pt>
                <c:pt idx="434">
                  <c:v>42643</c:v>
                </c:pt>
                <c:pt idx="435">
                  <c:v>42651</c:v>
                </c:pt>
                <c:pt idx="436">
                  <c:v>42652</c:v>
                </c:pt>
                <c:pt idx="437">
                  <c:v>42653</c:v>
                </c:pt>
                <c:pt idx="438">
                  <c:v>42654</c:v>
                </c:pt>
                <c:pt idx="439">
                  <c:v>42655</c:v>
                </c:pt>
                <c:pt idx="440">
                  <c:v>42656</c:v>
                </c:pt>
                <c:pt idx="441">
                  <c:v>42657</c:v>
                </c:pt>
                <c:pt idx="442">
                  <c:v>42660</c:v>
                </c:pt>
                <c:pt idx="443">
                  <c:v>42661</c:v>
                </c:pt>
                <c:pt idx="444">
                  <c:v>42662</c:v>
                </c:pt>
                <c:pt idx="445">
                  <c:v>42663</c:v>
                </c:pt>
                <c:pt idx="446">
                  <c:v>42664</c:v>
                </c:pt>
                <c:pt idx="447">
                  <c:v>42667</c:v>
                </c:pt>
                <c:pt idx="448">
                  <c:v>42668</c:v>
                </c:pt>
                <c:pt idx="449">
                  <c:v>42669</c:v>
                </c:pt>
                <c:pt idx="450">
                  <c:v>42670</c:v>
                </c:pt>
                <c:pt idx="451">
                  <c:v>42671</c:v>
                </c:pt>
                <c:pt idx="452">
                  <c:v>42674</c:v>
                </c:pt>
                <c:pt idx="453">
                  <c:v>42675</c:v>
                </c:pt>
                <c:pt idx="454">
                  <c:v>42676</c:v>
                </c:pt>
                <c:pt idx="455">
                  <c:v>42677</c:v>
                </c:pt>
                <c:pt idx="456">
                  <c:v>42678</c:v>
                </c:pt>
                <c:pt idx="457">
                  <c:v>42681</c:v>
                </c:pt>
                <c:pt idx="458">
                  <c:v>42682</c:v>
                </c:pt>
                <c:pt idx="459">
                  <c:v>42683</c:v>
                </c:pt>
                <c:pt idx="460">
                  <c:v>42684</c:v>
                </c:pt>
                <c:pt idx="461">
                  <c:v>42685</c:v>
                </c:pt>
                <c:pt idx="462">
                  <c:v>42688</c:v>
                </c:pt>
                <c:pt idx="463">
                  <c:v>42689</c:v>
                </c:pt>
                <c:pt idx="464">
                  <c:v>42690</c:v>
                </c:pt>
                <c:pt idx="465">
                  <c:v>42691</c:v>
                </c:pt>
                <c:pt idx="466">
                  <c:v>42692</c:v>
                </c:pt>
                <c:pt idx="467">
                  <c:v>42695</c:v>
                </c:pt>
                <c:pt idx="468">
                  <c:v>42696</c:v>
                </c:pt>
                <c:pt idx="469">
                  <c:v>42697</c:v>
                </c:pt>
                <c:pt idx="470">
                  <c:v>42698</c:v>
                </c:pt>
                <c:pt idx="471">
                  <c:v>42699</c:v>
                </c:pt>
                <c:pt idx="472">
                  <c:v>42702</c:v>
                </c:pt>
                <c:pt idx="473">
                  <c:v>42703</c:v>
                </c:pt>
                <c:pt idx="474">
                  <c:v>42704</c:v>
                </c:pt>
                <c:pt idx="475">
                  <c:v>42705</c:v>
                </c:pt>
                <c:pt idx="476">
                  <c:v>42706</c:v>
                </c:pt>
                <c:pt idx="477">
                  <c:v>42709</c:v>
                </c:pt>
                <c:pt idx="478">
                  <c:v>42710</c:v>
                </c:pt>
                <c:pt idx="479">
                  <c:v>42711</c:v>
                </c:pt>
                <c:pt idx="480">
                  <c:v>42712</c:v>
                </c:pt>
                <c:pt idx="481">
                  <c:v>42713</c:v>
                </c:pt>
                <c:pt idx="482">
                  <c:v>42716</c:v>
                </c:pt>
                <c:pt idx="483">
                  <c:v>42717</c:v>
                </c:pt>
                <c:pt idx="484">
                  <c:v>42718</c:v>
                </c:pt>
                <c:pt idx="485">
                  <c:v>42719</c:v>
                </c:pt>
                <c:pt idx="486">
                  <c:v>42720</c:v>
                </c:pt>
                <c:pt idx="487">
                  <c:v>42723</c:v>
                </c:pt>
                <c:pt idx="488">
                  <c:v>42724</c:v>
                </c:pt>
                <c:pt idx="489">
                  <c:v>42725</c:v>
                </c:pt>
                <c:pt idx="490">
                  <c:v>42726</c:v>
                </c:pt>
                <c:pt idx="491">
                  <c:v>42727</c:v>
                </c:pt>
                <c:pt idx="492">
                  <c:v>42730</c:v>
                </c:pt>
                <c:pt idx="493">
                  <c:v>42731</c:v>
                </c:pt>
                <c:pt idx="494">
                  <c:v>42732</c:v>
                </c:pt>
                <c:pt idx="495">
                  <c:v>42733</c:v>
                </c:pt>
                <c:pt idx="496">
                  <c:v>42734</c:v>
                </c:pt>
                <c:pt idx="497">
                  <c:v>42738</c:v>
                </c:pt>
                <c:pt idx="498">
                  <c:v>42739</c:v>
                </c:pt>
                <c:pt idx="499">
                  <c:v>42740</c:v>
                </c:pt>
                <c:pt idx="500">
                  <c:v>42741</c:v>
                </c:pt>
                <c:pt idx="501">
                  <c:v>42744</c:v>
                </c:pt>
                <c:pt idx="502">
                  <c:v>42745</c:v>
                </c:pt>
                <c:pt idx="503">
                  <c:v>42746</c:v>
                </c:pt>
                <c:pt idx="504">
                  <c:v>42747</c:v>
                </c:pt>
                <c:pt idx="505">
                  <c:v>42748</c:v>
                </c:pt>
                <c:pt idx="506">
                  <c:v>42751</c:v>
                </c:pt>
                <c:pt idx="507">
                  <c:v>42752</c:v>
                </c:pt>
                <c:pt idx="508">
                  <c:v>42753</c:v>
                </c:pt>
                <c:pt idx="509">
                  <c:v>42754</c:v>
                </c:pt>
                <c:pt idx="510">
                  <c:v>42755</c:v>
                </c:pt>
                <c:pt idx="511">
                  <c:v>42757</c:v>
                </c:pt>
                <c:pt idx="512">
                  <c:v>42758</c:v>
                </c:pt>
                <c:pt idx="513">
                  <c:v>42759</c:v>
                </c:pt>
                <c:pt idx="514">
                  <c:v>42760</c:v>
                </c:pt>
                <c:pt idx="515">
                  <c:v>42761</c:v>
                </c:pt>
                <c:pt idx="516">
                  <c:v>42769</c:v>
                </c:pt>
                <c:pt idx="517">
                  <c:v>42770</c:v>
                </c:pt>
                <c:pt idx="518">
                  <c:v>42772</c:v>
                </c:pt>
                <c:pt idx="519">
                  <c:v>42773</c:v>
                </c:pt>
                <c:pt idx="520">
                  <c:v>42774</c:v>
                </c:pt>
                <c:pt idx="521">
                  <c:v>42775</c:v>
                </c:pt>
                <c:pt idx="522">
                  <c:v>42776</c:v>
                </c:pt>
                <c:pt idx="523">
                  <c:v>42779</c:v>
                </c:pt>
                <c:pt idx="524">
                  <c:v>42780</c:v>
                </c:pt>
                <c:pt idx="525">
                  <c:v>42781</c:v>
                </c:pt>
                <c:pt idx="526">
                  <c:v>42782</c:v>
                </c:pt>
                <c:pt idx="527">
                  <c:v>42783</c:v>
                </c:pt>
                <c:pt idx="528">
                  <c:v>42786</c:v>
                </c:pt>
                <c:pt idx="529">
                  <c:v>42787</c:v>
                </c:pt>
                <c:pt idx="530">
                  <c:v>42788</c:v>
                </c:pt>
                <c:pt idx="531">
                  <c:v>42789</c:v>
                </c:pt>
                <c:pt idx="532">
                  <c:v>42790</c:v>
                </c:pt>
                <c:pt idx="533">
                  <c:v>42793</c:v>
                </c:pt>
                <c:pt idx="534">
                  <c:v>42794</c:v>
                </c:pt>
                <c:pt idx="535">
                  <c:v>42795</c:v>
                </c:pt>
                <c:pt idx="536">
                  <c:v>42796</c:v>
                </c:pt>
                <c:pt idx="537">
                  <c:v>42797</c:v>
                </c:pt>
                <c:pt idx="538">
                  <c:v>42800</c:v>
                </c:pt>
                <c:pt idx="539">
                  <c:v>42801</c:v>
                </c:pt>
                <c:pt idx="540">
                  <c:v>42802</c:v>
                </c:pt>
                <c:pt idx="541">
                  <c:v>42803</c:v>
                </c:pt>
                <c:pt idx="542">
                  <c:v>42804</c:v>
                </c:pt>
                <c:pt idx="543">
                  <c:v>42807</c:v>
                </c:pt>
                <c:pt idx="544">
                  <c:v>42808</c:v>
                </c:pt>
                <c:pt idx="545">
                  <c:v>42809</c:v>
                </c:pt>
                <c:pt idx="546">
                  <c:v>42810</c:v>
                </c:pt>
                <c:pt idx="547">
                  <c:v>42811</c:v>
                </c:pt>
                <c:pt idx="548">
                  <c:v>42814</c:v>
                </c:pt>
                <c:pt idx="549">
                  <c:v>42815</c:v>
                </c:pt>
                <c:pt idx="550">
                  <c:v>42816</c:v>
                </c:pt>
                <c:pt idx="551">
                  <c:v>42817</c:v>
                </c:pt>
                <c:pt idx="552">
                  <c:v>42818</c:v>
                </c:pt>
                <c:pt idx="553">
                  <c:v>42821</c:v>
                </c:pt>
                <c:pt idx="554">
                  <c:v>42822</c:v>
                </c:pt>
                <c:pt idx="555">
                  <c:v>42823</c:v>
                </c:pt>
                <c:pt idx="556">
                  <c:v>42824</c:v>
                </c:pt>
                <c:pt idx="557">
                  <c:v>42825</c:v>
                </c:pt>
                <c:pt idx="558">
                  <c:v>42826</c:v>
                </c:pt>
                <c:pt idx="559">
                  <c:v>42830</c:v>
                </c:pt>
                <c:pt idx="560">
                  <c:v>42831</c:v>
                </c:pt>
                <c:pt idx="561">
                  <c:v>42832</c:v>
                </c:pt>
                <c:pt idx="562">
                  <c:v>42835</c:v>
                </c:pt>
                <c:pt idx="563">
                  <c:v>42836</c:v>
                </c:pt>
                <c:pt idx="564">
                  <c:v>42837</c:v>
                </c:pt>
                <c:pt idx="565">
                  <c:v>42838</c:v>
                </c:pt>
                <c:pt idx="566">
                  <c:v>42839</c:v>
                </c:pt>
                <c:pt idx="567">
                  <c:v>42842</c:v>
                </c:pt>
                <c:pt idx="568">
                  <c:v>42843</c:v>
                </c:pt>
                <c:pt idx="569">
                  <c:v>42844</c:v>
                </c:pt>
                <c:pt idx="570">
                  <c:v>42845</c:v>
                </c:pt>
                <c:pt idx="571">
                  <c:v>42846</c:v>
                </c:pt>
                <c:pt idx="572">
                  <c:v>42849</c:v>
                </c:pt>
                <c:pt idx="573">
                  <c:v>42850</c:v>
                </c:pt>
                <c:pt idx="574">
                  <c:v>42851</c:v>
                </c:pt>
                <c:pt idx="575">
                  <c:v>42852</c:v>
                </c:pt>
                <c:pt idx="576">
                  <c:v>42853</c:v>
                </c:pt>
                <c:pt idx="577">
                  <c:v>42857</c:v>
                </c:pt>
                <c:pt idx="578">
                  <c:v>42858</c:v>
                </c:pt>
                <c:pt idx="579">
                  <c:v>42859</c:v>
                </c:pt>
                <c:pt idx="580">
                  <c:v>42860</c:v>
                </c:pt>
                <c:pt idx="581">
                  <c:v>42863</c:v>
                </c:pt>
                <c:pt idx="582">
                  <c:v>42864</c:v>
                </c:pt>
                <c:pt idx="583">
                  <c:v>42865</c:v>
                </c:pt>
                <c:pt idx="584">
                  <c:v>42866</c:v>
                </c:pt>
                <c:pt idx="585">
                  <c:v>42867</c:v>
                </c:pt>
                <c:pt idx="586">
                  <c:v>42870</c:v>
                </c:pt>
                <c:pt idx="587">
                  <c:v>42871</c:v>
                </c:pt>
                <c:pt idx="588">
                  <c:v>42872</c:v>
                </c:pt>
                <c:pt idx="589">
                  <c:v>42873</c:v>
                </c:pt>
                <c:pt idx="590">
                  <c:v>42874</c:v>
                </c:pt>
                <c:pt idx="591">
                  <c:v>42877</c:v>
                </c:pt>
                <c:pt idx="592">
                  <c:v>42878</c:v>
                </c:pt>
                <c:pt idx="593">
                  <c:v>42879</c:v>
                </c:pt>
                <c:pt idx="594">
                  <c:v>42880</c:v>
                </c:pt>
                <c:pt idx="595">
                  <c:v>42881</c:v>
                </c:pt>
                <c:pt idx="596">
                  <c:v>42882</c:v>
                </c:pt>
                <c:pt idx="597">
                  <c:v>42886</c:v>
                </c:pt>
                <c:pt idx="598">
                  <c:v>42887</c:v>
                </c:pt>
                <c:pt idx="599">
                  <c:v>42888</c:v>
                </c:pt>
                <c:pt idx="600">
                  <c:v>42891</c:v>
                </c:pt>
                <c:pt idx="601">
                  <c:v>42892</c:v>
                </c:pt>
                <c:pt idx="602">
                  <c:v>42893</c:v>
                </c:pt>
                <c:pt idx="603">
                  <c:v>42894</c:v>
                </c:pt>
                <c:pt idx="604">
                  <c:v>42895</c:v>
                </c:pt>
                <c:pt idx="605">
                  <c:v>42898</c:v>
                </c:pt>
                <c:pt idx="606">
                  <c:v>42899</c:v>
                </c:pt>
                <c:pt idx="607">
                  <c:v>42900</c:v>
                </c:pt>
                <c:pt idx="608">
                  <c:v>42901</c:v>
                </c:pt>
                <c:pt idx="609">
                  <c:v>42902</c:v>
                </c:pt>
                <c:pt idx="610">
                  <c:v>42905</c:v>
                </c:pt>
                <c:pt idx="611">
                  <c:v>42906</c:v>
                </c:pt>
                <c:pt idx="612">
                  <c:v>42907</c:v>
                </c:pt>
                <c:pt idx="613">
                  <c:v>42908</c:v>
                </c:pt>
                <c:pt idx="614">
                  <c:v>42909</c:v>
                </c:pt>
                <c:pt idx="615">
                  <c:v>42912</c:v>
                </c:pt>
                <c:pt idx="616">
                  <c:v>42913</c:v>
                </c:pt>
                <c:pt idx="617">
                  <c:v>42914</c:v>
                </c:pt>
                <c:pt idx="618">
                  <c:v>42915</c:v>
                </c:pt>
                <c:pt idx="619">
                  <c:v>42916</c:v>
                </c:pt>
                <c:pt idx="620">
                  <c:v>42919</c:v>
                </c:pt>
                <c:pt idx="621">
                  <c:v>42920</c:v>
                </c:pt>
                <c:pt idx="622">
                  <c:v>42921</c:v>
                </c:pt>
                <c:pt idx="623">
                  <c:v>42922</c:v>
                </c:pt>
                <c:pt idx="624">
                  <c:v>42923</c:v>
                </c:pt>
                <c:pt idx="625">
                  <c:v>42926</c:v>
                </c:pt>
                <c:pt idx="626">
                  <c:v>42927</c:v>
                </c:pt>
                <c:pt idx="627">
                  <c:v>42928</c:v>
                </c:pt>
                <c:pt idx="628">
                  <c:v>42929</c:v>
                </c:pt>
                <c:pt idx="629">
                  <c:v>42930</c:v>
                </c:pt>
                <c:pt idx="630">
                  <c:v>42933</c:v>
                </c:pt>
                <c:pt idx="631">
                  <c:v>42934</c:v>
                </c:pt>
                <c:pt idx="632">
                  <c:v>42935</c:v>
                </c:pt>
                <c:pt idx="633">
                  <c:v>42936</c:v>
                </c:pt>
                <c:pt idx="634">
                  <c:v>42937</c:v>
                </c:pt>
                <c:pt idx="635">
                  <c:v>42940</c:v>
                </c:pt>
                <c:pt idx="636">
                  <c:v>42941</c:v>
                </c:pt>
                <c:pt idx="637">
                  <c:v>42942</c:v>
                </c:pt>
                <c:pt idx="638">
                  <c:v>42943</c:v>
                </c:pt>
                <c:pt idx="639">
                  <c:v>42944</c:v>
                </c:pt>
                <c:pt idx="640">
                  <c:v>42947</c:v>
                </c:pt>
                <c:pt idx="641">
                  <c:v>42948</c:v>
                </c:pt>
                <c:pt idx="642">
                  <c:v>42949</c:v>
                </c:pt>
                <c:pt idx="643">
                  <c:v>42950</c:v>
                </c:pt>
                <c:pt idx="644">
                  <c:v>42951</c:v>
                </c:pt>
                <c:pt idx="645">
                  <c:v>42954</c:v>
                </c:pt>
                <c:pt idx="646">
                  <c:v>42955</c:v>
                </c:pt>
                <c:pt idx="647">
                  <c:v>42956</c:v>
                </c:pt>
                <c:pt idx="648">
                  <c:v>42957</c:v>
                </c:pt>
                <c:pt idx="649">
                  <c:v>42958</c:v>
                </c:pt>
                <c:pt idx="650">
                  <c:v>42961</c:v>
                </c:pt>
                <c:pt idx="651">
                  <c:v>42962</c:v>
                </c:pt>
                <c:pt idx="652">
                  <c:v>42963</c:v>
                </c:pt>
                <c:pt idx="653">
                  <c:v>42964</c:v>
                </c:pt>
                <c:pt idx="654">
                  <c:v>42965</c:v>
                </c:pt>
                <c:pt idx="655">
                  <c:v>42968</c:v>
                </c:pt>
                <c:pt idx="656">
                  <c:v>42969</c:v>
                </c:pt>
                <c:pt idx="657">
                  <c:v>42970</c:v>
                </c:pt>
                <c:pt idx="658">
                  <c:v>42971</c:v>
                </c:pt>
                <c:pt idx="659">
                  <c:v>42972</c:v>
                </c:pt>
                <c:pt idx="660">
                  <c:v>42975</c:v>
                </c:pt>
                <c:pt idx="661">
                  <c:v>42976</c:v>
                </c:pt>
                <c:pt idx="662">
                  <c:v>42977</c:v>
                </c:pt>
                <c:pt idx="663">
                  <c:v>42978</c:v>
                </c:pt>
                <c:pt idx="664">
                  <c:v>42979</c:v>
                </c:pt>
                <c:pt idx="665">
                  <c:v>42982</c:v>
                </c:pt>
                <c:pt idx="666">
                  <c:v>42983</c:v>
                </c:pt>
                <c:pt idx="667">
                  <c:v>42984</c:v>
                </c:pt>
                <c:pt idx="668">
                  <c:v>42985</c:v>
                </c:pt>
                <c:pt idx="669">
                  <c:v>42986</c:v>
                </c:pt>
                <c:pt idx="670">
                  <c:v>42989</c:v>
                </c:pt>
                <c:pt idx="671">
                  <c:v>42990</c:v>
                </c:pt>
                <c:pt idx="672">
                  <c:v>42991</c:v>
                </c:pt>
                <c:pt idx="673">
                  <c:v>42992</c:v>
                </c:pt>
                <c:pt idx="674">
                  <c:v>42993</c:v>
                </c:pt>
                <c:pt idx="675">
                  <c:v>42996</c:v>
                </c:pt>
                <c:pt idx="676">
                  <c:v>42997</c:v>
                </c:pt>
                <c:pt idx="677">
                  <c:v>42998</c:v>
                </c:pt>
                <c:pt idx="678">
                  <c:v>42999</c:v>
                </c:pt>
                <c:pt idx="679">
                  <c:v>43000</c:v>
                </c:pt>
                <c:pt idx="680">
                  <c:v>43003</c:v>
                </c:pt>
                <c:pt idx="681">
                  <c:v>43004</c:v>
                </c:pt>
                <c:pt idx="682">
                  <c:v>43005</c:v>
                </c:pt>
                <c:pt idx="683">
                  <c:v>43006</c:v>
                </c:pt>
                <c:pt idx="684">
                  <c:v>43007</c:v>
                </c:pt>
                <c:pt idx="685">
                  <c:v>43008</c:v>
                </c:pt>
                <c:pt idx="686">
                  <c:v>43017</c:v>
                </c:pt>
                <c:pt idx="687">
                  <c:v>43018</c:v>
                </c:pt>
                <c:pt idx="688">
                  <c:v>43019</c:v>
                </c:pt>
                <c:pt idx="689">
                  <c:v>43020</c:v>
                </c:pt>
                <c:pt idx="690">
                  <c:v>43021</c:v>
                </c:pt>
                <c:pt idx="691">
                  <c:v>43024</c:v>
                </c:pt>
                <c:pt idx="692">
                  <c:v>43025</c:v>
                </c:pt>
                <c:pt idx="693">
                  <c:v>43026</c:v>
                </c:pt>
                <c:pt idx="694">
                  <c:v>43027</c:v>
                </c:pt>
                <c:pt idx="695">
                  <c:v>43028</c:v>
                </c:pt>
                <c:pt idx="696">
                  <c:v>43031</c:v>
                </c:pt>
                <c:pt idx="697">
                  <c:v>43032</c:v>
                </c:pt>
                <c:pt idx="698">
                  <c:v>43033</c:v>
                </c:pt>
                <c:pt idx="699">
                  <c:v>43034</c:v>
                </c:pt>
                <c:pt idx="700">
                  <c:v>43035</c:v>
                </c:pt>
                <c:pt idx="701">
                  <c:v>43038</c:v>
                </c:pt>
                <c:pt idx="702">
                  <c:v>43039</c:v>
                </c:pt>
                <c:pt idx="703">
                  <c:v>43040</c:v>
                </c:pt>
                <c:pt idx="704">
                  <c:v>43041</c:v>
                </c:pt>
                <c:pt idx="705">
                  <c:v>43042</c:v>
                </c:pt>
                <c:pt idx="706">
                  <c:v>43045</c:v>
                </c:pt>
                <c:pt idx="707">
                  <c:v>43046</c:v>
                </c:pt>
                <c:pt idx="708">
                  <c:v>43047</c:v>
                </c:pt>
                <c:pt idx="709">
                  <c:v>43048</c:v>
                </c:pt>
                <c:pt idx="710">
                  <c:v>43049</c:v>
                </c:pt>
                <c:pt idx="711">
                  <c:v>43052</c:v>
                </c:pt>
                <c:pt idx="712">
                  <c:v>43053</c:v>
                </c:pt>
                <c:pt idx="713">
                  <c:v>43054</c:v>
                </c:pt>
                <c:pt idx="714">
                  <c:v>43055</c:v>
                </c:pt>
                <c:pt idx="715">
                  <c:v>43056</c:v>
                </c:pt>
                <c:pt idx="716">
                  <c:v>43059</c:v>
                </c:pt>
                <c:pt idx="717">
                  <c:v>43060</c:v>
                </c:pt>
                <c:pt idx="718">
                  <c:v>43061</c:v>
                </c:pt>
                <c:pt idx="719">
                  <c:v>43062</c:v>
                </c:pt>
                <c:pt idx="720">
                  <c:v>43063</c:v>
                </c:pt>
                <c:pt idx="721">
                  <c:v>43066</c:v>
                </c:pt>
                <c:pt idx="722">
                  <c:v>43067</c:v>
                </c:pt>
                <c:pt idx="723">
                  <c:v>43068</c:v>
                </c:pt>
                <c:pt idx="724">
                  <c:v>43069</c:v>
                </c:pt>
                <c:pt idx="725">
                  <c:v>43070</c:v>
                </c:pt>
                <c:pt idx="726">
                  <c:v>43073</c:v>
                </c:pt>
                <c:pt idx="727">
                  <c:v>43074</c:v>
                </c:pt>
                <c:pt idx="728">
                  <c:v>43075</c:v>
                </c:pt>
                <c:pt idx="729">
                  <c:v>43076</c:v>
                </c:pt>
                <c:pt idx="730">
                  <c:v>43077</c:v>
                </c:pt>
                <c:pt idx="731">
                  <c:v>43080</c:v>
                </c:pt>
                <c:pt idx="732">
                  <c:v>43081</c:v>
                </c:pt>
                <c:pt idx="733">
                  <c:v>43082</c:v>
                </c:pt>
                <c:pt idx="734">
                  <c:v>43083</c:v>
                </c:pt>
                <c:pt idx="735">
                  <c:v>43084</c:v>
                </c:pt>
                <c:pt idx="736">
                  <c:v>43087</c:v>
                </c:pt>
                <c:pt idx="737">
                  <c:v>43088</c:v>
                </c:pt>
                <c:pt idx="738">
                  <c:v>43089</c:v>
                </c:pt>
                <c:pt idx="739">
                  <c:v>43090</c:v>
                </c:pt>
                <c:pt idx="740">
                  <c:v>43091</c:v>
                </c:pt>
                <c:pt idx="741">
                  <c:v>43094</c:v>
                </c:pt>
                <c:pt idx="742">
                  <c:v>43095</c:v>
                </c:pt>
                <c:pt idx="743">
                  <c:v>43096</c:v>
                </c:pt>
                <c:pt idx="744">
                  <c:v>43097</c:v>
                </c:pt>
                <c:pt idx="745">
                  <c:v>43098</c:v>
                </c:pt>
                <c:pt idx="746">
                  <c:v>43102</c:v>
                </c:pt>
                <c:pt idx="747">
                  <c:v>43103</c:v>
                </c:pt>
                <c:pt idx="748">
                  <c:v>43104</c:v>
                </c:pt>
                <c:pt idx="749">
                  <c:v>43105</c:v>
                </c:pt>
                <c:pt idx="750">
                  <c:v>43108</c:v>
                </c:pt>
                <c:pt idx="751">
                  <c:v>43109</c:v>
                </c:pt>
                <c:pt idx="752">
                  <c:v>43110</c:v>
                </c:pt>
                <c:pt idx="753">
                  <c:v>43111</c:v>
                </c:pt>
                <c:pt idx="754">
                  <c:v>43112</c:v>
                </c:pt>
                <c:pt idx="755">
                  <c:v>43115</c:v>
                </c:pt>
                <c:pt idx="756">
                  <c:v>43116</c:v>
                </c:pt>
                <c:pt idx="757">
                  <c:v>43117</c:v>
                </c:pt>
                <c:pt idx="758">
                  <c:v>43118</c:v>
                </c:pt>
                <c:pt idx="759">
                  <c:v>43119</c:v>
                </c:pt>
                <c:pt idx="760">
                  <c:v>43122</c:v>
                </c:pt>
                <c:pt idx="761">
                  <c:v>43123</c:v>
                </c:pt>
                <c:pt idx="762">
                  <c:v>43124</c:v>
                </c:pt>
                <c:pt idx="763">
                  <c:v>43125</c:v>
                </c:pt>
                <c:pt idx="764">
                  <c:v>43126</c:v>
                </c:pt>
                <c:pt idx="765">
                  <c:v>43129</c:v>
                </c:pt>
                <c:pt idx="766">
                  <c:v>43130</c:v>
                </c:pt>
                <c:pt idx="767">
                  <c:v>43131</c:v>
                </c:pt>
                <c:pt idx="768">
                  <c:v>43132</c:v>
                </c:pt>
                <c:pt idx="769">
                  <c:v>43133</c:v>
                </c:pt>
                <c:pt idx="770">
                  <c:v>43136</c:v>
                </c:pt>
                <c:pt idx="771">
                  <c:v>43137</c:v>
                </c:pt>
                <c:pt idx="772">
                  <c:v>43138</c:v>
                </c:pt>
                <c:pt idx="773">
                  <c:v>43139</c:v>
                </c:pt>
                <c:pt idx="774">
                  <c:v>43140</c:v>
                </c:pt>
                <c:pt idx="775">
                  <c:v>43142</c:v>
                </c:pt>
                <c:pt idx="776">
                  <c:v>43143</c:v>
                </c:pt>
                <c:pt idx="777">
                  <c:v>43144</c:v>
                </c:pt>
                <c:pt idx="778">
                  <c:v>43145</c:v>
                </c:pt>
                <c:pt idx="779">
                  <c:v>43153</c:v>
                </c:pt>
                <c:pt idx="780">
                  <c:v>43154</c:v>
                </c:pt>
                <c:pt idx="781">
                  <c:v>43155</c:v>
                </c:pt>
                <c:pt idx="782">
                  <c:v>43157</c:v>
                </c:pt>
                <c:pt idx="783">
                  <c:v>43158</c:v>
                </c:pt>
                <c:pt idx="784">
                  <c:v>43159</c:v>
                </c:pt>
                <c:pt idx="785">
                  <c:v>43160</c:v>
                </c:pt>
                <c:pt idx="786">
                  <c:v>43161</c:v>
                </c:pt>
                <c:pt idx="787">
                  <c:v>43164</c:v>
                </c:pt>
                <c:pt idx="788">
                  <c:v>43165</c:v>
                </c:pt>
                <c:pt idx="789">
                  <c:v>43166</c:v>
                </c:pt>
                <c:pt idx="790">
                  <c:v>43167</c:v>
                </c:pt>
                <c:pt idx="791">
                  <c:v>43168</c:v>
                </c:pt>
                <c:pt idx="792">
                  <c:v>43171</c:v>
                </c:pt>
                <c:pt idx="793">
                  <c:v>43172</c:v>
                </c:pt>
                <c:pt idx="794">
                  <c:v>43173</c:v>
                </c:pt>
                <c:pt idx="795">
                  <c:v>43174</c:v>
                </c:pt>
                <c:pt idx="796">
                  <c:v>43175</c:v>
                </c:pt>
                <c:pt idx="797">
                  <c:v>43178</c:v>
                </c:pt>
                <c:pt idx="798">
                  <c:v>43179</c:v>
                </c:pt>
                <c:pt idx="799">
                  <c:v>43180</c:v>
                </c:pt>
                <c:pt idx="800">
                  <c:v>43181</c:v>
                </c:pt>
                <c:pt idx="801">
                  <c:v>43182</c:v>
                </c:pt>
                <c:pt idx="802">
                  <c:v>43185</c:v>
                </c:pt>
                <c:pt idx="803">
                  <c:v>43186</c:v>
                </c:pt>
                <c:pt idx="804">
                  <c:v>43187</c:v>
                </c:pt>
                <c:pt idx="805">
                  <c:v>43188</c:v>
                </c:pt>
                <c:pt idx="806">
                  <c:v>43189</c:v>
                </c:pt>
                <c:pt idx="807">
                  <c:v>43192</c:v>
                </c:pt>
                <c:pt idx="808">
                  <c:v>43193</c:v>
                </c:pt>
                <c:pt idx="809">
                  <c:v>43194</c:v>
                </c:pt>
                <c:pt idx="810">
                  <c:v>43198</c:v>
                </c:pt>
                <c:pt idx="811">
                  <c:v>43199</c:v>
                </c:pt>
                <c:pt idx="812">
                  <c:v>43200</c:v>
                </c:pt>
                <c:pt idx="813">
                  <c:v>43201</c:v>
                </c:pt>
                <c:pt idx="814">
                  <c:v>43202</c:v>
                </c:pt>
                <c:pt idx="815">
                  <c:v>43203</c:v>
                </c:pt>
                <c:pt idx="816">
                  <c:v>43206</c:v>
                </c:pt>
                <c:pt idx="817">
                  <c:v>43207</c:v>
                </c:pt>
                <c:pt idx="818">
                  <c:v>43208</c:v>
                </c:pt>
                <c:pt idx="819">
                  <c:v>43209</c:v>
                </c:pt>
                <c:pt idx="820">
                  <c:v>43210</c:v>
                </c:pt>
                <c:pt idx="821">
                  <c:v>43213</c:v>
                </c:pt>
                <c:pt idx="822">
                  <c:v>43214</c:v>
                </c:pt>
                <c:pt idx="823">
                  <c:v>43215</c:v>
                </c:pt>
                <c:pt idx="824">
                  <c:v>43216</c:v>
                </c:pt>
                <c:pt idx="825">
                  <c:v>43217</c:v>
                </c:pt>
                <c:pt idx="826">
                  <c:v>43218</c:v>
                </c:pt>
                <c:pt idx="827">
                  <c:v>43222</c:v>
                </c:pt>
                <c:pt idx="828">
                  <c:v>43223</c:v>
                </c:pt>
                <c:pt idx="829">
                  <c:v>43224</c:v>
                </c:pt>
                <c:pt idx="830">
                  <c:v>43227</c:v>
                </c:pt>
                <c:pt idx="831">
                  <c:v>43228</c:v>
                </c:pt>
                <c:pt idx="832">
                  <c:v>43229</c:v>
                </c:pt>
                <c:pt idx="833">
                  <c:v>43230</c:v>
                </c:pt>
                <c:pt idx="834">
                  <c:v>43231</c:v>
                </c:pt>
                <c:pt idx="835">
                  <c:v>43234</c:v>
                </c:pt>
                <c:pt idx="836">
                  <c:v>43235</c:v>
                </c:pt>
                <c:pt idx="837">
                  <c:v>43236</c:v>
                </c:pt>
                <c:pt idx="838">
                  <c:v>43237</c:v>
                </c:pt>
                <c:pt idx="839">
                  <c:v>43238</c:v>
                </c:pt>
                <c:pt idx="840">
                  <c:v>43241</c:v>
                </c:pt>
                <c:pt idx="841">
                  <c:v>43242</c:v>
                </c:pt>
                <c:pt idx="842">
                  <c:v>43243</c:v>
                </c:pt>
                <c:pt idx="843">
                  <c:v>43244</c:v>
                </c:pt>
                <c:pt idx="844">
                  <c:v>43245</c:v>
                </c:pt>
                <c:pt idx="845">
                  <c:v>43248</c:v>
                </c:pt>
                <c:pt idx="846">
                  <c:v>43249</c:v>
                </c:pt>
                <c:pt idx="847">
                  <c:v>43250</c:v>
                </c:pt>
                <c:pt idx="848">
                  <c:v>43251</c:v>
                </c:pt>
                <c:pt idx="849">
                  <c:v>43252</c:v>
                </c:pt>
                <c:pt idx="850">
                  <c:v>43255</c:v>
                </c:pt>
                <c:pt idx="851">
                  <c:v>43256</c:v>
                </c:pt>
                <c:pt idx="852">
                  <c:v>43257</c:v>
                </c:pt>
                <c:pt idx="853">
                  <c:v>43258</c:v>
                </c:pt>
                <c:pt idx="854">
                  <c:v>43259</c:v>
                </c:pt>
                <c:pt idx="855">
                  <c:v>43262</c:v>
                </c:pt>
                <c:pt idx="856">
                  <c:v>43263</c:v>
                </c:pt>
                <c:pt idx="857">
                  <c:v>43264</c:v>
                </c:pt>
                <c:pt idx="858">
                  <c:v>43265</c:v>
                </c:pt>
                <c:pt idx="859">
                  <c:v>43266</c:v>
                </c:pt>
                <c:pt idx="860">
                  <c:v>43270</c:v>
                </c:pt>
                <c:pt idx="861">
                  <c:v>43271</c:v>
                </c:pt>
                <c:pt idx="862">
                  <c:v>43272</c:v>
                </c:pt>
                <c:pt idx="863">
                  <c:v>43273</c:v>
                </c:pt>
                <c:pt idx="864">
                  <c:v>43276</c:v>
                </c:pt>
                <c:pt idx="865">
                  <c:v>43277</c:v>
                </c:pt>
                <c:pt idx="866">
                  <c:v>43278</c:v>
                </c:pt>
                <c:pt idx="867">
                  <c:v>43279</c:v>
                </c:pt>
                <c:pt idx="868">
                  <c:v>43280</c:v>
                </c:pt>
                <c:pt idx="869">
                  <c:v>43283</c:v>
                </c:pt>
                <c:pt idx="870">
                  <c:v>43284</c:v>
                </c:pt>
                <c:pt idx="871">
                  <c:v>43285</c:v>
                </c:pt>
                <c:pt idx="872">
                  <c:v>43286</c:v>
                </c:pt>
                <c:pt idx="873">
                  <c:v>43287</c:v>
                </c:pt>
                <c:pt idx="874">
                  <c:v>43290</c:v>
                </c:pt>
                <c:pt idx="875">
                  <c:v>43291</c:v>
                </c:pt>
                <c:pt idx="876">
                  <c:v>43292</c:v>
                </c:pt>
                <c:pt idx="877">
                  <c:v>43293</c:v>
                </c:pt>
                <c:pt idx="878">
                  <c:v>43294</c:v>
                </c:pt>
                <c:pt idx="879">
                  <c:v>43297</c:v>
                </c:pt>
                <c:pt idx="880">
                  <c:v>43298</c:v>
                </c:pt>
                <c:pt idx="881">
                  <c:v>43299</c:v>
                </c:pt>
                <c:pt idx="882">
                  <c:v>43300</c:v>
                </c:pt>
                <c:pt idx="883">
                  <c:v>43301</c:v>
                </c:pt>
                <c:pt idx="884">
                  <c:v>43304</c:v>
                </c:pt>
                <c:pt idx="885">
                  <c:v>43305</c:v>
                </c:pt>
                <c:pt idx="886">
                  <c:v>43306</c:v>
                </c:pt>
                <c:pt idx="887">
                  <c:v>43307</c:v>
                </c:pt>
                <c:pt idx="888">
                  <c:v>43308</c:v>
                </c:pt>
                <c:pt idx="889">
                  <c:v>43311</c:v>
                </c:pt>
                <c:pt idx="890">
                  <c:v>43312</c:v>
                </c:pt>
                <c:pt idx="891">
                  <c:v>43313</c:v>
                </c:pt>
                <c:pt idx="892">
                  <c:v>43314</c:v>
                </c:pt>
                <c:pt idx="893">
                  <c:v>43315</c:v>
                </c:pt>
                <c:pt idx="894">
                  <c:v>43318</c:v>
                </c:pt>
                <c:pt idx="895">
                  <c:v>43319</c:v>
                </c:pt>
                <c:pt idx="896">
                  <c:v>43320</c:v>
                </c:pt>
                <c:pt idx="897">
                  <c:v>43321</c:v>
                </c:pt>
                <c:pt idx="898">
                  <c:v>43322</c:v>
                </c:pt>
                <c:pt idx="899">
                  <c:v>43325</c:v>
                </c:pt>
                <c:pt idx="900">
                  <c:v>43326</c:v>
                </c:pt>
                <c:pt idx="901">
                  <c:v>43327</c:v>
                </c:pt>
                <c:pt idx="902">
                  <c:v>43328</c:v>
                </c:pt>
                <c:pt idx="903">
                  <c:v>43329</c:v>
                </c:pt>
                <c:pt idx="904">
                  <c:v>43332</c:v>
                </c:pt>
                <c:pt idx="905">
                  <c:v>43333</c:v>
                </c:pt>
                <c:pt idx="906">
                  <c:v>43334</c:v>
                </c:pt>
                <c:pt idx="907">
                  <c:v>43335</c:v>
                </c:pt>
                <c:pt idx="908">
                  <c:v>43336</c:v>
                </c:pt>
                <c:pt idx="909">
                  <c:v>43339</c:v>
                </c:pt>
                <c:pt idx="910">
                  <c:v>43340</c:v>
                </c:pt>
                <c:pt idx="911">
                  <c:v>43341</c:v>
                </c:pt>
                <c:pt idx="912">
                  <c:v>43342</c:v>
                </c:pt>
                <c:pt idx="913">
                  <c:v>43343</c:v>
                </c:pt>
                <c:pt idx="914">
                  <c:v>43346</c:v>
                </c:pt>
                <c:pt idx="915">
                  <c:v>43347</c:v>
                </c:pt>
                <c:pt idx="916">
                  <c:v>43348</c:v>
                </c:pt>
                <c:pt idx="917">
                  <c:v>43349</c:v>
                </c:pt>
                <c:pt idx="918">
                  <c:v>43350</c:v>
                </c:pt>
                <c:pt idx="919">
                  <c:v>43353</c:v>
                </c:pt>
                <c:pt idx="920">
                  <c:v>43354</c:v>
                </c:pt>
                <c:pt idx="921">
                  <c:v>43355</c:v>
                </c:pt>
                <c:pt idx="922">
                  <c:v>43356</c:v>
                </c:pt>
                <c:pt idx="923">
                  <c:v>43357</c:v>
                </c:pt>
                <c:pt idx="924">
                  <c:v>43360</c:v>
                </c:pt>
                <c:pt idx="925">
                  <c:v>43361</c:v>
                </c:pt>
                <c:pt idx="926">
                  <c:v>43362</c:v>
                </c:pt>
                <c:pt idx="927">
                  <c:v>43363</c:v>
                </c:pt>
                <c:pt idx="928">
                  <c:v>43364</c:v>
                </c:pt>
                <c:pt idx="929">
                  <c:v>43368</c:v>
                </c:pt>
                <c:pt idx="930">
                  <c:v>43369</c:v>
                </c:pt>
                <c:pt idx="931">
                  <c:v>43370</c:v>
                </c:pt>
                <c:pt idx="932">
                  <c:v>43371</c:v>
                </c:pt>
                <c:pt idx="933">
                  <c:v>43372</c:v>
                </c:pt>
                <c:pt idx="934">
                  <c:v>43373</c:v>
                </c:pt>
                <c:pt idx="935">
                  <c:v>43381</c:v>
                </c:pt>
                <c:pt idx="936">
                  <c:v>43382</c:v>
                </c:pt>
                <c:pt idx="937">
                  <c:v>43383</c:v>
                </c:pt>
                <c:pt idx="938">
                  <c:v>43384</c:v>
                </c:pt>
                <c:pt idx="939">
                  <c:v>43385</c:v>
                </c:pt>
                <c:pt idx="940">
                  <c:v>43388</c:v>
                </c:pt>
                <c:pt idx="941">
                  <c:v>43389</c:v>
                </c:pt>
                <c:pt idx="942">
                  <c:v>43390</c:v>
                </c:pt>
                <c:pt idx="943">
                  <c:v>43391</c:v>
                </c:pt>
                <c:pt idx="944">
                  <c:v>43392</c:v>
                </c:pt>
                <c:pt idx="945">
                  <c:v>43395</c:v>
                </c:pt>
                <c:pt idx="946">
                  <c:v>43396</c:v>
                </c:pt>
                <c:pt idx="947">
                  <c:v>43397</c:v>
                </c:pt>
                <c:pt idx="948">
                  <c:v>43398</c:v>
                </c:pt>
                <c:pt idx="949">
                  <c:v>43399</c:v>
                </c:pt>
                <c:pt idx="950">
                  <c:v>43402</c:v>
                </c:pt>
                <c:pt idx="951">
                  <c:v>43403</c:v>
                </c:pt>
                <c:pt idx="952">
                  <c:v>43404</c:v>
                </c:pt>
                <c:pt idx="953">
                  <c:v>43405</c:v>
                </c:pt>
                <c:pt idx="954">
                  <c:v>43406</c:v>
                </c:pt>
                <c:pt idx="955">
                  <c:v>43409</c:v>
                </c:pt>
                <c:pt idx="956">
                  <c:v>43410</c:v>
                </c:pt>
                <c:pt idx="957">
                  <c:v>43411</c:v>
                </c:pt>
                <c:pt idx="958">
                  <c:v>43412</c:v>
                </c:pt>
                <c:pt idx="959">
                  <c:v>43413</c:v>
                </c:pt>
                <c:pt idx="960">
                  <c:v>43416</c:v>
                </c:pt>
                <c:pt idx="961">
                  <c:v>43417</c:v>
                </c:pt>
                <c:pt idx="962">
                  <c:v>43418</c:v>
                </c:pt>
                <c:pt idx="963">
                  <c:v>43419</c:v>
                </c:pt>
                <c:pt idx="964">
                  <c:v>43420</c:v>
                </c:pt>
                <c:pt idx="965">
                  <c:v>43423</c:v>
                </c:pt>
                <c:pt idx="966">
                  <c:v>43424</c:v>
                </c:pt>
                <c:pt idx="967">
                  <c:v>43425</c:v>
                </c:pt>
                <c:pt idx="968">
                  <c:v>43426</c:v>
                </c:pt>
                <c:pt idx="969">
                  <c:v>43427</c:v>
                </c:pt>
                <c:pt idx="970">
                  <c:v>43430</c:v>
                </c:pt>
                <c:pt idx="971">
                  <c:v>43431</c:v>
                </c:pt>
                <c:pt idx="972">
                  <c:v>43432</c:v>
                </c:pt>
                <c:pt idx="973">
                  <c:v>43433</c:v>
                </c:pt>
                <c:pt idx="974">
                  <c:v>43434</c:v>
                </c:pt>
                <c:pt idx="975">
                  <c:v>43437</c:v>
                </c:pt>
                <c:pt idx="976">
                  <c:v>43438</c:v>
                </c:pt>
                <c:pt idx="977">
                  <c:v>43439</c:v>
                </c:pt>
                <c:pt idx="978">
                  <c:v>43440</c:v>
                </c:pt>
                <c:pt idx="979">
                  <c:v>43441</c:v>
                </c:pt>
                <c:pt idx="980">
                  <c:v>43444</c:v>
                </c:pt>
                <c:pt idx="981">
                  <c:v>43445</c:v>
                </c:pt>
                <c:pt idx="982">
                  <c:v>43446</c:v>
                </c:pt>
                <c:pt idx="983">
                  <c:v>43447</c:v>
                </c:pt>
                <c:pt idx="984">
                  <c:v>43448</c:v>
                </c:pt>
                <c:pt idx="985">
                  <c:v>43451</c:v>
                </c:pt>
                <c:pt idx="986">
                  <c:v>43452</c:v>
                </c:pt>
                <c:pt idx="987">
                  <c:v>43453</c:v>
                </c:pt>
                <c:pt idx="988">
                  <c:v>43454</c:v>
                </c:pt>
                <c:pt idx="989">
                  <c:v>43455</c:v>
                </c:pt>
                <c:pt idx="990">
                  <c:v>43458</c:v>
                </c:pt>
                <c:pt idx="991">
                  <c:v>43459</c:v>
                </c:pt>
                <c:pt idx="992">
                  <c:v>43460</c:v>
                </c:pt>
                <c:pt idx="993">
                  <c:v>43461</c:v>
                </c:pt>
                <c:pt idx="994">
                  <c:v>43462</c:v>
                </c:pt>
                <c:pt idx="995">
                  <c:v>43463</c:v>
                </c:pt>
                <c:pt idx="996">
                  <c:v>43467</c:v>
                </c:pt>
                <c:pt idx="997">
                  <c:v>43468</c:v>
                </c:pt>
                <c:pt idx="998">
                  <c:v>43469</c:v>
                </c:pt>
                <c:pt idx="999">
                  <c:v>43472</c:v>
                </c:pt>
                <c:pt idx="1000">
                  <c:v>43473</c:v>
                </c:pt>
                <c:pt idx="1001">
                  <c:v>43474</c:v>
                </c:pt>
                <c:pt idx="1002">
                  <c:v>43475</c:v>
                </c:pt>
                <c:pt idx="1003">
                  <c:v>43476</c:v>
                </c:pt>
                <c:pt idx="1004">
                  <c:v>43479</c:v>
                </c:pt>
                <c:pt idx="1005">
                  <c:v>43480</c:v>
                </c:pt>
                <c:pt idx="1006">
                  <c:v>43481</c:v>
                </c:pt>
                <c:pt idx="1007">
                  <c:v>43482</c:v>
                </c:pt>
                <c:pt idx="1008">
                  <c:v>43483</c:v>
                </c:pt>
                <c:pt idx="1009">
                  <c:v>43486</c:v>
                </c:pt>
                <c:pt idx="1010">
                  <c:v>43487</c:v>
                </c:pt>
                <c:pt idx="1011">
                  <c:v>43488</c:v>
                </c:pt>
                <c:pt idx="1012">
                  <c:v>43489</c:v>
                </c:pt>
                <c:pt idx="1013">
                  <c:v>43490</c:v>
                </c:pt>
                <c:pt idx="1014">
                  <c:v>43493</c:v>
                </c:pt>
                <c:pt idx="1015">
                  <c:v>43494</c:v>
                </c:pt>
                <c:pt idx="1016">
                  <c:v>43495</c:v>
                </c:pt>
                <c:pt idx="1017">
                  <c:v>43496</c:v>
                </c:pt>
                <c:pt idx="1018">
                  <c:v>43497</c:v>
                </c:pt>
                <c:pt idx="1019">
                  <c:v>43498</c:v>
                </c:pt>
                <c:pt idx="1020">
                  <c:v>43499</c:v>
                </c:pt>
                <c:pt idx="1021">
                  <c:v>43507</c:v>
                </c:pt>
                <c:pt idx="1022">
                  <c:v>43508</c:v>
                </c:pt>
                <c:pt idx="1023">
                  <c:v>43509</c:v>
                </c:pt>
                <c:pt idx="1024">
                  <c:v>43510</c:v>
                </c:pt>
                <c:pt idx="1025">
                  <c:v>43511</c:v>
                </c:pt>
                <c:pt idx="1026">
                  <c:v>43514</c:v>
                </c:pt>
                <c:pt idx="1027">
                  <c:v>43515</c:v>
                </c:pt>
                <c:pt idx="1028">
                  <c:v>43516</c:v>
                </c:pt>
                <c:pt idx="1029">
                  <c:v>43517</c:v>
                </c:pt>
                <c:pt idx="1030">
                  <c:v>43518</c:v>
                </c:pt>
                <c:pt idx="1031">
                  <c:v>43521</c:v>
                </c:pt>
                <c:pt idx="1032">
                  <c:v>43522</c:v>
                </c:pt>
                <c:pt idx="1033">
                  <c:v>43523</c:v>
                </c:pt>
                <c:pt idx="1034">
                  <c:v>43524</c:v>
                </c:pt>
                <c:pt idx="1035">
                  <c:v>43525</c:v>
                </c:pt>
                <c:pt idx="1036">
                  <c:v>43528</c:v>
                </c:pt>
                <c:pt idx="1037">
                  <c:v>43529</c:v>
                </c:pt>
                <c:pt idx="1038">
                  <c:v>43530</c:v>
                </c:pt>
                <c:pt idx="1039">
                  <c:v>43531</c:v>
                </c:pt>
                <c:pt idx="1040">
                  <c:v>43532</c:v>
                </c:pt>
                <c:pt idx="1041">
                  <c:v>43535</c:v>
                </c:pt>
                <c:pt idx="1042">
                  <c:v>43536</c:v>
                </c:pt>
                <c:pt idx="1043">
                  <c:v>43537</c:v>
                </c:pt>
                <c:pt idx="1044">
                  <c:v>43538</c:v>
                </c:pt>
                <c:pt idx="1045">
                  <c:v>43539</c:v>
                </c:pt>
                <c:pt idx="1046">
                  <c:v>43542</c:v>
                </c:pt>
                <c:pt idx="1047">
                  <c:v>43543</c:v>
                </c:pt>
                <c:pt idx="1048">
                  <c:v>43544</c:v>
                </c:pt>
                <c:pt idx="1049">
                  <c:v>43545</c:v>
                </c:pt>
                <c:pt idx="1050">
                  <c:v>43546</c:v>
                </c:pt>
                <c:pt idx="1051">
                  <c:v>43549</c:v>
                </c:pt>
                <c:pt idx="1052">
                  <c:v>43550</c:v>
                </c:pt>
                <c:pt idx="1053">
                  <c:v>43551</c:v>
                </c:pt>
                <c:pt idx="1054">
                  <c:v>43552</c:v>
                </c:pt>
                <c:pt idx="1055">
                  <c:v>43553</c:v>
                </c:pt>
                <c:pt idx="1056">
                  <c:v>43556</c:v>
                </c:pt>
                <c:pt idx="1057">
                  <c:v>43557</c:v>
                </c:pt>
                <c:pt idx="1058">
                  <c:v>43558</c:v>
                </c:pt>
                <c:pt idx="1059">
                  <c:v>43559</c:v>
                </c:pt>
                <c:pt idx="1060">
                  <c:v>43563</c:v>
                </c:pt>
                <c:pt idx="1061">
                  <c:v>43564</c:v>
                </c:pt>
                <c:pt idx="1062">
                  <c:v>43565</c:v>
                </c:pt>
                <c:pt idx="1063">
                  <c:v>43566</c:v>
                </c:pt>
                <c:pt idx="1064">
                  <c:v>43567</c:v>
                </c:pt>
                <c:pt idx="1065">
                  <c:v>43570</c:v>
                </c:pt>
                <c:pt idx="1066">
                  <c:v>43571</c:v>
                </c:pt>
                <c:pt idx="1067">
                  <c:v>43572</c:v>
                </c:pt>
                <c:pt idx="1068">
                  <c:v>43573</c:v>
                </c:pt>
                <c:pt idx="1069">
                  <c:v>43574</c:v>
                </c:pt>
                <c:pt idx="1070">
                  <c:v>43577</c:v>
                </c:pt>
                <c:pt idx="1071">
                  <c:v>43578</c:v>
                </c:pt>
                <c:pt idx="1072">
                  <c:v>43579</c:v>
                </c:pt>
                <c:pt idx="1073">
                  <c:v>43580</c:v>
                </c:pt>
                <c:pt idx="1074">
                  <c:v>43581</c:v>
                </c:pt>
                <c:pt idx="1075">
                  <c:v>43583</c:v>
                </c:pt>
                <c:pt idx="1076">
                  <c:v>43584</c:v>
                </c:pt>
                <c:pt idx="1077">
                  <c:v>43585</c:v>
                </c:pt>
                <c:pt idx="1078">
                  <c:v>43590</c:v>
                </c:pt>
                <c:pt idx="1079">
                  <c:v>43591</c:v>
                </c:pt>
                <c:pt idx="1080">
                  <c:v>43592</c:v>
                </c:pt>
                <c:pt idx="1081">
                  <c:v>43593</c:v>
                </c:pt>
                <c:pt idx="1082">
                  <c:v>43594</c:v>
                </c:pt>
                <c:pt idx="1083">
                  <c:v>43595</c:v>
                </c:pt>
                <c:pt idx="1084">
                  <c:v>43598</c:v>
                </c:pt>
                <c:pt idx="1085">
                  <c:v>43599</c:v>
                </c:pt>
                <c:pt idx="1086">
                  <c:v>43600</c:v>
                </c:pt>
                <c:pt idx="1087">
                  <c:v>43601</c:v>
                </c:pt>
                <c:pt idx="1088">
                  <c:v>43602</c:v>
                </c:pt>
                <c:pt idx="1089">
                  <c:v>43605</c:v>
                </c:pt>
                <c:pt idx="1090">
                  <c:v>43606</c:v>
                </c:pt>
                <c:pt idx="1091">
                  <c:v>43607</c:v>
                </c:pt>
                <c:pt idx="1092">
                  <c:v>43608</c:v>
                </c:pt>
                <c:pt idx="1093">
                  <c:v>43609</c:v>
                </c:pt>
                <c:pt idx="1094">
                  <c:v>43612</c:v>
                </c:pt>
                <c:pt idx="1095">
                  <c:v>43613</c:v>
                </c:pt>
                <c:pt idx="1096">
                  <c:v>43614</c:v>
                </c:pt>
                <c:pt idx="1097">
                  <c:v>43615</c:v>
                </c:pt>
                <c:pt idx="1098">
                  <c:v>43616</c:v>
                </c:pt>
                <c:pt idx="1099">
                  <c:v>43619</c:v>
                </c:pt>
                <c:pt idx="1100">
                  <c:v>43620</c:v>
                </c:pt>
                <c:pt idx="1101">
                  <c:v>43621</c:v>
                </c:pt>
                <c:pt idx="1102">
                  <c:v>43622</c:v>
                </c:pt>
                <c:pt idx="1103">
                  <c:v>43626</c:v>
                </c:pt>
                <c:pt idx="1104">
                  <c:v>43627</c:v>
                </c:pt>
                <c:pt idx="1105">
                  <c:v>43628</c:v>
                </c:pt>
                <c:pt idx="1106">
                  <c:v>43629</c:v>
                </c:pt>
                <c:pt idx="1107">
                  <c:v>43630</c:v>
                </c:pt>
                <c:pt idx="1108">
                  <c:v>43633</c:v>
                </c:pt>
                <c:pt idx="1109">
                  <c:v>43634</c:v>
                </c:pt>
                <c:pt idx="1110">
                  <c:v>43635</c:v>
                </c:pt>
                <c:pt idx="1111">
                  <c:v>43636</c:v>
                </c:pt>
                <c:pt idx="1112">
                  <c:v>43637</c:v>
                </c:pt>
                <c:pt idx="1113">
                  <c:v>43640</c:v>
                </c:pt>
                <c:pt idx="1114">
                  <c:v>43641</c:v>
                </c:pt>
                <c:pt idx="1115">
                  <c:v>43642</c:v>
                </c:pt>
                <c:pt idx="1116">
                  <c:v>43643</c:v>
                </c:pt>
                <c:pt idx="1117">
                  <c:v>43644</c:v>
                </c:pt>
                <c:pt idx="1118">
                  <c:v>43647</c:v>
                </c:pt>
                <c:pt idx="1119">
                  <c:v>43648</c:v>
                </c:pt>
                <c:pt idx="1120">
                  <c:v>43649</c:v>
                </c:pt>
                <c:pt idx="1121">
                  <c:v>43650</c:v>
                </c:pt>
                <c:pt idx="1122">
                  <c:v>43651</c:v>
                </c:pt>
                <c:pt idx="1123">
                  <c:v>43654</c:v>
                </c:pt>
                <c:pt idx="1124">
                  <c:v>43655</c:v>
                </c:pt>
                <c:pt idx="1125">
                  <c:v>43656</c:v>
                </c:pt>
                <c:pt idx="1126">
                  <c:v>43657</c:v>
                </c:pt>
                <c:pt idx="1127">
                  <c:v>43658</c:v>
                </c:pt>
                <c:pt idx="1128">
                  <c:v>43661</c:v>
                </c:pt>
                <c:pt idx="1129">
                  <c:v>43662</c:v>
                </c:pt>
                <c:pt idx="1130">
                  <c:v>43663</c:v>
                </c:pt>
                <c:pt idx="1131">
                  <c:v>43664</c:v>
                </c:pt>
                <c:pt idx="1132">
                  <c:v>43665</c:v>
                </c:pt>
                <c:pt idx="1133">
                  <c:v>43668</c:v>
                </c:pt>
                <c:pt idx="1134">
                  <c:v>43669</c:v>
                </c:pt>
                <c:pt idx="1135">
                  <c:v>43670</c:v>
                </c:pt>
                <c:pt idx="1136">
                  <c:v>43671</c:v>
                </c:pt>
                <c:pt idx="1137">
                  <c:v>43672</c:v>
                </c:pt>
                <c:pt idx="1138">
                  <c:v>43675</c:v>
                </c:pt>
                <c:pt idx="1139">
                  <c:v>43676</c:v>
                </c:pt>
                <c:pt idx="1140">
                  <c:v>43677</c:v>
                </c:pt>
                <c:pt idx="1141">
                  <c:v>43678</c:v>
                </c:pt>
                <c:pt idx="1142">
                  <c:v>43679</c:v>
                </c:pt>
                <c:pt idx="1143">
                  <c:v>43682</c:v>
                </c:pt>
                <c:pt idx="1144">
                  <c:v>43683</c:v>
                </c:pt>
                <c:pt idx="1145">
                  <c:v>43684</c:v>
                </c:pt>
                <c:pt idx="1146">
                  <c:v>43685</c:v>
                </c:pt>
                <c:pt idx="1147">
                  <c:v>43686</c:v>
                </c:pt>
                <c:pt idx="1148">
                  <c:v>43689</c:v>
                </c:pt>
                <c:pt idx="1149">
                  <c:v>43690</c:v>
                </c:pt>
                <c:pt idx="1150">
                  <c:v>43691</c:v>
                </c:pt>
                <c:pt idx="1151">
                  <c:v>43692</c:v>
                </c:pt>
                <c:pt idx="1152">
                  <c:v>43693</c:v>
                </c:pt>
                <c:pt idx="1153">
                  <c:v>43696</c:v>
                </c:pt>
                <c:pt idx="1154">
                  <c:v>43697</c:v>
                </c:pt>
                <c:pt idx="1155">
                  <c:v>43698</c:v>
                </c:pt>
                <c:pt idx="1156">
                  <c:v>43699</c:v>
                </c:pt>
                <c:pt idx="1157">
                  <c:v>43700</c:v>
                </c:pt>
                <c:pt idx="1158">
                  <c:v>43703</c:v>
                </c:pt>
                <c:pt idx="1159">
                  <c:v>43704</c:v>
                </c:pt>
                <c:pt idx="1160">
                  <c:v>43705</c:v>
                </c:pt>
                <c:pt idx="1161">
                  <c:v>43706</c:v>
                </c:pt>
                <c:pt idx="1162">
                  <c:v>43707</c:v>
                </c:pt>
                <c:pt idx="1163">
                  <c:v>43710</c:v>
                </c:pt>
                <c:pt idx="1164">
                  <c:v>43711</c:v>
                </c:pt>
                <c:pt idx="1165">
                  <c:v>43712</c:v>
                </c:pt>
                <c:pt idx="1166">
                  <c:v>43713</c:v>
                </c:pt>
                <c:pt idx="1167">
                  <c:v>43714</c:v>
                </c:pt>
                <c:pt idx="1168">
                  <c:v>43717</c:v>
                </c:pt>
                <c:pt idx="1169">
                  <c:v>43718</c:v>
                </c:pt>
                <c:pt idx="1170">
                  <c:v>43719</c:v>
                </c:pt>
                <c:pt idx="1171">
                  <c:v>43720</c:v>
                </c:pt>
                <c:pt idx="1172">
                  <c:v>43724</c:v>
                </c:pt>
                <c:pt idx="1173">
                  <c:v>43725</c:v>
                </c:pt>
                <c:pt idx="1174">
                  <c:v>43726</c:v>
                </c:pt>
                <c:pt idx="1175">
                  <c:v>43727</c:v>
                </c:pt>
                <c:pt idx="1176">
                  <c:v>43728</c:v>
                </c:pt>
                <c:pt idx="1177">
                  <c:v>43731</c:v>
                </c:pt>
                <c:pt idx="1178">
                  <c:v>43732</c:v>
                </c:pt>
                <c:pt idx="1179">
                  <c:v>43733</c:v>
                </c:pt>
                <c:pt idx="1180">
                  <c:v>43734</c:v>
                </c:pt>
                <c:pt idx="1181">
                  <c:v>43735</c:v>
                </c:pt>
                <c:pt idx="1182">
                  <c:v>43737</c:v>
                </c:pt>
                <c:pt idx="1183">
                  <c:v>43738</c:v>
                </c:pt>
                <c:pt idx="1184">
                  <c:v>43746</c:v>
                </c:pt>
                <c:pt idx="1185">
                  <c:v>43747</c:v>
                </c:pt>
                <c:pt idx="1186">
                  <c:v>43748</c:v>
                </c:pt>
                <c:pt idx="1187">
                  <c:v>43749</c:v>
                </c:pt>
                <c:pt idx="1188">
                  <c:v>43750</c:v>
                </c:pt>
                <c:pt idx="1189">
                  <c:v>43752</c:v>
                </c:pt>
                <c:pt idx="1190">
                  <c:v>43753</c:v>
                </c:pt>
                <c:pt idx="1191">
                  <c:v>43754</c:v>
                </c:pt>
                <c:pt idx="1192">
                  <c:v>43755</c:v>
                </c:pt>
                <c:pt idx="1193">
                  <c:v>43756</c:v>
                </c:pt>
                <c:pt idx="1194">
                  <c:v>43759</c:v>
                </c:pt>
                <c:pt idx="1195">
                  <c:v>43760</c:v>
                </c:pt>
                <c:pt idx="1196">
                  <c:v>43761</c:v>
                </c:pt>
                <c:pt idx="1197">
                  <c:v>43762</c:v>
                </c:pt>
                <c:pt idx="1198">
                  <c:v>43763</c:v>
                </c:pt>
                <c:pt idx="1199">
                  <c:v>43766</c:v>
                </c:pt>
                <c:pt idx="1200">
                  <c:v>43767</c:v>
                </c:pt>
                <c:pt idx="1201">
                  <c:v>43768</c:v>
                </c:pt>
                <c:pt idx="1202">
                  <c:v>43769</c:v>
                </c:pt>
                <c:pt idx="1203">
                  <c:v>43770</c:v>
                </c:pt>
                <c:pt idx="1204">
                  <c:v>43773</c:v>
                </c:pt>
                <c:pt idx="1205">
                  <c:v>43774</c:v>
                </c:pt>
                <c:pt idx="1206">
                  <c:v>43775</c:v>
                </c:pt>
                <c:pt idx="1207">
                  <c:v>43776</c:v>
                </c:pt>
                <c:pt idx="1208">
                  <c:v>43777</c:v>
                </c:pt>
                <c:pt idx="1209">
                  <c:v>43780</c:v>
                </c:pt>
                <c:pt idx="1210">
                  <c:v>43781</c:v>
                </c:pt>
                <c:pt idx="1211">
                  <c:v>43782</c:v>
                </c:pt>
                <c:pt idx="1212">
                  <c:v>43783</c:v>
                </c:pt>
                <c:pt idx="1213">
                  <c:v>43784</c:v>
                </c:pt>
                <c:pt idx="1214">
                  <c:v>43787</c:v>
                </c:pt>
                <c:pt idx="1215">
                  <c:v>43788</c:v>
                </c:pt>
                <c:pt idx="1216">
                  <c:v>43789</c:v>
                </c:pt>
                <c:pt idx="1217">
                  <c:v>43790</c:v>
                </c:pt>
                <c:pt idx="1218">
                  <c:v>43791</c:v>
                </c:pt>
                <c:pt idx="1219">
                  <c:v>43794</c:v>
                </c:pt>
                <c:pt idx="1220">
                  <c:v>43795</c:v>
                </c:pt>
                <c:pt idx="1221">
                  <c:v>43796</c:v>
                </c:pt>
                <c:pt idx="1222">
                  <c:v>43797</c:v>
                </c:pt>
                <c:pt idx="1223">
                  <c:v>43798</c:v>
                </c:pt>
                <c:pt idx="1224">
                  <c:v>43801</c:v>
                </c:pt>
                <c:pt idx="1225">
                  <c:v>43802</c:v>
                </c:pt>
                <c:pt idx="1226">
                  <c:v>43803</c:v>
                </c:pt>
                <c:pt idx="1227">
                  <c:v>43804</c:v>
                </c:pt>
                <c:pt idx="1228">
                  <c:v>43805</c:v>
                </c:pt>
                <c:pt idx="1229">
                  <c:v>43808</c:v>
                </c:pt>
                <c:pt idx="1230">
                  <c:v>43809</c:v>
                </c:pt>
                <c:pt idx="1231">
                  <c:v>43810</c:v>
                </c:pt>
                <c:pt idx="1232">
                  <c:v>43811</c:v>
                </c:pt>
                <c:pt idx="1233">
                  <c:v>43812</c:v>
                </c:pt>
                <c:pt idx="1234">
                  <c:v>43815</c:v>
                </c:pt>
                <c:pt idx="1235">
                  <c:v>43816</c:v>
                </c:pt>
                <c:pt idx="1236">
                  <c:v>43817</c:v>
                </c:pt>
                <c:pt idx="1237">
                  <c:v>43818</c:v>
                </c:pt>
                <c:pt idx="1238">
                  <c:v>43819</c:v>
                </c:pt>
                <c:pt idx="1239">
                  <c:v>43822</c:v>
                </c:pt>
                <c:pt idx="1240">
                  <c:v>43823</c:v>
                </c:pt>
                <c:pt idx="1241">
                  <c:v>43824</c:v>
                </c:pt>
                <c:pt idx="1242">
                  <c:v>43825</c:v>
                </c:pt>
                <c:pt idx="1243">
                  <c:v>43826</c:v>
                </c:pt>
                <c:pt idx="1244">
                  <c:v>43829</c:v>
                </c:pt>
                <c:pt idx="1245">
                  <c:v>43830</c:v>
                </c:pt>
                <c:pt idx="1246">
                  <c:v>43832</c:v>
                </c:pt>
                <c:pt idx="1247">
                  <c:v>43833</c:v>
                </c:pt>
                <c:pt idx="1248">
                  <c:v>43836</c:v>
                </c:pt>
              </c:numCache>
            </c:numRef>
          </c:cat>
          <c:val>
            <c:numRef>
              <c:f>万得!$D$2:$D$1250</c:f>
              <c:numCache>
                <c:formatCode>###,###,###,##0.0000</c:formatCode>
                <c:ptCount val="1249"/>
                <c:pt idx="0">
                  <c:v>5050</c:v>
                </c:pt>
                <c:pt idx="1">
                  <c:v>5050</c:v>
                </c:pt>
                <c:pt idx="2">
                  <c:v>5050</c:v>
                </c:pt>
                <c:pt idx="3">
                  <c:v>5050</c:v>
                </c:pt>
                <c:pt idx="4">
                  <c:v>5050</c:v>
                </c:pt>
                <c:pt idx="5">
                  <c:v>5050</c:v>
                </c:pt>
                <c:pt idx="6">
                  <c:v>5050</c:v>
                </c:pt>
                <c:pt idx="7">
                  <c:v>5050</c:v>
                </c:pt>
                <c:pt idx="8">
                  <c:v>5050</c:v>
                </c:pt>
                <c:pt idx="9">
                  <c:v>5050</c:v>
                </c:pt>
                <c:pt idx="10">
                  <c:v>5050</c:v>
                </c:pt>
                <c:pt idx="11">
                  <c:v>5050</c:v>
                </c:pt>
                <c:pt idx="12">
                  <c:v>5050</c:v>
                </c:pt>
                <c:pt idx="13">
                  <c:v>5050</c:v>
                </c:pt>
                <c:pt idx="14">
                  <c:v>5050</c:v>
                </c:pt>
                <c:pt idx="15">
                  <c:v>5050</c:v>
                </c:pt>
                <c:pt idx="16">
                  <c:v>5050</c:v>
                </c:pt>
                <c:pt idx="17">
                  <c:v>5050</c:v>
                </c:pt>
                <c:pt idx="18">
                  <c:v>5050</c:v>
                </c:pt>
                <c:pt idx="19">
                  <c:v>5050</c:v>
                </c:pt>
                <c:pt idx="20">
                  <c:v>5050</c:v>
                </c:pt>
                <c:pt idx="21">
                  <c:v>5050</c:v>
                </c:pt>
                <c:pt idx="22">
                  <c:v>5050</c:v>
                </c:pt>
                <c:pt idx="23">
                  <c:v>5050</c:v>
                </c:pt>
                <c:pt idx="24">
                  <c:v>5050</c:v>
                </c:pt>
                <c:pt idx="25">
                  <c:v>5050</c:v>
                </c:pt>
                <c:pt idx="26">
                  <c:v>5050</c:v>
                </c:pt>
                <c:pt idx="27">
                  <c:v>5050</c:v>
                </c:pt>
                <c:pt idx="28">
                  <c:v>5050</c:v>
                </c:pt>
                <c:pt idx="29">
                  <c:v>5050</c:v>
                </c:pt>
                <c:pt idx="30">
                  <c:v>5050</c:v>
                </c:pt>
                <c:pt idx="31">
                  <c:v>5050</c:v>
                </c:pt>
                <c:pt idx="32">
                  <c:v>5050</c:v>
                </c:pt>
                <c:pt idx="33">
                  <c:v>5050</c:v>
                </c:pt>
                <c:pt idx="34">
                  <c:v>5050</c:v>
                </c:pt>
                <c:pt idx="35">
                  <c:v>5050</c:v>
                </c:pt>
                <c:pt idx="36">
                  <c:v>5050</c:v>
                </c:pt>
                <c:pt idx="37">
                  <c:v>5050</c:v>
                </c:pt>
                <c:pt idx="38">
                  <c:v>5050</c:v>
                </c:pt>
                <c:pt idx="39">
                  <c:v>5050</c:v>
                </c:pt>
                <c:pt idx="40">
                  <c:v>5050</c:v>
                </c:pt>
                <c:pt idx="41">
                  <c:v>5050</c:v>
                </c:pt>
                <c:pt idx="42">
                  <c:v>5050</c:v>
                </c:pt>
                <c:pt idx="43">
                  <c:v>5050</c:v>
                </c:pt>
                <c:pt idx="44">
                  <c:v>5050</c:v>
                </c:pt>
                <c:pt idx="45">
                  <c:v>5050</c:v>
                </c:pt>
                <c:pt idx="46">
                  <c:v>5050</c:v>
                </c:pt>
                <c:pt idx="47">
                  <c:v>5050</c:v>
                </c:pt>
                <c:pt idx="48">
                  <c:v>5050</c:v>
                </c:pt>
                <c:pt idx="49">
                  <c:v>5050</c:v>
                </c:pt>
                <c:pt idx="50">
                  <c:v>5050</c:v>
                </c:pt>
                <c:pt idx="51">
                  <c:v>5050</c:v>
                </c:pt>
                <c:pt idx="52">
                  <c:v>5050</c:v>
                </c:pt>
                <c:pt idx="53">
                  <c:v>5050</c:v>
                </c:pt>
                <c:pt idx="54">
                  <c:v>5050</c:v>
                </c:pt>
                <c:pt idx="55">
                  <c:v>5050</c:v>
                </c:pt>
                <c:pt idx="56">
                  <c:v>5050</c:v>
                </c:pt>
                <c:pt idx="57">
                  <c:v>5050</c:v>
                </c:pt>
                <c:pt idx="58">
                  <c:v>5050</c:v>
                </c:pt>
                <c:pt idx="59">
                  <c:v>5050</c:v>
                </c:pt>
                <c:pt idx="60">
                  <c:v>5050</c:v>
                </c:pt>
                <c:pt idx="61">
                  <c:v>4950</c:v>
                </c:pt>
                <c:pt idx="62">
                  <c:v>4950</c:v>
                </c:pt>
                <c:pt idx="63">
                  <c:v>4950</c:v>
                </c:pt>
                <c:pt idx="64">
                  <c:v>4950</c:v>
                </c:pt>
                <c:pt idx="65">
                  <c:v>4950</c:v>
                </c:pt>
                <c:pt idx="66">
                  <c:v>4950</c:v>
                </c:pt>
                <c:pt idx="67">
                  <c:v>4950</c:v>
                </c:pt>
                <c:pt idx="68">
                  <c:v>4950</c:v>
                </c:pt>
                <c:pt idx="69">
                  <c:v>4950</c:v>
                </c:pt>
                <c:pt idx="70">
                  <c:v>4950</c:v>
                </c:pt>
                <c:pt idx="71">
                  <c:v>4950</c:v>
                </c:pt>
                <c:pt idx="72">
                  <c:v>4950</c:v>
                </c:pt>
                <c:pt idx="73">
                  <c:v>4950</c:v>
                </c:pt>
                <c:pt idx="74">
                  <c:v>4950</c:v>
                </c:pt>
                <c:pt idx="75">
                  <c:v>4950</c:v>
                </c:pt>
                <c:pt idx="76">
                  <c:v>4950</c:v>
                </c:pt>
                <c:pt idx="77">
                  <c:v>4950</c:v>
                </c:pt>
                <c:pt idx="78">
                  <c:v>4950</c:v>
                </c:pt>
                <c:pt idx="79">
                  <c:v>4850</c:v>
                </c:pt>
                <c:pt idx="80">
                  <c:v>4850</c:v>
                </c:pt>
                <c:pt idx="81">
                  <c:v>4850</c:v>
                </c:pt>
                <c:pt idx="82">
                  <c:v>4850</c:v>
                </c:pt>
                <c:pt idx="83">
                  <c:v>4850</c:v>
                </c:pt>
                <c:pt idx="84">
                  <c:v>4850</c:v>
                </c:pt>
                <c:pt idx="85">
                  <c:v>4850</c:v>
                </c:pt>
                <c:pt idx="86">
                  <c:v>4850</c:v>
                </c:pt>
                <c:pt idx="87">
                  <c:v>4850</c:v>
                </c:pt>
                <c:pt idx="88">
                  <c:v>4850</c:v>
                </c:pt>
                <c:pt idx="89">
                  <c:v>4850</c:v>
                </c:pt>
                <c:pt idx="90">
                  <c:v>4850</c:v>
                </c:pt>
                <c:pt idx="91">
                  <c:v>4850</c:v>
                </c:pt>
                <c:pt idx="92">
                  <c:v>4850</c:v>
                </c:pt>
                <c:pt idx="93">
                  <c:v>4850</c:v>
                </c:pt>
                <c:pt idx="94">
                  <c:v>4850</c:v>
                </c:pt>
                <c:pt idx="95">
                  <c:v>4850</c:v>
                </c:pt>
                <c:pt idx="96">
                  <c:v>4850</c:v>
                </c:pt>
                <c:pt idx="97">
                  <c:v>4850</c:v>
                </c:pt>
                <c:pt idx="98">
                  <c:v>4850</c:v>
                </c:pt>
                <c:pt idx="99">
                  <c:v>4850</c:v>
                </c:pt>
                <c:pt idx="100">
                  <c:v>4850</c:v>
                </c:pt>
                <c:pt idx="101">
                  <c:v>4850</c:v>
                </c:pt>
                <c:pt idx="102">
                  <c:v>4850</c:v>
                </c:pt>
                <c:pt idx="103">
                  <c:v>4850</c:v>
                </c:pt>
                <c:pt idx="104">
                  <c:v>4750</c:v>
                </c:pt>
                <c:pt idx="105">
                  <c:v>4750</c:v>
                </c:pt>
                <c:pt idx="106">
                  <c:v>4750</c:v>
                </c:pt>
                <c:pt idx="107">
                  <c:v>4750</c:v>
                </c:pt>
                <c:pt idx="108">
                  <c:v>4750</c:v>
                </c:pt>
                <c:pt idx="109">
                  <c:v>4750</c:v>
                </c:pt>
                <c:pt idx="110">
                  <c:v>4750</c:v>
                </c:pt>
                <c:pt idx="111">
                  <c:v>4750</c:v>
                </c:pt>
                <c:pt idx="112">
                  <c:v>4750</c:v>
                </c:pt>
                <c:pt idx="113">
                  <c:v>4750</c:v>
                </c:pt>
                <c:pt idx="114">
                  <c:v>4750</c:v>
                </c:pt>
                <c:pt idx="115">
                  <c:v>4750</c:v>
                </c:pt>
                <c:pt idx="116">
                  <c:v>4750</c:v>
                </c:pt>
                <c:pt idx="117">
                  <c:v>4750</c:v>
                </c:pt>
                <c:pt idx="118">
                  <c:v>4750</c:v>
                </c:pt>
                <c:pt idx="119">
                  <c:v>4750</c:v>
                </c:pt>
                <c:pt idx="120">
                  <c:v>4750</c:v>
                </c:pt>
                <c:pt idx="121">
                  <c:v>4750</c:v>
                </c:pt>
                <c:pt idx="122">
                  <c:v>4750</c:v>
                </c:pt>
                <c:pt idx="123">
                  <c:v>4550</c:v>
                </c:pt>
                <c:pt idx="124">
                  <c:v>4550</c:v>
                </c:pt>
                <c:pt idx="125">
                  <c:v>4550</c:v>
                </c:pt>
                <c:pt idx="126">
                  <c:v>4550</c:v>
                </c:pt>
                <c:pt idx="127">
                  <c:v>4550</c:v>
                </c:pt>
                <c:pt idx="128">
                  <c:v>4550</c:v>
                </c:pt>
                <c:pt idx="129">
                  <c:v>4550</c:v>
                </c:pt>
                <c:pt idx="130">
                  <c:v>4550</c:v>
                </c:pt>
                <c:pt idx="131">
                  <c:v>4550</c:v>
                </c:pt>
                <c:pt idx="132">
                  <c:v>4550</c:v>
                </c:pt>
                <c:pt idx="133">
                  <c:v>4550</c:v>
                </c:pt>
                <c:pt idx="134">
                  <c:v>4550</c:v>
                </c:pt>
                <c:pt idx="135">
                  <c:v>4550</c:v>
                </c:pt>
                <c:pt idx="136">
                  <c:v>4550</c:v>
                </c:pt>
                <c:pt idx="137">
                  <c:v>4450</c:v>
                </c:pt>
                <c:pt idx="138">
                  <c:v>4450</c:v>
                </c:pt>
                <c:pt idx="139">
                  <c:v>4450</c:v>
                </c:pt>
                <c:pt idx="140">
                  <c:v>4450</c:v>
                </c:pt>
                <c:pt idx="141">
                  <c:v>4450</c:v>
                </c:pt>
                <c:pt idx="142">
                  <c:v>4450</c:v>
                </c:pt>
                <c:pt idx="143">
                  <c:v>4450</c:v>
                </c:pt>
                <c:pt idx="144">
                  <c:v>4450</c:v>
                </c:pt>
                <c:pt idx="145">
                  <c:v>4450</c:v>
                </c:pt>
                <c:pt idx="146">
                  <c:v>4350</c:v>
                </c:pt>
                <c:pt idx="147">
                  <c:v>4350</c:v>
                </c:pt>
                <c:pt idx="148">
                  <c:v>4350</c:v>
                </c:pt>
                <c:pt idx="149">
                  <c:v>4350</c:v>
                </c:pt>
                <c:pt idx="150">
                  <c:v>4300</c:v>
                </c:pt>
                <c:pt idx="151">
                  <c:v>4300</c:v>
                </c:pt>
                <c:pt idx="152">
                  <c:v>4300</c:v>
                </c:pt>
                <c:pt idx="153">
                  <c:v>4300</c:v>
                </c:pt>
                <c:pt idx="154">
                  <c:v>4300</c:v>
                </c:pt>
                <c:pt idx="155">
                  <c:v>4300</c:v>
                </c:pt>
                <c:pt idx="156">
                  <c:v>4300</c:v>
                </c:pt>
                <c:pt idx="157">
                  <c:v>4300</c:v>
                </c:pt>
                <c:pt idx="158">
                  <c:v>4300</c:v>
                </c:pt>
                <c:pt idx="159">
                  <c:v>4300</c:v>
                </c:pt>
                <c:pt idx="160">
                  <c:v>4300</c:v>
                </c:pt>
                <c:pt idx="161">
                  <c:v>4300</c:v>
                </c:pt>
                <c:pt idx="162">
                  <c:v>4300</c:v>
                </c:pt>
                <c:pt idx="163">
                  <c:v>4300</c:v>
                </c:pt>
                <c:pt idx="164">
                  <c:v>4300</c:v>
                </c:pt>
                <c:pt idx="165">
                  <c:v>4300</c:v>
                </c:pt>
                <c:pt idx="166">
                  <c:v>4300</c:v>
                </c:pt>
                <c:pt idx="167">
                  <c:v>4300</c:v>
                </c:pt>
                <c:pt idx="168">
                  <c:v>4300</c:v>
                </c:pt>
                <c:pt idx="169">
                  <c:v>4300</c:v>
                </c:pt>
                <c:pt idx="170">
                  <c:v>4300</c:v>
                </c:pt>
                <c:pt idx="171">
                  <c:v>4300</c:v>
                </c:pt>
                <c:pt idx="172">
                  <c:v>4300</c:v>
                </c:pt>
                <c:pt idx="173">
                  <c:v>4300</c:v>
                </c:pt>
                <c:pt idx="174">
                  <c:v>4300</c:v>
                </c:pt>
                <c:pt idx="175">
                  <c:v>4300</c:v>
                </c:pt>
                <c:pt idx="176">
                  <c:v>4300</c:v>
                </c:pt>
                <c:pt idx="177">
                  <c:v>4300</c:v>
                </c:pt>
                <c:pt idx="178">
                  <c:v>4300</c:v>
                </c:pt>
                <c:pt idx="179">
                  <c:v>4300</c:v>
                </c:pt>
                <c:pt idx="180">
                  <c:v>4300</c:v>
                </c:pt>
                <c:pt idx="181">
                  <c:v>4300</c:v>
                </c:pt>
                <c:pt idx="182">
                  <c:v>4300</c:v>
                </c:pt>
                <c:pt idx="183">
                  <c:v>4300</c:v>
                </c:pt>
                <c:pt idx="184">
                  <c:v>4300</c:v>
                </c:pt>
                <c:pt idx="185">
                  <c:v>4300</c:v>
                </c:pt>
                <c:pt idx="186">
                  <c:v>4300</c:v>
                </c:pt>
                <c:pt idx="187">
                  <c:v>4100</c:v>
                </c:pt>
                <c:pt idx="188">
                  <c:v>4100</c:v>
                </c:pt>
                <c:pt idx="189">
                  <c:v>4100</c:v>
                </c:pt>
                <c:pt idx="190">
                  <c:v>4100</c:v>
                </c:pt>
                <c:pt idx="191">
                  <c:v>4100</c:v>
                </c:pt>
                <c:pt idx="192">
                  <c:v>4100</c:v>
                </c:pt>
                <c:pt idx="193">
                  <c:v>4100</c:v>
                </c:pt>
                <c:pt idx="194">
                  <c:v>4100</c:v>
                </c:pt>
                <c:pt idx="195">
                  <c:v>4100</c:v>
                </c:pt>
                <c:pt idx="196">
                  <c:v>4100</c:v>
                </c:pt>
                <c:pt idx="197">
                  <c:v>4100</c:v>
                </c:pt>
                <c:pt idx="198">
                  <c:v>4100</c:v>
                </c:pt>
                <c:pt idx="199">
                  <c:v>4100</c:v>
                </c:pt>
                <c:pt idx="200">
                  <c:v>4100</c:v>
                </c:pt>
                <c:pt idx="201">
                  <c:v>4100</c:v>
                </c:pt>
                <c:pt idx="202">
                  <c:v>4100</c:v>
                </c:pt>
                <c:pt idx="203">
                  <c:v>4100</c:v>
                </c:pt>
                <c:pt idx="204">
                  <c:v>4100</c:v>
                </c:pt>
                <c:pt idx="205">
                  <c:v>4100</c:v>
                </c:pt>
                <c:pt idx="206">
                  <c:v>4100</c:v>
                </c:pt>
                <c:pt idx="207">
                  <c:v>4100</c:v>
                </c:pt>
                <c:pt idx="208">
                  <c:v>3900</c:v>
                </c:pt>
                <c:pt idx="209">
                  <c:v>3900</c:v>
                </c:pt>
                <c:pt idx="210">
                  <c:v>3900</c:v>
                </c:pt>
                <c:pt idx="211">
                  <c:v>3900</c:v>
                </c:pt>
                <c:pt idx="212">
                  <c:v>3800</c:v>
                </c:pt>
                <c:pt idx="213">
                  <c:v>3800</c:v>
                </c:pt>
                <c:pt idx="214">
                  <c:v>3800</c:v>
                </c:pt>
                <c:pt idx="215">
                  <c:v>3800</c:v>
                </c:pt>
                <c:pt idx="216">
                  <c:v>3800</c:v>
                </c:pt>
                <c:pt idx="217">
                  <c:v>3800</c:v>
                </c:pt>
                <c:pt idx="218">
                  <c:v>3800</c:v>
                </c:pt>
                <c:pt idx="219">
                  <c:v>3700</c:v>
                </c:pt>
                <c:pt idx="220">
                  <c:v>3700</c:v>
                </c:pt>
                <c:pt idx="221">
                  <c:v>3700</c:v>
                </c:pt>
                <c:pt idx="222">
                  <c:v>3700</c:v>
                </c:pt>
                <c:pt idx="223">
                  <c:v>3700</c:v>
                </c:pt>
                <c:pt idx="224">
                  <c:v>3700</c:v>
                </c:pt>
                <c:pt idx="225">
                  <c:v>3700</c:v>
                </c:pt>
                <c:pt idx="226">
                  <c:v>3700</c:v>
                </c:pt>
                <c:pt idx="227">
                  <c:v>3700</c:v>
                </c:pt>
                <c:pt idx="228">
                  <c:v>3400</c:v>
                </c:pt>
                <c:pt idx="229">
                  <c:v>3400</c:v>
                </c:pt>
                <c:pt idx="230">
                  <c:v>3400</c:v>
                </c:pt>
                <c:pt idx="231">
                  <c:v>3400</c:v>
                </c:pt>
                <c:pt idx="232">
                  <c:v>3400</c:v>
                </c:pt>
                <c:pt idx="233">
                  <c:v>3400</c:v>
                </c:pt>
                <c:pt idx="234">
                  <c:v>3400</c:v>
                </c:pt>
                <c:pt idx="235">
                  <c:v>3400</c:v>
                </c:pt>
                <c:pt idx="236">
                  <c:v>3400</c:v>
                </c:pt>
                <c:pt idx="237">
                  <c:v>3400</c:v>
                </c:pt>
                <c:pt idx="238">
                  <c:v>3400</c:v>
                </c:pt>
                <c:pt idx="239">
                  <c:v>3400</c:v>
                </c:pt>
                <c:pt idx="240">
                  <c:v>3400</c:v>
                </c:pt>
                <c:pt idx="241">
                  <c:v>3400</c:v>
                </c:pt>
                <c:pt idx="242">
                  <c:v>3400</c:v>
                </c:pt>
                <c:pt idx="243">
                  <c:v>3400</c:v>
                </c:pt>
                <c:pt idx="244">
                  <c:v>3400</c:v>
                </c:pt>
                <c:pt idx="245">
                  <c:v>3400</c:v>
                </c:pt>
                <c:pt idx="246">
                  <c:v>3400</c:v>
                </c:pt>
                <c:pt idx="247">
                  <c:v>3400</c:v>
                </c:pt>
                <c:pt idx="248">
                  <c:v>3400</c:v>
                </c:pt>
                <c:pt idx="249">
                  <c:v>3400</c:v>
                </c:pt>
                <c:pt idx="250">
                  <c:v>3400</c:v>
                </c:pt>
                <c:pt idx="251">
                  <c:v>3400</c:v>
                </c:pt>
                <c:pt idx="252">
                  <c:v>3400</c:v>
                </c:pt>
                <c:pt idx="253">
                  <c:v>3400</c:v>
                </c:pt>
                <c:pt idx="254">
                  <c:v>3400</c:v>
                </c:pt>
                <c:pt idx="255">
                  <c:v>3400</c:v>
                </c:pt>
                <c:pt idx="256">
                  <c:v>3400</c:v>
                </c:pt>
                <c:pt idx="257">
                  <c:v>3400</c:v>
                </c:pt>
                <c:pt idx="258">
                  <c:v>3400</c:v>
                </c:pt>
                <c:pt idx="259">
                  <c:v>3400</c:v>
                </c:pt>
                <c:pt idx="260">
                  <c:v>3400</c:v>
                </c:pt>
                <c:pt idx="261">
                  <c:v>3400</c:v>
                </c:pt>
                <c:pt idx="262">
                  <c:v>3400</c:v>
                </c:pt>
                <c:pt idx="263">
                  <c:v>3400</c:v>
                </c:pt>
                <c:pt idx="264">
                  <c:v>3400</c:v>
                </c:pt>
                <c:pt idx="265">
                  <c:v>3400</c:v>
                </c:pt>
                <c:pt idx="266">
                  <c:v>3400</c:v>
                </c:pt>
                <c:pt idx="267">
                  <c:v>3600</c:v>
                </c:pt>
                <c:pt idx="268">
                  <c:v>3600</c:v>
                </c:pt>
                <c:pt idx="269">
                  <c:v>3600</c:v>
                </c:pt>
                <c:pt idx="270">
                  <c:v>3600</c:v>
                </c:pt>
                <c:pt idx="271">
                  <c:v>3600</c:v>
                </c:pt>
                <c:pt idx="272">
                  <c:v>3600</c:v>
                </c:pt>
                <c:pt idx="273">
                  <c:v>3600</c:v>
                </c:pt>
                <c:pt idx="274">
                  <c:v>3600</c:v>
                </c:pt>
                <c:pt idx="275">
                  <c:v>3600</c:v>
                </c:pt>
                <c:pt idx="276">
                  <c:v>3600</c:v>
                </c:pt>
                <c:pt idx="277">
                  <c:v>3600</c:v>
                </c:pt>
                <c:pt idx="278">
                  <c:v>3600</c:v>
                </c:pt>
                <c:pt idx="279">
                  <c:v>3600</c:v>
                </c:pt>
                <c:pt idx="280">
                  <c:v>3600</c:v>
                </c:pt>
                <c:pt idx="281">
                  <c:v>3900</c:v>
                </c:pt>
                <c:pt idx="282">
                  <c:v>3900</c:v>
                </c:pt>
                <c:pt idx="283">
                  <c:v>4300</c:v>
                </c:pt>
                <c:pt idx="284">
                  <c:v>4300</c:v>
                </c:pt>
                <c:pt idx="285">
                  <c:v>4300</c:v>
                </c:pt>
                <c:pt idx="286">
                  <c:v>4300</c:v>
                </c:pt>
                <c:pt idx="287">
                  <c:v>4300</c:v>
                </c:pt>
                <c:pt idx="288">
                  <c:v>4300</c:v>
                </c:pt>
                <c:pt idx="289">
                  <c:v>4300</c:v>
                </c:pt>
                <c:pt idx="290">
                  <c:v>4500</c:v>
                </c:pt>
                <c:pt idx="291">
                  <c:v>4500</c:v>
                </c:pt>
                <c:pt idx="292">
                  <c:v>4800</c:v>
                </c:pt>
                <c:pt idx="293">
                  <c:v>4800</c:v>
                </c:pt>
                <c:pt idx="294">
                  <c:v>4800</c:v>
                </c:pt>
                <c:pt idx="295">
                  <c:v>4900</c:v>
                </c:pt>
                <c:pt idx="296">
                  <c:v>4900</c:v>
                </c:pt>
                <c:pt idx="297">
                  <c:v>4900</c:v>
                </c:pt>
                <c:pt idx="298">
                  <c:v>4900</c:v>
                </c:pt>
                <c:pt idx="299">
                  <c:v>4900</c:v>
                </c:pt>
                <c:pt idx="300">
                  <c:v>4900</c:v>
                </c:pt>
                <c:pt idx="301">
                  <c:v>4900</c:v>
                </c:pt>
                <c:pt idx="302">
                  <c:v>4900</c:v>
                </c:pt>
                <c:pt idx="303">
                  <c:v>4900</c:v>
                </c:pt>
                <c:pt idx="304">
                  <c:v>4900</c:v>
                </c:pt>
                <c:pt idx="305">
                  <c:v>4900</c:v>
                </c:pt>
                <c:pt idx="306">
                  <c:v>4900</c:v>
                </c:pt>
                <c:pt idx="307">
                  <c:v>4900</c:v>
                </c:pt>
                <c:pt idx="308">
                  <c:v>4900</c:v>
                </c:pt>
                <c:pt idx="309">
                  <c:v>4900</c:v>
                </c:pt>
                <c:pt idx="310">
                  <c:v>4900</c:v>
                </c:pt>
                <c:pt idx="311">
                  <c:v>4900</c:v>
                </c:pt>
                <c:pt idx="312">
                  <c:v>4900</c:v>
                </c:pt>
                <c:pt idx="313">
                  <c:v>4900</c:v>
                </c:pt>
                <c:pt idx="314">
                  <c:v>4900</c:v>
                </c:pt>
                <c:pt idx="315">
                  <c:v>4900</c:v>
                </c:pt>
                <c:pt idx="316">
                  <c:v>4900</c:v>
                </c:pt>
                <c:pt idx="317">
                  <c:v>4900</c:v>
                </c:pt>
                <c:pt idx="318">
                  <c:v>4900</c:v>
                </c:pt>
                <c:pt idx="319">
                  <c:v>4900</c:v>
                </c:pt>
                <c:pt idx="320">
                  <c:v>4900</c:v>
                </c:pt>
                <c:pt idx="321">
                  <c:v>4900</c:v>
                </c:pt>
                <c:pt idx="322">
                  <c:v>4900</c:v>
                </c:pt>
                <c:pt idx="323">
                  <c:v>4900</c:v>
                </c:pt>
                <c:pt idx="324">
                  <c:v>4900</c:v>
                </c:pt>
                <c:pt idx="325">
                  <c:v>4900</c:v>
                </c:pt>
                <c:pt idx="326">
                  <c:v>4850</c:v>
                </c:pt>
                <c:pt idx="327">
                  <c:v>4850</c:v>
                </c:pt>
                <c:pt idx="328">
                  <c:v>4850</c:v>
                </c:pt>
                <c:pt idx="329">
                  <c:v>4850</c:v>
                </c:pt>
                <c:pt idx="330">
                  <c:v>4850</c:v>
                </c:pt>
                <c:pt idx="331">
                  <c:v>4850</c:v>
                </c:pt>
                <c:pt idx="332">
                  <c:v>4850</c:v>
                </c:pt>
                <c:pt idx="333">
                  <c:v>4850</c:v>
                </c:pt>
                <c:pt idx="334">
                  <c:v>4850</c:v>
                </c:pt>
                <c:pt idx="335">
                  <c:v>4850</c:v>
                </c:pt>
                <c:pt idx="336">
                  <c:v>4850</c:v>
                </c:pt>
                <c:pt idx="337">
                  <c:v>4850</c:v>
                </c:pt>
                <c:pt idx="338">
                  <c:v>4850</c:v>
                </c:pt>
                <c:pt idx="339">
                  <c:v>4850</c:v>
                </c:pt>
                <c:pt idx="340">
                  <c:v>4850</c:v>
                </c:pt>
                <c:pt idx="341">
                  <c:v>4850</c:v>
                </c:pt>
                <c:pt idx="342">
                  <c:v>4850</c:v>
                </c:pt>
                <c:pt idx="343">
                  <c:v>4850</c:v>
                </c:pt>
                <c:pt idx="344">
                  <c:v>4850</c:v>
                </c:pt>
                <c:pt idx="345">
                  <c:v>4850</c:v>
                </c:pt>
                <c:pt idx="346">
                  <c:v>4850</c:v>
                </c:pt>
                <c:pt idx="347">
                  <c:v>4800</c:v>
                </c:pt>
                <c:pt idx="348">
                  <c:v>4800</c:v>
                </c:pt>
                <c:pt idx="349">
                  <c:v>4800</c:v>
                </c:pt>
                <c:pt idx="350">
                  <c:v>4750</c:v>
                </c:pt>
                <c:pt idx="351">
                  <c:v>4750</c:v>
                </c:pt>
                <c:pt idx="352">
                  <c:v>4750</c:v>
                </c:pt>
                <c:pt idx="353">
                  <c:v>4700</c:v>
                </c:pt>
                <c:pt idx="354">
                  <c:v>4700</c:v>
                </c:pt>
                <c:pt idx="355">
                  <c:v>4700</c:v>
                </c:pt>
                <c:pt idx="356">
                  <c:v>4700</c:v>
                </c:pt>
                <c:pt idx="357">
                  <c:v>4700</c:v>
                </c:pt>
                <c:pt idx="358">
                  <c:v>4700</c:v>
                </c:pt>
                <c:pt idx="359">
                  <c:v>4700</c:v>
                </c:pt>
                <c:pt idx="360">
                  <c:v>4650</c:v>
                </c:pt>
                <c:pt idx="361">
                  <c:v>4650</c:v>
                </c:pt>
                <c:pt idx="362">
                  <c:v>4650</c:v>
                </c:pt>
                <c:pt idx="363">
                  <c:v>4650</c:v>
                </c:pt>
                <c:pt idx="364">
                  <c:v>4600</c:v>
                </c:pt>
                <c:pt idx="365">
                  <c:v>4600</c:v>
                </c:pt>
                <c:pt idx="366">
                  <c:v>4600</c:v>
                </c:pt>
                <c:pt idx="367">
                  <c:v>4600</c:v>
                </c:pt>
                <c:pt idx="368">
                  <c:v>4600</c:v>
                </c:pt>
                <c:pt idx="369">
                  <c:v>4600</c:v>
                </c:pt>
                <c:pt idx="370">
                  <c:v>4600</c:v>
                </c:pt>
                <c:pt idx="371">
                  <c:v>4600</c:v>
                </c:pt>
                <c:pt idx="372">
                  <c:v>4450</c:v>
                </c:pt>
                <c:pt idx="373">
                  <c:v>4350</c:v>
                </c:pt>
                <c:pt idx="374">
                  <c:v>4300</c:v>
                </c:pt>
                <c:pt idx="375">
                  <c:v>4150</c:v>
                </c:pt>
                <c:pt idx="376">
                  <c:v>4150</c:v>
                </c:pt>
                <c:pt idx="377">
                  <c:v>4150</c:v>
                </c:pt>
                <c:pt idx="378">
                  <c:v>4150</c:v>
                </c:pt>
                <c:pt idx="379">
                  <c:v>4150</c:v>
                </c:pt>
                <c:pt idx="380">
                  <c:v>4150</c:v>
                </c:pt>
                <c:pt idx="381">
                  <c:v>4150</c:v>
                </c:pt>
                <c:pt idx="382">
                  <c:v>4150</c:v>
                </c:pt>
                <c:pt idx="383">
                  <c:v>4150</c:v>
                </c:pt>
                <c:pt idx="384">
                  <c:v>4350</c:v>
                </c:pt>
                <c:pt idx="385">
                  <c:v>4550</c:v>
                </c:pt>
                <c:pt idx="386">
                  <c:v>4550</c:v>
                </c:pt>
                <c:pt idx="387">
                  <c:v>5050</c:v>
                </c:pt>
                <c:pt idx="388">
                  <c:v>5950</c:v>
                </c:pt>
                <c:pt idx="389">
                  <c:v>5950</c:v>
                </c:pt>
                <c:pt idx="390">
                  <c:v>5850</c:v>
                </c:pt>
                <c:pt idx="391">
                  <c:v>5850</c:v>
                </c:pt>
                <c:pt idx="392">
                  <c:v>5850</c:v>
                </c:pt>
                <c:pt idx="393">
                  <c:v>5850</c:v>
                </c:pt>
                <c:pt idx="394">
                  <c:v>5850</c:v>
                </c:pt>
                <c:pt idx="395">
                  <c:v>5850</c:v>
                </c:pt>
                <c:pt idx="396">
                  <c:v>5850</c:v>
                </c:pt>
                <c:pt idx="397">
                  <c:v>5850</c:v>
                </c:pt>
                <c:pt idx="398">
                  <c:v>5750</c:v>
                </c:pt>
                <c:pt idx="399">
                  <c:v>5750</c:v>
                </c:pt>
                <c:pt idx="400">
                  <c:v>5700</c:v>
                </c:pt>
                <c:pt idx="401">
                  <c:v>5700</c:v>
                </c:pt>
                <c:pt idx="402">
                  <c:v>5600</c:v>
                </c:pt>
                <c:pt idx="403">
                  <c:v>5600</c:v>
                </c:pt>
                <c:pt idx="404">
                  <c:v>5600</c:v>
                </c:pt>
                <c:pt idx="405">
                  <c:v>5600</c:v>
                </c:pt>
                <c:pt idx="406">
                  <c:v>5600</c:v>
                </c:pt>
                <c:pt idx="407">
                  <c:v>5600</c:v>
                </c:pt>
                <c:pt idx="408">
                  <c:v>5600</c:v>
                </c:pt>
                <c:pt idx="409">
                  <c:v>5600</c:v>
                </c:pt>
                <c:pt idx="410">
                  <c:v>5600</c:v>
                </c:pt>
                <c:pt idx="411">
                  <c:v>5600</c:v>
                </c:pt>
                <c:pt idx="412">
                  <c:v>5600</c:v>
                </c:pt>
                <c:pt idx="413">
                  <c:v>5600</c:v>
                </c:pt>
                <c:pt idx="414">
                  <c:v>5600</c:v>
                </c:pt>
                <c:pt idx="415">
                  <c:v>5650</c:v>
                </c:pt>
                <c:pt idx="416">
                  <c:v>5650</c:v>
                </c:pt>
                <c:pt idx="417">
                  <c:v>5650</c:v>
                </c:pt>
                <c:pt idx="418">
                  <c:v>5650</c:v>
                </c:pt>
                <c:pt idx="419">
                  <c:v>5650</c:v>
                </c:pt>
                <c:pt idx="420">
                  <c:v>5650</c:v>
                </c:pt>
                <c:pt idx="421">
                  <c:v>5650</c:v>
                </c:pt>
                <c:pt idx="422">
                  <c:v>5650</c:v>
                </c:pt>
                <c:pt idx="423">
                  <c:v>5650</c:v>
                </c:pt>
                <c:pt idx="424">
                  <c:v>5650</c:v>
                </c:pt>
                <c:pt idx="425">
                  <c:v>5650</c:v>
                </c:pt>
                <c:pt idx="426">
                  <c:v>5650</c:v>
                </c:pt>
                <c:pt idx="427">
                  <c:v>5750</c:v>
                </c:pt>
                <c:pt idx="428">
                  <c:v>5750</c:v>
                </c:pt>
                <c:pt idx="429">
                  <c:v>5850</c:v>
                </c:pt>
                <c:pt idx="430">
                  <c:v>6350</c:v>
                </c:pt>
                <c:pt idx="431">
                  <c:v>6950</c:v>
                </c:pt>
                <c:pt idx="432">
                  <c:v>6950</c:v>
                </c:pt>
                <c:pt idx="433">
                  <c:v>7000</c:v>
                </c:pt>
                <c:pt idx="434">
                  <c:v>7000</c:v>
                </c:pt>
                <c:pt idx="435">
                  <c:v>7000</c:v>
                </c:pt>
                <c:pt idx="436">
                  <c:v>7150</c:v>
                </c:pt>
                <c:pt idx="437">
                  <c:v>7150</c:v>
                </c:pt>
                <c:pt idx="438">
                  <c:v>7150</c:v>
                </c:pt>
                <c:pt idx="439">
                  <c:v>7150</c:v>
                </c:pt>
                <c:pt idx="440">
                  <c:v>7150</c:v>
                </c:pt>
                <c:pt idx="441">
                  <c:v>7150</c:v>
                </c:pt>
                <c:pt idx="442">
                  <c:v>7150</c:v>
                </c:pt>
                <c:pt idx="443">
                  <c:v>7150</c:v>
                </c:pt>
                <c:pt idx="444">
                  <c:v>7150</c:v>
                </c:pt>
                <c:pt idx="445">
                  <c:v>7250</c:v>
                </c:pt>
                <c:pt idx="446">
                  <c:v>7550</c:v>
                </c:pt>
                <c:pt idx="447">
                  <c:v>7950</c:v>
                </c:pt>
                <c:pt idx="448">
                  <c:v>7950</c:v>
                </c:pt>
                <c:pt idx="449">
                  <c:v>7950</c:v>
                </c:pt>
                <c:pt idx="450">
                  <c:v>7950</c:v>
                </c:pt>
                <c:pt idx="451">
                  <c:v>8050</c:v>
                </c:pt>
                <c:pt idx="452">
                  <c:v>8050</c:v>
                </c:pt>
                <c:pt idx="453">
                  <c:v>8050</c:v>
                </c:pt>
                <c:pt idx="454">
                  <c:v>8050</c:v>
                </c:pt>
                <c:pt idx="455">
                  <c:v>8050</c:v>
                </c:pt>
                <c:pt idx="456">
                  <c:v>8050</c:v>
                </c:pt>
                <c:pt idx="457">
                  <c:v>8050</c:v>
                </c:pt>
                <c:pt idx="458">
                  <c:v>8050</c:v>
                </c:pt>
                <c:pt idx="459">
                  <c:v>8050</c:v>
                </c:pt>
                <c:pt idx="460">
                  <c:v>8050</c:v>
                </c:pt>
                <c:pt idx="461">
                  <c:v>8050</c:v>
                </c:pt>
                <c:pt idx="462">
                  <c:v>8200</c:v>
                </c:pt>
                <c:pt idx="463">
                  <c:v>8200</c:v>
                </c:pt>
                <c:pt idx="464">
                  <c:v>8200</c:v>
                </c:pt>
                <c:pt idx="465">
                  <c:v>8200</c:v>
                </c:pt>
                <c:pt idx="466">
                  <c:v>8200</c:v>
                </c:pt>
                <c:pt idx="467">
                  <c:v>8200</c:v>
                </c:pt>
                <c:pt idx="468">
                  <c:v>8200</c:v>
                </c:pt>
                <c:pt idx="469">
                  <c:v>8200</c:v>
                </c:pt>
                <c:pt idx="470">
                  <c:v>8200</c:v>
                </c:pt>
                <c:pt idx="471">
                  <c:v>8200</c:v>
                </c:pt>
                <c:pt idx="472">
                  <c:v>8400</c:v>
                </c:pt>
                <c:pt idx="473">
                  <c:v>8500</c:v>
                </c:pt>
                <c:pt idx="474">
                  <c:v>8500</c:v>
                </c:pt>
                <c:pt idx="475">
                  <c:v>8500</c:v>
                </c:pt>
                <c:pt idx="476">
                  <c:v>8550</c:v>
                </c:pt>
                <c:pt idx="477">
                  <c:v>8550</c:v>
                </c:pt>
                <c:pt idx="478">
                  <c:v>8550</c:v>
                </c:pt>
                <c:pt idx="479">
                  <c:v>8550</c:v>
                </c:pt>
                <c:pt idx="480">
                  <c:v>8550</c:v>
                </c:pt>
                <c:pt idx="481">
                  <c:v>8550</c:v>
                </c:pt>
                <c:pt idx="482">
                  <c:v>8550</c:v>
                </c:pt>
                <c:pt idx="483">
                  <c:v>8550</c:v>
                </c:pt>
                <c:pt idx="484">
                  <c:v>8550</c:v>
                </c:pt>
                <c:pt idx="485">
                  <c:v>8550</c:v>
                </c:pt>
                <c:pt idx="486">
                  <c:v>8550</c:v>
                </c:pt>
                <c:pt idx="487">
                  <c:v>8550</c:v>
                </c:pt>
                <c:pt idx="488">
                  <c:v>8450</c:v>
                </c:pt>
                <c:pt idx="489">
                  <c:v>8000</c:v>
                </c:pt>
                <c:pt idx="490">
                  <c:v>8000</c:v>
                </c:pt>
                <c:pt idx="491">
                  <c:v>8000</c:v>
                </c:pt>
                <c:pt idx="492">
                  <c:v>8000</c:v>
                </c:pt>
                <c:pt idx="493">
                  <c:v>8000</c:v>
                </c:pt>
                <c:pt idx="494">
                  <c:v>8000</c:v>
                </c:pt>
                <c:pt idx="495">
                  <c:v>8250</c:v>
                </c:pt>
                <c:pt idx="496">
                  <c:v>8000</c:v>
                </c:pt>
                <c:pt idx="497">
                  <c:v>8150</c:v>
                </c:pt>
                <c:pt idx="498">
                  <c:v>8150</c:v>
                </c:pt>
                <c:pt idx="499">
                  <c:v>8100</c:v>
                </c:pt>
                <c:pt idx="500">
                  <c:v>8100</c:v>
                </c:pt>
                <c:pt idx="501">
                  <c:v>8100</c:v>
                </c:pt>
                <c:pt idx="502">
                  <c:v>8100</c:v>
                </c:pt>
                <c:pt idx="503">
                  <c:v>8000</c:v>
                </c:pt>
                <c:pt idx="504">
                  <c:v>8000</c:v>
                </c:pt>
                <c:pt idx="505">
                  <c:v>8000</c:v>
                </c:pt>
                <c:pt idx="506">
                  <c:v>8000</c:v>
                </c:pt>
                <c:pt idx="507">
                  <c:v>8000</c:v>
                </c:pt>
                <c:pt idx="508">
                  <c:v>8000</c:v>
                </c:pt>
                <c:pt idx="509">
                  <c:v>8000</c:v>
                </c:pt>
                <c:pt idx="510">
                  <c:v>8000</c:v>
                </c:pt>
                <c:pt idx="511">
                  <c:v>8000</c:v>
                </c:pt>
                <c:pt idx="512">
                  <c:v>8000</c:v>
                </c:pt>
                <c:pt idx="513">
                  <c:v>8000</c:v>
                </c:pt>
                <c:pt idx="514">
                  <c:v>8000</c:v>
                </c:pt>
                <c:pt idx="515">
                  <c:v>8000</c:v>
                </c:pt>
                <c:pt idx="516">
                  <c:v>8000</c:v>
                </c:pt>
                <c:pt idx="517">
                  <c:v>7900</c:v>
                </c:pt>
                <c:pt idx="518">
                  <c:v>7250</c:v>
                </c:pt>
                <c:pt idx="519">
                  <c:v>7200</c:v>
                </c:pt>
                <c:pt idx="520">
                  <c:v>7200</c:v>
                </c:pt>
                <c:pt idx="521">
                  <c:v>7200</c:v>
                </c:pt>
                <c:pt idx="522">
                  <c:v>7200</c:v>
                </c:pt>
                <c:pt idx="523">
                  <c:v>7050</c:v>
                </c:pt>
                <c:pt idx="524">
                  <c:v>7050</c:v>
                </c:pt>
                <c:pt idx="525">
                  <c:v>6750</c:v>
                </c:pt>
                <c:pt idx="526">
                  <c:v>6750</c:v>
                </c:pt>
                <c:pt idx="527">
                  <c:v>6750</c:v>
                </c:pt>
                <c:pt idx="528">
                  <c:v>6750</c:v>
                </c:pt>
                <c:pt idx="529">
                  <c:v>6650</c:v>
                </c:pt>
                <c:pt idx="530">
                  <c:v>6450</c:v>
                </c:pt>
                <c:pt idx="531">
                  <c:v>6450</c:v>
                </c:pt>
                <c:pt idx="532">
                  <c:v>6100</c:v>
                </c:pt>
                <c:pt idx="533">
                  <c:v>6100</c:v>
                </c:pt>
                <c:pt idx="534">
                  <c:v>5900</c:v>
                </c:pt>
                <c:pt idx="535">
                  <c:v>5700</c:v>
                </c:pt>
                <c:pt idx="536">
                  <c:v>5000</c:v>
                </c:pt>
                <c:pt idx="537">
                  <c:v>5000</c:v>
                </c:pt>
                <c:pt idx="538">
                  <c:v>5000</c:v>
                </c:pt>
                <c:pt idx="539">
                  <c:v>5000</c:v>
                </c:pt>
                <c:pt idx="540">
                  <c:v>5000</c:v>
                </c:pt>
                <c:pt idx="541">
                  <c:v>5050</c:v>
                </c:pt>
                <c:pt idx="542">
                  <c:v>5150</c:v>
                </c:pt>
                <c:pt idx="543">
                  <c:v>5150</c:v>
                </c:pt>
                <c:pt idx="544">
                  <c:v>5300</c:v>
                </c:pt>
                <c:pt idx="545">
                  <c:v>5600</c:v>
                </c:pt>
                <c:pt idx="546">
                  <c:v>5750</c:v>
                </c:pt>
                <c:pt idx="547">
                  <c:v>5750</c:v>
                </c:pt>
                <c:pt idx="548">
                  <c:v>5950</c:v>
                </c:pt>
                <c:pt idx="549">
                  <c:v>5950</c:v>
                </c:pt>
                <c:pt idx="550">
                  <c:v>5950</c:v>
                </c:pt>
                <c:pt idx="551">
                  <c:v>5950</c:v>
                </c:pt>
                <c:pt idx="552">
                  <c:v>5950</c:v>
                </c:pt>
                <c:pt idx="553">
                  <c:v>6350</c:v>
                </c:pt>
                <c:pt idx="554">
                  <c:v>6350</c:v>
                </c:pt>
                <c:pt idx="555">
                  <c:v>6550</c:v>
                </c:pt>
                <c:pt idx="556">
                  <c:v>6600</c:v>
                </c:pt>
                <c:pt idx="557">
                  <c:v>6800</c:v>
                </c:pt>
                <c:pt idx="558">
                  <c:v>6800</c:v>
                </c:pt>
                <c:pt idx="559">
                  <c:v>6800</c:v>
                </c:pt>
                <c:pt idx="560">
                  <c:v>6800</c:v>
                </c:pt>
                <c:pt idx="561">
                  <c:v>6800</c:v>
                </c:pt>
                <c:pt idx="562">
                  <c:v>6700</c:v>
                </c:pt>
                <c:pt idx="563">
                  <c:v>6700</c:v>
                </c:pt>
                <c:pt idx="564">
                  <c:v>6700</c:v>
                </c:pt>
                <c:pt idx="565">
                  <c:v>6700</c:v>
                </c:pt>
                <c:pt idx="566">
                  <c:v>6700</c:v>
                </c:pt>
                <c:pt idx="567">
                  <c:v>6500</c:v>
                </c:pt>
                <c:pt idx="568">
                  <c:v>6500</c:v>
                </c:pt>
                <c:pt idx="569">
                  <c:v>6400</c:v>
                </c:pt>
                <c:pt idx="570">
                  <c:v>6400</c:v>
                </c:pt>
                <c:pt idx="571">
                  <c:v>6400</c:v>
                </c:pt>
                <c:pt idx="572">
                  <c:v>6200</c:v>
                </c:pt>
                <c:pt idx="573">
                  <c:v>6200</c:v>
                </c:pt>
                <c:pt idx="574">
                  <c:v>6200</c:v>
                </c:pt>
                <c:pt idx="575">
                  <c:v>6250</c:v>
                </c:pt>
                <c:pt idx="576">
                  <c:v>6400</c:v>
                </c:pt>
                <c:pt idx="577">
                  <c:v>6400</c:v>
                </c:pt>
                <c:pt idx="578">
                  <c:v>6400</c:v>
                </c:pt>
                <c:pt idx="579">
                  <c:v>6350</c:v>
                </c:pt>
                <c:pt idx="580">
                  <c:v>6350</c:v>
                </c:pt>
                <c:pt idx="581">
                  <c:v>6350</c:v>
                </c:pt>
                <c:pt idx="582">
                  <c:v>6350</c:v>
                </c:pt>
                <c:pt idx="583">
                  <c:v>6350</c:v>
                </c:pt>
                <c:pt idx="584">
                  <c:v>6350</c:v>
                </c:pt>
                <c:pt idx="585">
                  <c:v>6350</c:v>
                </c:pt>
                <c:pt idx="586">
                  <c:v>6350</c:v>
                </c:pt>
                <c:pt idx="587">
                  <c:v>6350</c:v>
                </c:pt>
                <c:pt idx="588">
                  <c:v>6350</c:v>
                </c:pt>
                <c:pt idx="589">
                  <c:v>6350</c:v>
                </c:pt>
                <c:pt idx="590">
                  <c:v>6450</c:v>
                </c:pt>
                <c:pt idx="591">
                  <c:v>6450</c:v>
                </c:pt>
                <c:pt idx="592">
                  <c:v>6450</c:v>
                </c:pt>
                <c:pt idx="593">
                  <c:v>6450</c:v>
                </c:pt>
                <c:pt idx="594">
                  <c:v>6450</c:v>
                </c:pt>
                <c:pt idx="595">
                  <c:v>6450</c:v>
                </c:pt>
                <c:pt idx="596">
                  <c:v>6500</c:v>
                </c:pt>
                <c:pt idx="597">
                  <c:v>6500</c:v>
                </c:pt>
                <c:pt idx="598">
                  <c:v>6500</c:v>
                </c:pt>
                <c:pt idx="599">
                  <c:v>6500</c:v>
                </c:pt>
                <c:pt idx="600">
                  <c:v>6450</c:v>
                </c:pt>
                <c:pt idx="601">
                  <c:v>6450</c:v>
                </c:pt>
                <c:pt idx="602">
                  <c:v>6450</c:v>
                </c:pt>
                <c:pt idx="603">
                  <c:v>6450</c:v>
                </c:pt>
                <c:pt idx="604">
                  <c:v>6450</c:v>
                </c:pt>
                <c:pt idx="605">
                  <c:v>6450</c:v>
                </c:pt>
                <c:pt idx="606">
                  <c:v>6450</c:v>
                </c:pt>
                <c:pt idx="607">
                  <c:v>6350</c:v>
                </c:pt>
                <c:pt idx="608">
                  <c:v>6350</c:v>
                </c:pt>
                <c:pt idx="609">
                  <c:v>6350</c:v>
                </c:pt>
                <c:pt idx="610">
                  <c:v>6350</c:v>
                </c:pt>
                <c:pt idx="611">
                  <c:v>6250</c:v>
                </c:pt>
                <c:pt idx="612">
                  <c:v>6250</c:v>
                </c:pt>
                <c:pt idx="613">
                  <c:v>6250</c:v>
                </c:pt>
                <c:pt idx="614">
                  <c:v>6250</c:v>
                </c:pt>
                <c:pt idx="615">
                  <c:v>6150</c:v>
                </c:pt>
                <c:pt idx="616">
                  <c:v>6150</c:v>
                </c:pt>
                <c:pt idx="617">
                  <c:v>6150</c:v>
                </c:pt>
                <c:pt idx="618">
                  <c:v>6150</c:v>
                </c:pt>
                <c:pt idx="619">
                  <c:v>6050</c:v>
                </c:pt>
                <c:pt idx="620">
                  <c:v>6050</c:v>
                </c:pt>
                <c:pt idx="621">
                  <c:v>5950</c:v>
                </c:pt>
                <c:pt idx="622">
                  <c:v>5950</c:v>
                </c:pt>
                <c:pt idx="623">
                  <c:v>5950</c:v>
                </c:pt>
                <c:pt idx="624">
                  <c:v>5950</c:v>
                </c:pt>
                <c:pt idx="625">
                  <c:v>5950</c:v>
                </c:pt>
                <c:pt idx="626">
                  <c:v>5950</c:v>
                </c:pt>
                <c:pt idx="627">
                  <c:v>5950</c:v>
                </c:pt>
                <c:pt idx="628">
                  <c:v>5950</c:v>
                </c:pt>
                <c:pt idx="629">
                  <c:v>5950</c:v>
                </c:pt>
                <c:pt idx="630">
                  <c:v>6050</c:v>
                </c:pt>
                <c:pt idx="631">
                  <c:v>6050</c:v>
                </c:pt>
                <c:pt idx="632">
                  <c:v>6150</c:v>
                </c:pt>
                <c:pt idx="633">
                  <c:v>6150</c:v>
                </c:pt>
                <c:pt idx="634">
                  <c:v>6250</c:v>
                </c:pt>
                <c:pt idx="635">
                  <c:v>6250</c:v>
                </c:pt>
                <c:pt idx="636">
                  <c:v>6250</c:v>
                </c:pt>
                <c:pt idx="637">
                  <c:v>6350</c:v>
                </c:pt>
                <c:pt idx="638">
                  <c:v>6350</c:v>
                </c:pt>
                <c:pt idx="639">
                  <c:v>6425</c:v>
                </c:pt>
                <c:pt idx="640">
                  <c:v>6425</c:v>
                </c:pt>
                <c:pt idx="641">
                  <c:v>6425</c:v>
                </c:pt>
                <c:pt idx="642">
                  <c:v>6525</c:v>
                </c:pt>
                <c:pt idx="643">
                  <c:v>6525</c:v>
                </c:pt>
                <c:pt idx="644">
                  <c:v>6525</c:v>
                </c:pt>
                <c:pt idx="645">
                  <c:v>6525</c:v>
                </c:pt>
                <c:pt idx="646">
                  <c:v>6525</c:v>
                </c:pt>
                <c:pt idx="647">
                  <c:v>6600</c:v>
                </c:pt>
                <c:pt idx="648">
                  <c:v>6600</c:v>
                </c:pt>
                <c:pt idx="649">
                  <c:v>6600</c:v>
                </c:pt>
                <c:pt idx="650">
                  <c:v>6600</c:v>
                </c:pt>
                <c:pt idx="651">
                  <c:v>6550</c:v>
                </c:pt>
                <c:pt idx="652">
                  <c:v>6550</c:v>
                </c:pt>
                <c:pt idx="653">
                  <c:v>6550</c:v>
                </c:pt>
                <c:pt idx="654">
                  <c:v>6550</c:v>
                </c:pt>
                <c:pt idx="655">
                  <c:v>6550</c:v>
                </c:pt>
                <c:pt idx="656">
                  <c:v>6550</c:v>
                </c:pt>
                <c:pt idx="657">
                  <c:v>6550</c:v>
                </c:pt>
                <c:pt idx="658">
                  <c:v>6650</c:v>
                </c:pt>
                <c:pt idx="659">
                  <c:v>6650</c:v>
                </c:pt>
                <c:pt idx="660">
                  <c:v>6650</c:v>
                </c:pt>
                <c:pt idx="661">
                  <c:v>6650</c:v>
                </c:pt>
                <c:pt idx="662">
                  <c:v>6650</c:v>
                </c:pt>
                <c:pt idx="663">
                  <c:v>6650</c:v>
                </c:pt>
                <c:pt idx="664">
                  <c:v>6650</c:v>
                </c:pt>
                <c:pt idx="665">
                  <c:v>6650</c:v>
                </c:pt>
                <c:pt idx="666">
                  <c:v>6650</c:v>
                </c:pt>
                <c:pt idx="667">
                  <c:v>6650</c:v>
                </c:pt>
                <c:pt idx="668">
                  <c:v>6650</c:v>
                </c:pt>
                <c:pt idx="669">
                  <c:v>6650</c:v>
                </c:pt>
                <c:pt idx="670">
                  <c:v>6650</c:v>
                </c:pt>
                <c:pt idx="671">
                  <c:v>6650</c:v>
                </c:pt>
                <c:pt idx="672">
                  <c:v>6650</c:v>
                </c:pt>
                <c:pt idx="673">
                  <c:v>6650</c:v>
                </c:pt>
                <c:pt idx="674">
                  <c:v>6650</c:v>
                </c:pt>
                <c:pt idx="675">
                  <c:v>6650</c:v>
                </c:pt>
                <c:pt idx="676">
                  <c:v>6800</c:v>
                </c:pt>
                <c:pt idx="677">
                  <c:v>6800</c:v>
                </c:pt>
                <c:pt idx="678">
                  <c:v>6800</c:v>
                </c:pt>
                <c:pt idx="679">
                  <c:v>6900</c:v>
                </c:pt>
                <c:pt idx="680">
                  <c:v>6900</c:v>
                </c:pt>
                <c:pt idx="681">
                  <c:v>6900</c:v>
                </c:pt>
                <c:pt idx="682">
                  <c:v>6900</c:v>
                </c:pt>
                <c:pt idx="683">
                  <c:v>6900</c:v>
                </c:pt>
                <c:pt idx="684">
                  <c:v>6900</c:v>
                </c:pt>
                <c:pt idx="685">
                  <c:v>6900</c:v>
                </c:pt>
                <c:pt idx="686">
                  <c:v>6900</c:v>
                </c:pt>
                <c:pt idx="687">
                  <c:v>6900</c:v>
                </c:pt>
                <c:pt idx="688">
                  <c:v>6900</c:v>
                </c:pt>
                <c:pt idx="689">
                  <c:v>6900</c:v>
                </c:pt>
                <c:pt idx="690">
                  <c:v>6900</c:v>
                </c:pt>
                <c:pt idx="691">
                  <c:v>6900</c:v>
                </c:pt>
                <c:pt idx="692">
                  <c:v>6900</c:v>
                </c:pt>
                <c:pt idx="693">
                  <c:v>6900</c:v>
                </c:pt>
                <c:pt idx="694">
                  <c:v>6900</c:v>
                </c:pt>
                <c:pt idx="695">
                  <c:v>6900</c:v>
                </c:pt>
                <c:pt idx="696">
                  <c:v>6900</c:v>
                </c:pt>
                <c:pt idx="697">
                  <c:v>6900</c:v>
                </c:pt>
                <c:pt idx="698">
                  <c:v>6900</c:v>
                </c:pt>
                <c:pt idx="699">
                  <c:v>6900</c:v>
                </c:pt>
                <c:pt idx="700">
                  <c:v>6600</c:v>
                </c:pt>
                <c:pt idx="701">
                  <c:v>6600</c:v>
                </c:pt>
                <c:pt idx="702">
                  <c:v>6600</c:v>
                </c:pt>
                <c:pt idx="703">
                  <c:v>6600</c:v>
                </c:pt>
                <c:pt idx="704">
                  <c:v>6600</c:v>
                </c:pt>
                <c:pt idx="705">
                  <c:v>6600</c:v>
                </c:pt>
                <c:pt idx="706">
                  <c:v>6450</c:v>
                </c:pt>
                <c:pt idx="707">
                  <c:v>6450</c:v>
                </c:pt>
                <c:pt idx="708">
                  <c:v>6450</c:v>
                </c:pt>
                <c:pt idx="709">
                  <c:v>6450</c:v>
                </c:pt>
                <c:pt idx="710">
                  <c:v>6450</c:v>
                </c:pt>
                <c:pt idx="711">
                  <c:v>6450</c:v>
                </c:pt>
                <c:pt idx="712">
                  <c:v>6350</c:v>
                </c:pt>
                <c:pt idx="713">
                  <c:v>6350</c:v>
                </c:pt>
                <c:pt idx="714">
                  <c:v>6350</c:v>
                </c:pt>
                <c:pt idx="715">
                  <c:v>6350</c:v>
                </c:pt>
                <c:pt idx="716">
                  <c:v>6350</c:v>
                </c:pt>
                <c:pt idx="717">
                  <c:v>6350</c:v>
                </c:pt>
                <c:pt idx="718">
                  <c:v>6350</c:v>
                </c:pt>
                <c:pt idx="719">
                  <c:v>6250</c:v>
                </c:pt>
                <c:pt idx="720">
                  <c:v>6200</c:v>
                </c:pt>
                <c:pt idx="721">
                  <c:v>6200</c:v>
                </c:pt>
                <c:pt idx="722">
                  <c:v>6200</c:v>
                </c:pt>
                <c:pt idx="723">
                  <c:v>6200</c:v>
                </c:pt>
                <c:pt idx="724">
                  <c:v>6200</c:v>
                </c:pt>
                <c:pt idx="725">
                  <c:v>6200</c:v>
                </c:pt>
                <c:pt idx="726">
                  <c:v>6200</c:v>
                </c:pt>
                <c:pt idx="727">
                  <c:v>6200</c:v>
                </c:pt>
                <c:pt idx="728">
                  <c:v>6400</c:v>
                </c:pt>
                <c:pt idx="729">
                  <c:v>6400</c:v>
                </c:pt>
                <c:pt idx="730">
                  <c:v>6600</c:v>
                </c:pt>
                <c:pt idx="731">
                  <c:v>6900</c:v>
                </c:pt>
                <c:pt idx="732">
                  <c:v>7500</c:v>
                </c:pt>
                <c:pt idx="733">
                  <c:v>7500</c:v>
                </c:pt>
                <c:pt idx="734">
                  <c:v>7700</c:v>
                </c:pt>
                <c:pt idx="735">
                  <c:v>7700</c:v>
                </c:pt>
                <c:pt idx="736">
                  <c:v>7700</c:v>
                </c:pt>
                <c:pt idx="737">
                  <c:v>7700</c:v>
                </c:pt>
                <c:pt idx="738">
                  <c:v>7600</c:v>
                </c:pt>
                <c:pt idx="739">
                  <c:v>7600</c:v>
                </c:pt>
                <c:pt idx="740">
                  <c:v>7500</c:v>
                </c:pt>
                <c:pt idx="741">
                  <c:v>7500</c:v>
                </c:pt>
                <c:pt idx="742">
                  <c:v>8100</c:v>
                </c:pt>
                <c:pt idx="743">
                  <c:v>8100</c:v>
                </c:pt>
                <c:pt idx="744">
                  <c:v>8100</c:v>
                </c:pt>
                <c:pt idx="745">
                  <c:v>8100</c:v>
                </c:pt>
                <c:pt idx="746">
                  <c:v>8100</c:v>
                </c:pt>
                <c:pt idx="747">
                  <c:v>7950</c:v>
                </c:pt>
                <c:pt idx="748">
                  <c:v>7950</c:v>
                </c:pt>
                <c:pt idx="749">
                  <c:v>7900</c:v>
                </c:pt>
                <c:pt idx="750">
                  <c:v>7800</c:v>
                </c:pt>
                <c:pt idx="751">
                  <c:v>7700</c:v>
                </c:pt>
                <c:pt idx="752">
                  <c:v>7700</c:v>
                </c:pt>
                <c:pt idx="753">
                  <c:v>7600</c:v>
                </c:pt>
                <c:pt idx="754">
                  <c:v>7600</c:v>
                </c:pt>
                <c:pt idx="755">
                  <c:v>7450</c:v>
                </c:pt>
                <c:pt idx="756">
                  <c:v>7450</c:v>
                </c:pt>
                <c:pt idx="757">
                  <c:v>7400</c:v>
                </c:pt>
                <c:pt idx="758">
                  <c:v>7400</c:v>
                </c:pt>
                <c:pt idx="759">
                  <c:v>7400</c:v>
                </c:pt>
                <c:pt idx="760">
                  <c:v>7400</c:v>
                </c:pt>
                <c:pt idx="761">
                  <c:v>7400</c:v>
                </c:pt>
                <c:pt idx="762">
                  <c:v>7400</c:v>
                </c:pt>
                <c:pt idx="763">
                  <c:v>7400</c:v>
                </c:pt>
                <c:pt idx="764">
                  <c:v>7400</c:v>
                </c:pt>
                <c:pt idx="765">
                  <c:v>7400</c:v>
                </c:pt>
                <c:pt idx="766">
                  <c:v>7400</c:v>
                </c:pt>
                <c:pt idx="767">
                  <c:v>7400</c:v>
                </c:pt>
                <c:pt idx="768">
                  <c:v>7400</c:v>
                </c:pt>
                <c:pt idx="769">
                  <c:v>7400</c:v>
                </c:pt>
                <c:pt idx="770">
                  <c:v>7400</c:v>
                </c:pt>
                <c:pt idx="771">
                  <c:v>7400</c:v>
                </c:pt>
                <c:pt idx="772">
                  <c:v>7400</c:v>
                </c:pt>
                <c:pt idx="773">
                  <c:v>7400</c:v>
                </c:pt>
                <c:pt idx="774">
                  <c:v>7400</c:v>
                </c:pt>
                <c:pt idx="775">
                  <c:v>7400</c:v>
                </c:pt>
                <c:pt idx="776">
                  <c:v>7400</c:v>
                </c:pt>
                <c:pt idx="777">
                  <c:v>7400</c:v>
                </c:pt>
                <c:pt idx="778">
                  <c:v>7400</c:v>
                </c:pt>
                <c:pt idx="779">
                  <c:v>7400</c:v>
                </c:pt>
                <c:pt idx="780">
                  <c:v>7400</c:v>
                </c:pt>
                <c:pt idx="781">
                  <c:v>7400</c:v>
                </c:pt>
                <c:pt idx="782">
                  <c:v>7400</c:v>
                </c:pt>
                <c:pt idx="783">
                  <c:v>7400</c:v>
                </c:pt>
                <c:pt idx="784">
                  <c:v>7400</c:v>
                </c:pt>
                <c:pt idx="785">
                  <c:v>7400</c:v>
                </c:pt>
                <c:pt idx="786">
                  <c:v>7400</c:v>
                </c:pt>
                <c:pt idx="787">
                  <c:v>7400</c:v>
                </c:pt>
                <c:pt idx="788">
                  <c:v>7400</c:v>
                </c:pt>
                <c:pt idx="789">
                  <c:v>7400</c:v>
                </c:pt>
                <c:pt idx="790">
                  <c:v>7450</c:v>
                </c:pt>
                <c:pt idx="791">
                  <c:v>7450</c:v>
                </c:pt>
                <c:pt idx="792">
                  <c:v>7450</c:v>
                </c:pt>
                <c:pt idx="793">
                  <c:v>7450</c:v>
                </c:pt>
                <c:pt idx="794">
                  <c:v>7600</c:v>
                </c:pt>
                <c:pt idx="795">
                  <c:v>7600</c:v>
                </c:pt>
                <c:pt idx="796">
                  <c:v>7900</c:v>
                </c:pt>
                <c:pt idx="797">
                  <c:v>7900</c:v>
                </c:pt>
                <c:pt idx="798">
                  <c:v>7900</c:v>
                </c:pt>
                <c:pt idx="799">
                  <c:v>7900</c:v>
                </c:pt>
                <c:pt idx="800">
                  <c:v>7900</c:v>
                </c:pt>
                <c:pt idx="801">
                  <c:v>7900</c:v>
                </c:pt>
                <c:pt idx="802">
                  <c:v>7900</c:v>
                </c:pt>
                <c:pt idx="803">
                  <c:v>7900</c:v>
                </c:pt>
                <c:pt idx="804">
                  <c:v>7900</c:v>
                </c:pt>
                <c:pt idx="805">
                  <c:v>7900</c:v>
                </c:pt>
                <c:pt idx="806">
                  <c:v>7850</c:v>
                </c:pt>
                <c:pt idx="807">
                  <c:v>7850</c:v>
                </c:pt>
                <c:pt idx="808">
                  <c:v>7850</c:v>
                </c:pt>
                <c:pt idx="809">
                  <c:v>7850</c:v>
                </c:pt>
                <c:pt idx="810">
                  <c:v>7850</c:v>
                </c:pt>
                <c:pt idx="811">
                  <c:v>7800</c:v>
                </c:pt>
                <c:pt idx="812">
                  <c:v>7800</c:v>
                </c:pt>
                <c:pt idx="813">
                  <c:v>7800</c:v>
                </c:pt>
                <c:pt idx="814">
                  <c:v>7700</c:v>
                </c:pt>
                <c:pt idx="815">
                  <c:v>7700</c:v>
                </c:pt>
                <c:pt idx="816">
                  <c:v>7700</c:v>
                </c:pt>
                <c:pt idx="817">
                  <c:v>7700</c:v>
                </c:pt>
                <c:pt idx="818">
                  <c:v>7550</c:v>
                </c:pt>
                <c:pt idx="819">
                  <c:v>7650</c:v>
                </c:pt>
                <c:pt idx="820">
                  <c:v>7650</c:v>
                </c:pt>
                <c:pt idx="821">
                  <c:v>7650</c:v>
                </c:pt>
                <c:pt idx="822">
                  <c:v>7650</c:v>
                </c:pt>
                <c:pt idx="823">
                  <c:v>7650</c:v>
                </c:pt>
                <c:pt idx="824">
                  <c:v>7600</c:v>
                </c:pt>
                <c:pt idx="825">
                  <c:v>7400</c:v>
                </c:pt>
                <c:pt idx="826">
                  <c:v>7300</c:v>
                </c:pt>
                <c:pt idx="827">
                  <c:v>7200</c:v>
                </c:pt>
                <c:pt idx="828">
                  <c:v>7200</c:v>
                </c:pt>
                <c:pt idx="829">
                  <c:v>7200</c:v>
                </c:pt>
                <c:pt idx="830">
                  <c:v>7200</c:v>
                </c:pt>
                <c:pt idx="831">
                  <c:v>7200</c:v>
                </c:pt>
                <c:pt idx="832">
                  <c:v>7200</c:v>
                </c:pt>
                <c:pt idx="833">
                  <c:v>7200</c:v>
                </c:pt>
                <c:pt idx="834">
                  <c:v>7200</c:v>
                </c:pt>
                <c:pt idx="835">
                  <c:v>7200</c:v>
                </c:pt>
                <c:pt idx="836">
                  <c:v>7200</c:v>
                </c:pt>
                <c:pt idx="837">
                  <c:v>7100</c:v>
                </c:pt>
                <c:pt idx="838">
                  <c:v>7100</c:v>
                </c:pt>
                <c:pt idx="839">
                  <c:v>7100</c:v>
                </c:pt>
                <c:pt idx="840">
                  <c:v>7100</c:v>
                </c:pt>
                <c:pt idx="841">
                  <c:v>7100</c:v>
                </c:pt>
                <c:pt idx="842">
                  <c:v>6850</c:v>
                </c:pt>
                <c:pt idx="843">
                  <c:v>6850</c:v>
                </c:pt>
                <c:pt idx="844">
                  <c:v>6850</c:v>
                </c:pt>
                <c:pt idx="845">
                  <c:v>6850</c:v>
                </c:pt>
                <c:pt idx="846">
                  <c:v>6850</c:v>
                </c:pt>
                <c:pt idx="847">
                  <c:v>6850</c:v>
                </c:pt>
                <c:pt idx="848">
                  <c:v>6850</c:v>
                </c:pt>
                <c:pt idx="849">
                  <c:v>6850</c:v>
                </c:pt>
                <c:pt idx="850">
                  <c:v>6850</c:v>
                </c:pt>
                <c:pt idx="851">
                  <c:v>6850</c:v>
                </c:pt>
                <c:pt idx="852">
                  <c:v>6850</c:v>
                </c:pt>
                <c:pt idx="853">
                  <c:v>6850</c:v>
                </c:pt>
                <c:pt idx="854">
                  <c:v>6850</c:v>
                </c:pt>
                <c:pt idx="855">
                  <c:v>6850</c:v>
                </c:pt>
                <c:pt idx="856">
                  <c:v>6850</c:v>
                </c:pt>
                <c:pt idx="857">
                  <c:v>6850</c:v>
                </c:pt>
                <c:pt idx="858">
                  <c:v>6850</c:v>
                </c:pt>
                <c:pt idx="859">
                  <c:v>6850</c:v>
                </c:pt>
                <c:pt idx="860">
                  <c:v>6900</c:v>
                </c:pt>
                <c:pt idx="861">
                  <c:v>7100</c:v>
                </c:pt>
                <c:pt idx="862">
                  <c:v>7100</c:v>
                </c:pt>
                <c:pt idx="863">
                  <c:v>7100</c:v>
                </c:pt>
                <c:pt idx="864">
                  <c:v>7100</c:v>
                </c:pt>
                <c:pt idx="865">
                  <c:v>7200</c:v>
                </c:pt>
                <c:pt idx="866">
                  <c:v>7700</c:v>
                </c:pt>
                <c:pt idx="867">
                  <c:v>7700</c:v>
                </c:pt>
                <c:pt idx="868">
                  <c:v>7700</c:v>
                </c:pt>
                <c:pt idx="869">
                  <c:v>7800</c:v>
                </c:pt>
                <c:pt idx="870">
                  <c:v>7800</c:v>
                </c:pt>
                <c:pt idx="871">
                  <c:v>7800</c:v>
                </c:pt>
                <c:pt idx="872">
                  <c:v>7800</c:v>
                </c:pt>
                <c:pt idx="873">
                  <c:v>7800</c:v>
                </c:pt>
                <c:pt idx="874">
                  <c:v>7800</c:v>
                </c:pt>
                <c:pt idx="875">
                  <c:v>7800</c:v>
                </c:pt>
                <c:pt idx="876">
                  <c:v>7800</c:v>
                </c:pt>
                <c:pt idx="877">
                  <c:v>7700</c:v>
                </c:pt>
                <c:pt idx="878">
                  <c:v>7700</c:v>
                </c:pt>
                <c:pt idx="879">
                  <c:v>7600</c:v>
                </c:pt>
                <c:pt idx="880">
                  <c:v>7600</c:v>
                </c:pt>
                <c:pt idx="881">
                  <c:v>7600</c:v>
                </c:pt>
                <c:pt idx="882">
                  <c:v>7600</c:v>
                </c:pt>
                <c:pt idx="883">
                  <c:v>7600</c:v>
                </c:pt>
                <c:pt idx="884">
                  <c:v>7550</c:v>
                </c:pt>
                <c:pt idx="885">
                  <c:v>7550</c:v>
                </c:pt>
                <c:pt idx="886">
                  <c:v>7550</c:v>
                </c:pt>
                <c:pt idx="887">
                  <c:v>7550</c:v>
                </c:pt>
                <c:pt idx="888">
                  <c:v>7550</c:v>
                </c:pt>
                <c:pt idx="889">
                  <c:v>7550</c:v>
                </c:pt>
                <c:pt idx="890">
                  <c:v>7550</c:v>
                </c:pt>
                <c:pt idx="891">
                  <c:v>7550</c:v>
                </c:pt>
                <c:pt idx="892">
                  <c:v>7550</c:v>
                </c:pt>
                <c:pt idx="893">
                  <c:v>7550</c:v>
                </c:pt>
                <c:pt idx="894">
                  <c:v>7550</c:v>
                </c:pt>
                <c:pt idx="895">
                  <c:v>7550</c:v>
                </c:pt>
                <c:pt idx="896">
                  <c:v>7550</c:v>
                </c:pt>
                <c:pt idx="897">
                  <c:v>7550</c:v>
                </c:pt>
                <c:pt idx="898">
                  <c:v>7550</c:v>
                </c:pt>
                <c:pt idx="899">
                  <c:v>7550</c:v>
                </c:pt>
                <c:pt idx="900">
                  <c:v>7550</c:v>
                </c:pt>
                <c:pt idx="901">
                  <c:v>7550</c:v>
                </c:pt>
                <c:pt idx="902">
                  <c:v>7550</c:v>
                </c:pt>
                <c:pt idx="903">
                  <c:v>7550</c:v>
                </c:pt>
                <c:pt idx="904">
                  <c:v>7550</c:v>
                </c:pt>
                <c:pt idx="905">
                  <c:v>7550</c:v>
                </c:pt>
                <c:pt idx="906">
                  <c:v>7550</c:v>
                </c:pt>
                <c:pt idx="907">
                  <c:v>7550</c:v>
                </c:pt>
                <c:pt idx="908">
                  <c:v>7550</c:v>
                </c:pt>
                <c:pt idx="909">
                  <c:v>7800</c:v>
                </c:pt>
                <c:pt idx="910">
                  <c:v>7800</c:v>
                </c:pt>
                <c:pt idx="911">
                  <c:v>7800</c:v>
                </c:pt>
                <c:pt idx="912">
                  <c:v>7900</c:v>
                </c:pt>
                <c:pt idx="913">
                  <c:v>7900</c:v>
                </c:pt>
                <c:pt idx="914">
                  <c:v>7900</c:v>
                </c:pt>
                <c:pt idx="915">
                  <c:v>7800</c:v>
                </c:pt>
                <c:pt idx="916">
                  <c:v>7800</c:v>
                </c:pt>
                <c:pt idx="917">
                  <c:v>7800</c:v>
                </c:pt>
                <c:pt idx="918">
                  <c:v>7800</c:v>
                </c:pt>
                <c:pt idx="919">
                  <c:v>7800</c:v>
                </c:pt>
                <c:pt idx="920">
                  <c:v>7800</c:v>
                </c:pt>
                <c:pt idx="921">
                  <c:v>7800</c:v>
                </c:pt>
                <c:pt idx="922">
                  <c:v>7800</c:v>
                </c:pt>
                <c:pt idx="923">
                  <c:v>7700</c:v>
                </c:pt>
                <c:pt idx="924">
                  <c:v>7700</c:v>
                </c:pt>
                <c:pt idx="925">
                  <c:v>7600</c:v>
                </c:pt>
                <c:pt idx="926">
                  <c:v>7600</c:v>
                </c:pt>
                <c:pt idx="927">
                  <c:v>7600</c:v>
                </c:pt>
                <c:pt idx="928">
                  <c:v>7600</c:v>
                </c:pt>
                <c:pt idx="929">
                  <c:v>7600</c:v>
                </c:pt>
                <c:pt idx="930">
                  <c:v>7600</c:v>
                </c:pt>
                <c:pt idx="931">
                  <c:v>7600</c:v>
                </c:pt>
                <c:pt idx="932">
                  <c:v>7600</c:v>
                </c:pt>
                <c:pt idx="933">
                  <c:v>7600</c:v>
                </c:pt>
                <c:pt idx="934">
                  <c:v>7500</c:v>
                </c:pt>
                <c:pt idx="935">
                  <c:v>7500</c:v>
                </c:pt>
                <c:pt idx="936">
                  <c:v>7500</c:v>
                </c:pt>
                <c:pt idx="937">
                  <c:v>7500</c:v>
                </c:pt>
                <c:pt idx="938">
                  <c:v>7500</c:v>
                </c:pt>
                <c:pt idx="939">
                  <c:v>7500</c:v>
                </c:pt>
                <c:pt idx="940">
                  <c:v>7500</c:v>
                </c:pt>
                <c:pt idx="941">
                  <c:v>7500</c:v>
                </c:pt>
                <c:pt idx="942">
                  <c:v>7500</c:v>
                </c:pt>
                <c:pt idx="943">
                  <c:v>7500</c:v>
                </c:pt>
                <c:pt idx="944">
                  <c:v>7500</c:v>
                </c:pt>
                <c:pt idx="945">
                  <c:v>7500</c:v>
                </c:pt>
                <c:pt idx="946">
                  <c:v>7500</c:v>
                </c:pt>
                <c:pt idx="947">
                  <c:v>7500</c:v>
                </c:pt>
                <c:pt idx="948">
                  <c:v>7500</c:v>
                </c:pt>
                <c:pt idx="949">
                  <c:v>7500</c:v>
                </c:pt>
                <c:pt idx="950">
                  <c:v>7500</c:v>
                </c:pt>
                <c:pt idx="951">
                  <c:v>7500</c:v>
                </c:pt>
                <c:pt idx="952">
                  <c:v>7600</c:v>
                </c:pt>
                <c:pt idx="953">
                  <c:v>7600</c:v>
                </c:pt>
                <c:pt idx="954">
                  <c:v>7600</c:v>
                </c:pt>
                <c:pt idx="955">
                  <c:v>7600</c:v>
                </c:pt>
                <c:pt idx="956">
                  <c:v>7600</c:v>
                </c:pt>
                <c:pt idx="957">
                  <c:v>7600</c:v>
                </c:pt>
                <c:pt idx="958">
                  <c:v>7600</c:v>
                </c:pt>
                <c:pt idx="959">
                  <c:v>7600</c:v>
                </c:pt>
                <c:pt idx="960">
                  <c:v>7600</c:v>
                </c:pt>
                <c:pt idx="961">
                  <c:v>7600</c:v>
                </c:pt>
                <c:pt idx="962">
                  <c:v>7600</c:v>
                </c:pt>
                <c:pt idx="963">
                  <c:v>7600</c:v>
                </c:pt>
                <c:pt idx="964">
                  <c:v>7600</c:v>
                </c:pt>
                <c:pt idx="965">
                  <c:v>7600</c:v>
                </c:pt>
                <c:pt idx="966">
                  <c:v>7600</c:v>
                </c:pt>
                <c:pt idx="967">
                  <c:v>7600</c:v>
                </c:pt>
                <c:pt idx="968">
                  <c:v>7600</c:v>
                </c:pt>
                <c:pt idx="969">
                  <c:v>7600</c:v>
                </c:pt>
                <c:pt idx="970">
                  <c:v>7600</c:v>
                </c:pt>
                <c:pt idx="971">
                  <c:v>7600</c:v>
                </c:pt>
                <c:pt idx="972">
                  <c:v>7600</c:v>
                </c:pt>
                <c:pt idx="973">
                  <c:v>7600</c:v>
                </c:pt>
                <c:pt idx="974">
                  <c:v>7600</c:v>
                </c:pt>
                <c:pt idx="975">
                  <c:v>7600</c:v>
                </c:pt>
                <c:pt idx="976">
                  <c:v>7600</c:v>
                </c:pt>
                <c:pt idx="977">
                  <c:v>7600</c:v>
                </c:pt>
                <c:pt idx="978">
                  <c:v>7600</c:v>
                </c:pt>
                <c:pt idx="979">
                  <c:v>7600</c:v>
                </c:pt>
                <c:pt idx="980">
                  <c:v>7600</c:v>
                </c:pt>
                <c:pt idx="981">
                  <c:v>7600</c:v>
                </c:pt>
                <c:pt idx="982">
                  <c:v>7500</c:v>
                </c:pt>
                <c:pt idx="983">
                  <c:v>7500</c:v>
                </c:pt>
                <c:pt idx="984">
                  <c:v>7500</c:v>
                </c:pt>
                <c:pt idx="985">
                  <c:v>7500</c:v>
                </c:pt>
                <c:pt idx="986">
                  <c:v>7500</c:v>
                </c:pt>
                <c:pt idx="987">
                  <c:v>7500</c:v>
                </c:pt>
                <c:pt idx="988">
                  <c:v>7500</c:v>
                </c:pt>
                <c:pt idx="989">
                  <c:v>7500</c:v>
                </c:pt>
                <c:pt idx="990">
                  <c:v>7500</c:v>
                </c:pt>
                <c:pt idx="991">
                  <c:v>7500</c:v>
                </c:pt>
                <c:pt idx="992">
                  <c:v>7400</c:v>
                </c:pt>
                <c:pt idx="993">
                  <c:v>7400</c:v>
                </c:pt>
                <c:pt idx="994">
                  <c:v>7400</c:v>
                </c:pt>
                <c:pt idx="995">
                  <c:v>7400</c:v>
                </c:pt>
                <c:pt idx="996">
                  <c:v>7250</c:v>
                </c:pt>
                <c:pt idx="997">
                  <c:v>7250</c:v>
                </c:pt>
                <c:pt idx="998">
                  <c:v>7250</c:v>
                </c:pt>
                <c:pt idx="999">
                  <c:v>7250</c:v>
                </c:pt>
                <c:pt idx="1000">
                  <c:v>7250</c:v>
                </c:pt>
                <c:pt idx="1001">
                  <c:v>7250</c:v>
                </c:pt>
                <c:pt idx="1002">
                  <c:v>7250</c:v>
                </c:pt>
                <c:pt idx="1003">
                  <c:v>7250</c:v>
                </c:pt>
                <c:pt idx="1004">
                  <c:v>7250</c:v>
                </c:pt>
                <c:pt idx="1005">
                  <c:v>7250</c:v>
                </c:pt>
                <c:pt idx="1006">
                  <c:v>7250</c:v>
                </c:pt>
                <c:pt idx="1007">
                  <c:v>7250</c:v>
                </c:pt>
                <c:pt idx="1008">
                  <c:v>7250</c:v>
                </c:pt>
                <c:pt idx="1009">
                  <c:v>7000</c:v>
                </c:pt>
                <c:pt idx="1010">
                  <c:v>7000</c:v>
                </c:pt>
                <c:pt idx="1011">
                  <c:v>7000</c:v>
                </c:pt>
                <c:pt idx="1012">
                  <c:v>7000</c:v>
                </c:pt>
                <c:pt idx="1013">
                  <c:v>7000</c:v>
                </c:pt>
                <c:pt idx="1014">
                  <c:v>7000</c:v>
                </c:pt>
                <c:pt idx="1015">
                  <c:v>7000</c:v>
                </c:pt>
                <c:pt idx="1016">
                  <c:v>7000</c:v>
                </c:pt>
                <c:pt idx="1017">
                  <c:v>7000</c:v>
                </c:pt>
                <c:pt idx="1018">
                  <c:v>7000</c:v>
                </c:pt>
                <c:pt idx="1019">
                  <c:v>7000</c:v>
                </c:pt>
                <c:pt idx="1020">
                  <c:v>7000</c:v>
                </c:pt>
                <c:pt idx="1021">
                  <c:v>7000</c:v>
                </c:pt>
                <c:pt idx="1022">
                  <c:v>7000</c:v>
                </c:pt>
                <c:pt idx="1023">
                  <c:v>7000</c:v>
                </c:pt>
                <c:pt idx="1024">
                  <c:v>6900</c:v>
                </c:pt>
                <c:pt idx="1025">
                  <c:v>6900</c:v>
                </c:pt>
                <c:pt idx="1026">
                  <c:v>6850</c:v>
                </c:pt>
                <c:pt idx="1027">
                  <c:v>6850</c:v>
                </c:pt>
                <c:pt idx="1028">
                  <c:v>6850</c:v>
                </c:pt>
                <c:pt idx="1029">
                  <c:v>6850</c:v>
                </c:pt>
                <c:pt idx="1030">
                  <c:v>6850</c:v>
                </c:pt>
                <c:pt idx="1031">
                  <c:v>6900</c:v>
                </c:pt>
                <c:pt idx="1032">
                  <c:v>6900</c:v>
                </c:pt>
                <c:pt idx="1033">
                  <c:v>6900</c:v>
                </c:pt>
                <c:pt idx="1034">
                  <c:v>6900</c:v>
                </c:pt>
                <c:pt idx="1035">
                  <c:v>6900</c:v>
                </c:pt>
                <c:pt idx="1036">
                  <c:v>7000</c:v>
                </c:pt>
                <c:pt idx="1037">
                  <c:v>7000</c:v>
                </c:pt>
                <c:pt idx="1038">
                  <c:v>7000</c:v>
                </c:pt>
                <c:pt idx="1039">
                  <c:v>7000</c:v>
                </c:pt>
                <c:pt idx="1040">
                  <c:v>7000</c:v>
                </c:pt>
                <c:pt idx="1041">
                  <c:v>7000</c:v>
                </c:pt>
                <c:pt idx="1042">
                  <c:v>7000</c:v>
                </c:pt>
                <c:pt idx="1043">
                  <c:v>7050</c:v>
                </c:pt>
                <c:pt idx="1044">
                  <c:v>7050</c:v>
                </c:pt>
                <c:pt idx="1045">
                  <c:v>7050</c:v>
                </c:pt>
                <c:pt idx="1046">
                  <c:v>7050</c:v>
                </c:pt>
                <c:pt idx="1047">
                  <c:v>7050</c:v>
                </c:pt>
                <c:pt idx="1048">
                  <c:v>7050</c:v>
                </c:pt>
                <c:pt idx="1049">
                  <c:v>7050</c:v>
                </c:pt>
                <c:pt idx="1050">
                  <c:v>7100</c:v>
                </c:pt>
                <c:pt idx="1051">
                  <c:v>7100</c:v>
                </c:pt>
                <c:pt idx="1052">
                  <c:v>7100</c:v>
                </c:pt>
                <c:pt idx="1053">
                  <c:v>7100</c:v>
                </c:pt>
                <c:pt idx="1054">
                  <c:v>7100</c:v>
                </c:pt>
                <c:pt idx="1055">
                  <c:v>7100</c:v>
                </c:pt>
                <c:pt idx="1056">
                  <c:v>7100</c:v>
                </c:pt>
                <c:pt idx="1057">
                  <c:v>7100</c:v>
                </c:pt>
                <c:pt idx="1058">
                  <c:v>7100</c:v>
                </c:pt>
                <c:pt idx="1059">
                  <c:v>7100</c:v>
                </c:pt>
                <c:pt idx="1060">
                  <c:v>7100</c:v>
                </c:pt>
                <c:pt idx="1061">
                  <c:v>7100</c:v>
                </c:pt>
                <c:pt idx="1062">
                  <c:v>7100</c:v>
                </c:pt>
                <c:pt idx="1063">
                  <c:v>7100</c:v>
                </c:pt>
                <c:pt idx="1064">
                  <c:v>7100</c:v>
                </c:pt>
                <c:pt idx="1065">
                  <c:v>7100</c:v>
                </c:pt>
                <c:pt idx="1066">
                  <c:v>7100</c:v>
                </c:pt>
                <c:pt idx="1067">
                  <c:v>7100</c:v>
                </c:pt>
                <c:pt idx="1068">
                  <c:v>7100</c:v>
                </c:pt>
                <c:pt idx="1069">
                  <c:v>7100</c:v>
                </c:pt>
                <c:pt idx="1070">
                  <c:v>7100</c:v>
                </c:pt>
                <c:pt idx="1071">
                  <c:v>7100</c:v>
                </c:pt>
                <c:pt idx="1072">
                  <c:v>7100</c:v>
                </c:pt>
                <c:pt idx="1073">
                  <c:v>7100</c:v>
                </c:pt>
                <c:pt idx="1074">
                  <c:v>7100</c:v>
                </c:pt>
                <c:pt idx="1075">
                  <c:v>7100</c:v>
                </c:pt>
                <c:pt idx="1076">
                  <c:v>6750</c:v>
                </c:pt>
                <c:pt idx="1077">
                  <c:v>6750</c:v>
                </c:pt>
                <c:pt idx="1078">
                  <c:v>6750</c:v>
                </c:pt>
                <c:pt idx="1079">
                  <c:v>6750</c:v>
                </c:pt>
                <c:pt idx="1080">
                  <c:v>6750</c:v>
                </c:pt>
                <c:pt idx="1081">
                  <c:v>6750</c:v>
                </c:pt>
                <c:pt idx="1082">
                  <c:v>6750</c:v>
                </c:pt>
                <c:pt idx="1083">
                  <c:v>6750</c:v>
                </c:pt>
                <c:pt idx="1084">
                  <c:v>6750</c:v>
                </c:pt>
                <c:pt idx="1085">
                  <c:v>6750</c:v>
                </c:pt>
                <c:pt idx="1086">
                  <c:v>6750</c:v>
                </c:pt>
                <c:pt idx="1087">
                  <c:v>6750</c:v>
                </c:pt>
                <c:pt idx="1088">
                  <c:v>6750</c:v>
                </c:pt>
                <c:pt idx="1089">
                  <c:v>6750</c:v>
                </c:pt>
                <c:pt idx="1090">
                  <c:v>6750</c:v>
                </c:pt>
                <c:pt idx="1091">
                  <c:v>6750</c:v>
                </c:pt>
                <c:pt idx="1092">
                  <c:v>6750</c:v>
                </c:pt>
                <c:pt idx="1093">
                  <c:v>6750</c:v>
                </c:pt>
                <c:pt idx="1094">
                  <c:v>6750</c:v>
                </c:pt>
                <c:pt idx="1095">
                  <c:v>6750</c:v>
                </c:pt>
                <c:pt idx="1096">
                  <c:v>6750</c:v>
                </c:pt>
                <c:pt idx="1097">
                  <c:v>6750</c:v>
                </c:pt>
                <c:pt idx="1098">
                  <c:v>6750</c:v>
                </c:pt>
                <c:pt idx="1099">
                  <c:v>6750</c:v>
                </c:pt>
                <c:pt idx="1100">
                  <c:v>6750</c:v>
                </c:pt>
                <c:pt idx="1101">
                  <c:v>6750</c:v>
                </c:pt>
                <c:pt idx="1102">
                  <c:v>6750</c:v>
                </c:pt>
                <c:pt idx="1103">
                  <c:v>6650</c:v>
                </c:pt>
                <c:pt idx="1104">
                  <c:v>6650</c:v>
                </c:pt>
                <c:pt idx="1105">
                  <c:v>6650</c:v>
                </c:pt>
                <c:pt idx="1106">
                  <c:v>6650</c:v>
                </c:pt>
                <c:pt idx="1107">
                  <c:v>6650</c:v>
                </c:pt>
                <c:pt idx="1108">
                  <c:v>6650</c:v>
                </c:pt>
                <c:pt idx="1109">
                  <c:v>6650</c:v>
                </c:pt>
                <c:pt idx="1110">
                  <c:v>6650</c:v>
                </c:pt>
                <c:pt idx="1111">
                  <c:v>6650</c:v>
                </c:pt>
                <c:pt idx="1112">
                  <c:v>6650</c:v>
                </c:pt>
                <c:pt idx="1113">
                  <c:v>6650</c:v>
                </c:pt>
                <c:pt idx="1114">
                  <c:v>6650</c:v>
                </c:pt>
                <c:pt idx="1115">
                  <c:v>6650</c:v>
                </c:pt>
                <c:pt idx="1116">
                  <c:v>6650</c:v>
                </c:pt>
                <c:pt idx="1117">
                  <c:v>6800</c:v>
                </c:pt>
                <c:pt idx="1118">
                  <c:v>6800</c:v>
                </c:pt>
                <c:pt idx="1119">
                  <c:v>6800</c:v>
                </c:pt>
                <c:pt idx="1120">
                  <c:v>6800</c:v>
                </c:pt>
                <c:pt idx="1121">
                  <c:v>6800</c:v>
                </c:pt>
                <c:pt idx="1122">
                  <c:v>6800</c:v>
                </c:pt>
                <c:pt idx="1123">
                  <c:v>6800</c:v>
                </c:pt>
                <c:pt idx="1124">
                  <c:v>6800</c:v>
                </c:pt>
                <c:pt idx="1125">
                  <c:v>6800</c:v>
                </c:pt>
                <c:pt idx="1126">
                  <c:v>6800</c:v>
                </c:pt>
                <c:pt idx="1127">
                  <c:v>6800</c:v>
                </c:pt>
                <c:pt idx="1128">
                  <c:v>6800</c:v>
                </c:pt>
                <c:pt idx="1129">
                  <c:v>6800</c:v>
                </c:pt>
                <c:pt idx="1130">
                  <c:v>6800</c:v>
                </c:pt>
                <c:pt idx="1131">
                  <c:v>6800</c:v>
                </c:pt>
                <c:pt idx="1132">
                  <c:v>6800</c:v>
                </c:pt>
                <c:pt idx="1133">
                  <c:v>6800</c:v>
                </c:pt>
                <c:pt idx="1134">
                  <c:v>6800</c:v>
                </c:pt>
                <c:pt idx="1135">
                  <c:v>6800</c:v>
                </c:pt>
                <c:pt idx="1136">
                  <c:v>6800</c:v>
                </c:pt>
                <c:pt idx="1137">
                  <c:v>6800</c:v>
                </c:pt>
                <c:pt idx="1138">
                  <c:v>6800</c:v>
                </c:pt>
                <c:pt idx="1139">
                  <c:v>6800</c:v>
                </c:pt>
                <c:pt idx="1140">
                  <c:v>6800</c:v>
                </c:pt>
                <c:pt idx="1141">
                  <c:v>6800</c:v>
                </c:pt>
                <c:pt idx="1142">
                  <c:v>6800</c:v>
                </c:pt>
                <c:pt idx="1143">
                  <c:v>6800</c:v>
                </c:pt>
                <c:pt idx="1144">
                  <c:v>6750</c:v>
                </c:pt>
                <c:pt idx="1145">
                  <c:v>6750</c:v>
                </c:pt>
                <c:pt idx="1146">
                  <c:v>6750</c:v>
                </c:pt>
                <c:pt idx="1147">
                  <c:v>6750</c:v>
                </c:pt>
                <c:pt idx="1148">
                  <c:v>6750</c:v>
                </c:pt>
                <c:pt idx="1149">
                  <c:v>6750</c:v>
                </c:pt>
                <c:pt idx="1150">
                  <c:v>6750</c:v>
                </c:pt>
                <c:pt idx="1151">
                  <c:v>6750</c:v>
                </c:pt>
                <c:pt idx="1152">
                  <c:v>6750</c:v>
                </c:pt>
                <c:pt idx="1153">
                  <c:v>6750</c:v>
                </c:pt>
                <c:pt idx="1154">
                  <c:v>6750</c:v>
                </c:pt>
                <c:pt idx="1155">
                  <c:v>6750</c:v>
                </c:pt>
                <c:pt idx="1156">
                  <c:v>6750</c:v>
                </c:pt>
                <c:pt idx="1157">
                  <c:v>6750</c:v>
                </c:pt>
                <c:pt idx="1158">
                  <c:v>6750</c:v>
                </c:pt>
                <c:pt idx="1159">
                  <c:v>6750</c:v>
                </c:pt>
                <c:pt idx="1160">
                  <c:v>6750</c:v>
                </c:pt>
                <c:pt idx="1161">
                  <c:v>6750</c:v>
                </c:pt>
                <c:pt idx="1162">
                  <c:v>6750</c:v>
                </c:pt>
                <c:pt idx="1163">
                  <c:v>6750</c:v>
                </c:pt>
                <c:pt idx="1164">
                  <c:v>6750</c:v>
                </c:pt>
                <c:pt idx="1165">
                  <c:v>6750</c:v>
                </c:pt>
                <c:pt idx="1166">
                  <c:v>6750</c:v>
                </c:pt>
                <c:pt idx="1167">
                  <c:v>6750</c:v>
                </c:pt>
                <c:pt idx="1168">
                  <c:v>6750</c:v>
                </c:pt>
                <c:pt idx="1169">
                  <c:v>6750</c:v>
                </c:pt>
                <c:pt idx="1170">
                  <c:v>6750</c:v>
                </c:pt>
                <c:pt idx="1171">
                  <c:v>6750</c:v>
                </c:pt>
                <c:pt idx="1172">
                  <c:v>6750</c:v>
                </c:pt>
                <c:pt idx="1173">
                  <c:v>6750</c:v>
                </c:pt>
                <c:pt idx="1174">
                  <c:v>6750</c:v>
                </c:pt>
                <c:pt idx="1175">
                  <c:v>6750</c:v>
                </c:pt>
                <c:pt idx="1176">
                  <c:v>6750</c:v>
                </c:pt>
                <c:pt idx="1177">
                  <c:v>6750</c:v>
                </c:pt>
                <c:pt idx="1178">
                  <c:v>6750</c:v>
                </c:pt>
                <c:pt idx="1179">
                  <c:v>6750</c:v>
                </c:pt>
                <c:pt idx="1180">
                  <c:v>6750</c:v>
                </c:pt>
                <c:pt idx="1181">
                  <c:v>6600</c:v>
                </c:pt>
                <c:pt idx="1182">
                  <c:v>6600</c:v>
                </c:pt>
                <c:pt idx="1183">
                  <c:v>6600</c:v>
                </c:pt>
                <c:pt idx="1184">
                  <c:v>6600</c:v>
                </c:pt>
                <c:pt idx="1185">
                  <c:v>6600</c:v>
                </c:pt>
                <c:pt idx="1186">
                  <c:v>6600</c:v>
                </c:pt>
                <c:pt idx="1187">
                  <c:v>6600</c:v>
                </c:pt>
                <c:pt idx="1188">
                  <c:v>6600</c:v>
                </c:pt>
                <c:pt idx="1189">
                  <c:v>6600</c:v>
                </c:pt>
                <c:pt idx="1190">
                  <c:v>6600</c:v>
                </c:pt>
                <c:pt idx="1191">
                  <c:v>6600</c:v>
                </c:pt>
                <c:pt idx="1192">
                  <c:v>6600</c:v>
                </c:pt>
                <c:pt idx="1193">
                  <c:v>6600</c:v>
                </c:pt>
                <c:pt idx="1194">
                  <c:v>6600</c:v>
                </c:pt>
                <c:pt idx="1195">
                  <c:v>6600</c:v>
                </c:pt>
                <c:pt idx="1196">
                  <c:v>6600</c:v>
                </c:pt>
                <c:pt idx="1197">
                  <c:v>6600</c:v>
                </c:pt>
                <c:pt idx="1198">
                  <c:v>6600</c:v>
                </c:pt>
                <c:pt idx="1199">
                  <c:v>6400</c:v>
                </c:pt>
                <c:pt idx="1200">
                  <c:v>6400</c:v>
                </c:pt>
                <c:pt idx="1201">
                  <c:v>6400</c:v>
                </c:pt>
                <c:pt idx="1202">
                  <c:v>6400</c:v>
                </c:pt>
                <c:pt idx="1203">
                  <c:v>5850</c:v>
                </c:pt>
                <c:pt idx="1204">
                  <c:v>5850</c:v>
                </c:pt>
                <c:pt idx="1205">
                  <c:v>5850</c:v>
                </c:pt>
                <c:pt idx="1206">
                  <c:v>5850</c:v>
                </c:pt>
                <c:pt idx="1207">
                  <c:v>5850</c:v>
                </c:pt>
                <c:pt idx="1208">
                  <c:v>5850</c:v>
                </c:pt>
                <c:pt idx="1209">
                  <c:v>5550</c:v>
                </c:pt>
                <c:pt idx="1210">
                  <c:v>5550</c:v>
                </c:pt>
                <c:pt idx="1211">
                  <c:v>5500</c:v>
                </c:pt>
                <c:pt idx="1212">
                  <c:v>5500</c:v>
                </c:pt>
                <c:pt idx="1213">
                  <c:v>5500</c:v>
                </c:pt>
                <c:pt idx="1214">
                  <c:v>5500</c:v>
                </c:pt>
                <c:pt idx="1215">
                  <c:v>5700</c:v>
                </c:pt>
                <c:pt idx="1216">
                  <c:v>5700</c:v>
                </c:pt>
                <c:pt idx="1217">
                  <c:v>5700</c:v>
                </c:pt>
                <c:pt idx="1218">
                  <c:v>5700</c:v>
                </c:pt>
                <c:pt idx="1219">
                  <c:v>5700</c:v>
                </c:pt>
                <c:pt idx="1220">
                  <c:v>5700</c:v>
                </c:pt>
                <c:pt idx="1221">
                  <c:v>5700</c:v>
                </c:pt>
                <c:pt idx="1222">
                  <c:v>5700</c:v>
                </c:pt>
                <c:pt idx="1223">
                  <c:v>5700</c:v>
                </c:pt>
                <c:pt idx="1224">
                  <c:v>5600</c:v>
                </c:pt>
                <c:pt idx="1225">
                  <c:v>5600</c:v>
                </c:pt>
                <c:pt idx="1226">
                  <c:v>5600</c:v>
                </c:pt>
                <c:pt idx="1227">
                  <c:v>5600</c:v>
                </c:pt>
                <c:pt idx="1228">
                  <c:v>5600</c:v>
                </c:pt>
                <c:pt idx="1229">
                  <c:v>5600</c:v>
                </c:pt>
                <c:pt idx="1230">
                  <c:v>5600</c:v>
                </c:pt>
                <c:pt idx="1231">
                  <c:v>5400</c:v>
                </c:pt>
                <c:pt idx="1232">
                  <c:v>5400</c:v>
                </c:pt>
                <c:pt idx="1233">
                  <c:v>5400</c:v>
                </c:pt>
                <c:pt idx="1234">
                  <c:v>5400</c:v>
                </c:pt>
                <c:pt idx="1235">
                  <c:v>5400</c:v>
                </c:pt>
                <c:pt idx="1236">
                  <c:v>5500</c:v>
                </c:pt>
                <c:pt idx="1237">
                  <c:v>5500</c:v>
                </c:pt>
                <c:pt idx="1238">
                  <c:v>5500</c:v>
                </c:pt>
                <c:pt idx="1239">
                  <c:v>5500</c:v>
                </c:pt>
                <c:pt idx="1240">
                  <c:v>5500</c:v>
                </c:pt>
                <c:pt idx="1241">
                  <c:v>5500</c:v>
                </c:pt>
                <c:pt idx="1242">
                  <c:v>5500</c:v>
                </c:pt>
                <c:pt idx="1243">
                  <c:v>5500</c:v>
                </c:pt>
                <c:pt idx="1244">
                  <c:v>5700</c:v>
                </c:pt>
                <c:pt idx="1245">
                  <c:v>5700</c:v>
                </c:pt>
                <c:pt idx="1246">
                  <c:v>5700</c:v>
                </c:pt>
                <c:pt idx="1247">
                  <c:v>5700</c:v>
                </c:pt>
                <c:pt idx="1248">
                  <c:v>5700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65-4661-A36E-DA3FD0D41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5303599"/>
        <c:axId val="1054028511"/>
      </c:lineChart>
      <c:lineChart>
        <c:grouping val="standard"/>
        <c:varyColors val="0"/>
        <c:ser>
          <c:idx val="0"/>
          <c:order val="0"/>
          <c:tx>
            <c:strRef>
              <c:f>万得!$B$1</c:f>
              <c:strCache>
                <c:ptCount val="1"/>
                <c:pt idx="0">
                  <c:v>澳矿:Mn44块（右）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万得!$A$2:$A$1250</c:f>
              <c:numCache>
                <c:formatCode>yyyy\-mm</c:formatCode>
                <c:ptCount val="1249"/>
                <c:pt idx="0">
                  <c:v>42008</c:v>
                </c:pt>
                <c:pt idx="1">
                  <c:v>42009</c:v>
                </c:pt>
                <c:pt idx="2">
                  <c:v>42010</c:v>
                </c:pt>
                <c:pt idx="3">
                  <c:v>42011</c:v>
                </c:pt>
                <c:pt idx="4">
                  <c:v>42012</c:v>
                </c:pt>
                <c:pt idx="5">
                  <c:v>42013</c:v>
                </c:pt>
                <c:pt idx="6">
                  <c:v>42016</c:v>
                </c:pt>
                <c:pt idx="7">
                  <c:v>42017</c:v>
                </c:pt>
                <c:pt idx="8">
                  <c:v>42018</c:v>
                </c:pt>
                <c:pt idx="9">
                  <c:v>42019</c:v>
                </c:pt>
                <c:pt idx="10">
                  <c:v>42020</c:v>
                </c:pt>
                <c:pt idx="11">
                  <c:v>42023</c:v>
                </c:pt>
                <c:pt idx="12">
                  <c:v>42024</c:v>
                </c:pt>
                <c:pt idx="13">
                  <c:v>42025</c:v>
                </c:pt>
                <c:pt idx="14">
                  <c:v>42026</c:v>
                </c:pt>
                <c:pt idx="15">
                  <c:v>42027</c:v>
                </c:pt>
                <c:pt idx="16">
                  <c:v>42030</c:v>
                </c:pt>
                <c:pt idx="17">
                  <c:v>42031</c:v>
                </c:pt>
                <c:pt idx="18">
                  <c:v>42032</c:v>
                </c:pt>
                <c:pt idx="19">
                  <c:v>42033</c:v>
                </c:pt>
                <c:pt idx="20">
                  <c:v>42034</c:v>
                </c:pt>
                <c:pt idx="21">
                  <c:v>42037</c:v>
                </c:pt>
                <c:pt idx="22">
                  <c:v>42038</c:v>
                </c:pt>
                <c:pt idx="23">
                  <c:v>42039</c:v>
                </c:pt>
                <c:pt idx="24">
                  <c:v>42040</c:v>
                </c:pt>
                <c:pt idx="25">
                  <c:v>42041</c:v>
                </c:pt>
                <c:pt idx="26">
                  <c:v>42044</c:v>
                </c:pt>
                <c:pt idx="27">
                  <c:v>42045</c:v>
                </c:pt>
                <c:pt idx="28">
                  <c:v>42046</c:v>
                </c:pt>
                <c:pt idx="29">
                  <c:v>42047</c:v>
                </c:pt>
                <c:pt idx="30">
                  <c:v>42048</c:v>
                </c:pt>
                <c:pt idx="31">
                  <c:v>42050</c:v>
                </c:pt>
                <c:pt idx="32">
                  <c:v>42051</c:v>
                </c:pt>
                <c:pt idx="33">
                  <c:v>42052</c:v>
                </c:pt>
                <c:pt idx="34">
                  <c:v>42060</c:v>
                </c:pt>
                <c:pt idx="35">
                  <c:v>42061</c:v>
                </c:pt>
                <c:pt idx="36">
                  <c:v>42062</c:v>
                </c:pt>
                <c:pt idx="37">
                  <c:v>42063</c:v>
                </c:pt>
                <c:pt idx="38">
                  <c:v>42065</c:v>
                </c:pt>
                <c:pt idx="39">
                  <c:v>42066</c:v>
                </c:pt>
                <c:pt idx="40">
                  <c:v>42067</c:v>
                </c:pt>
                <c:pt idx="41">
                  <c:v>42068</c:v>
                </c:pt>
                <c:pt idx="42">
                  <c:v>42069</c:v>
                </c:pt>
                <c:pt idx="43">
                  <c:v>42072</c:v>
                </c:pt>
                <c:pt idx="44">
                  <c:v>42073</c:v>
                </c:pt>
                <c:pt idx="45">
                  <c:v>42074</c:v>
                </c:pt>
                <c:pt idx="46">
                  <c:v>42075</c:v>
                </c:pt>
                <c:pt idx="47">
                  <c:v>42076</c:v>
                </c:pt>
                <c:pt idx="48">
                  <c:v>42079</c:v>
                </c:pt>
                <c:pt idx="49">
                  <c:v>42080</c:v>
                </c:pt>
                <c:pt idx="50">
                  <c:v>42081</c:v>
                </c:pt>
                <c:pt idx="51">
                  <c:v>42082</c:v>
                </c:pt>
                <c:pt idx="52">
                  <c:v>42083</c:v>
                </c:pt>
                <c:pt idx="53">
                  <c:v>42086</c:v>
                </c:pt>
                <c:pt idx="54">
                  <c:v>42087</c:v>
                </c:pt>
                <c:pt idx="55">
                  <c:v>42088</c:v>
                </c:pt>
                <c:pt idx="56">
                  <c:v>42089</c:v>
                </c:pt>
                <c:pt idx="57">
                  <c:v>42090</c:v>
                </c:pt>
                <c:pt idx="58">
                  <c:v>42093</c:v>
                </c:pt>
                <c:pt idx="59">
                  <c:v>42094</c:v>
                </c:pt>
                <c:pt idx="60">
                  <c:v>42095</c:v>
                </c:pt>
                <c:pt idx="61">
                  <c:v>42096</c:v>
                </c:pt>
                <c:pt idx="62">
                  <c:v>42097</c:v>
                </c:pt>
                <c:pt idx="63">
                  <c:v>42101</c:v>
                </c:pt>
                <c:pt idx="64">
                  <c:v>42102</c:v>
                </c:pt>
                <c:pt idx="65">
                  <c:v>42103</c:v>
                </c:pt>
                <c:pt idx="66">
                  <c:v>42104</c:v>
                </c:pt>
                <c:pt idx="67">
                  <c:v>42107</c:v>
                </c:pt>
                <c:pt idx="68">
                  <c:v>42108</c:v>
                </c:pt>
                <c:pt idx="69">
                  <c:v>42109</c:v>
                </c:pt>
                <c:pt idx="70">
                  <c:v>42110</c:v>
                </c:pt>
                <c:pt idx="71">
                  <c:v>42111</c:v>
                </c:pt>
                <c:pt idx="72">
                  <c:v>42114</c:v>
                </c:pt>
                <c:pt idx="73">
                  <c:v>42115</c:v>
                </c:pt>
                <c:pt idx="74">
                  <c:v>42116</c:v>
                </c:pt>
                <c:pt idx="75">
                  <c:v>42117</c:v>
                </c:pt>
                <c:pt idx="76">
                  <c:v>42118</c:v>
                </c:pt>
                <c:pt idx="77">
                  <c:v>42121</c:v>
                </c:pt>
                <c:pt idx="78">
                  <c:v>42122</c:v>
                </c:pt>
                <c:pt idx="79">
                  <c:v>42123</c:v>
                </c:pt>
                <c:pt idx="80">
                  <c:v>42124</c:v>
                </c:pt>
                <c:pt idx="81">
                  <c:v>42128</c:v>
                </c:pt>
                <c:pt idx="82">
                  <c:v>42129</c:v>
                </c:pt>
                <c:pt idx="83">
                  <c:v>42130</c:v>
                </c:pt>
                <c:pt idx="84">
                  <c:v>42131</c:v>
                </c:pt>
                <c:pt idx="85">
                  <c:v>42132</c:v>
                </c:pt>
                <c:pt idx="86">
                  <c:v>42135</c:v>
                </c:pt>
                <c:pt idx="87">
                  <c:v>42136</c:v>
                </c:pt>
                <c:pt idx="88">
                  <c:v>42137</c:v>
                </c:pt>
                <c:pt idx="89">
                  <c:v>42138</c:v>
                </c:pt>
                <c:pt idx="90">
                  <c:v>42139</c:v>
                </c:pt>
                <c:pt idx="91">
                  <c:v>42142</c:v>
                </c:pt>
                <c:pt idx="92">
                  <c:v>42143</c:v>
                </c:pt>
                <c:pt idx="93">
                  <c:v>42144</c:v>
                </c:pt>
                <c:pt idx="94">
                  <c:v>42145</c:v>
                </c:pt>
                <c:pt idx="95">
                  <c:v>42146</c:v>
                </c:pt>
                <c:pt idx="96">
                  <c:v>42149</c:v>
                </c:pt>
                <c:pt idx="97">
                  <c:v>42150</c:v>
                </c:pt>
                <c:pt idx="98">
                  <c:v>42151</c:v>
                </c:pt>
                <c:pt idx="99">
                  <c:v>42152</c:v>
                </c:pt>
                <c:pt idx="100">
                  <c:v>42153</c:v>
                </c:pt>
                <c:pt idx="101">
                  <c:v>42156</c:v>
                </c:pt>
                <c:pt idx="102">
                  <c:v>42157</c:v>
                </c:pt>
                <c:pt idx="103">
                  <c:v>42158</c:v>
                </c:pt>
                <c:pt idx="104">
                  <c:v>42159</c:v>
                </c:pt>
                <c:pt idx="105">
                  <c:v>42160</c:v>
                </c:pt>
                <c:pt idx="106">
                  <c:v>42163</c:v>
                </c:pt>
                <c:pt idx="107">
                  <c:v>42164</c:v>
                </c:pt>
                <c:pt idx="108">
                  <c:v>42165</c:v>
                </c:pt>
                <c:pt idx="109">
                  <c:v>42166</c:v>
                </c:pt>
                <c:pt idx="110">
                  <c:v>42167</c:v>
                </c:pt>
                <c:pt idx="111">
                  <c:v>42170</c:v>
                </c:pt>
                <c:pt idx="112">
                  <c:v>42171</c:v>
                </c:pt>
                <c:pt idx="113">
                  <c:v>42172</c:v>
                </c:pt>
                <c:pt idx="114">
                  <c:v>42173</c:v>
                </c:pt>
                <c:pt idx="115">
                  <c:v>42174</c:v>
                </c:pt>
                <c:pt idx="116">
                  <c:v>42178</c:v>
                </c:pt>
                <c:pt idx="117">
                  <c:v>42179</c:v>
                </c:pt>
                <c:pt idx="118">
                  <c:v>42180</c:v>
                </c:pt>
                <c:pt idx="119">
                  <c:v>42181</c:v>
                </c:pt>
                <c:pt idx="120">
                  <c:v>42184</c:v>
                </c:pt>
                <c:pt idx="121">
                  <c:v>42185</c:v>
                </c:pt>
                <c:pt idx="122">
                  <c:v>42186</c:v>
                </c:pt>
                <c:pt idx="123">
                  <c:v>42187</c:v>
                </c:pt>
                <c:pt idx="124">
                  <c:v>42188</c:v>
                </c:pt>
                <c:pt idx="125">
                  <c:v>42191</c:v>
                </c:pt>
                <c:pt idx="126">
                  <c:v>42192</c:v>
                </c:pt>
                <c:pt idx="127">
                  <c:v>42193</c:v>
                </c:pt>
                <c:pt idx="128">
                  <c:v>42194</c:v>
                </c:pt>
                <c:pt idx="129">
                  <c:v>42195</c:v>
                </c:pt>
                <c:pt idx="130">
                  <c:v>42198</c:v>
                </c:pt>
                <c:pt idx="131">
                  <c:v>42199</c:v>
                </c:pt>
                <c:pt idx="132">
                  <c:v>42200</c:v>
                </c:pt>
                <c:pt idx="133">
                  <c:v>42201</c:v>
                </c:pt>
                <c:pt idx="134">
                  <c:v>42202</c:v>
                </c:pt>
                <c:pt idx="135">
                  <c:v>42205</c:v>
                </c:pt>
                <c:pt idx="136">
                  <c:v>42206</c:v>
                </c:pt>
                <c:pt idx="137">
                  <c:v>42207</c:v>
                </c:pt>
                <c:pt idx="138">
                  <c:v>42208</c:v>
                </c:pt>
                <c:pt idx="139">
                  <c:v>42209</c:v>
                </c:pt>
                <c:pt idx="140">
                  <c:v>42212</c:v>
                </c:pt>
                <c:pt idx="141">
                  <c:v>42213</c:v>
                </c:pt>
                <c:pt idx="142">
                  <c:v>42214</c:v>
                </c:pt>
                <c:pt idx="143">
                  <c:v>42215</c:v>
                </c:pt>
                <c:pt idx="144">
                  <c:v>42216</c:v>
                </c:pt>
                <c:pt idx="145">
                  <c:v>42219</c:v>
                </c:pt>
                <c:pt idx="146">
                  <c:v>42220</c:v>
                </c:pt>
                <c:pt idx="147">
                  <c:v>42221</c:v>
                </c:pt>
                <c:pt idx="148">
                  <c:v>42222</c:v>
                </c:pt>
                <c:pt idx="149">
                  <c:v>42223</c:v>
                </c:pt>
                <c:pt idx="150">
                  <c:v>42226</c:v>
                </c:pt>
                <c:pt idx="151">
                  <c:v>42227</c:v>
                </c:pt>
                <c:pt idx="152">
                  <c:v>42228</c:v>
                </c:pt>
                <c:pt idx="153">
                  <c:v>42229</c:v>
                </c:pt>
                <c:pt idx="154">
                  <c:v>42230</c:v>
                </c:pt>
                <c:pt idx="155">
                  <c:v>42233</c:v>
                </c:pt>
                <c:pt idx="156">
                  <c:v>42234</c:v>
                </c:pt>
                <c:pt idx="157">
                  <c:v>42235</c:v>
                </c:pt>
                <c:pt idx="158">
                  <c:v>42236</c:v>
                </c:pt>
                <c:pt idx="159">
                  <c:v>42237</c:v>
                </c:pt>
                <c:pt idx="160">
                  <c:v>42240</c:v>
                </c:pt>
                <c:pt idx="161">
                  <c:v>42241</c:v>
                </c:pt>
                <c:pt idx="162">
                  <c:v>42242</c:v>
                </c:pt>
                <c:pt idx="163">
                  <c:v>42243</c:v>
                </c:pt>
                <c:pt idx="164">
                  <c:v>42244</c:v>
                </c:pt>
                <c:pt idx="165">
                  <c:v>42247</c:v>
                </c:pt>
                <c:pt idx="166">
                  <c:v>42248</c:v>
                </c:pt>
                <c:pt idx="167">
                  <c:v>42249</c:v>
                </c:pt>
                <c:pt idx="168">
                  <c:v>42253</c:v>
                </c:pt>
                <c:pt idx="169">
                  <c:v>42254</c:v>
                </c:pt>
                <c:pt idx="170">
                  <c:v>42255</c:v>
                </c:pt>
                <c:pt idx="171">
                  <c:v>42256</c:v>
                </c:pt>
                <c:pt idx="172">
                  <c:v>42257</c:v>
                </c:pt>
                <c:pt idx="173">
                  <c:v>42258</c:v>
                </c:pt>
                <c:pt idx="174">
                  <c:v>42261</c:v>
                </c:pt>
                <c:pt idx="175">
                  <c:v>42262</c:v>
                </c:pt>
                <c:pt idx="176">
                  <c:v>42263</c:v>
                </c:pt>
                <c:pt idx="177">
                  <c:v>42264</c:v>
                </c:pt>
                <c:pt idx="178">
                  <c:v>42265</c:v>
                </c:pt>
                <c:pt idx="179">
                  <c:v>42268</c:v>
                </c:pt>
                <c:pt idx="180">
                  <c:v>42269</c:v>
                </c:pt>
                <c:pt idx="181">
                  <c:v>42270</c:v>
                </c:pt>
                <c:pt idx="182">
                  <c:v>42271</c:v>
                </c:pt>
                <c:pt idx="183">
                  <c:v>42272</c:v>
                </c:pt>
                <c:pt idx="184">
                  <c:v>42275</c:v>
                </c:pt>
                <c:pt idx="185">
                  <c:v>42276</c:v>
                </c:pt>
                <c:pt idx="186">
                  <c:v>42277</c:v>
                </c:pt>
                <c:pt idx="187">
                  <c:v>42285</c:v>
                </c:pt>
                <c:pt idx="188">
                  <c:v>42286</c:v>
                </c:pt>
                <c:pt idx="189">
                  <c:v>42287</c:v>
                </c:pt>
                <c:pt idx="190">
                  <c:v>42289</c:v>
                </c:pt>
                <c:pt idx="191">
                  <c:v>42290</c:v>
                </c:pt>
                <c:pt idx="192">
                  <c:v>42291</c:v>
                </c:pt>
                <c:pt idx="193">
                  <c:v>42292</c:v>
                </c:pt>
                <c:pt idx="194">
                  <c:v>42293</c:v>
                </c:pt>
                <c:pt idx="195">
                  <c:v>42296</c:v>
                </c:pt>
                <c:pt idx="196">
                  <c:v>42297</c:v>
                </c:pt>
                <c:pt idx="197">
                  <c:v>42298</c:v>
                </c:pt>
                <c:pt idx="198">
                  <c:v>42299</c:v>
                </c:pt>
                <c:pt idx="199">
                  <c:v>42300</c:v>
                </c:pt>
                <c:pt idx="200">
                  <c:v>42303</c:v>
                </c:pt>
                <c:pt idx="201">
                  <c:v>42304</c:v>
                </c:pt>
                <c:pt idx="202">
                  <c:v>42305</c:v>
                </c:pt>
                <c:pt idx="203">
                  <c:v>42306</c:v>
                </c:pt>
                <c:pt idx="204">
                  <c:v>42307</c:v>
                </c:pt>
                <c:pt idx="205">
                  <c:v>42310</c:v>
                </c:pt>
                <c:pt idx="206">
                  <c:v>42311</c:v>
                </c:pt>
                <c:pt idx="207">
                  <c:v>42312</c:v>
                </c:pt>
                <c:pt idx="208">
                  <c:v>42313</c:v>
                </c:pt>
                <c:pt idx="209">
                  <c:v>42314</c:v>
                </c:pt>
                <c:pt idx="210">
                  <c:v>42317</c:v>
                </c:pt>
                <c:pt idx="211">
                  <c:v>42318</c:v>
                </c:pt>
                <c:pt idx="212">
                  <c:v>42319</c:v>
                </c:pt>
                <c:pt idx="213">
                  <c:v>42320</c:v>
                </c:pt>
                <c:pt idx="214">
                  <c:v>42321</c:v>
                </c:pt>
                <c:pt idx="215">
                  <c:v>42324</c:v>
                </c:pt>
                <c:pt idx="216">
                  <c:v>42325</c:v>
                </c:pt>
                <c:pt idx="217">
                  <c:v>42326</c:v>
                </c:pt>
                <c:pt idx="218">
                  <c:v>42327</c:v>
                </c:pt>
                <c:pt idx="219">
                  <c:v>42328</c:v>
                </c:pt>
                <c:pt idx="220">
                  <c:v>42331</c:v>
                </c:pt>
                <c:pt idx="221">
                  <c:v>42332</c:v>
                </c:pt>
                <c:pt idx="222">
                  <c:v>42333</c:v>
                </c:pt>
                <c:pt idx="223">
                  <c:v>42334</c:v>
                </c:pt>
                <c:pt idx="224">
                  <c:v>42335</c:v>
                </c:pt>
                <c:pt idx="225">
                  <c:v>42338</c:v>
                </c:pt>
                <c:pt idx="226">
                  <c:v>42339</c:v>
                </c:pt>
                <c:pt idx="227">
                  <c:v>42340</c:v>
                </c:pt>
                <c:pt idx="228">
                  <c:v>42341</c:v>
                </c:pt>
                <c:pt idx="229">
                  <c:v>42342</c:v>
                </c:pt>
                <c:pt idx="230">
                  <c:v>42345</c:v>
                </c:pt>
                <c:pt idx="231">
                  <c:v>42346</c:v>
                </c:pt>
                <c:pt idx="232">
                  <c:v>42347</c:v>
                </c:pt>
                <c:pt idx="233">
                  <c:v>42348</c:v>
                </c:pt>
                <c:pt idx="234">
                  <c:v>42349</c:v>
                </c:pt>
                <c:pt idx="235">
                  <c:v>42352</c:v>
                </c:pt>
                <c:pt idx="236">
                  <c:v>42353</c:v>
                </c:pt>
                <c:pt idx="237">
                  <c:v>42354</c:v>
                </c:pt>
                <c:pt idx="238">
                  <c:v>42355</c:v>
                </c:pt>
                <c:pt idx="239">
                  <c:v>42356</c:v>
                </c:pt>
                <c:pt idx="240">
                  <c:v>42359</c:v>
                </c:pt>
                <c:pt idx="241">
                  <c:v>42360</c:v>
                </c:pt>
                <c:pt idx="242">
                  <c:v>42361</c:v>
                </c:pt>
                <c:pt idx="243">
                  <c:v>42362</c:v>
                </c:pt>
                <c:pt idx="244">
                  <c:v>42363</c:v>
                </c:pt>
                <c:pt idx="245">
                  <c:v>42366</c:v>
                </c:pt>
                <c:pt idx="246">
                  <c:v>42367</c:v>
                </c:pt>
                <c:pt idx="247">
                  <c:v>42368</c:v>
                </c:pt>
                <c:pt idx="248">
                  <c:v>42369</c:v>
                </c:pt>
                <c:pt idx="249">
                  <c:v>42373</c:v>
                </c:pt>
                <c:pt idx="250">
                  <c:v>42374</c:v>
                </c:pt>
                <c:pt idx="251">
                  <c:v>42375</c:v>
                </c:pt>
                <c:pt idx="252">
                  <c:v>42376</c:v>
                </c:pt>
                <c:pt idx="253">
                  <c:v>42377</c:v>
                </c:pt>
                <c:pt idx="254">
                  <c:v>42380</c:v>
                </c:pt>
                <c:pt idx="255">
                  <c:v>42381</c:v>
                </c:pt>
                <c:pt idx="256">
                  <c:v>42382</c:v>
                </c:pt>
                <c:pt idx="257">
                  <c:v>42383</c:v>
                </c:pt>
                <c:pt idx="258">
                  <c:v>42384</c:v>
                </c:pt>
                <c:pt idx="259">
                  <c:v>42387</c:v>
                </c:pt>
                <c:pt idx="260">
                  <c:v>42388</c:v>
                </c:pt>
                <c:pt idx="261">
                  <c:v>42389</c:v>
                </c:pt>
                <c:pt idx="262">
                  <c:v>42390</c:v>
                </c:pt>
                <c:pt idx="263">
                  <c:v>42391</c:v>
                </c:pt>
                <c:pt idx="264">
                  <c:v>42394</c:v>
                </c:pt>
                <c:pt idx="265">
                  <c:v>42395</c:v>
                </c:pt>
                <c:pt idx="266">
                  <c:v>42396</c:v>
                </c:pt>
                <c:pt idx="267">
                  <c:v>42397</c:v>
                </c:pt>
                <c:pt idx="268">
                  <c:v>42398</c:v>
                </c:pt>
                <c:pt idx="269">
                  <c:v>42401</c:v>
                </c:pt>
                <c:pt idx="270">
                  <c:v>42402</c:v>
                </c:pt>
                <c:pt idx="271">
                  <c:v>42403</c:v>
                </c:pt>
                <c:pt idx="272">
                  <c:v>42404</c:v>
                </c:pt>
                <c:pt idx="273">
                  <c:v>42414</c:v>
                </c:pt>
                <c:pt idx="274">
                  <c:v>42415</c:v>
                </c:pt>
                <c:pt idx="275">
                  <c:v>42416</c:v>
                </c:pt>
                <c:pt idx="276">
                  <c:v>42417</c:v>
                </c:pt>
                <c:pt idx="277">
                  <c:v>42418</c:v>
                </c:pt>
                <c:pt idx="278">
                  <c:v>42419</c:v>
                </c:pt>
                <c:pt idx="279">
                  <c:v>42422</c:v>
                </c:pt>
                <c:pt idx="280">
                  <c:v>42423</c:v>
                </c:pt>
                <c:pt idx="281">
                  <c:v>42424</c:v>
                </c:pt>
                <c:pt idx="282">
                  <c:v>42425</c:v>
                </c:pt>
                <c:pt idx="283">
                  <c:v>42426</c:v>
                </c:pt>
                <c:pt idx="284">
                  <c:v>42429</c:v>
                </c:pt>
                <c:pt idx="285">
                  <c:v>42430</c:v>
                </c:pt>
                <c:pt idx="286">
                  <c:v>42431</c:v>
                </c:pt>
                <c:pt idx="287">
                  <c:v>42432</c:v>
                </c:pt>
                <c:pt idx="288">
                  <c:v>42433</c:v>
                </c:pt>
                <c:pt idx="289">
                  <c:v>42436</c:v>
                </c:pt>
                <c:pt idx="290">
                  <c:v>42437</c:v>
                </c:pt>
                <c:pt idx="291">
                  <c:v>42438</c:v>
                </c:pt>
                <c:pt idx="292">
                  <c:v>42439</c:v>
                </c:pt>
                <c:pt idx="293">
                  <c:v>42440</c:v>
                </c:pt>
                <c:pt idx="294">
                  <c:v>42443</c:v>
                </c:pt>
                <c:pt idx="295">
                  <c:v>42444</c:v>
                </c:pt>
                <c:pt idx="296">
                  <c:v>42445</c:v>
                </c:pt>
                <c:pt idx="297">
                  <c:v>42446</c:v>
                </c:pt>
                <c:pt idx="298">
                  <c:v>42447</c:v>
                </c:pt>
                <c:pt idx="299">
                  <c:v>42450</c:v>
                </c:pt>
                <c:pt idx="300">
                  <c:v>42451</c:v>
                </c:pt>
                <c:pt idx="301">
                  <c:v>42452</c:v>
                </c:pt>
                <c:pt idx="302">
                  <c:v>42453</c:v>
                </c:pt>
                <c:pt idx="303">
                  <c:v>42454</c:v>
                </c:pt>
                <c:pt idx="304">
                  <c:v>42457</c:v>
                </c:pt>
                <c:pt idx="305">
                  <c:v>42458</c:v>
                </c:pt>
                <c:pt idx="306">
                  <c:v>42459</c:v>
                </c:pt>
                <c:pt idx="307">
                  <c:v>42460</c:v>
                </c:pt>
                <c:pt idx="308">
                  <c:v>42461</c:v>
                </c:pt>
                <c:pt idx="309">
                  <c:v>42465</c:v>
                </c:pt>
                <c:pt idx="310">
                  <c:v>42466</c:v>
                </c:pt>
                <c:pt idx="311">
                  <c:v>42467</c:v>
                </c:pt>
                <c:pt idx="312">
                  <c:v>42468</c:v>
                </c:pt>
                <c:pt idx="313">
                  <c:v>42471</c:v>
                </c:pt>
                <c:pt idx="314">
                  <c:v>42472</c:v>
                </c:pt>
                <c:pt idx="315">
                  <c:v>42473</c:v>
                </c:pt>
                <c:pt idx="316">
                  <c:v>42474</c:v>
                </c:pt>
                <c:pt idx="317">
                  <c:v>42475</c:v>
                </c:pt>
                <c:pt idx="318">
                  <c:v>42478</c:v>
                </c:pt>
                <c:pt idx="319">
                  <c:v>42479</c:v>
                </c:pt>
                <c:pt idx="320">
                  <c:v>42480</c:v>
                </c:pt>
                <c:pt idx="321">
                  <c:v>42481</c:v>
                </c:pt>
                <c:pt idx="322">
                  <c:v>42482</c:v>
                </c:pt>
                <c:pt idx="323">
                  <c:v>42485</c:v>
                </c:pt>
                <c:pt idx="324">
                  <c:v>42486</c:v>
                </c:pt>
                <c:pt idx="325">
                  <c:v>42487</c:v>
                </c:pt>
                <c:pt idx="326">
                  <c:v>42488</c:v>
                </c:pt>
                <c:pt idx="327">
                  <c:v>42489</c:v>
                </c:pt>
                <c:pt idx="328">
                  <c:v>42493</c:v>
                </c:pt>
                <c:pt idx="329">
                  <c:v>42494</c:v>
                </c:pt>
                <c:pt idx="330">
                  <c:v>42495</c:v>
                </c:pt>
                <c:pt idx="331">
                  <c:v>42496</c:v>
                </c:pt>
                <c:pt idx="332">
                  <c:v>42499</c:v>
                </c:pt>
                <c:pt idx="333">
                  <c:v>42500</c:v>
                </c:pt>
                <c:pt idx="334">
                  <c:v>42501</c:v>
                </c:pt>
                <c:pt idx="335">
                  <c:v>42502</c:v>
                </c:pt>
                <c:pt idx="336">
                  <c:v>42503</c:v>
                </c:pt>
                <c:pt idx="337">
                  <c:v>42506</c:v>
                </c:pt>
                <c:pt idx="338">
                  <c:v>42507</c:v>
                </c:pt>
                <c:pt idx="339">
                  <c:v>42508</c:v>
                </c:pt>
                <c:pt idx="340">
                  <c:v>42509</c:v>
                </c:pt>
                <c:pt idx="341">
                  <c:v>42510</c:v>
                </c:pt>
                <c:pt idx="342">
                  <c:v>42513</c:v>
                </c:pt>
                <c:pt idx="343">
                  <c:v>42514</c:v>
                </c:pt>
                <c:pt idx="344">
                  <c:v>42515</c:v>
                </c:pt>
                <c:pt idx="345">
                  <c:v>42516</c:v>
                </c:pt>
                <c:pt idx="346">
                  <c:v>42517</c:v>
                </c:pt>
                <c:pt idx="347">
                  <c:v>42520</c:v>
                </c:pt>
                <c:pt idx="348">
                  <c:v>42521</c:v>
                </c:pt>
                <c:pt idx="349">
                  <c:v>42522</c:v>
                </c:pt>
                <c:pt idx="350">
                  <c:v>42523</c:v>
                </c:pt>
                <c:pt idx="351">
                  <c:v>42524</c:v>
                </c:pt>
                <c:pt idx="352">
                  <c:v>42527</c:v>
                </c:pt>
                <c:pt idx="353">
                  <c:v>42528</c:v>
                </c:pt>
                <c:pt idx="354">
                  <c:v>42529</c:v>
                </c:pt>
                <c:pt idx="355">
                  <c:v>42533</c:v>
                </c:pt>
                <c:pt idx="356">
                  <c:v>42534</c:v>
                </c:pt>
                <c:pt idx="357">
                  <c:v>42535</c:v>
                </c:pt>
                <c:pt idx="358">
                  <c:v>42536</c:v>
                </c:pt>
                <c:pt idx="359">
                  <c:v>42537</c:v>
                </c:pt>
                <c:pt idx="360">
                  <c:v>42538</c:v>
                </c:pt>
                <c:pt idx="361">
                  <c:v>42541</c:v>
                </c:pt>
                <c:pt idx="362">
                  <c:v>42542</c:v>
                </c:pt>
                <c:pt idx="363">
                  <c:v>42543</c:v>
                </c:pt>
                <c:pt idx="364">
                  <c:v>42544</c:v>
                </c:pt>
                <c:pt idx="365">
                  <c:v>42545</c:v>
                </c:pt>
                <c:pt idx="366">
                  <c:v>42548</c:v>
                </c:pt>
                <c:pt idx="367">
                  <c:v>42549</c:v>
                </c:pt>
                <c:pt idx="368">
                  <c:v>42550</c:v>
                </c:pt>
                <c:pt idx="369">
                  <c:v>42551</c:v>
                </c:pt>
                <c:pt idx="370">
                  <c:v>42552</c:v>
                </c:pt>
                <c:pt idx="371">
                  <c:v>42555</c:v>
                </c:pt>
                <c:pt idx="372">
                  <c:v>42556</c:v>
                </c:pt>
                <c:pt idx="373">
                  <c:v>42557</c:v>
                </c:pt>
                <c:pt idx="374">
                  <c:v>42558</c:v>
                </c:pt>
                <c:pt idx="375">
                  <c:v>42559</c:v>
                </c:pt>
                <c:pt idx="376">
                  <c:v>42562</c:v>
                </c:pt>
                <c:pt idx="377">
                  <c:v>42563</c:v>
                </c:pt>
                <c:pt idx="378">
                  <c:v>42564</c:v>
                </c:pt>
                <c:pt idx="379">
                  <c:v>42565</c:v>
                </c:pt>
                <c:pt idx="380">
                  <c:v>42566</c:v>
                </c:pt>
                <c:pt idx="381">
                  <c:v>42569</c:v>
                </c:pt>
                <c:pt idx="382">
                  <c:v>42570</c:v>
                </c:pt>
                <c:pt idx="383">
                  <c:v>42571</c:v>
                </c:pt>
                <c:pt idx="384">
                  <c:v>42572</c:v>
                </c:pt>
                <c:pt idx="385">
                  <c:v>42573</c:v>
                </c:pt>
                <c:pt idx="386">
                  <c:v>42576</c:v>
                </c:pt>
                <c:pt idx="387">
                  <c:v>42577</c:v>
                </c:pt>
                <c:pt idx="388">
                  <c:v>42578</c:v>
                </c:pt>
                <c:pt idx="389">
                  <c:v>42579</c:v>
                </c:pt>
                <c:pt idx="390">
                  <c:v>42580</c:v>
                </c:pt>
                <c:pt idx="391">
                  <c:v>42583</c:v>
                </c:pt>
                <c:pt idx="392">
                  <c:v>42584</c:v>
                </c:pt>
                <c:pt idx="393">
                  <c:v>42585</c:v>
                </c:pt>
                <c:pt idx="394">
                  <c:v>42586</c:v>
                </c:pt>
                <c:pt idx="395">
                  <c:v>42587</c:v>
                </c:pt>
                <c:pt idx="396">
                  <c:v>42590</c:v>
                </c:pt>
                <c:pt idx="397">
                  <c:v>42591</c:v>
                </c:pt>
                <c:pt idx="398">
                  <c:v>42592</c:v>
                </c:pt>
                <c:pt idx="399">
                  <c:v>42593</c:v>
                </c:pt>
                <c:pt idx="400">
                  <c:v>42594</c:v>
                </c:pt>
                <c:pt idx="401">
                  <c:v>42597</c:v>
                </c:pt>
                <c:pt idx="402">
                  <c:v>42598</c:v>
                </c:pt>
                <c:pt idx="403">
                  <c:v>42599</c:v>
                </c:pt>
                <c:pt idx="404">
                  <c:v>42600</c:v>
                </c:pt>
                <c:pt idx="405">
                  <c:v>42601</c:v>
                </c:pt>
                <c:pt idx="406">
                  <c:v>42604</c:v>
                </c:pt>
                <c:pt idx="407">
                  <c:v>42605</c:v>
                </c:pt>
                <c:pt idx="408">
                  <c:v>42606</c:v>
                </c:pt>
                <c:pt idx="409">
                  <c:v>42607</c:v>
                </c:pt>
                <c:pt idx="410">
                  <c:v>42608</c:v>
                </c:pt>
                <c:pt idx="411">
                  <c:v>42611</c:v>
                </c:pt>
                <c:pt idx="412">
                  <c:v>42612</c:v>
                </c:pt>
                <c:pt idx="413">
                  <c:v>42613</c:v>
                </c:pt>
                <c:pt idx="414">
                  <c:v>42614</c:v>
                </c:pt>
                <c:pt idx="415">
                  <c:v>42615</c:v>
                </c:pt>
                <c:pt idx="416">
                  <c:v>42618</c:v>
                </c:pt>
                <c:pt idx="417">
                  <c:v>42619</c:v>
                </c:pt>
                <c:pt idx="418">
                  <c:v>42620</c:v>
                </c:pt>
                <c:pt idx="419">
                  <c:v>42621</c:v>
                </c:pt>
                <c:pt idx="420">
                  <c:v>42622</c:v>
                </c:pt>
                <c:pt idx="421">
                  <c:v>42625</c:v>
                </c:pt>
                <c:pt idx="422">
                  <c:v>42626</c:v>
                </c:pt>
                <c:pt idx="423">
                  <c:v>42627</c:v>
                </c:pt>
                <c:pt idx="424">
                  <c:v>42631</c:v>
                </c:pt>
                <c:pt idx="425">
                  <c:v>42632</c:v>
                </c:pt>
                <c:pt idx="426">
                  <c:v>42633</c:v>
                </c:pt>
                <c:pt idx="427">
                  <c:v>42634</c:v>
                </c:pt>
                <c:pt idx="428">
                  <c:v>42635</c:v>
                </c:pt>
                <c:pt idx="429">
                  <c:v>42636</c:v>
                </c:pt>
                <c:pt idx="430">
                  <c:v>42639</c:v>
                </c:pt>
                <c:pt idx="431">
                  <c:v>42640</c:v>
                </c:pt>
                <c:pt idx="432">
                  <c:v>42641</c:v>
                </c:pt>
                <c:pt idx="433">
                  <c:v>42642</c:v>
                </c:pt>
                <c:pt idx="434">
                  <c:v>42643</c:v>
                </c:pt>
                <c:pt idx="435">
                  <c:v>42651</c:v>
                </c:pt>
                <c:pt idx="436">
                  <c:v>42652</c:v>
                </c:pt>
                <c:pt idx="437">
                  <c:v>42653</c:v>
                </c:pt>
                <c:pt idx="438">
                  <c:v>42654</c:v>
                </c:pt>
                <c:pt idx="439">
                  <c:v>42655</c:v>
                </c:pt>
                <c:pt idx="440">
                  <c:v>42656</c:v>
                </c:pt>
                <c:pt idx="441">
                  <c:v>42657</c:v>
                </c:pt>
                <c:pt idx="442">
                  <c:v>42660</c:v>
                </c:pt>
                <c:pt idx="443">
                  <c:v>42661</c:v>
                </c:pt>
                <c:pt idx="444">
                  <c:v>42662</c:v>
                </c:pt>
                <c:pt idx="445">
                  <c:v>42663</c:v>
                </c:pt>
                <c:pt idx="446">
                  <c:v>42664</c:v>
                </c:pt>
                <c:pt idx="447">
                  <c:v>42667</c:v>
                </c:pt>
                <c:pt idx="448">
                  <c:v>42668</c:v>
                </c:pt>
                <c:pt idx="449">
                  <c:v>42669</c:v>
                </c:pt>
                <c:pt idx="450">
                  <c:v>42670</c:v>
                </c:pt>
                <c:pt idx="451">
                  <c:v>42671</c:v>
                </c:pt>
                <c:pt idx="452">
                  <c:v>42674</c:v>
                </c:pt>
                <c:pt idx="453">
                  <c:v>42675</c:v>
                </c:pt>
                <c:pt idx="454">
                  <c:v>42676</c:v>
                </c:pt>
                <c:pt idx="455">
                  <c:v>42677</c:v>
                </c:pt>
                <c:pt idx="456">
                  <c:v>42678</c:v>
                </c:pt>
                <c:pt idx="457">
                  <c:v>42681</c:v>
                </c:pt>
                <c:pt idx="458">
                  <c:v>42682</c:v>
                </c:pt>
                <c:pt idx="459">
                  <c:v>42683</c:v>
                </c:pt>
                <c:pt idx="460">
                  <c:v>42684</c:v>
                </c:pt>
                <c:pt idx="461">
                  <c:v>42685</c:v>
                </c:pt>
                <c:pt idx="462">
                  <c:v>42688</c:v>
                </c:pt>
                <c:pt idx="463">
                  <c:v>42689</c:v>
                </c:pt>
                <c:pt idx="464">
                  <c:v>42690</c:v>
                </c:pt>
                <c:pt idx="465">
                  <c:v>42691</c:v>
                </c:pt>
                <c:pt idx="466">
                  <c:v>42692</c:v>
                </c:pt>
                <c:pt idx="467">
                  <c:v>42695</c:v>
                </c:pt>
                <c:pt idx="468">
                  <c:v>42696</c:v>
                </c:pt>
                <c:pt idx="469">
                  <c:v>42697</c:v>
                </c:pt>
                <c:pt idx="470">
                  <c:v>42698</c:v>
                </c:pt>
                <c:pt idx="471">
                  <c:v>42699</c:v>
                </c:pt>
                <c:pt idx="472">
                  <c:v>42702</c:v>
                </c:pt>
                <c:pt idx="473">
                  <c:v>42703</c:v>
                </c:pt>
                <c:pt idx="474">
                  <c:v>42704</c:v>
                </c:pt>
                <c:pt idx="475">
                  <c:v>42705</c:v>
                </c:pt>
                <c:pt idx="476">
                  <c:v>42706</c:v>
                </c:pt>
                <c:pt idx="477">
                  <c:v>42709</c:v>
                </c:pt>
                <c:pt idx="478">
                  <c:v>42710</c:v>
                </c:pt>
                <c:pt idx="479">
                  <c:v>42711</c:v>
                </c:pt>
                <c:pt idx="480">
                  <c:v>42712</c:v>
                </c:pt>
                <c:pt idx="481">
                  <c:v>42713</c:v>
                </c:pt>
                <c:pt idx="482">
                  <c:v>42716</c:v>
                </c:pt>
                <c:pt idx="483">
                  <c:v>42717</c:v>
                </c:pt>
                <c:pt idx="484">
                  <c:v>42718</c:v>
                </c:pt>
                <c:pt idx="485">
                  <c:v>42719</c:v>
                </c:pt>
                <c:pt idx="486">
                  <c:v>42720</c:v>
                </c:pt>
                <c:pt idx="487">
                  <c:v>42723</c:v>
                </c:pt>
                <c:pt idx="488">
                  <c:v>42724</c:v>
                </c:pt>
                <c:pt idx="489">
                  <c:v>42725</c:v>
                </c:pt>
                <c:pt idx="490">
                  <c:v>42726</c:v>
                </c:pt>
                <c:pt idx="491">
                  <c:v>42727</c:v>
                </c:pt>
                <c:pt idx="492">
                  <c:v>42730</c:v>
                </c:pt>
                <c:pt idx="493">
                  <c:v>42731</c:v>
                </c:pt>
                <c:pt idx="494">
                  <c:v>42732</c:v>
                </c:pt>
                <c:pt idx="495">
                  <c:v>42733</c:v>
                </c:pt>
                <c:pt idx="496">
                  <c:v>42734</c:v>
                </c:pt>
                <c:pt idx="497">
                  <c:v>42738</c:v>
                </c:pt>
                <c:pt idx="498">
                  <c:v>42739</c:v>
                </c:pt>
                <c:pt idx="499">
                  <c:v>42740</c:v>
                </c:pt>
                <c:pt idx="500">
                  <c:v>42741</c:v>
                </c:pt>
                <c:pt idx="501">
                  <c:v>42744</c:v>
                </c:pt>
                <c:pt idx="502">
                  <c:v>42745</c:v>
                </c:pt>
                <c:pt idx="503">
                  <c:v>42746</c:v>
                </c:pt>
                <c:pt idx="504">
                  <c:v>42747</c:v>
                </c:pt>
                <c:pt idx="505">
                  <c:v>42748</c:v>
                </c:pt>
                <c:pt idx="506">
                  <c:v>42751</c:v>
                </c:pt>
                <c:pt idx="507">
                  <c:v>42752</c:v>
                </c:pt>
                <c:pt idx="508">
                  <c:v>42753</c:v>
                </c:pt>
                <c:pt idx="509">
                  <c:v>42754</c:v>
                </c:pt>
                <c:pt idx="510">
                  <c:v>42755</c:v>
                </c:pt>
                <c:pt idx="511">
                  <c:v>42757</c:v>
                </c:pt>
                <c:pt idx="512">
                  <c:v>42758</c:v>
                </c:pt>
                <c:pt idx="513">
                  <c:v>42759</c:v>
                </c:pt>
                <c:pt idx="514">
                  <c:v>42760</c:v>
                </c:pt>
                <c:pt idx="515">
                  <c:v>42761</c:v>
                </c:pt>
                <c:pt idx="516">
                  <c:v>42769</c:v>
                </c:pt>
                <c:pt idx="517">
                  <c:v>42770</c:v>
                </c:pt>
                <c:pt idx="518">
                  <c:v>42772</c:v>
                </c:pt>
                <c:pt idx="519">
                  <c:v>42773</c:v>
                </c:pt>
                <c:pt idx="520">
                  <c:v>42774</c:v>
                </c:pt>
                <c:pt idx="521">
                  <c:v>42775</c:v>
                </c:pt>
                <c:pt idx="522">
                  <c:v>42776</c:v>
                </c:pt>
                <c:pt idx="523">
                  <c:v>42779</c:v>
                </c:pt>
                <c:pt idx="524">
                  <c:v>42780</c:v>
                </c:pt>
                <c:pt idx="525">
                  <c:v>42781</c:v>
                </c:pt>
                <c:pt idx="526">
                  <c:v>42782</c:v>
                </c:pt>
                <c:pt idx="527">
                  <c:v>42783</c:v>
                </c:pt>
                <c:pt idx="528">
                  <c:v>42786</c:v>
                </c:pt>
                <c:pt idx="529">
                  <c:v>42787</c:v>
                </c:pt>
                <c:pt idx="530">
                  <c:v>42788</c:v>
                </c:pt>
                <c:pt idx="531">
                  <c:v>42789</c:v>
                </c:pt>
                <c:pt idx="532">
                  <c:v>42790</c:v>
                </c:pt>
                <c:pt idx="533">
                  <c:v>42793</c:v>
                </c:pt>
                <c:pt idx="534">
                  <c:v>42794</c:v>
                </c:pt>
                <c:pt idx="535">
                  <c:v>42795</c:v>
                </c:pt>
                <c:pt idx="536">
                  <c:v>42796</c:v>
                </c:pt>
                <c:pt idx="537">
                  <c:v>42797</c:v>
                </c:pt>
                <c:pt idx="538">
                  <c:v>42800</c:v>
                </c:pt>
                <c:pt idx="539">
                  <c:v>42801</c:v>
                </c:pt>
                <c:pt idx="540">
                  <c:v>42802</c:v>
                </c:pt>
                <c:pt idx="541">
                  <c:v>42803</c:v>
                </c:pt>
                <c:pt idx="542">
                  <c:v>42804</c:v>
                </c:pt>
                <c:pt idx="543">
                  <c:v>42807</c:v>
                </c:pt>
                <c:pt idx="544">
                  <c:v>42808</c:v>
                </c:pt>
                <c:pt idx="545">
                  <c:v>42809</c:v>
                </c:pt>
                <c:pt idx="546">
                  <c:v>42810</c:v>
                </c:pt>
                <c:pt idx="547">
                  <c:v>42811</c:v>
                </c:pt>
                <c:pt idx="548">
                  <c:v>42814</c:v>
                </c:pt>
                <c:pt idx="549">
                  <c:v>42815</c:v>
                </c:pt>
                <c:pt idx="550">
                  <c:v>42816</c:v>
                </c:pt>
                <c:pt idx="551">
                  <c:v>42817</c:v>
                </c:pt>
                <c:pt idx="552">
                  <c:v>42818</c:v>
                </c:pt>
                <c:pt idx="553">
                  <c:v>42821</c:v>
                </c:pt>
                <c:pt idx="554">
                  <c:v>42822</c:v>
                </c:pt>
                <c:pt idx="555">
                  <c:v>42823</c:v>
                </c:pt>
                <c:pt idx="556">
                  <c:v>42824</c:v>
                </c:pt>
                <c:pt idx="557">
                  <c:v>42825</c:v>
                </c:pt>
                <c:pt idx="558">
                  <c:v>42826</c:v>
                </c:pt>
                <c:pt idx="559">
                  <c:v>42830</c:v>
                </c:pt>
                <c:pt idx="560">
                  <c:v>42831</c:v>
                </c:pt>
                <c:pt idx="561">
                  <c:v>42832</c:v>
                </c:pt>
                <c:pt idx="562">
                  <c:v>42835</c:v>
                </c:pt>
                <c:pt idx="563">
                  <c:v>42836</c:v>
                </c:pt>
                <c:pt idx="564">
                  <c:v>42837</c:v>
                </c:pt>
                <c:pt idx="565">
                  <c:v>42838</c:v>
                </c:pt>
                <c:pt idx="566">
                  <c:v>42839</c:v>
                </c:pt>
                <c:pt idx="567">
                  <c:v>42842</c:v>
                </c:pt>
                <c:pt idx="568">
                  <c:v>42843</c:v>
                </c:pt>
                <c:pt idx="569">
                  <c:v>42844</c:v>
                </c:pt>
                <c:pt idx="570">
                  <c:v>42845</c:v>
                </c:pt>
                <c:pt idx="571">
                  <c:v>42846</c:v>
                </c:pt>
                <c:pt idx="572">
                  <c:v>42849</c:v>
                </c:pt>
                <c:pt idx="573">
                  <c:v>42850</c:v>
                </c:pt>
                <c:pt idx="574">
                  <c:v>42851</c:v>
                </c:pt>
                <c:pt idx="575">
                  <c:v>42852</c:v>
                </c:pt>
                <c:pt idx="576">
                  <c:v>42853</c:v>
                </c:pt>
                <c:pt idx="577">
                  <c:v>42857</c:v>
                </c:pt>
                <c:pt idx="578">
                  <c:v>42858</c:v>
                </c:pt>
                <c:pt idx="579">
                  <c:v>42859</c:v>
                </c:pt>
                <c:pt idx="580">
                  <c:v>42860</c:v>
                </c:pt>
                <c:pt idx="581">
                  <c:v>42863</c:v>
                </c:pt>
                <c:pt idx="582">
                  <c:v>42864</c:v>
                </c:pt>
                <c:pt idx="583">
                  <c:v>42865</c:v>
                </c:pt>
                <c:pt idx="584">
                  <c:v>42866</c:v>
                </c:pt>
                <c:pt idx="585">
                  <c:v>42867</c:v>
                </c:pt>
                <c:pt idx="586">
                  <c:v>42870</c:v>
                </c:pt>
                <c:pt idx="587">
                  <c:v>42871</c:v>
                </c:pt>
                <c:pt idx="588">
                  <c:v>42872</c:v>
                </c:pt>
                <c:pt idx="589">
                  <c:v>42873</c:v>
                </c:pt>
                <c:pt idx="590">
                  <c:v>42874</c:v>
                </c:pt>
                <c:pt idx="591">
                  <c:v>42877</c:v>
                </c:pt>
                <c:pt idx="592">
                  <c:v>42878</c:v>
                </c:pt>
                <c:pt idx="593">
                  <c:v>42879</c:v>
                </c:pt>
                <c:pt idx="594">
                  <c:v>42880</c:v>
                </c:pt>
                <c:pt idx="595">
                  <c:v>42881</c:v>
                </c:pt>
                <c:pt idx="596">
                  <c:v>42882</c:v>
                </c:pt>
                <c:pt idx="597">
                  <c:v>42886</c:v>
                </c:pt>
                <c:pt idx="598">
                  <c:v>42887</c:v>
                </c:pt>
                <c:pt idx="599">
                  <c:v>42888</c:v>
                </c:pt>
                <c:pt idx="600">
                  <c:v>42891</c:v>
                </c:pt>
                <c:pt idx="601">
                  <c:v>42892</c:v>
                </c:pt>
                <c:pt idx="602">
                  <c:v>42893</c:v>
                </c:pt>
                <c:pt idx="603">
                  <c:v>42894</c:v>
                </c:pt>
                <c:pt idx="604">
                  <c:v>42895</c:v>
                </c:pt>
                <c:pt idx="605">
                  <c:v>42898</c:v>
                </c:pt>
                <c:pt idx="606">
                  <c:v>42899</c:v>
                </c:pt>
                <c:pt idx="607">
                  <c:v>42900</c:v>
                </c:pt>
                <c:pt idx="608">
                  <c:v>42901</c:v>
                </c:pt>
                <c:pt idx="609">
                  <c:v>42902</c:v>
                </c:pt>
                <c:pt idx="610">
                  <c:v>42905</c:v>
                </c:pt>
                <c:pt idx="611">
                  <c:v>42906</c:v>
                </c:pt>
                <c:pt idx="612">
                  <c:v>42907</c:v>
                </c:pt>
                <c:pt idx="613">
                  <c:v>42908</c:v>
                </c:pt>
                <c:pt idx="614">
                  <c:v>42909</c:v>
                </c:pt>
                <c:pt idx="615">
                  <c:v>42912</c:v>
                </c:pt>
                <c:pt idx="616">
                  <c:v>42913</c:v>
                </c:pt>
                <c:pt idx="617">
                  <c:v>42914</c:v>
                </c:pt>
                <c:pt idx="618">
                  <c:v>42915</c:v>
                </c:pt>
                <c:pt idx="619">
                  <c:v>42916</c:v>
                </c:pt>
                <c:pt idx="620">
                  <c:v>42919</c:v>
                </c:pt>
                <c:pt idx="621">
                  <c:v>42920</c:v>
                </c:pt>
                <c:pt idx="622">
                  <c:v>42921</c:v>
                </c:pt>
                <c:pt idx="623">
                  <c:v>42922</c:v>
                </c:pt>
                <c:pt idx="624">
                  <c:v>42923</c:v>
                </c:pt>
                <c:pt idx="625">
                  <c:v>42926</c:v>
                </c:pt>
                <c:pt idx="626">
                  <c:v>42927</c:v>
                </c:pt>
                <c:pt idx="627">
                  <c:v>42928</c:v>
                </c:pt>
                <c:pt idx="628">
                  <c:v>42929</c:v>
                </c:pt>
                <c:pt idx="629">
                  <c:v>42930</c:v>
                </c:pt>
                <c:pt idx="630">
                  <c:v>42933</c:v>
                </c:pt>
                <c:pt idx="631">
                  <c:v>42934</c:v>
                </c:pt>
                <c:pt idx="632">
                  <c:v>42935</c:v>
                </c:pt>
                <c:pt idx="633">
                  <c:v>42936</c:v>
                </c:pt>
                <c:pt idx="634">
                  <c:v>42937</c:v>
                </c:pt>
                <c:pt idx="635">
                  <c:v>42940</c:v>
                </c:pt>
                <c:pt idx="636">
                  <c:v>42941</c:v>
                </c:pt>
                <c:pt idx="637">
                  <c:v>42942</c:v>
                </c:pt>
                <c:pt idx="638">
                  <c:v>42943</c:v>
                </c:pt>
                <c:pt idx="639">
                  <c:v>42944</c:v>
                </c:pt>
                <c:pt idx="640">
                  <c:v>42947</c:v>
                </c:pt>
                <c:pt idx="641">
                  <c:v>42948</c:v>
                </c:pt>
                <c:pt idx="642">
                  <c:v>42949</c:v>
                </c:pt>
                <c:pt idx="643">
                  <c:v>42950</c:v>
                </c:pt>
                <c:pt idx="644">
                  <c:v>42951</c:v>
                </c:pt>
                <c:pt idx="645">
                  <c:v>42954</c:v>
                </c:pt>
                <c:pt idx="646">
                  <c:v>42955</c:v>
                </c:pt>
                <c:pt idx="647">
                  <c:v>42956</c:v>
                </c:pt>
                <c:pt idx="648">
                  <c:v>42957</c:v>
                </c:pt>
                <c:pt idx="649">
                  <c:v>42958</c:v>
                </c:pt>
                <c:pt idx="650">
                  <c:v>42961</c:v>
                </c:pt>
                <c:pt idx="651">
                  <c:v>42962</c:v>
                </c:pt>
                <c:pt idx="652">
                  <c:v>42963</c:v>
                </c:pt>
                <c:pt idx="653">
                  <c:v>42964</c:v>
                </c:pt>
                <c:pt idx="654">
                  <c:v>42965</c:v>
                </c:pt>
                <c:pt idx="655">
                  <c:v>42968</c:v>
                </c:pt>
                <c:pt idx="656">
                  <c:v>42969</c:v>
                </c:pt>
                <c:pt idx="657">
                  <c:v>42970</c:v>
                </c:pt>
                <c:pt idx="658">
                  <c:v>42971</c:v>
                </c:pt>
                <c:pt idx="659">
                  <c:v>42972</c:v>
                </c:pt>
                <c:pt idx="660">
                  <c:v>42975</c:v>
                </c:pt>
                <c:pt idx="661">
                  <c:v>42976</c:v>
                </c:pt>
                <c:pt idx="662">
                  <c:v>42977</c:v>
                </c:pt>
                <c:pt idx="663">
                  <c:v>42978</c:v>
                </c:pt>
                <c:pt idx="664">
                  <c:v>42979</c:v>
                </c:pt>
                <c:pt idx="665">
                  <c:v>42982</c:v>
                </c:pt>
                <c:pt idx="666">
                  <c:v>42983</c:v>
                </c:pt>
                <c:pt idx="667">
                  <c:v>42984</c:v>
                </c:pt>
                <c:pt idx="668">
                  <c:v>42985</c:v>
                </c:pt>
                <c:pt idx="669">
                  <c:v>42986</c:v>
                </c:pt>
                <c:pt idx="670">
                  <c:v>42989</c:v>
                </c:pt>
                <c:pt idx="671">
                  <c:v>42990</c:v>
                </c:pt>
                <c:pt idx="672">
                  <c:v>42991</c:v>
                </c:pt>
                <c:pt idx="673">
                  <c:v>42992</c:v>
                </c:pt>
                <c:pt idx="674">
                  <c:v>42993</c:v>
                </c:pt>
                <c:pt idx="675">
                  <c:v>42996</c:v>
                </c:pt>
                <c:pt idx="676">
                  <c:v>42997</c:v>
                </c:pt>
                <c:pt idx="677">
                  <c:v>42998</c:v>
                </c:pt>
                <c:pt idx="678">
                  <c:v>42999</c:v>
                </c:pt>
                <c:pt idx="679">
                  <c:v>43000</c:v>
                </c:pt>
                <c:pt idx="680">
                  <c:v>43003</c:v>
                </c:pt>
                <c:pt idx="681">
                  <c:v>43004</c:v>
                </c:pt>
                <c:pt idx="682">
                  <c:v>43005</c:v>
                </c:pt>
                <c:pt idx="683">
                  <c:v>43006</c:v>
                </c:pt>
                <c:pt idx="684">
                  <c:v>43007</c:v>
                </c:pt>
                <c:pt idx="685">
                  <c:v>43008</c:v>
                </c:pt>
                <c:pt idx="686">
                  <c:v>43017</c:v>
                </c:pt>
                <c:pt idx="687">
                  <c:v>43018</c:v>
                </c:pt>
                <c:pt idx="688">
                  <c:v>43019</c:v>
                </c:pt>
                <c:pt idx="689">
                  <c:v>43020</c:v>
                </c:pt>
                <c:pt idx="690">
                  <c:v>43021</c:v>
                </c:pt>
                <c:pt idx="691">
                  <c:v>43024</c:v>
                </c:pt>
                <c:pt idx="692">
                  <c:v>43025</c:v>
                </c:pt>
                <c:pt idx="693">
                  <c:v>43026</c:v>
                </c:pt>
                <c:pt idx="694">
                  <c:v>43027</c:v>
                </c:pt>
                <c:pt idx="695">
                  <c:v>43028</c:v>
                </c:pt>
                <c:pt idx="696">
                  <c:v>43031</c:v>
                </c:pt>
                <c:pt idx="697">
                  <c:v>43032</c:v>
                </c:pt>
                <c:pt idx="698">
                  <c:v>43033</c:v>
                </c:pt>
                <c:pt idx="699">
                  <c:v>43034</c:v>
                </c:pt>
                <c:pt idx="700">
                  <c:v>43035</c:v>
                </c:pt>
                <c:pt idx="701">
                  <c:v>43038</c:v>
                </c:pt>
                <c:pt idx="702">
                  <c:v>43039</c:v>
                </c:pt>
                <c:pt idx="703">
                  <c:v>43040</c:v>
                </c:pt>
                <c:pt idx="704">
                  <c:v>43041</c:v>
                </c:pt>
                <c:pt idx="705">
                  <c:v>43042</c:v>
                </c:pt>
                <c:pt idx="706">
                  <c:v>43045</c:v>
                </c:pt>
                <c:pt idx="707">
                  <c:v>43046</c:v>
                </c:pt>
                <c:pt idx="708">
                  <c:v>43047</c:v>
                </c:pt>
                <c:pt idx="709">
                  <c:v>43048</c:v>
                </c:pt>
                <c:pt idx="710">
                  <c:v>43049</c:v>
                </c:pt>
                <c:pt idx="711">
                  <c:v>43052</c:v>
                </c:pt>
                <c:pt idx="712">
                  <c:v>43053</c:v>
                </c:pt>
                <c:pt idx="713">
                  <c:v>43054</c:v>
                </c:pt>
                <c:pt idx="714">
                  <c:v>43055</c:v>
                </c:pt>
                <c:pt idx="715">
                  <c:v>43056</c:v>
                </c:pt>
                <c:pt idx="716">
                  <c:v>43059</c:v>
                </c:pt>
                <c:pt idx="717">
                  <c:v>43060</c:v>
                </c:pt>
                <c:pt idx="718">
                  <c:v>43061</c:v>
                </c:pt>
                <c:pt idx="719">
                  <c:v>43062</c:v>
                </c:pt>
                <c:pt idx="720">
                  <c:v>43063</c:v>
                </c:pt>
                <c:pt idx="721">
                  <c:v>43066</c:v>
                </c:pt>
                <c:pt idx="722">
                  <c:v>43067</c:v>
                </c:pt>
                <c:pt idx="723">
                  <c:v>43068</c:v>
                </c:pt>
                <c:pt idx="724">
                  <c:v>43069</c:v>
                </c:pt>
                <c:pt idx="725">
                  <c:v>43070</c:v>
                </c:pt>
                <c:pt idx="726">
                  <c:v>43073</c:v>
                </c:pt>
                <c:pt idx="727">
                  <c:v>43074</c:v>
                </c:pt>
                <c:pt idx="728">
                  <c:v>43075</c:v>
                </c:pt>
                <c:pt idx="729">
                  <c:v>43076</c:v>
                </c:pt>
                <c:pt idx="730">
                  <c:v>43077</c:v>
                </c:pt>
                <c:pt idx="731">
                  <c:v>43080</c:v>
                </c:pt>
                <c:pt idx="732">
                  <c:v>43081</c:v>
                </c:pt>
                <c:pt idx="733">
                  <c:v>43082</c:v>
                </c:pt>
                <c:pt idx="734">
                  <c:v>43083</c:v>
                </c:pt>
                <c:pt idx="735">
                  <c:v>43084</c:v>
                </c:pt>
                <c:pt idx="736">
                  <c:v>43087</c:v>
                </c:pt>
                <c:pt idx="737">
                  <c:v>43088</c:v>
                </c:pt>
                <c:pt idx="738">
                  <c:v>43089</c:v>
                </c:pt>
                <c:pt idx="739">
                  <c:v>43090</c:v>
                </c:pt>
                <c:pt idx="740">
                  <c:v>43091</c:v>
                </c:pt>
                <c:pt idx="741">
                  <c:v>43094</c:v>
                </c:pt>
                <c:pt idx="742">
                  <c:v>43095</c:v>
                </c:pt>
                <c:pt idx="743">
                  <c:v>43096</c:v>
                </c:pt>
                <c:pt idx="744">
                  <c:v>43097</c:v>
                </c:pt>
                <c:pt idx="745">
                  <c:v>43098</c:v>
                </c:pt>
                <c:pt idx="746">
                  <c:v>43102</c:v>
                </c:pt>
                <c:pt idx="747">
                  <c:v>43103</c:v>
                </c:pt>
                <c:pt idx="748">
                  <c:v>43104</c:v>
                </c:pt>
                <c:pt idx="749">
                  <c:v>43105</c:v>
                </c:pt>
                <c:pt idx="750">
                  <c:v>43108</c:v>
                </c:pt>
                <c:pt idx="751">
                  <c:v>43109</c:v>
                </c:pt>
                <c:pt idx="752">
                  <c:v>43110</c:v>
                </c:pt>
                <c:pt idx="753">
                  <c:v>43111</c:v>
                </c:pt>
                <c:pt idx="754">
                  <c:v>43112</c:v>
                </c:pt>
                <c:pt idx="755">
                  <c:v>43115</c:v>
                </c:pt>
                <c:pt idx="756">
                  <c:v>43116</c:v>
                </c:pt>
                <c:pt idx="757">
                  <c:v>43117</c:v>
                </c:pt>
                <c:pt idx="758">
                  <c:v>43118</c:v>
                </c:pt>
                <c:pt idx="759">
                  <c:v>43119</c:v>
                </c:pt>
                <c:pt idx="760">
                  <c:v>43122</c:v>
                </c:pt>
                <c:pt idx="761">
                  <c:v>43123</c:v>
                </c:pt>
                <c:pt idx="762">
                  <c:v>43124</c:v>
                </c:pt>
                <c:pt idx="763">
                  <c:v>43125</c:v>
                </c:pt>
                <c:pt idx="764">
                  <c:v>43126</c:v>
                </c:pt>
                <c:pt idx="765">
                  <c:v>43129</c:v>
                </c:pt>
                <c:pt idx="766">
                  <c:v>43130</c:v>
                </c:pt>
                <c:pt idx="767">
                  <c:v>43131</c:v>
                </c:pt>
                <c:pt idx="768">
                  <c:v>43132</c:v>
                </c:pt>
                <c:pt idx="769">
                  <c:v>43133</c:v>
                </c:pt>
                <c:pt idx="770">
                  <c:v>43136</c:v>
                </c:pt>
                <c:pt idx="771">
                  <c:v>43137</c:v>
                </c:pt>
                <c:pt idx="772">
                  <c:v>43138</c:v>
                </c:pt>
                <c:pt idx="773">
                  <c:v>43139</c:v>
                </c:pt>
                <c:pt idx="774">
                  <c:v>43140</c:v>
                </c:pt>
                <c:pt idx="775">
                  <c:v>43142</c:v>
                </c:pt>
                <c:pt idx="776">
                  <c:v>43143</c:v>
                </c:pt>
                <c:pt idx="777">
                  <c:v>43144</c:v>
                </c:pt>
                <c:pt idx="778">
                  <c:v>43145</c:v>
                </c:pt>
                <c:pt idx="779">
                  <c:v>43153</c:v>
                </c:pt>
                <c:pt idx="780">
                  <c:v>43154</c:v>
                </c:pt>
                <c:pt idx="781">
                  <c:v>43155</c:v>
                </c:pt>
                <c:pt idx="782">
                  <c:v>43157</c:v>
                </c:pt>
                <c:pt idx="783">
                  <c:v>43158</c:v>
                </c:pt>
                <c:pt idx="784">
                  <c:v>43159</c:v>
                </c:pt>
                <c:pt idx="785">
                  <c:v>43160</c:v>
                </c:pt>
                <c:pt idx="786">
                  <c:v>43161</c:v>
                </c:pt>
                <c:pt idx="787">
                  <c:v>43164</c:v>
                </c:pt>
                <c:pt idx="788">
                  <c:v>43165</c:v>
                </c:pt>
                <c:pt idx="789">
                  <c:v>43166</c:v>
                </c:pt>
                <c:pt idx="790">
                  <c:v>43167</c:v>
                </c:pt>
                <c:pt idx="791">
                  <c:v>43168</c:v>
                </c:pt>
                <c:pt idx="792">
                  <c:v>43171</c:v>
                </c:pt>
                <c:pt idx="793">
                  <c:v>43172</c:v>
                </c:pt>
                <c:pt idx="794">
                  <c:v>43173</c:v>
                </c:pt>
                <c:pt idx="795">
                  <c:v>43174</c:v>
                </c:pt>
                <c:pt idx="796">
                  <c:v>43175</c:v>
                </c:pt>
                <c:pt idx="797">
                  <c:v>43178</c:v>
                </c:pt>
                <c:pt idx="798">
                  <c:v>43179</c:v>
                </c:pt>
                <c:pt idx="799">
                  <c:v>43180</c:v>
                </c:pt>
                <c:pt idx="800">
                  <c:v>43181</c:v>
                </c:pt>
                <c:pt idx="801">
                  <c:v>43182</c:v>
                </c:pt>
                <c:pt idx="802">
                  <c:v>43185</c:v>
                </c:pt>
                <c:pt idx="803">
                  <c:v>43186</c:v>
                </c:pt>
                <c:pt idx="804">
                  <c:v>43187</c:v>
                </c:pt>
                <c:pt idx="805">
                  <c:v>43188</c:v>
                </c:pt>
                <c:pt idx="806">
                  <c:v>43189</c:v>
                </c:pt>
                <c:pt idx="807">
                  <c:v>43192</c:v>
                </c:pt>
                <c:pt idx="808">
                  <c:v>43193</c:v>
                </c:pt>
                <c:pt idx="809">
                  <c:v>43194</c:v>
                </c:pt>
                <c:pt idx="810">
                  <c:v>43198</c:v>
                </c:pt>
                <c:pt idx="811">
                  <c:v>43199</c:v>
                </c:pt>
                <c:pt idx="812">
                  <c:v>43200</c:v>
                </c:pt>
                <c:pt idx="813">
                  <c:v>43201</c:v>
                </c:pt>
                <c:pt idx="814">
                  <c:v>43202</c:v>
                </c:pt>
                <c:pt idx="815">
                  <c:v>43203</c:v>
                </c:pt>
                <c:pt idx="816">
                  <c:v>43206</c:v>
                </c:pt>
                <c:pt idx="817">
                  <c:v>43207</c:v>
                </c:pt>
                <c:pt idx="818">
                  <c:v>43208</c:v>
                </c:pt>
                <c:pt idx="819">
                  <c:v>43209</c:v>
                </c:pt>
                <c:pt idx="820">
                  <c:v>43210</c:v>
                </c:pt>
                <c:pt idx="821">
                  <c:v>43213</c:v>
                </c:pt>
                <c:pt idx="822">
                  <c:v>43214</c:v>
                </c:pt>
                <c:pt idx="823">
                  <c:v>43215</c:v>
                </c:pt>
                <c:pt idx="824">
                  <c:v>43216</c:v>
                </c:pt>
                <c:pt idx="825">
                  <c:v>43217</c:v>
                </c:pt>
                <c:pt idx="826">
                  <c:v>43218</c:v>
                </c:pt>
                <c:pt idx="827">
                  <c:v>43222</c:v>
                </c:pt>
                <c:pt idx="828">
                  <c:v>43223</c:v>
                </c:pt>
                <c:pt idx="829">
                  <c:v>43224</c:v>
                </c:pt>
                <c:pt idx="830">
                  <c:v>43227</c:v>
                </c:pt>
                <c:pt idx="831">
                  <c:v>43228</c:v>
                </c:pt>
                <c:pt idx="832">
                  <c:v>43229</c:v>
                </c:pt>
                <c:pt idx="833">
                  <c:v>43230</c:v>
                </c:pt>
                <c:pt idx="834">
                  <c:v>43231</c:v>
                </c:pt>
                <c:pt idx="835">
                  <c:v>43234</c:v>
                </c:pt>
                <c:pt idx="836">
                  <c:v>43235</c:v>
                </c:pt>
                <c:pt idx="837">
                  <c:v>43236</c:v>
                </c:pt>
                <c:pt idx="838">
                  <c:v>43237</c:v>
                </c:pt>
                <c:pt idx="839">
                  <c:v>43238</c:v>
                </c:pt>
                <c:pt idx="840">
                  <c:v>43241</c:v>
                </c:pt>
                <c:pt idx="841">
                  <c:v>43242</c:v>
                </c:pt>
                <c:pt idx="842">
                  <c:v>43243</c:v>
                </c:pt>
                <c:pt idx="843">
                  <c:v>43244</c:v>
                </c:pt>
                <c:pt idx="844">
                  <c:v>43245</c:v>
                </c:pt>
                <c:pt idx="845">
                  <c:v>43248</c:v>
                </c:pt>
                <c:pt idx="846">
                  <c:v>43249</c:v>
                </c:pt>
                <c:pt idx="847">
                  <c:v>43250</c:v>
                </c:pt>
                <c:pt idx="848">
                  <c:v>43251</c:v>
                </c:pt>
                <c:pt idx="849">
                  <c:v>43252</c:v>
                </c:pt>
                <c:pt idx="850">
                  <c:v>43255</c:v>
                </c:pt>
                <c:pt idx="851">
                  <c:v>43256</c:v>
                </c:pt>
                <c:pt idx="852">
                  <c:v>43257</c:v>
                </c:pt>
                <c:pt idx="853">
                  <c:v>43258</c:v>
                </c:pt>
                <c:pt idx="854">
                  <c:v>43259</c:v>
                </c:pt>
                <c:pt idx="855">
                  <c:v>43262</c:v>
                </c:pt>
                <c:pt idx="856">
                  <c:v>43263</c:v>
                </c:pt>
                <c:pt idx="857">
                  <c:v>43264</c:v>
                </c:pt>
                <c:pt idx="858">
                  <c:v>43265</c:v>
                </c:pt>
                <c:pt idx="859">
                  <c:v>43266</c:v>
                </c:pt>
                <c:pt idx="860">
                  <c:v>43270</c:v>
                </c:pt>
                <c:pt idx="861">
                  <c:v>43271</c:v>
                </c:pt>
                <c:pt idx="862">
                  <c:v>43272</c:v>
                </c:pt>
                <c:pt idx="863">
                  <c:v>43273</c:v>
                </c:pt>
                <c:pt idx="864">
                  <c:v>43276</c:v>
                </c:pt>
                <c:pt idx="865">
                  <c:v>43277</c:v>
                </c:pt>
                <c:pt idx="866">
                  <c:v>43278</c:v>
                </c:pt>
                <c:pt idx="867">
                  <c:v>43279</c:v>
                </c:pt>
                <c:pt idx="868">
                  <c:v>43280</c:v>
                </c:pt>
                <c:pt idx="869">
                  <c:v>43283</c:v>
                </c:pt>
                <c:pt idx="870">
                  <c:v>43284</c:v>
                </c:pt>
                <c:pt idx="871">
                  <c:v>43285</c:v>
                </c:pt>
                <c:pt idx="872">
                  <c:v>43286</c:v>
                </c:pt>
                <c:pt idx="873">
                  <c:v>43287</c:v>
                </c:pt>
                <c:pt idx="874">
                  <c:v>43290</c:v>
                </c:pt>
                <c:pt idx="875">
                  <c:v>43291</c:v>
                </c:pt>
                <c:pt idx="876">
                  <c:v>43292</c:v>
                </c:pt>
                <c:pt idx="877">
                  <c:v>43293</c:v>
                </c:pt>
                <c:pt idx="878">
                  <c:v>43294</c:v>
                </c:pt>
                <c:pt idx="879">
                  <c:v>43297</c:v>
                </c:pt>
                <c:pt idx="880">
                  <c:v>43298</c:v>
                </c:pt>
                <c:pt idx="881">
                  <c:v>43299</c:v>
                </c:pt>
                <c:pt idx="882">
                  <c:v>43300</c:v>
                </c:pt>
                <c:pt idx="883">
                  <c:v>43301</c:v>
                </c:pt>
                <c:pt idx="884">
                  <c:v>43304</c:v>
                </c:pt>
                <c:pt idx="885">
                  <c:v>43305</c:v>
                </c:pt>
                <c:pt idx="886">
                  <c:v>43306</c:v>
                </c:pt>
                <c:pt idx="887">
                  <c:v>43307</c:v>
                </c:pt>
                <c:pt idx="888">
                  <c:v>43308</c:v>
                </c:pt>
                <c:pt idx="889">
                  <c:v>43311</c:v>
                </c:pt>
                <c:pt idx="890">
                  <c:v>43312</c:v>
                </c:pt>
                <c:pt idx="891">
                  <c:v>43313</c:v>
                </c:pt>
                <c:pt idx="892">
                  <c:v>43314</c:v>
                </c:pt>
                <c:pt idx="893">
                  <c:v>43315</c:v>
                </c:pt>
                <c:pt idx="894">
                  <c:v>43318</c:v>
                </c:pt>
                <c:pt idx="895">
                  <c:v>43319</c:v>
                </c:pt>
                <c:pt idx="896">
                  <c:v>43320</c:v>
                </c:pt>
                <c:pt idx="897">
                  <c:v>43321</c:v>
                </c:pt>
                <c:pt idx="898">
                  <c:v>43322</c:v>
                </c:pt>
                <c:pt idx="899">
                  <c:v>43325</c:v>
                </c:pt>
                <c:pt idx="900">
                  <c:v>43326</c:v>
                </c:pt>
                <c:pt idx="901">
                  <c:v>43327</c:v>
                </c:pt>
                <c:pt idx="902">
                  <c:v>43328</c:v>
                </c:pt>
                <c:pt idx="903">
                  <c:v>43329</c:v>
                </c:pt>
                <c:pt idx="904">
                  <c:v>43332</c:v>
                </c:pt>
                <c:pt idx="905">
                  <c:v>43333</c:v>
                </c:pt>
                <c:pt idx="906">
                  <c:v>43334</c:v>
                </c:pt>
                <c:pt idx="907">
                  <c:v>43335</c:v>
                </c:pt>
                <c:pt idx="908">
                  <c:v>43336</c:v>
                </c:pt>
                <c:pt idx="909">
                  <c:v>43339</c:v>
                </c:pt>
                <c:pt idx="910">
                  <c:v>43340</c:v>
                </c:pt>
                <c:pt idx="911">
                  <c:v>43341</c:v>
                </c:pt>
                <c:pt idx="912">
                  <c:v>43342</c:v>
                </c:pt>
                <c:pt idx="913">
                  <c:v>43343</c:v>
                </c:pt>
                <c:pt idx="914">
                  <c:v>43346</c:v>
                </c:pt>
                <c:pt idx="915">
                  <c:v>43347</c:v>
                </c:pt>
                <c:pt idx="916">
                  <c:v>43348</c:v>
                </c:pt>
                <c:pt idx="917">
                  <c:v>43349</c:v>
                </c:pt>
                <c:pt idx="918">
                  <c:v>43350</c:v>
                </c:pt>
                <c:pt idx="919">
                  <c:v>43353</c:v>
                </c:pt>
                <c:pt idx="920">
                  <c:v>43354</c:v>
                </c:pt>
                <c:pt idx="921">
                  <c:v>43355</c:v>
                </c:pt>
                <c:pt idx="922">
                  <c:v>43356</c:v>
                </c:pt>
                <c:pt idx="923">
                  <c:v>43357</c:v>
                </c:pt>
                <c:pt idx="924">
                  <c:v>43360</c:v>
                </c:pt>
                <c:pt idx="925">
                  <c:v>43361</c:v>
                </c:pt>
                <c:pt idx="926">
                  <c:v>43362</c:v>
                </c:pt>
                <c:pt idx="927">
                  <c:v>43363</c:v>
                </c:pt>
                <c:pt idx="928">
                  <c:v>43364</c:v>
                </c:pt>
                <c:pt idx="929">
                  <c:v>43368</c:v>
                </c:pt>
                <c:pt idx="930">
                  <c:v>43369</c:v>
                </c:pt>
                <c:pt idx="931">
                  <c:v>43370</c:v>
                </c:pt>
                <c:pt idx="932">
                  <c:v>43371</c:v>
                </c:pt>
                <c:pt idx="933">
                  <c:v>43372</c:v>
                </c:pt>
                <c:pt idx="934">
                  <c:v>43373</c:v>
                </c:pt>
                <c:pt idx="935">
                  <c:v>43381</c:v>
                </c:pt>
                <c:pt idx="936">
                  <c:v>43382</c:v>
                </c:pt>
                <c:pt idx="937">
                  <c:v>43383</c:v>
                </c:pt>
                <c:pt idx="938">
                  <c:v>43384</c:v>
                </c:pt>
                <c:pt idx="939">
                  <c:v>43385</c:v>
                </c:pt>
                <c:pt idx="940">
                  <c:v>43388</c:v>
                </c:pt>
                <c:pt idx="941">
                  <c:v>43389</c:v>
                </c:pt>
                <c:pt idx="942">
                  <c:v>43390</c:v>
                </c:pt>
                <c:pt idx="943">
                  <c:v>43391</c:v>
                </c:pt>
                <c:pt idx="944">
                  <c:v>43392</c:v>
                </c:pt>
                <c:pt idx="945">
                  <c:v>43395</c:v>
                </c:pt>
                <c:pt idx="946">
                  <c:v>43396</c:v>
                </c:pt>
                <c:pt idx="947">
                  <c:v>43397</c:v>
                </c:pt>
                <c:pt idx="948">
                  <c:v>43398</c:v>
                </c:pt>
                <c:pt idx="949">
                  <c:v>43399</c:v>
                </c:pt>
                <c:pt idx="950">
                  <c:v>43402</c:v>
                </c:pt>
                <c:pt idx="951">
                  <c:v>43403</c:v>
                </c:pt>
                <c:pt idx="952">
                  <c:v>43404</c:v>
                </c:pt>
                <c:pt idx="953">
                  <c:v>43405</c:v>
                </c:pt>
                <c:pt idx="954">
                  <c:v>43406</c:v>
                </c:pt>
                <c:pt idx="955">
                  <c:v>43409</c:v>
                </c:pt>
                <c:pt idx="956">
                  <c:v>43410</c:v>
                </c:pt>
                <c:pt idx="957">
                  <c:v>43411</c:v>
                </c:pt>
                <c:pt idx="958">
                  <c:v>43412</c:v>
                </c:pt>
                <c:pt idx="959">
                  <c:v>43413</c:v>
                </c:pt>
                <c:pt idx="960">
                  <c:v>43416</c:v>
                </c:pt>
                <c:pt idx="961">
                  <c:v>43417</c:v>
                </c:pt>
                <c:pt idx="962">
                  <c:v>43418</c:v>
                </c:pt>
                <c:pt idx="963">
                  <c:v>43419</c:v>
                </c:pt>
                <c:pt idx="964">
                  <c:v>43420</c:v>
                </c:pt>
                <c:pt idx="965">
                  <c:v>43423</c:v>
                </c:pt>
                <c:pt idx="966">
                  <c:v>43424</c:v>
                </c:pt>
                <c:pt idx="967">
                  <c:v>43425</c:v>
                </c:pt>
                <c:pt idx="968">
                  <c:v>43426</c:v>
                </c:pt>
                <c:pt idx="969">
                  <c:v>43427</c:v>
                </c:pt>
                <c:pt idx="970">
                  <c:v>43430</c:v>
                </c:pt>
                <c:pt idx="971">
                  <c:v>43431</c:v>
                </c:pt>
                <c:pt idx="972">
                  <c:v>43432</c:v>
                </c:pt>
                <c:pt idx="973">
                  <c:v>43433</c:v>
                </c:pt>
                <c:pt idx="974">
                  <c:v>43434</c:v>
                </c:pt>
                <c:pt idx="975">
                  <c:v>43437</c:v>
                </c:pt>
                <c:pt idx="976">
                  <c:v>43438</c:v>
                </c:pt>
                <c:pt idx="977">
                  <c:v>43439</c:v>
                </c:pt>
                <c:pt idx="978">
                  <c:v>43440</c:v>
                </c:pt>
                <c:pt idx="979">
                  <c:v>43441</c:v>
                </c:pt>
                <c:pt idx="980">
                  <c:v>43444</c:v>
                </c:pt>
                <c:pt idx="981">
                  <c:v>43445</c:v>
                </c:pt>
                <c:pt idx="982">
                  <c:v>43446</c:v>
                </c:pt>
                <c:pt idx="983">
                  <c:v>43447</c:v>
                </c:pt>
                <c:pt idx="984">
                  <c:v>43448</c:v>
                </c:pt>
                <c:pt idx="985">
                  <c:v>43451</c:v>
                </c:pt>
                <c:pt idx="986">
                  <c:v>43452</c:v>
                </c:pt>
                <c:pt idx="987">
                  <c:v>43453</c:v>
                </c:pt>
                <c:pt idx="988">
                  <c:v>43454</c:v>
                </c:pt>
                <c:pt idx="989">
                  <c:v>43455</c:v>
                </c:pt>
                <c:pt idx="990">
                  <c:v>43458</c:v>
                </c:pt>
                <c:pt idx="991">
                  <c:v>43459</c:v>
                </c:pt>
                <c:pt idx="992">
                  <c:v>43460</c:v>
                </c:pt>
                <c:pt idx="993">
                  <c:v>43461</c:v>
                </c:pt>
                <c:pt idx="994">
                  <c:v>43462</c:v>
                </c:pt>
                <c:pt idx="995">
                  <c:v>43463</c:v>
                </c:pt>
                <c:pt idx="996">
                  <c:v>43467</c:v>
                </c:pt>
                <c:pt idx="997">
                  <c:v>43468</c:v>
                </c:pt>
                <c:pt idx="998">
                  <c:v>43469</c:v>
                </c:pt>
                <c:pt idx="999">
                  <c:v>43472</c:v>
                </c:pt>
                <c:pt idx="1000">
                  <c:v>43473</c:v>
                </c:pt>
                <c:pt idx="1001">
                  <c:v>43474</c:v>
                </c:pt>
                <c:pt idx="1002">
                  <c:v>43475</c:v>
                </c:pt>
                <c:pt idx="1003">
                  <c:v>43476</c:v>
                </c:pt>
                <c:pt idx="1004">
                  <c:v>43479</c:v>
                </c:pt>
                <c:pt idx="1005">
                  <c:v>43480</c:v>
                </c:pt>
                <c:pt idx="1006">
                  <c:v>43481</c:v>
                </c:pt>
                <c:pt idx="1007">
                  <c:v>43482</c:v>
                </c:pt>
                <c:pt idx="1008">
                  <c:v>43483</c:v>
                </c:pt>
                <c:pt idx="1009">
                  <c:v>43486</c:v>
                </c:pt>
                <c:pt idx="1010">
                  <c:v>43487</c:v>
                </c:pt>
                <c:pt idx="1011">
                  <c:v>43488</c:v>
                </c:pt>
                <c:pt idx="1012">
                  <c:v>43489</c:v>
                </c:pt>
                <c:pt idx="1013">
                  <c:v>43490</c:v>
                </c:pt>
                <c:pt idx="1014">
                  <c:v>43493</c:v>
                </c:pt>
                <c:pt idx="1015">
                  <c:v>43494</c:v>
                </c:pt>
                <c:pt idx="1016">
                  <c:v>43495</c:v>
                </c:pt>
                <c:pt idx="1017">
                  <c:v>43496</c:v>
                </c:pt>
                <c:pt idx="1018">
                  <c:v>43497</c:v>
                </c:pt>
                <c:pt idx="1019">
                  <c:v>43498</c:v>
                </c:pt>
                <c:pt idx="1020">
                  <c:v>43499</c:v>
                </c:pt>
                <c:pt idx="1021">
                  <c:v>43507</c:v>
                </c:pt>
                <c:pt idx="1022">
                  <c:v>43508</c:v>
                </c:pt>
                <c:pt idx="1023">
                  <c:v>43509</c:v>
                </c:pt>
                <c:pt idx="1024">
                  <c:v>43510</c:v>
                </c:pt>
                <c:pt idx="1025">
                  <c:v>43511</c:v>
                </c:pt>
                <c:pt idx="1026">
                  <c:v>43514</c:v>
                </c:pt>
                <c:pt idx="1027">
                  <c:v>43515</c:v>
                </c:pt>
                <c:pt idx="1028">
                  <c:v>43516</c:v>
                </c:pt>
                <c:pt idx="1029">
                  <c:v>43517</c:v>
                </c:pt>
                <c:pt idx="1030">
                  <c:v>43518</c:v>
                </c:pt>
                <c:pt idx="1031">
                  <c:v>43521</c:v>
                </c:pt>
                <c:pt idx="1032">
                  <c:v>43522</c:v>
                </c:pt>
                <c:pt idx="1033">
                  <c:v>43523</c:v>
                </c:pt>
                <c:pt idx="1034">
                  <c:v>43524</c:v>
                </c:pt>
                <c:pt idx="1035">
                  <c:v>43525</c:v>
                </c:pt>
                <c:pt idx="1036">
                  <c:v>43528</c:v>
                </c:pt>
                <c:pt idx="1037">
                  <c:v>43529</c:v>
                </c:pt>
                <c:pt idx="1038">
                  <c:v>43530</c:v>
                </c:pt>
                <c:pt idx="1039">
                  <c:v>43531</c:v>
                </c:pt>
                <c:pt idx="1040">
                  <c:v>43532</c:v>
                </c:pt>
                <c:pt idx="1041">
                  <c:v>43535</c:v>
                </c:pt>
                <c:pt idx="1042">
                  <c:v>43536</c:v>
                </c:pt>
                <c:pt idx="1043">
                  <c:v>43537</c:v>
                </c:pt>
                <c:pt idx="1044">
                  <c:v>43538</c:v>
                </c:pt>
                <c:pt idx="1045">
                  <c:v>43539</c:v>
                </c:pt>
                <c:pt idx="1046">
                  <c:v>43542</c:v>
                </c:pt>
                <c:pt idx="1047">
                  <c:v>43543</c:v>
                </c:pt>
                <c:pt idx="1048">
                  <c:v>43544</c:v>
                </c:pt>
                <c:pt idx="1049">
                  <c:v>43545</c:v>
                </c:pt>
                <c:pt idx="1050">
                  <c:v>43546</c:v>
                </c:pt>
                <c:pt idx="1051">
                  <c:v>43549</c:v>
                </c:pt>
                <c:pt idx="1052">
                  <c:v>43550</c:v>
                </c:pt>
                <c:pt idx="1053">
                  <c:v>43551</c:v>
                </c:pt>
                <c:pt idx="1054">
                  <c:v>43552</c:v>
                </c:pt>
                <c:pt idx="1055">
                  <c:v>43553</c:v>
                </c:pt>
                <c:pt idx="1056">
                  <c:v>43556</c:v>
                </c:pt>
                <c:pt idx="1057">
                  <c:v>43557</c:v>
                </c:pt>
                <c:pt idx="1058">
                  <c:v>43558</c:v>
                </c:pt>
                <c:pt idx="1059">
                  <c:v>43559</c:v>
                </c:pt>
                <c:pt idx="1060">
                  <c:v>43563</c:v>
                </c:pt>
                <c:pt idx="1061">
                  <c:v>43564</c:v>
                </c:pt>
                <c:pt idx="1062">
                  <c:v>43565</c:v>
                </c:pt>
                <c:pt idx="1063">
                  <c:v>43566</c:v>
                </c:pt>
                <c:pt idx="1064">
                  <c:v>43567</c:v>
                </c:pt>
                <c:pt idx="1065">
                  <c:v>43570</c:v>
                </c:pt>
                <c:pt idx="1066">
                  <c:v>43571</c:v>
                </c:pt>
                <c:pt idx="1067">
                  <c:v>43572</c:v>
                </c:pt>
                <c:pt idx="1068">
                  <c:v>43573</c:v>
                </c:pt>
                <c:pt idx="1069">
                  <c:v>43574</c:v>
                </c:pt>
                <c:pt idx="1070">
                  <c:v>43577</c:v>
                </c:pt>
                <c:pt idx="1071">
                  <c:v>43578</c:v>
                </c:pt>
                <c:pt idx="1072">
                  <c:v>43579</c:v>
                </c:pt>
                <c:pt idx="1073">
                  <c:v>43580</c:v>
                </c:pt>
                <c:pt idx="1074">
                  <c:v>43581</c:v>
                </c:pt>
                <c:pt idx="1075">
                  <c:v>43583</c:v>
                </c:pt>
                <c:pt idx="1076">
                  <c:v>43584</c:v>
                </c:pt>
                <c:pt idx="1077">
                  <c:v>43585</c:v>
                </c:pt>
                <c:pt idx="1078">
                  <c:v>43590</c:v>
                </c:pt>
                <c:pt idx="1079">
                  <c:v>43591</c:v>
                </c:pt>
                <c:pt idx="1080">
                  <c:v>43592</c:v>
                </c:pt>
                <c:pt idx="1081">
                  <c:v>43593</c:v>
                </c:pt>
                <c:pt idx="1082">
                  <c:v>43594</c:v>
                </c:pt>
                <c:pt idx="1083">
                  <c:v>43595</c:v>
                </c:pt>
                <c:pt idx="1084">
                  <c:v>43598</c:v>
                </c:pt>
                <c:pt idx="1085">
                  <c:v>43599</c:v>
                </c:pt>
                <c:pt idx="1086">
                  <c:v>43600</c:v>
                </c:pt>
                <c:pt idx="1087">
                  <c:v>43601</c:v>
                </c:pt>
                <c:pt idx="1088">
                  <c:v>43602</c:v>
                </c:pt>
                <c:pt idx="1089">
                  <c:v>43605</c:v>
                </c:pt>
                <c:pt idx="1090">
                  <c:v>43606</c:v>
                </c:pt>
                <c:pt idx="1091">
                  <c:v>43607</c:v>
                </c:pt>
                <c:pt idx="1092">
                  <c:v>43608</c:v>
                </c:pt>
                <c:pt idx="1093">
                  <c:v>43609</c:v>
                </c:pt>
                <c:pt idx="1094">
                  <c:v>43612</c:v>
                </c:pt>
                <c:pt idx="1095">
                  <c:v>43613</c:v>
                </c:pt>
                <c:pt idx="1096">
                  <c:v>43614</c:v>
                </c:pt>
                <c:pt idx="1097">
                  <c:v>43615</c:v>
                </c:pt>
                <c:pt idx="1098">
                  <c:v>43616</c:v>
                </c:pt>
                <c:pt idx="1099">
                  <c:v>43619</c:v>
                </c:pt>
                <c:pt idx="1100">
                  <c:v>43620</c:v>
                </c:pt>
                <c:pt idx="1101">
                  <c:v>43621</c:v>
                </c:pt>
                <c:pt idx="1102">
                  <c:v>43622</c:v>
                </c:pt>
                <c:pt idx="1103">
                  <c:v>43626</c:v>
                </c:pt>
                <c:pt idx="1104">
                  <c:v>43627</c:v>
                </c:pt>
                <c:pt idx="1105">
                  <c:v>43628</c:v>
                </c:pt>
                <c:pt idx="1106">
                  <c:v>43629</c:v>
                </c:pt>
                <c:pt idx="1107">
                  <c:v>43630</c:v>
                </c:pt>
                <c:pt idx="1108">
                  <c:v>43633</c:v>
                </c:pt>
                <c:pt idx="1109">
                  <c:v>43634</c:v>
                </c:pt>
                <c:pt idx="1110">
                  <c:v>43635</c:v>
                </c:pt>
                <c:pt idx="1111">
                  <c:v>43636</c:v>
                </c:pt>
                <c:pt idx="1112">
                  <c:v>43637</c:v>
                </c:pt>
                <c:pt idx="1113">
                  <c:v>43640</c:v>
                </c:pt>
                <c:pt idx="1114">
                  <c:v>43641</c:v>
                </c:pt>
                <c:pt idx="1115">
                  <c:v>43642</c:v>
                </c:pt>
                <c:pt idx="1116">
                  <c:v>43643</c:v>
                </c:pt>
                <c:pt idx="1117">
                  <c:v>43644</c:v>
                </c:pt>
                <c:pt idx="1118">
                  <c:v>43647</c:v>
                </c:pt>
                <c:pt idx="1119">
                  <c:v>43648</c:v>
                </c:pt>
                <c:pt idx="1120">
                  <c:v>43649</c:v>
                </c:pt>
                <c:pt idx="1121">
                  <c:v>43650</c:v>
                </c:pt>
                <c:pt idx="1122">
                  <c:v>43651</c:v>
                </c:pt>
                <c:pt idx="1123">
                  <c:v>43654</c:v>
                </c:pt>
                <c:pt idx="1124">
                  <c:v>43655</c:v>
                </c:pt>
                <c:pt idx="1125">
                  <c:v>43656</c:v>
                </c:pt>
                <c:pt idx="1126">
                  <c:v>43657</c:v>
                </c:pt>
                <c:pt idx="1127">
                  <c:v>43658</c:v>
                </c:pt>
                <c:pt idx="1128">
                  <c:v>43661</c:v>
                </c:pt>
                <c:pt idx="1129">
                  <c:v>43662</c:v>
                </c:pt>
                <c:pt idx="1130">
                  <c:v>43663</c:v>
                </c:pt>
                <c:pt idx="1131">
                  <c:v>43664</c:v>
                </c:pt>
                <c:pt idx="1132">
                  <c:v>43665</c:v>
                </c:pt>
                <c:pt idx="1133">
                  <c:v>43668</c:v>
                </c:pt>
                <c:pt idx="1134">
                  <c:v>43669</c:v>
                </c:pt>
                <c:pt idx="1135">
                  <c:v>43670</c:v>
                </c:pt>
                <c:pt idx="1136">
                  <c:v>43671</c:v>
                </c:pt>
                <c:pt idx="1137">
                  <c:v>43672</c:v>
                </c:pt>
                <c:pt idx="1138">
                  <c:v>43675</c:v>
                </c:pt>
                <c:pt idx="1139">
                  <c:v>43676</c:v>
                </c:pt>
                <c:pt idx="1140">
                  <c:v>43677</c:v>
                </c:pt>
                <c:pt idx="1141">
                  <c:v>43678</c:v>
                </c:pt>
                <c:pt idx="1142">
                  <c:v>43679</c:v>
                </c:pt>
                <c:pt idx="1143">
                  <c:v>43682</c:v>
                </c:pt>
                <c:pt idx="1144">
                  <c:v>43683</c:v>
                </c:pt>
                <c:pt idx="1145">
                  <c:v>43684</c:v>
                </c:pt>
                <c:pt idx="1146">
                  <c:v>43685</c:v>
                </c:pt>
                <c:pt idx="1147">
                  <c:v>43686</c:v>
                </c:pt>
                <c:pt idx="1148">
                  <c:v>43689</c:v>
                </c:pt>
                <c:pt idx="1149">
                  <c:v>43690</c:v>
                </c:pt>
                <c:pt idx="1150">
                  <c:v>43691</c:v>
                </c:pt>
                <c:pt idx="1151">
                  <c:v>43692</c:v>
                </c:pt>
                <c:pt idx="1152">
                  <c:v>43693</c:v>
                </c:pt>
                <c:pt idx="1153">
                  <c:v>43696</c:v>
                </c:pt>
                <c:pt idx="1154">
                  <c:v>43697</c:v>
                </c:pt>
                <c:pt idx="1155">
                  <c:v>43698</c:v>
                </c:pt>
                <c:pt idx="1156">
                  <c:v>43699</c:v>
                </c:pt>
                <c:pt idx="1157">
                  <c:v>43700</c:v>
                </c:pt>
                <c:pt idx="1158">
                  <c:v>43703</c:v>
                </c:pt>
                <c:pt idx="1159">
                  <c:v>43704</c:v>
                </c:pt>
                <c:pt idx="1160">
                  <c:v>43705</c:v>
                </c:pt>
                <c:pt idx="1161">
                  <c:v>43706</c:v>
                </c:pt>
                <c:pt idx="1162">
                  <c:v>43707</c:v>
                </c:pt>
                <c:pt idx="1163">
                  <c:v>43710</c:v>
                </c:pt>
                <c:pt idx="1164">
                  <c:v>43711</c:v>
                </c:pt>
                <c:pt idx="1165">
                  <c:v>43712</c:v>
                </c:pt>
                <c:pt idx="1166">
                  <c:v>43713</c:v>
                </c:pt>
                <c:pt idx="1167">
                  <c:v>43714</c:v>
                </c:pt>
                <c:pt idx="1168">
                  <c:v>43717</c:v>
                </c:pt>
                <c:pt idx="1169">
                  <c:v>43718</c:v>
                </c:pt>
                <c:pt idx="1170">
                  <c:v>43719</c:v>
                </c:pt>
                <c:pt idx="1171">
                  <c:v>43720</c:v>
                </c:pt>
                <c:pt idx="1172">
                  <c:v>43724</c:v>
                </c:pt>
                <c:pt idx="1173">
                  <c:v>43725</c:v>
                </c:pt>
                <c:pt idx="1174">
                  <c:v>43726</c:v>
                </c:pt>
                <c:pt idx="1175">
                  <c:v>43727</c:v>
                </c:pt>
                <c:pt idx="1176">
                  <c:v>43728</c:v>
                </c:pt>
                <c:pt idx="1177">
                  <c:v>43731</c:v>
                </c:pt>
                <c:pt idx="1178">
                  <c:v>43732</c:v>
                </c:pt>
                <c:pt idx="1179">
                  <c:v>43733</c:v>
                </c:pt>
                <c:pt idx="1180">
                  <c:v>43734</c:v>
                </c:pt>
                <c:pt idx="1181">
                  <c:v>43735</c:v>
                </c:pt>
                <c:pt idx="1182">
                  <c:v>43737</c:v>
                </c:pt>
                <c:pt idx="1183">
                  <c:v>43738</c:v>
                </c:pt>
                <c:pt idx="1184">
                  <c:v>43746</c:v>
                </c:pt>
                <c:pt idx="1185">
                  <c:v>43747</c:v>
                </c:pt>
                <c:pt idx="1186">
                  <c:v>43748</c:v>
                </c:pt>
                <c:pt idx="1187">
                  <c:v>43749</c:v>
                </c:pt>
                <c:pt idx="1188">
                  <c:v>43750</c:v>
                </c:pt>
                <c:pt idx="1189">
                  <c:v>43752</c:v>
                </c:pt>
                <c:pt idx="1190">
                  <c:v>43753</c:v>
                </c:pt>
                <c:pt idx="1191">
                  <c:v>43754</c:v>
                </c:pt>
                <c:pt idx="1192">
                  <c:v>43755</c:v>
                </c:pt>
                <c:pt idx="1193">
                  <c:v>43756</c:v>
                </c:pt>
                <c:pt idx="1194">
                  <c:v>43759</c:v>
                </c:pt>
                <c:pt idx="1195">
                  <c:v>43760</c:v>
                </c:pt>
                <c:pt idx="1196">
                  <c:v>43761</c:v>
                </c:pt>
                <c:pt idx="1197">
                  <c:v>43762</c:v>
                </c:pt>
                <c:pt idx="1198">
                  <c:v>43763</c:v>
                </c:pt>
                <c:pt idx="1199">
                  <c:v>43766</c:v>
                </c:pt>
                <c:pt idx="1200">
                  <c:v>43767</c:v>
                </c:pt>
                <c:pt idx="1201">
                  <c:v>43768</c:v>
                </c:pt>
                <c:pt idx="1202">
                  <c:v>43769</c:v>
                </c:pt>
                <c:pt idx="1203">
                  <c:v>43770</c:v>
                </c:pt>
                <c:pt idx="1204">
                  <c:v>43773</c:v>
                </c:pt>
                <c:pt idx="1205">
                  <c:v>43774</c:v>
                </c:pt>
                <c:pt idx="1206">
                  <c:v>43775</c:v>
                </c:pt>
                <c:pt idx="1207">
                  <c:v>43776</c:v>
                </c:pt>
                <c:pt idx="1208">
                  <c:v>43777</c:v>
                </c:pt>
                <c:pt idx="1209">
                  <c:v>43780</c:v>
                </c:pt>
                <c:pt idx="1210">
                  <c:v>43781</c:v>
                </c:pt>
                <c:pt idx="1211">
                  <c:v>43782</c:v>
                </c:pt>
                <c:pt idx="1212">
                  <c:v>43783</c:v>
                </c:pt>
                <c:pt idx="1213">
                  <c:v>43784</c:v>
                </c:pt>
                <c:pt idx="1214">
                  <c:v>43787</c:v>
                </c:pt>
                <c:pt idx="1215">
                  <c:v>43788</c:v>
                </c:pt>
                <c:pt idx="1216">
                  <c:v>43789</c:v>
                </c:pt>
                <c:pt idx="1217">
                  <c:v>43790</c:v>
                </c:pt>
                <c:pt idx="1218">
                  <c:v>43791</c:v>
                </c:pt>
                <c:pt idx="1219">
                  <c:v>43794</c:v>
                </c:pt>
                <c:pt idx="1220">
                  <c:v>43795</c:v>
                </c:pt>
                <c:pt idx="1221">
                  <c:v>43796</c:v>
                </c:pt>
                <c:pt idx="1222">
                  <c:v>43797</c:v>
                </c:pt>
                <c:pt idx="1223">
                  <c:v>43798</c:v>
                </c:pt>
                <c:pt idx="1224">
                  <c:v>43801</c:v>
                </c:pt>
                <c:pt idx="1225">
                  <c:v>43802</c:v>
                </c:pt>
                <c:pt idx="1226">
                  <c:v>43803</c:v>
                </c:pt>
                <c:pt idx="1227">
                  <c:v>43804</c:v>
                </c:pt>
                <c:pt idx="1228">
                  <c:v>43805</c:v>
                </c:pt>
                <c:pt idx="1229">
                  <c:v>43808</c:v>
                </c:pt>
                <c:pt idx="1230">
                  <c:v>43809</c:v>
                </c:pt>
                <c:pt idx="1231">
                  <c:v>43810</c:v>
                </c:pt>
                <c:pt idx="1232">
                  <c:v>43811</c:v>
                </c:pt>
                <c:pt idx="1233">
                  <c:v>43812</c:v>
                </c:pt>
                <c:pt idx="1234">
                  <c:v>43815</c:v>
                </c:pt>
                <c:pt idx="1235">
                  <c:v>43816</c:v>
                </c:pt>
                <c:pt idx="1236">
                  <c:v>43817</c:v>
                </c:pt>
                <c:pt idx="1237">
                  <c:v>43818</c:v>
                </c:pt>
                <c:pt idx="1238">
                  <c:v>43819</c:v>
                </c:pt>
                <c:pt idx="1239">
                  <c:v>43822</c:v>
                </c:pt>
                <c:pt idx="1240">
                  <c:v>43823</c:v>
                </c:pt>
                <c:pt idx="1241">
                  <c:v>43824</c:v>
                </c:pt>
                <c:pt idx="1242">
                  <c:v>43825</c:v>
                </c:pt>
                <c:pt idx="1243">
                  <c:v>43826</c:v>
                </c:pt>
                <c:pt idx="1244">
                  <c:v>43829</c:v>
                </c:pt>
                <c:pt idx="1245">
                  <c:v>43830</c:v>
                </c:pt>
                <c:pt idx="1246">
                  <c:v>43832</c:v>
                </c:pt>
                <c:pt idx="1247">
                  <c:v>43833</c:v>
                </c:pt>
                <c:pt idx="1248">
                  <c:v>43836</c:v>
                </c:pt>
              </c:numCache>
            </c:numRef>
          </c:cat>
          <c:val>
            <c:numRef>
              <c:f>万得!$B$2:$B$1250</c:f>
              <c:numCache>
                <c:formatCode>###,###,###,##0.0000</c:formatCode>
                <c:ptCount val="1249"/>
                <c:pt idx="0">
                  <c:v>33</c:v>
                </c:pt>
                <c:pt idx="1">
                  <c:v>33</c:v>
                </c:pt>
                <c:pt idx="2">
                  <c:v>33</c:v>
                </c:pt>
                <c:pt idx="3">
                  <c:v>33</c:v>
                </c:pt>
                <c:pt idx="4">
                  <c:v>33</c:v>
                </c:pt>
                <c:pt idx="5">
                  <c:v>33</c:v>
                </c:pt>
                <c:pt idx="6">
                  <c:v>33</c:v>
                </c:pt>
                <c:pt idx="7">
                  <c:v>33</c:v>
                </c:pt>
                <c:pt idx="8">
                  <c:v>33</c:v>
                </c:pt>
                <c:pt idx="9">
                  <c:v>33</c:v>
                </c:pt>
                <c:pt idx="10">
                  <c:v>33</c:v>
                </c:pt>
                <c:pt idx="11">
                  <c:v>33</c:v>
                </c:pt>
                <c:pt idx="12">
                  <c:v>33</c:v>
                </c:pt>
                <c:pt idx="13">
                  <c:v>33</c:v>
                </c:pt>
                <c:pt idx="14">
                  <c:v>33</c:v>
                </c:pt>
                <c:pt idx="15">
                  <c:v>33</c:v>
                </c:pt>
                <c:pt idx="16">
                  <c:v>33</c:v>
                </c:pt>
                <c:pt idx="17">
                  <c:v>33</c:v>
                </c:pt>
                <c:pt idx="18">
                  <c:v>32</c:v>
                </c:pt>
                <c:pt idx="19">
                  <c:v>32</c:v>
                </c:pt>
                <c:pt idx="20">
                  <c:v>32</c:v>
                </c:pt>
                <c:pt idx="21">
                  <c:v>32</c:v>
                </c:pt>
                <c:pt idx="22">
                  <c:v>32</c:v>
                </c:pt>
                <c:pt idx="23">
                  <c:v>31.5</c:v>
                </c:pt>
                <c:pt idx="24">
                  <c:v>31.5</c:v>
                </c:pt>
                <c:pt idx="25">
                  <c:v>31.5</c:v>
                </c:pt>
                <c:pt idx="26">
                  <c:v>31.5</c:v>
                </c:pt>
                <c:pt idx="27">
                  <c:v>31.5</c:v>
                </c:pt>
                <c:pt idx="28">
                  <c:v>31.5</c:v>
                </c:pt>
                <c:pt idx="29">
                  <c:v>31.5</c:v>
                </c:pt>
                <c:pt idx="30">
                  <c:v>31.5</c:v>
                </c:pt>
                <c:pt idx="34">
                  <c:v>31.5</c:v>
                </c:pt>
                <c:pt idx="35">
                  <c:v>31.5</c:v>
                </c:pt>
                <c:pt idx="36">
                  <c:v>31.5</c:v>
                </c:pt>
                <c:pt idx="37">
                  <c:v>31.5</c:v>
                </c:pt>
                <c:pt idx="38">
                  <c:v>31.5</c:v>
                </c:pt>
                <c:pt idx="39">
                  <c:v>31.5</c:v>
                </c:pt>
                <c:pt idx="40">
                  <c:v>31.5</c:v>
                </c:pt>
                <c:pt idx="41">
                  <c:v>31.5</c:v>
                </c:pt>
                <c:pt idx="42">
                  <c:v>31.5</c:v>
                </c:pt>
                <c:pt idx="43">
                  <c:v>31.5</c:v>
                </c:pt>
                <c:pt idx="44">
                  <c:v>31.5</c:v>
                </c:pt>
                <c:pt idx="45">
                  <c:v>31.5</c:v>
                </c:pt>
                <c:pt idx="46">
                  <c:v>31.5</c:v>
                </c:pt>
                <c:pt idx="47">
                  <c:v>31</c:v>
                </c:pt>
                <c:pt idx="48">
                  <c:v>31</c:v>
                </c:pt>
                <c:pt idx="49">
                  <c:v>31</c:v>
                </c:pt>
                <c:pt idx="50">
                  <c:v>30.5</c:v>
                </c:pt>
                <c:pt idx="51">
                  <c:v>30.5</c:v>
                </c:pt>
                <c:pt idx="52">
                  <c:v>30.5</c:v>
                </c:pt>
                <c:pt idx="53">
                  <c:v>30</c:v>
                </c:pt>
                <c:pt idx="54">
                  <c:v>30</c:v>
                </c:pt>
                <c:pt idx="55">
                  <c:v>30</c:v>
                </c:pt>
                <c:pt idx="56">
                  <c:v>30</c:v>
                </c:pt>
                <c:pt idx="57">
                  <c:v>29</c:v>
                </c:pt>
                <c:pt idx="58">
                  <c:v>29</c:v>
                </c:pt>
                <c:pt idx="59">
                  <c:v>29</c:v>
                </c:pt>
                <c:pt idx="60">
                  <c:v>28</c:v>
                </c:pt>
                <c:pt idx="61">
                  <c:v>28</c:v>
                </c:pt>
                <c:pt idx="62">
                  <c:v>28</c:v>
                </c:pt>
                <c:pt idx="63">
                  <c:v>28</c:v>
                </c:pt>
                <c:pt idx="64">
                  <c:v>28</c:v>
                </c:pt>
                <c:pt idx="65">
                  <c:v>28</c:v>
                </c:pt>
                <c:pt idx="66">
                  <c:v>28</c:v>
                </c:pt>
                <c:pt idx="67">
                  <c:v>28</c:v>
                </c:pt>
                <c:pt idx="68">
                  <c:v>28</c:v>
                </c:pt>
                <c:pt idx="69">
                  <c:v>28</c:v>
                </c:pt>
                <c:pt idx="70">
                  <c:v>28</c:v>
                </c:pt>
                <c:pt idx="72">
                  <c:v>27.5</c:v>
                </c:pt>
                <c:pt idx="73">
                  <c:v>27.5</c:v>
                </c:pt>
                <c:pt idx="74">
                  <c:v>27.5</c:v>
                </c:pt>
                <c:pt idx="75">
                  <c:v>27.5</c:v>
                </c:pt>
                <c:pt idx="76">
                  <c:v>27.5</c:v>
                </c:pt>
                <c:pt idx="77">
                  <c:v>27.5</c:v>
                </c:pt>
                <c:pt idx="78">
                  <c:v>25</c:v>
                </c:pt>
                <c:pt idx="79">
                  <c:v>25</c:v>
                </c:pt>
                <c:pt idx="80">
                  <c:v>24.5</c:v>
                </c:pt>
                <c:pt idx="81">
                  <c:v>24.5</c:v>
                </c:pt>
                <c:pt idx="82">
                  <c:v>24.5</c:v>
                </c:pt>
                <c:pt idx="83">
                  <c:v>24</c:v>
                </c:pt>
                <c:pt idx="84">
                  <c:v>24</c:v>
                </c:pt>
                <c:pt idx="85">
                  <c:v>25</c:v>
                </c:pt>
                <c:pt idx="86">
                  <c:v>25</c:v>
                </c:pt>
                <c:pt idx="87">
                  <c:v>25</c:v>
                </c:pt>
                <c:pt idx="88">
                  <c:v>25</c:v>
                </c:pt>
                <c:pt idx="89">
                  <c:v>25</c:v>
                </c:pt>
                <c:pt idx="90">
                  <c:v>25</c:v>
                </c:pt>
                <c:pt idx="91">
                  <c:v>25</c:v>
                </c:pt>
                <c:pt idx="92">
                  <c:v>25</c:v>
                </c:pt>
                <c:pt idx="93">
                  <c:v>25</c:v>
                </c:pt>
                <c:pt idx="94">
                  <c:v>25</c:v>
                </c:pt>
                <c:pt idx="95">
                  <c:v>25</c:v>
                </c:pt>
                <c:pt idx="96">
                  <c:v>25</c:v>
                </c:pt>
                <c:pt idx="97">
                  <c:v>25</c:v>
                </c:pt>
                <c:pt idx="98">
                  <c:v>25</c:v>
                </c:pt>
                <c:pt idx="99">
                  <c:v>25</c:v>
                </c:pt>
                <c:pt idx="100">
                  <c:v>25</c:v>
                </c:pt>
                <c:pt idx="101">
                  <c:v>25</c:v>
                </c:pt>
                <c:pt idx="102">
                  <c:v>25</c:v>
                </c:pt>
                <c:pt idx="103">
                  <c:v>25</c:v>
                </c:pt>
                <c:pt idx="104">
                  <c:v>25</c:v>
                </c:pt>
                <c:pt idx="105">
                  <c:v>25</c:v>
                </c:pt>
                <c:pt idx="106">
                  <c:v>25</c:v>
                </c:pt>
                <c:pt idx="107">
                  <c:v>25</c:v>
                </c:pt>
                <c:pt idx="108">
                  <c:v>25</c:v>
                </c:pt>
                <c:pt idx="109">
                  <c:v>25</c:v>
                </c:pt>
                <c:pt idx="110">
                  <c:v>25</c:v>
                </c:pt>
                <c:pt idx="111">
                  <c:v>25</c:v>
                </c:pt>
                <c:pt idx="112">
                  <c:v>25</c:v>
                </c:pt>
                <c:pt idx="113">
                  <c:v>25</c:v>
                </c:pt>
                <c:pt idx="114">
                  <c:v>25</c:v>
                </c:pt>
                <c:pt idx="115">
                  <c:v>25</c:v>
                </c:pt>
                <c:pt idx="116">
                  <c:v>25</c:v>
                </c:pt>
                <c:pt idx="117">
                  <c:v>25</c:v>
                </c:pt>
                <c:pt idx="118">
                  <c:v>25</c:v>
                </c:pt>
                <c:pt idx="119">
                  <c:v>25</c:v>
                </c:pt>
                <c:pt idx="120">
                  <c:v>25</c:v>
                </c:pt>
                <c:pt idx="121">
                  <c:v>25</c:v>
                </c:pt>
                <c:pt idx="122">
                  <c:v>25</c:v>
                </c:pt>
                <c:pt idx="123">
                  <c:v>25</c:v>
                </c:pt>
                <c:pt idx="124">
                  <c:v>25</c:v>
                </c:pt>
                <c:pt idx="125">
                  <c:v>25</c:v>
                </c:pt>
                <c:pt idx="126">
                  <c:v>25</c:v>
                </c:pt>
                <c:pt idx="127">
                  <c:v>25</c:v>
                </c:pt>
                <c:pt idx="128">
                  <c:v>25</c:v>
                </c:pt>
                <c:pt idx="129">
                  <c:v>25</c:v>
                </c:pt>
                <c:pt idx="130">
                  <c:v>25</c:v>
                </c:pt>
                <c:pt idx="131">
                  <c:v>25</c:v>
                </c:pt>
                <c:pt idx="132">
                  <c:v>25</c:v>
                </c:pt>
                <c:pt idx="133">
                  <c:v>25</c:v>
                </c:pt>
                <c:pt idx="134">
                  <c:v>25</c:v>
                </c:pt>
                <c:pt idx="135">
                  <c:v>25</c:v>
                </c:pt>
                <c:pt idx="136">
                  <c:v>25</c:v>
                </c:pt>
                <c:pt idx="137">
                  <c:v>25</c:v>
                </c:pt>
                <c:pt idx="138">
                  <c:v>25</c:v>
                </c:pt>
                <c:pt idx="139">
                  <c:v>25</c:v>
                </c:pt>
                <c:pt idx="140">
                  <c:v>25</c:v>
                </c:pt>
                <c:pt idx="141">
                  <c:v>25</c:v>
                </c:pt>
                <c:pt idx="142">
                  <c:v>25</c:v>
                </c:pt>
                <c:pt idx="143">
                  <c:v>25</c:v>
                </c:pt>
                <c:pt idx="144">
                  <c:v>25</c:v>
                </c:pt>
                <c:pt idx="145">
                  <c:v>25</c:v>
                </c:pt>
                <c:pt idx="146">
                  <c:v>25</c:v>
                </c:pt>
                <c:pt idx="147">
                  <c:v>25</c:v>
                </c:pt>
                <c:pt idx="148">
                  <c:v>25</c:v>
                </c:pt>
                <c:pt idx="149">
                  <c:v>25</c:v>
                </c:pt>
                <c:pt idx="150">
                  <c:v>25</c:v>
                </c:pt>
                <c:pt idx="151">
                  <c:v>25</c:v>
                </c:pt>
                <c:pt idx="152">
                  <c:v>25</c:v>
                </c:pt>
                <c:pt idx="153">
                  <c:v>25</c:v>
                </c:pt>
                <c:pt idx="154">
                  <c:v>25</c:v>
                </c:pt>
                <c:pt idx="155">
                  <c:v>25</c:v>
                </c:pt>
                <c:pt idx="156">
                  <c:v>25</c:v>
                </c:pt>
                <c:pt idx="157">
                  <c:v>25</c:v>
                </c:pt>
                <c:pt idx="158">
                  <c:v>25</c:v>
                </c:pt>
                <c:pt idx="159">
                  <c:v>25</c:v>
                </c:pt>
                <c:pt idx="160">
                  <c:v>25</c:v>
                </c:pt>
                <c:pt idx="161">
                  <c:v>25</c:v>
                </c:pt>
                <c:pt idx="162">
                  <c:v>25</c:v>
                </c:pt>
                <c:pt idx="163">
                  <c:v>25</c:v>
                </c:pt>
                <c:pt idx="164">
                  <c:v>25</c:v>
                </c:pt>
                <c:pt idx="165">
                  <c:v>25</c:v>
                </c:pt>
                <c:pt idx="166">
                  <c:v>25</c:v>
                </c:pt>
                <c:pt idx="167">
                  <c:v>25</c:v>
                </c:pt>
                <c:pt idx="168">
                  <c:v>25</c:v>
                </c:pt>
                <c:pt idx="169">
                  <c:v>25</c:v>
                </c:pt>
                <c:pt idx="170">
                  <c:v>25</c:v>
                </c:pt>
                <c:pt idx="171">
                  <c:v>25</c:v>
                </c:pt>
                <c:pt idx="172">
                  <c:v>25</c:v>
                </c:pt>
                <c:pt idx="173">
                  <c:v>25</c:v>
                </c:pt>
                <c:pt idx="174">
                  <c:v>25</c:v>
                </c:pt>
                <c:pt idx="175">
                  <c:v>25</c:v>
                </c:pt>
                <c:pt idx="176">
                  <c:v>25</c:v>
                </c:pt>
                <c:pt idx="177">
                  <c:v>25</c:v>
                </c:pt>
                <c:pt idx="178">
                  <c:v>25</c:v>
                </c:pt>
                <c:pt idx="179">
                  <c:v>25</c:v>
                </c:pt>
                <c:pt idx="180">
                  <c:v>25</c:v>
                </c:pt>
                <c:pt idx="181">
                  <c:v>25</c:v>
                </c:pt>
                <c:pt idx="182">
                  <c:v>25</c:v>
                </c:pt>
                <c:pt idx="183">
                  <c:v>25</c:v>
                </c:pt>
                <c:pt idx="184">
                  <c:v>25</c:v>
                </c:pt>
                <c:pt idx="185">
                  <c:v>25</c:v>
                </c:pt>
                <c:pt idx="186">
                  <c:v>25</c:v>
                </c:pt>
                <c:pt idx="187">
                  <c:v>25</c:v>
                </c:pt>
                <c:pt idx="188">
                  <c:v>25</c:v>
                </c:pt>
                <c:pt idx="189">
                  <c:v>25</c:v>
                </c:pt>
                <c:pt idx="190">
                  <c:v>25</c:v>
                </c:pt>
                <c:pt idx="191">
                  <c:v>25</c:v>
                </c:pt>
                <c:pt idx="192">
                  <c:v>25</c:v>
                </c:pt>
                <c:pt idx="193">
                  <c:v>24.5</c:v>
                </c:pt>
                <c:pt idx="194">
                  <c:v>24.5</c:v>
                </c:pt>
                <c:pt idx="195">
                  <c:v>24.5</c:v>
                </c:pt>
                <c:pt idx="196">
                  <c:v>24.5</c:v>
                </c:pt>
                <c:pt idx="197">
                  <c:v>24.5</c:v>
                </c:pt>
                <c:pt idx="198">
                  <c:v>23.8</c:v>
                </c:pt>
                <c:pt idx="199">
                  <c:v>23.8</c:v>
                </c:pt>
                <c:pt idx="200">
                  <c:v>23.8</c:v>
                </c:pt>
                <c:pt idx="201">
                  <c:v>23</c:v>
                </c:pt>
                <c:pt idx="202">
                  <c:v>23</c:v>
                </c:pt>
                <c:pt idx="203">
                  <c:v>23</c:v>
                </c:pt>
                <c:pt idx="204">
                  <c:v>23</c:v>
                </c:pt>
                <c:pt idx="205">
                  <c:v>23</c:v>
                </c:pt>
                <c:pt idx="206">
                  <c:v>23</c:v>
                </c:pt>
                <c:pt idx="207">
                  <c:v>23</c:v>
                </c:pt>
                <c:pt idx="208">
                  <c:v>23</c:v>
                </c:pt>
                <c:pt idx="209">
                  <c:v>23</c:v>
                </c:pt>
                <c:pt idx="210">
                  <c:v>23</c:v>
                </c:pt>
                <c:pt idx="211">
                  <c:v>23</c:v>
                </c:pt>
                <c:pt idx="212">
                  <c:v>23</c:v>
                </c:pt>
                <c:pt idx="213">
                  <c:v>23</c:v>
                </c:pt>
                <c:pt idx="214">
                  <c:v>21.5</c:v>
                </c:pt>
                <c:pt idx="215">
                  <c:v>21.5</c:v>
                </c:pt>
                <c:pt idx="216">
                  <c:v>21.5</c:v>
                </c:pt>
                <c:pt idx="217">
                  <c:v>21</c:v>
                </c:pt>
                <c:pt idx="218">
                  <c:v>21</c:v>
                </c:pt>
                <c:pt idx="219">
                  <c:v>21</c:v>
                </c:pt>
                <c:pt idx="220">
                  <c:v>21</c:v>
                </c:pt>
                <c:pt idx="221">
                  <c:v>21</c:v>
                </c:pt>
                <c:pt idx="222">
                  <c:v>21</c:v>
                </c:pt>
                <c:pt idx="223">
                  <c:v>21</c:v>
                </c:pt>
                <c:pt idx="224">
                  <c:v>21</c:v>
                </c:pt>
                <c:pt idx="225">
                  <c:v>20.5</c:v>
                </c:pt>
                <c:pt idx="226">
                  <c:v>20.5</c:v>
                </c:pt>
                <c:pt idx="227">
                  <c:v>20.5</c:v>
                </c:pt>
                <c:pt idx="228">
                  <c:v>20.5</c:v>
                </c:pt>
                <c:pt idx="229">
                  <c:v>20.5</c:v>
                </c:pt>
                <c:pt idx="230">
                  <c:v>20.5</c:v>
                </c:pt>
                <c:pt idx="231">
                  <c:v>20.5</c:v>
                </c:pt>
                <c:pt idx="232">
                  <c:v>20.5</c:v>
                </c:pt>
                <c:pt idx="233">
                  <c:v>20.5</c:v>
                </c:pt>
                <c:pt idx="234">
                  <c:v>20</c:v>
                </c:pt>
                <c:pt idx="235">
                  <c:v>20</c:v>
                </c:pt>
                <c:pt idx="236">
                  <c:v>20</c:v>
                </c:pt>
                <c:pt idx="237">
                  <c:v>20</c:v>
                </c:pt>
                <c:pt idx="238">
                  <c:v>20</c:v>
                </c:pt>
                <c:pt idx="239">
                  <c:v>20</c:v>
                </c:pt>
                <c:pt idx="240">
                  <c:v>19.5</c:v>
                </c:pt>
                <c:pt idx="241">
                  <c:v>19.5</c:v>
                </c:pt>
                <c:pt idx="242">
                  <c:v>19.5</c:v>
                </c:pt>
                <c:pt idx="243">
                  <c:v>19.5</c:v>
                </c:pt>
                <c:pt idx="244">
                  <c:v>19.5</c:v>
                </c:pt>
                <c:pt idx="245">
                  <c:v>19.5</c:v>
                </c:pt>
                <c:pt idx="246">
                  <c:v>19.5</c:v>
                </c:pt>
                <c:pt idx="247">
                  <c:v>19.5</c:v>
                </c:pt>
                <c:pt idx="248">
                  <c:v>19.5</c:v>
                </c:pt>
                <c:pt idx="249">
                  <c:v>19.5</c:v>
                </c:pt>
                <c:pt idx="250">
                  <c:v>19.5</c:v>
                </c:pt>
                <c:pt idx="251">
                  <c:v>19.5</c:v>
                </c:pt>
                <c:pt idx="252">
                  <c:v>19.5</c:v>
                </c:pt>
                <c:pt idx="253">
                  <c:v>19.5</c:v>
                </c:pt>
                <c:pt idx="254">
                  <c:v>19.5</c:v>
                </c:pt>
                <c:pt idx="255">
                  <c:v>19.5</c:v>
                </c:pt>
                <c:pt idx="256">
                  <c:v>19.5</c:v>
                </c:pt>
                <c:pt idx="257">
                  <c:v>19.5</c:v>
                </c:pt>
                <c:pt idx="258">
                  <c:v>19.5</c:v>
                </c:pt>
                <c:pt idx="259">
                  <c:v>19.5</c:v>
                </c:pt>
                <c:pt idx="260">
                  <c:v>19.5</c:v>
                </c:pt>
                <c:pt idx="261">
                  <c:v>19.5</c:v>
                </c:pt>
                <c:pt idx="262">
                  <c:v>19.5</c:v>
                </c:pt>
                <c:pt idx="263">
                  <c:v>19.5</c:v>
                </c:pt>
                <c:pt idx="264">
                  <c:v>19.5</c:v>
                </c:pt>
                <c:pt idx="265">
                  <c:v>19.5</c:v>
                </c:pt>
                <c:pt idx="266">
                  <c:v>19.5</c:v>
                </c:pt>
                <c:pt idx="267">
                  <c:v>20</c:v>
                </c:pt>
                <c:pt idx="268">
                  <c:v>20</c:v>
                </c:pt>
                <c:pt idx="269">
                  <c:v>20</c:v>
                </c:pt>
                <c:pt idx="270">
                  <c:v>20</c:v>
                </c:pt>
                <c:pt idx="271">
                  <c:v>20</c:v>
                </c:pt>
                <c:pt idx="272">
                  <c:v>20</c:v>
                </c:pt>
                <c:pt idx="273">
                  <c:v>20</c:v>
                </c:pt>
                <c:pt idx="274">
                  <c:v>20</c:v>
                </c:pt>
                <c:pt idx="275">
                  <c:v>20</c:v>
                </c:pt>
                <c:pt idx="276">
                  <c:v>21.5</c:v>
                </c:pt>
                <c:pt idx="277">
                  <c:v>21.5</c:v>
                </c:pt>
                <c:pt idx="278">
                  <c:v>23</c:v>
                </c:pt>
                <c:pt idx="279">
                  <c:v>23</c:v>
                </c:pt>
                <c:pt idx="280">
                  <c:v>23</c:v>
                </c:pt>
                <c:pt idx="281">
                  <c:v>23</c:v>
                </c:pt>
                <c:pt idx="282">
                  <c:v>23</c:v>
                </c:pt>
                <c:pt idx="283">
                  <c:v>23</c:v>
                </c:pt>
                <c:pt idx="284">
                  <c:v>29</c:v>
                </c:pt>
                <c:pt idx="285">
                  <c:v>29</c:v>
                </c:pt>
                <c:pt idx="286">
                  <c:v>29</c:v>
                </c:pt>
                <c:pt idx="287">
                  <c:v>35</c:v>
                </c:pt>
                <c:pt idx="288">
                  <c:v>35</c:v>
                </c:pt>
                <c:pt idx="289">
                  <c:v>36</c:v>
                </c:pt>
                <c:pt idx="290">
                  <c:v>36</c:v>
                </c:pt>
                <c:pt idx="291">
                  <c:v>36</c:v>
                </c:pt>
                <c:pt idx="292">
                  <c:v>41</c:v>
                </c:pt>
                <c:pt idx="293">
                  <c:v>41</c:v>
                </c:pt>
                <c:pt idx="294">
                  <c:v>42</c:v>
                </c:pt>
                <c:pt idx="295">
                  <c:v>42</c:v>
                </c:pt>
                <c:pt idx="296">
                  <c:v>42</c:v>
                </c:pt>
                <c:pt idx="297">
                  <c:v>42</c:v>
                </c:pt>
                <c:pt idx="298">
                  <c:v>42</c:v>
                </c:pt>
                <c:pt idx="299">
                  <c:v>42</c:v>
                </c:pt>
                <c:pt idx="300">
                  <c:v>42</c:v>
                </c:pt>
                <c:pt idx="301">
                  <c:v>42</c:v>
                </c:pt>
                <c:pt idx="302">
                  <c:v>40</c:v>
                </c:pt>
                <c:pt idx="303">
                  <c:v>38</c:v>
                </c:pt>
                <c:pt idx="304">
                  <c:v>38</c:v>
                </c:pt>
                <c:pt idx="305">
                  <c:v>38</c:v>
                </c:pt>
                <c:pt idx="306">
                  <c:v>38</c:v>
                </c:pt>
                <c:pt idx="307">
                  <c:v>38</c:v>
                </c:pt>
                <c:pt idx="308">
                  <c:v>38</c:v>
                </c:pt>
                <c:pt idx="309">
                  <c:v>38</c:v>
                </c:pt>
                <c:pt idx="310">
                  <c:v>38</c:v>
                </c:pt>
                <c:pt idx="311">
                  <c:v>38</c:v>
                </c:pt>
                <c:pt idx="312">
                  <c:v>38</c:v>
                </c:pt>
                <c:pt idx="313">
                  <c:v>38</c:v>
                </c:pt>
                <c:pt idx="314">
                  <c:v>38</c:v>
                </c:pt>
                <c:pt idx="315">
                  <c:v>38</c:v>
                </c:pt>
                <c:pt idx="316">
                  <c:v>38</c:v>
                </c:pt>
                <c:pt idx="317">
                  <c:v>38</c:v>
                </c:pt>
                <c:pt idx="318">
                  <c:v>38</c:v>
                </c:pt>
                <c:pt idx="319">
                  <c:v>38</c:v>
                </c:pt>
                <c:pt idx="320">
                  <c:v>35.5</c:v>
                </c:pt>
                <c:pt idx="321">
                  <c:v>35.5</c:v>
                </c:pt>
                <c:pt idx="322">
                  <c:v>35.5</c:v>
                </c:pt>
                <c:pt idx="323">
                  <c:v>35.5</c:v>
                </c:pt>
                <c:pt idx="324">
                  <c:v>35.5</c:v>
                </c:pt>
                <c:pt idx="325">
                  <c:v>35.5</c:v>
                </c:pt>
                <c:pt idx="326">
                  <c:v>35.5</c:v>
                </c:pt>
                <c:pt idx="327">
                  <c:v>35.5</c:v>
                </c:pt>
                <c:pt idx="328">
                  <c:v>35.5</c:v>
                </c:pt>
                <c:pt idx="329">
                  <c:v>35.5</c:v>
                </c:pt>
                <c:pt idx="330">
                  <c:v>35.5</c:v>
                </c:pt>
                <c:pt idx="331">
                  <c:v>34</c:v>
                </c:pt>
                <c:pt idx="332">
                  <c:v>34</c:v>
                </c:pt>
                <c:pt idx="333">
                  <c:v>34</c:v>
                </c:pt>
                <c:pt idx="334">
                  <c:v>34</c:v>
                </c:pt>
                <c:pt idx="335">
                  <c:v>34</c:v>
                </c:pt>
                <c:pt idx="336">
                  <c:v>34</c:v>
                </c:pt>
                <c:pt idx="337">
                  <c:v>34</c:v>
                </c:pt>
                <c:pt idx="338">
                  <c:v>33.5</c:v>
                </c:pt>
                <c:pt idx="339">
                  <c:v>33.5</c:v>
                </c:pt>
                <c:pt idx="340">
                  <c:v>33.5</c:v>
                </c:pt>
                <c:pt idx="341">
                  <c:v>33.5</c:v>
                </c:pt>
                <c:pt idx="342">
                  <c:v>33.5</c:v>
                </c:pt>
                <c:pt idx="343">
                  <c:v>33.5</c:v>
                </c:pt>
                <c:pt idx="344">
                  <c:v>33.5</c:v>
                </c:pt>
                <c:pt idx="345">
                  <c:v>33.5</c:v>
                </c:pt>
                <c:pt idx="346">
                  <c:v>33.5</c:v>
                </c:pt>
                <c:pt idx="347">
                  <c:v>33.5</c:v>
                </c:pt>
                <c:pt idx="348">
                  <c:v>33.5</c:v>
                </c:pt>
                <c:pt idx="349">
                  <c:v>33</c:v>
                </c:pt>
                <c:pt idx="350">
                  <c:v>33</c:v>
                </c:pt>
                <c:pt idx="351">
                  <c:v>33</c:v>
                </c:pt>
                <c:pt idx="352">
                  <c:v>33</c:v>
                </c:pt>
                <c:pt idx="353">
                  <c:v>33</c:v>
                </c:pt>
                <c:pt idx="354">
                  <c:v>33</c:v>
                </c:pt>
                <c:pt idx="355">
                  <c:v>32</c:v>
                </c:pt>
                <c:pt idx="356">
                  <c:v>32</c:v>
                </c:pt>
                <c:pt idx="357">
                  <c:v>32</c:v>
                </c:pt>
                <c:pt idx="358">
                  <c:v>32</c:v>
                </c:pt>
                <c:pt idx="359">
                  <c:v>32</c:v>
                </c:pt>
                <c:pt idx="360">
                  <c:v>32</c:v>
                </c:pt>
                <c:pt idx="361">
                  <c:v>32</c:v>
                </c:pt>
                <c:pt idx="362">
                  <c:v>31</c:v>
                </c:pt>
                <c:pt idx="363">
                  <c:v>31</c:v>
                </c:pt>
                <c:pt idx="364">
                  <c:v>31</c:v>
                </c:pt>
                <c:pt idx="365">
                  <c:v>31</c:v>
                </c:pt>
                <c:pt idx="366">
                  <c:v>30</c:v>
                </c:pt>
                <c:pt idx="367">
                  <c:v>30</c:v>
                </c:pt>
                <c:pt idx="368">
                  <c:v>30</c:v>
                </c:pt>
                <c:pt idx="369">
                  <c:v>30</c:v>
                </c:pt>
                <c:pt idx="370">
                  <c:v>30</c:v>
                </c:pt>
                <c:pt idx="371">
                  <c:v>29.5</c:v>
                </c:pt>
                <c:pt idx="372">
                  <c:v>28.5</c:v>
                </c:pt>
                <c:pt idx="373">
                  <c:v>28.5</c:v>
                </c:pt>
                <c:pt idx="374">
                  <c:v>28.5</c:v>
                </c:pt>
                <c:pt idx="375">
                  <c:v>28.5</c:v>
                </c:pt>
                <c:pt idx="376">
                  <c:v>28.5</c:v>
                </c:pt>
                <c:pt idx="377">
                  <c:v>28.5</c:v>
                </c:pt>
                <c:pt idx="378">
                  <c:v>28.5</c:v>
                </c:pt>
                <c:pt idx="379">
                  <c:v>28.5</c:v>
                </c:pt>
                <c:pt idx="380">
                  <c:v>28.5</c:v>
                </c:pt>
                <c:pt idx="381">
                  <c:v>28.5</c:v>
                </c:pt>
                <c:pt idx="382">
                  <c:v>31</c:v>
                </c:pt>
                <c:pt idx="383">
                  <c:v>33</c:v>
                </c:pt>
                <c:pt idx="384">
                  <c:v>33</c:v>
                </c:pt>
                <c:pt idx="385">
                  <c:v>37</c:v>
                </c:pt>
                <c:pt idx="386">
                  <c:v>37</c:v>
                </c:pt>
                <c:pt idx="387">
                  <c:v>45</c:v>
                </c:pt>
                <c:pt idx="388">
                  <c:v>45</c:v>
                </c:pt>
                <c:pt idx="389">
                  <c:v>48</c:v>
                </c:pt>
                <c:pt idx="390">
                  <c:v>48</c:v>
                </c:pt>
                <c:pt idx="391">
                  <c:v>57</c:v>
                </c:pt>
                <c:pt idx="392">
                  <c:v>57</c:v>
                </c:pt>
                <c:pt idx="393">
                  <c:v>57</c:v>
                </c:pt>
                <c:pt idx="394">
                  <c:v>57</c:v>
                </c:pt>
                <c:pt idx="395">
                  <c:v>56</c:v>
                </c:pt>
                <c:pt idx="396">
                  <c:v>56</c:v>
                </c:pt>
                <c:pt idx="397">
                  <c:v>53</c:v>
                </c:pt>
                <c:pt idx="398">
                  <c:v>53</c:v>
                </c:pt>
                <c:pt idx="399">
                  <c:v>53</c:v>
                </c:pt>
                <c:pt idx="400">
                  <c:v>54</c:v>
                </c:pt>
                <c:pt idx="401">
                  <c:v>54</c:v>
                </c:pt>
                <c:pt idx="402">
                  <c:v>54</c:v>
                </c:pt>
                <c:pt idx="403">
                  <c:v>54</c:v>
                </c:pt>
                <c:pt idx="404">
                  <c:v>54</c:v>
                </c:pt>
                <c:pt idx="405">
                  <c:v>54</c:v>
                </c:pt>
                <c:pt idx="406">
                  <c:v>54</c:v>
                </c:pt>
                <c:pt idx="407">
                  <c:v>54</c:v>
                </c:pt>
                <c:pt idx="408">
                  <c:v>56</c:v>
                </c:pt>
                <c:pt idx="409">
                  <c:v>56</c:v>
                </c:pt>
                <c:pt idx="410">
                  <c:v>56</c:v>
                </c:pt>
                <c:pt idx="411">
                  <c:v>56</c:v>
                </c:pt>
                <c:pt idx="412">
                  <c:v>56</c:v>
                </c:pt>
                <c:pt idx="413">
                  <c:v>54</c:v>
                </c:pt>
                <c:pt idx="414">
                  <c:v>54</c:v>
                </c:pt>
                <c:pt idx="415">
                  <c:v>54</c:v>
                </c:pt>
                <c:pt idx="416">
                  <c:v>54</c:v>
                </c:pt>
                <c:pt idx="417">
                  <c:v>54</c:v>
                </c:pt>
                <c:pt idx="418">
                  <c:v>55</c:v>
                </c:pt>
                <c:pt idx="419">
                  <c:v>55</c:v>
                </c:pt>
                <c:pt idx="420">
                  <c:v>55</c:v>
                </c:pt>
                <c:pt idx="421">
                  <c:v>55</c:v>
                </c:pt>
                <c:pt idx="422">
                  <c:v>55</c:v>
                </c:pt>
                <c:pt idx="423">
                  <c:v>55</c:v>
                </c:pt>
                <c:pt idx="424">
                  <c:v>55</c:v>
                </c:pt>
                <c:pt idx="425">
                  <c:v>56</c:v>
                </c:pt>
                <c:pt idx="426">
                  <c:v>57</c:v>
                </c:pt>
                <c:pt idx="427">
                  <c:v>57</c:v>
                </c:pt>
                <c:pt idx="428">
                  <c:v>60</c:v>
                </c:pt>
                <c:pt idx="429">
                  <c:v>63</c:v>
                </c:pt>
                <c:pt idx="430">
                  <c:v>63</c:v>
                </c:pt>
                <c:pt idx="431">
                  <c:v>70</c:v>
                </c:pt>
                <c:pt idx="432">
                  <c:v>80</c:v>
                </c:pt>
                <c:pt idx="433">
                  <c:v>80</c:v>
                </c:pt>
                <c:pt idx="434">
                  <c:v>80</c:v>
                </c:pt>
                <c:pt idx="435">
                  <c:v>80</c:v>
                </c:pt>
                <c:pt idx="436">
                  <c:v>80</c:v>
                </c:pt>
                <c:pt idx="437">
                  <c:v>80</c:v>
                </c:pt>
                <c:pt idx="438">
                  <c:v>80</c:v>
                </c:pt>
                <c:pt idx="439">
                  <c:v>80</c:v>
                </c:pt>
                <c:pt idx="440">
                  <c:v>80</c:v>
                </c:pt>
                <c:pt idx="441">
                  <c:v>80</c:v>
                </c:pt>
                <c:pt idx="442">
                  <c:v>80</c:v>
                </c:pt>
                <c:pt idx="443">
                  <c:v>80</c:v>
                </c:pt>
                <c:pt idx="444">
                  <c:v>85</c:v>
                </c:pt>
                <c:pt idx="445">
                  <c:v>85</c:v>
                </c:pt>
                <c:pt idx="446">
                  <c:v>85</c:v>
                </c:pt>
                <c:pt idx="447">
                  <c:v>87</c:v>
                </c:pt>
                <c:pt idx="448">
                  <c:v>87</c:v>
                </c:pt>
                <c:pt idx="449">
                  <c:v>87</c:v>
                </c:pt>
                <c:pt idx="450">
                  <c:v>87</c:v>
                </c:pt>
                <c:pt idx="451">
                  <c:v>87</c:v>
                </c:pt>
                <c:pt idx="452">
                  <c:v>87</c:v>
                </c:pt>
                <c:pt idx="453">
                  <c:v>87</c:v>
                </c:pt>
                <c:pt idx="454">
                  <c:v>88</c:v>
                </c:pt>
                <c:pt idx="455">
                  <c:v>90</c:v>
                </c:pt>
                <c:pt idx="456">
                  <c:v>90</c:v>
                </c:pt>
                <c:pt idx="457">
                  <c:v>90</c:v>
                </c:pt>
                <c:pt idx="458">
                  <c:v>90</c:v>
                </c:pt>
                <c:pt idx="459">
                  <c:v>90</c:v>
                </c:pt>
                <c:pt idx="460">
                  <c:v>90</c:v>
                </c:pt>
                <c:pt idx="461">
                  <c:v>90</c:v>
                </c:pt>
                <c:pt idx="462">
                  <c:v>88</c:v>
                </c:pt>
                <c:pt idx="463">
                  <c:v>88</c:v>
                </c:pt>
                <c:pt idx="464">
                  <c:v>88</c:v>
                </c:pt>
                <c:pt idx="465">
                  <c:v>87</c:v>
                </c:pt>
                <c:pt idx="466">
                  <c:v>87</c:v>
                </c:pt>
                <c:pt idx="467">
                  <c:v>87</c:v>
                </c:pt>
                <c:pt idx="468">
                  <c:v>86</c:v>
                </c:pt>
                <c:pt idx="469">
                  <c:v>86</c:v>
                </c:pt>
                <c:pt idx="470">
                  <c:v>86</c:v>
                </c:pt>
                <c:pt idx="471">
                  <c:v>86</c:v>
                </c:pt>
                <c:pt idx="472">
                  <c:v>86</c:v>
                </c:pt>
                <c:pt idx="473">
                  <c:v>86</c:v>
                </c:pt>
                <c:pt idx="474">
                  <c:v>86</c:v>
                </c:pt>
                <c:pt idx="475">
                  <c:v>86</c:v>
                </c:pt>
                <c:pt idx="476">
                  <c:v>86</c:v>
                </c:pt>
                <c:pt idx="477">
                  <c:v>86</c:v>
                </c:pt>
                <c:pt idx="478">
                  <c:v>83</c:v>
                </c:pt>
                <c:pt idx="479">
                  <c:v>83</c:v>
                </c:pt>
                <c:pt idx="480">
                  <c:v>83</c:v>
                </c:pt>
                <c:pt idx="481">
                  <c:v>83</c:v>
                </c:pt>
                <c:pt idx="482">
                  <c:v>83</c:v>
                </c:pt>
                <c:pt idx="483">
                  <c:v>83</c:v>
                </c:pt>
                <c:pt idx="484">
                  <c:v>83</c:v>
                </c:pt>
                <c:pt idx="485">
                  <c:v>83</c:v>
                </c:pt>
                <c:pt idx="486">
                  <c:v>83</c:v>
                </c:pt>
                <c:pt idx="487">
                  <c:v>81</c:v>
                </c:pt>
                <c:pt idx="488">
                  <c:v>81</c:v>
                </c:pt>
                <c:pt idx="489">
                  <c:v>81</c:v>
                </c:pt>
                <c:pt idx="491">
                  <c:v>81</c:v>
                </c:pt>
                <c:pt idx="492">
                  <c:v>81</c:v>
                </c:pt>
                <c:pt idx="493">
                  <c:v>80</c:v>
                </c:pt>
                <c:pt idx="494">
                  <c:v>80</c:v>
                </c:pt>
                <c:pt idx="495">
                  <c:v>80</c:v>
                </c:pt>
                <c:pt idx="496">
                  <c:v>80</c:v>
                </c:pt>
                <c:pt idx="497">
                  <c:v>75</c:v>
                </c:pt>
                <c:pt idx="498">
                  <c:v>75</c:v>
                </c:pt>
                <c:pt idx="499">
                  <c:v>72</c:v>
                </c:pt>
                <c:pt idx="500">
                  <c:v>72</c:v>
                </c:pt>
                <c:pt idx="501">
                  <c:v>72</c:v>
                </c:pt>
                <c:pt idx="502">
                  <c:v>70</c:v>
                </c:pt>
                <c:pt idx="503">
                  <c:v>70</c:v>
                </c:pt>
                <c:pt idx="504">
                  <c:v>70</c:v>
                </c:pt>
                <c:pt idx="505">
                  <c:v>70</c:v>
                </c:pt>
                <c:pt idx="506">
                  <c:v>70</c:v>
                </c:pt>
                <c:pt idx="507">
                  <c:v>64</c:v>
                </c:pt>
                <c:pt idx="508">
                  <c:v>60</c:v>
                </c:pt>
                <c:pt idx="509">
                  <c:v>57</c:v>
                </c:pt>
                <c:pt idx="510">
                  <c:v>57</c:v>
                </c:pt>
                <c:pt idx="511">
                  <c:v>57</c:v>
                </c:pt>
                <c:pt idx="512">
                  <c:v>57</c:v>
                </c:pt>
                <c:pt idx="513">
                  <c:v>57</c:v>
                </c:pt>
                <c:pt idx="514">
                  <c:v>57</c:v>
                </c:pt>
                <c:pt idx="515">
                  <c:v>57</c:v>
                </c:pt>
                <c:pt idx="516">
                  <c:v>57</c:v>
                </c:pt>
                <c:pt idx="517">
                  <c:v>54</c:v>
                </c:pt>
                <c:pt idx="518">
                  <c:v>53</c:v>
                </c:pt>
                <c:pt idx="519">
                  <c:v>52</c:v>
                </c:pt>
                <c:pt idx="520">
                  <c:v>50</c:v>
                </c:pt>
                <c:pt idx="521">
                  <c:v>49</c:v>
                </c:pt>
                <c:pt idx="522">
                  <c:v>49</c:v>
                </c:pt>
                <c:pt idx="523">
                  <c:v>49</c:v>
                </c:pt>
                <c:pt idx="524">
                  <c:v>45</c:v>
                </c:pt>
                <c:pt idx="525">
                  <c:v>45</c:v>
                </c:pt>
                <c:pt idx="526">
                  <c:v>45</c:v>
                </c:pt>
                <c:pt idx="527">
                  <c:v>45</c:v>
                </c:pt>
                <c:pt idx="528">
                  <c:v>45</c:v>
                </c:pt>
                <c:pt idx="529">
                  <c:v>45</c:v>
                </c:pt>
                <c:pt idx="530">
                  <c:v>43</c:v>
                </c:pt>
                <c:pt idx="531">
                  <c:v>40</c:v>
                </c:pt>
                <c:pt idx="532">
                  <c:v>40</c:v>
                </c:pt>
                <c:pt idx="533">
                  <c:v>40</c:v>
                </c:pt>
                <c:pt idx="534">
                  <c:v>40</c:v>
                </c:pt>
                <c:pt idx="535">
                  <c:v>40</c:v>
                </c:pt>
                <c:pt idx="536">
                  <c:v>41</c:v>
                </c:pt>
                <c:pt idx="537">
                  <c:v>41</c:v>
                </c:pt>
                <c:pt idx="538">
                  <c:v>41</c:v>
                </c:pt>
                <c:pt idx="539">
                  <c:v>41</c:v>
                </c:pt>
                <c:pt idx="540">
                  <c:v>41</c:v>
                </c:pt>
                <c:pt idx="541">
                  <c:v>41</c:v>
                </c:pt>
                <c:pt idx="542">
                  <c:v>44</c:v>
                </c:pt>
                <c:pt idx="543">
                  <c:v>45</c:v>
                </c:pt>
                <c:pt idx="544">
                  <c:v>45</c:v>
                </c:pt>
                <c:pt idx="545">
                  <c:v>50</c:v>
                </c:pt>
                <c:pt idx="546">
                  <c:v>50</c:v>
                </c:pt>
                <c:pt idx="547">
                  <c:v>50</c:v>
                </c:pt>
                <c:pt idx="548">
                  <c:v>50</c:v>
                </c:pt>
                <c:pt idx="549">
                  <c:v>50</c:v>
                </c:pt>
                <c:pt idx="550">
                  <c:v>51</c:v>
                </c:pt>
                <c:pt idx="551">
                  <c:v>51</c:v>
                </c:pt>
                <c:pt idx="552">
                  <c:v>51</c:v>
                </c:pt>
                <c:pt idx="553">
                  <c:v>53</c:v>
                </c:pt>
                <c:pt idx="554">
                  <c:v>51</c:v>
                </c:pt>
                <c:pt idx="555">
                  <c:v>51</c:v>
                </c:pt>
                <c:pt idx="556">
                  <c:v>50</c:v>
                </c:pt>
                <c:pt idx="557">
                  <c:v>50</c:v>
                </c:pt>
                <c:pt idx="558">
                  <c:v>50</c:v>
                </c:pt>
                <c:pt idx="559">
                  <c:v>50</c:v>
                </c:pt>
                <c:pt idx="560">
                  <c:v>50</c:v>
                </c:pt>
                <c:pt idx="561">
                  <c:v>50</c:v>
                </c:pt>
                <c:pt idx="562">
                  <c:v>50</c:v>
                </c:pt>
                <c:pt idx="563">
                  <c:v>50</c:v>
                </c:pt>
                <c:pt idx="564">
                  <c:v>50</c:v>
                </c:pt>
                <c:pt idx="565">
                  <c:v>50</c:v>
                </c:pt>
                <c:pt idx="566">
                  <c:v>50</c:v>
                </c:pt>
                <c:pt idx="567">
                  <c:v>50</c:v>
                </c:pt>
                <c:pt idx="568">
                  <c:v>50</c:v>
                </c:pt>
                <c:pt idx="571">
                  <c:v>50</c:v>
                </c:pt>
                <c:pt idx="572">
                  <c:v>50</c:v>
                </c:pt>
                <c:pt idx="573">
                  <c:v>50</c:v>
                </c:pt>
                <c:pt idx="574">
                  <c:v>50</c:v>
                </c:pt>
                <c:pt idx="576">
                  <c:v>53</c:v>
                </c:pt>
                <c:pt idx="577">
                  <c:v>53</c:v>
                </c:pt>
                <c:pt idx="578">
                  <c:v>53</c:v>
                </c:pt>
                <c:pt idx="579">
                  <c:v>58</c:v>
                </c:pt>
                <c:pt idx="580">
                  <c:v>58</c:v>
                </c:pt>
                <c:pt idx="581">
                  <c:v>58</c:v>
                </c:pt>
                <c:pt idx="582">
                  <c:v>58</c:v>
                </c:pt>
                <c:pt idx="583">
                  <c:v>58</c:v>
                </c:pt>
                <c:pt idx="584">
                  <c:v>58</c:v>
                </c:pt>
                <c:pt idx="585">
                  <c:v>58</c:v>
                </c:pt>
                <c:pt idx="586">
                  <c:v>58</c:v>
                </c:pt>
                <c:pt idx="587">
                  <c:v>58</c:v>
                </c:pt>
                <c:pt idx="588">
                  <c:v>58</c:v>
                </c:pt>
                <c:pt idx="589">
                  <c:v>58</c:v>
                </c:pt>
                <c:pt idx="592">
                  <c:v>63</c:v>
                </c:pt>
                <c:pt idx="593">
                  <c:v>63</c:v>
                </c:pt>
                <c:pt idx="594">
                  <c:v>63</c:v>
                </c:pt>
                <c:pt idx="595">
                  <c:v>63</c:v>
                </c:pt>
                <c:pt idx="596">
                  <c:v>63</c:v>
                </c:pt>
                <c:pt idx="597">
                  <c:v>63</c:v>
                </c:pt>
                <c:pt idx="598">
                  <c:v>63</c:v>
                </c:pt>
                <c:pt idx="599">
                  <c:v>63</c:v>
                </c:pt>
                <c:pt idx="600">
                  <c:v>63</c:v>
                </c:pt>
                <c:pt idx="601">
                  <c:v>63</c:v>
                </c:pt>
                <c:pt idx="602">
                  <c:v>63</c:v>
                </c:pt>
                <c:pt idx="603">
                  <c:v>63</c:v>
                </c:pt>
                <c:pt idx="604">
                  <c:v>63</c:v>
                </c:pt>
                <c:pt idx="605">
                  <c:v>63</c:v>
                </c:pt>
                <c:pt idx="606">
                  <c:v>60</c:v>
                </c:pt>
                <c:pt idx="607">
                  <c:v>60</c:v>
                </c:pt>
                <c:pt idx="608">
                  <c:v>60</c:v>
                </c:pt>
                <c:pt idx="609">
                  <c:v>58</c:v>
                </c:pt>
                <c:pt idx="610">
                  <c:v>58</c:v>
                </c:pt>
                <c:pt idx="611">
                  <c:v>55</c:v>
                </c:pt>
                <c:pt idx="612">
                  <c:v>52</c:v>
                </c:pt>
                <c:pt idx="613">
                  <c:v>52</c:v>
                </c:pt>
                <c:pt idx="614">
                  <c:v>52</c:v>
                </c:pt>
                <c:pt idx="615">
                  <c:v>52</c:v>
                </c:pt>
                <c:pt idx="616">
                  <c:v>52</c:v>
                </c:pt>
                <c:pt idx="617">
                  <c:v>52</c:v>
                </c:pt>
                <c:pt idx="618">
                  <c:v>52</c:v>
                </c:pt>
                <c:pt idx="619">
                  <c:v>52</c:v>
                </c:pt>
                <c:pt idx="620">
                  <c:v>52</c:v>
                </c:pt>
                <c:pt idx="621">
                  <c:v>52</c:v>
                </c:pt>
                <c:pt idx="622">
                  <c:v>52</c:v>
                </c:pt>
                <c:pt idx="623">
                  <c:v>54</c:v>
                </c:pt>
                <c:pt idx="624">
                  <c:v>54</c:v>
                </c:pt>
                <c:pt idx="625">
                  <c:v>54</c:v>
                </c:pt>
                <c:pt idx="626">
                  <c:v>54</c:v>
                </c:pt>
                <c:pt idx="627">
                  <c:v>54</c:v>
                </c:pt>
                <c:pt idx="628">
                  <c:v>54</c:v>
                </c:pt>
                <c:pt idx="629">
                  <c:v>54</c:v>
                </c:pt>
                <c:pt idx="630">
                  <c:v>54</c:v>
                </c:pt>
                <c:pt idx="631">
                  <c:v>55</c:v>
                </c:pt>
                <c:pt idx="632">
                  <c:v>57</c:v>
                </c:pt>
                <c:pt idx="633">
                  <c:v>57</c:v>
                </c:pt>
                <c:pt idx="634">
                  <c:v>57</c:v>
                </c:pt>
                <c:pt idx="635">
                  <c:v>57</c:v>
                </c:pt>
                <c:pt idx="636">
                  <c:v>57</c:v>
                </c:pt>
                <c:pt idx="637">
                  <c:v>57</c:v>
                </c:pt>
                <c:pt idx="638">
                  <c:v>57</c:v>
                </c:pt>
                <c:pt idx="639">
                  <c:v>57</c:v>
                </c:pt>
                <c:pt idx="640">
                  <c:v>57</c:v>
                </c:pt>
                <c:pt idx="641">
                  <c:v>57</c:v>
                </c:pt>
                <c:pt idx="642">
                  <c:v>57</c:v>
                </c:pt>
                <c:pt idx="643">
                  <c:v>55</c:v>
                </c:pt>
                <c:pt idx="644">
                  <c:v>55</c:v>
                </c:pt>
                <c:pt idx="645">
                  <c:v>55</c:v>
                </c:pt>
                <c:pt idx="646">
                  <c:v>55</c:v>
                </c:pt>
                <c:pt idx="647">
                  <c:v>55</c:v>
                </c:pt>
                <c:pt idx="648">
                  <c:v>55</c:v>
                </c:pt>
                <c:pt idx="649">
                  <c:v>53</c:v>
                </c:pt>
                <c:pt idx="650">
                  <c:v>53</c:v>
                </c:pt>
                <c:pt idx="651">
                  <c:v>53</c:v>
                </c:pt>
                <c:pt idx="652">
                  <c:v>53</c:v>
                </c:pt>
                <c:pt idx="653">
                  <c:v>55</c:v>
                </c:pt>
                <c:pt idx="654">
                  <c:v>55</c:v>
                </c:pt>
                <c:pt idx="655">
                  <c:v>55</c:v>
                </c:pt>
                <c:pt idx="656">
                  <c:v>55</c:v>
                </c:pt>
                <c:pt idx="657">
                  <c:v>55</c:v>
                </c:pt>
                <c:pt idx="658">
                  <c:v>55</c:v>
                </c:pt>
                <c:pt idx="659">
                  <c:v>55</c:v>
                </c:pt>
                <c:pt idx="660">
                  <c:v>55</c:v>
                </c:pt>
                <c:pt idx="661">
                  <c:v>55</c:v>
                </c:pt>
                <c:pt idx="662">
                  <c:v>55</c:v>
                </c:pt>
                <c:pt idx="663">
                  <c:v>55</c:v>
                </c:pt>
                <c:pt idx="664">
                  <c:v>55</c:v>
                </c:pt>
                <c:pt idx="665">
                  <c:v>55</c:v>
                </c:pt>
                <c:pt idx="666">
                  <c:v>55</c:v>
                </c:pt>
                <c:pt idx="667">
                  <c:v>55</c:v>
                </c:pt>
                <c:pt idx="668">
                  <c:v>56</c:v>
                </c:pt>
                <c:pt idx="669">
                  <c:v>56</c:v>
                </c:pt>
                <c:pt idx="670">
                  <c:v>56</c:v>
                </c:pt>
                <c:pt idx="671">
                  <c:v>56</c:v>
                </c:pt>
                <c:pt idx="672">
                  <c:v>57</c:v>
                </c:pt>
                <c:pt idx="673">
                  <c:v>57</c:v>
                </c:pt>
                <c:pt idx="674">
                  <c:v>58</c:v>
                </c:pt>
                <c:pt idx="675">
                  <c:v>58</c:v>
                </c:pt>
                <c:pt idx="676">
                  <c:v>60</c:v>
                </c:pt>
                <c:pt idx="677">
                  <c:v>60</c:v>
                </c:pt>
                <c:pt idx="678">
                  <c:v>60</c:v>
                </c:pt>
                <c:pt idx="679">
                  <c:v>60</c:v>
                </c:pt>
                <c:pt idx="680">
                  <c:v>60</c:v>
                </c:pt>
                <c:pt idx="681">
                  <c:v>59</c:v>
                </c:pt>
                <c:pt idx="682">
                  <c:v>59</c:v>
                </c:pt>
                <c:pt idx="683">
                  <c:v>59</c:v>
                </c:pt>
                <c:pt idx="684">
                  <c:v>58</c:v>
                </c:pt>
                <c:pt idx="685">
                  <c:v>58</c:v>
                </c:pt>
                <c:pt idx="686">
                  <c:v>58</c:v>
                </c:pt>
                <c:pt idx="687">
                  <c:v>58</c:v>
                </c:pt>
                <c:pt idx="688">
                  <c:v>58</c:v>
                </c:pt>
                <c:pt idx="689">
                  <c:v>58</c:v>
                </c:pt>
                <c:pt idx="690">
                  <c:v>58</c:v>
                </c:pt>
                <c:pt idx="691">
                  <c:v>58</c:v>
                </c:pt>
                <c:pt idx="692">
                  <c:v>57</c:v>
                </c:pt>
                <c:pt idx="693">
                  <c:v>57</c:v>
                </c:pt>
                <c:pt idx="694">
                  <c:v>57</c:v>
                </c:pt>
                <c:pt idx="695">
                  <c:v>57</c:v>
                </c:pt>
                <c:pt idx="696">
                  <c:v>57</c:v>
                </c:pt>
                <c:pt idx="697">
                  <c:v>57</c:v>
                </c:pt>
                <c:pt idx="698">
                  <c:v>57</c:v>
                </c:pt>
                <c:pt idx="699">
                  <c:v>57</c:v>
                </c:pt>
                <c:pt idx="700">
                  <c:v>55</c:v>
                </c:pt>
                <c:pt idx="701">
                  <c:v>55</c:v>
                </c:pt>
                <c:pt idx="702">
                  <c:v>55</c:v>
                </c:pt>
                <c:pt idx="703">
                  <c:v>55</c:v>
                </c:pt>
                <c:pt idx="704">
                  <c:v>55</c:v>
                </c:pt>
                <c:pt idx="705">
                  <c:v>55</c:v>
                </c:pt>
                <c:pt idx="706">
                  <c:v>55</c:v>
                </c:pt>
                <c:pt idx="707">
                  <c:v>55</c:v>
                </c:pt>
                <c:pt idx="708">
                  <c:v>54</c:v>
                </c:pt>
                <c:pt idx="709">
                  <c:v>54</c:v>
                </c:pt>
                <c:pt idx="710">
                  <c:v>54</c:v>
                </c:pt>
                <c:pt idx="711">
                  <c:v>54</c:v>
                </c:pt>
                <c:pt idx="712">
                  <c:v>54</c:v>
                </c:pt>
                <c:pt idx="713">
                  <c:v>54</c:v>
                </c:pt>
                <c:pt idx="714">
                  <c:v>54</c:v>
                </c:pt>
                <c:pt idx="715">
                  <c:v>54</c:v>
                </c:pt>
                <c:pt idx="716">
                  <c:v>54</c:v>
                </c:pt>
                <c:pt idx="717">
                  <c:v>54</c:v>
                </c:pt>
                <c:pt idx="718">
                  <c:v>54</c:v>
                </c:pt>
                <c:pt idx="719">
                  <c:v>54</c:v>
                </c:pt>
                <c:pt idx="720">
                  <c:v>54</c:v>
                </c:pt>
                <c:pt idx="721">
                  <c:v>54</c:v>
                </c:pt>
                <c:pt idx="722">
                  <c:v>54</c:v>
                </c:pt>
                <c:pt idx="723">
                  <c:v>55</c:v>
                </c:pt>
                <c:pt idx="724">
                  <c:v>55</c:v>
                </c:pt>
                <c:pt idx="725">
                  <c:v>55</c:v>
                </c:pt>
                <c:pt idx="726">
                  <c:v>55</c:v>
                </c:pt>
                <c:pt idx="727">
                  <c:v>55</c:v>
                </c:pt>
                <c:pt idx="728">
                  <c:v>58</c:v>
                </c:pt>
                <c:pt idx="729">
                  <c:v>58</c:v>
                </c:pt>
                <c:pt idx="730">
                  <c:v>58</c:v>
                </c:pt>
                <c:pt idx="731">
                  <c:v>62</c:v>
                </c:pt>
                <c:pt idx="732">
                  <c:v>62</c:v>
                </c:pt>
                <c:pt idx="733">
                  <c:v>65</c:v>
                </c:pt>
                <c:pt idx="734">
                  <c:v>65</c:v>
                </c:pt>
                <c:pt idx="735">
                  <c:v>65</c:v>
                </c:pt>
                <c:pt idx="736">
                  <c:v>68</c:v>
                </c:pt>
                <c:pt idx="737">
                  <c:v>68</c:v>
                </c:pt>
                <c:pt idx="738">
                  <c:v>67</c:v>
                </c:pt>
                <c:pt idx="739">
                  <c:v>67</c:v>
                </c:pt>
                <c:pt idx="740">
                  <c:v>67</c:v>
                </c:pt>
                <c:pt idx="741">
                  <c:v>67</c:v>
                </c:pt>
                <c:pt idx="742">
                  <c:v>67</c:v>
                </c:pt>
                <c:pt idx="743">
                  <c:v>67</c:v>
                </c:pt>
                <c:pt idx="744">
                  <c:v>65</c:v>
                </c:pt>
                <c:pt idx="745">
                  <c:v>64</c:v>
                </c:pt>
                <c:pt idx="746">
                  <c:v>64</c:v>
                </c:pt>
                <c:pt idx="747">
                  <c:v>64</c:v>
                </c:pt>
                <c:pt idx="748">
                  <c:v>64</c:v>
                </c:pt>
                <c:pt idx="749">
                  <c:v>62</c:v>
                </c:pt>
                <c:pt idx="750">
                  <c:v>62</c:v>
                </c:pt>
                <c:pt idx="751">
                  <c:v>61</c:v>
                </c:pt>
                <c:pt idx="752">
                  <c:v>61</c:v>
                </c:pt>
                <c:pt idx="753">
                  <c:v>61</c:v>
                </c:pt>
                <c:pt idx="754">
                  <c:v>64</c:v>
                </c:pt>
                <c:pt idx="755">
                  <c:v>66</c:v>
                </c:pt>
                <c:pt idx="756">
                  <c:v>66</c:v>
                </c:pt>
                <c:pt idx="757">
                  <c:v>66</c:v>
                </c:pt>
                <c:pt idx="758">
                  <c:v>67</c:v>
                </c:pt>
                <c:pt idx="759">
                  <c:v>68</c:v>
                </c:pt>
                <c:pt idx="760">
                  <c:v>68</c:v>
                </c:pt>
                <c:pt idx="761">
                  <c:v>69</c:v>
                </c:pt>
                <c:pt idx="762">
                  <c:v>69</c:v>
                </c:pt>
                <c:pt idx="763">
                  <c:v>69</c:v>
                </c:pt>
                <c:pt idx="764">
                  <c:v>69</c:v>
                </c:pt>
                <c:pt idx="765">
                  <c:v>69</c:v>
                </c:pt>
                <c:pt idx="766">
                  <c:v>67</c:v>
                </c:pt>
                <c:pt idx="767">
                  <c:v>67</c:v>
                </c:pt>
                <c:pt idx="768">
                  <c:v>66</c:v>
                </c:pt>
                <c:pt idx="769">
                  <c:v>66</c:v>
                </c:pt>
                <c:pt idx="770">
                  <c:v>67</c:v>
                </c:pt>
                <c:pt idx="771">
                  <c:v>68</c:v>
                </c:pt>
                <c:pt idx="772">
                  <c:v>68</c:v>
                </c:pt>
                <c:pt idx="773">
                  <c:v>68</c:v>
                </c:pt>
                <c:pt idx="774">
                  <c:v>68</c:v>
                </c:pt>
                <c:pt idx="775">
                  <c:v>68</c:v>
                </c:pt>
                <c:pt idx="776">
                  <c:v>68</c:v>
                </c:pt>
                <c:pt idx="777">
                  <c:v>68</c:v>
                </c:pt>
                <c:pt idx="778">
                  <c:v>68</c:v>
                </c:pt>
                <c:pt idx="779">
                  <c:v>68</c:v>
                </c:pt>
                <c:pt idx="780">
                  <c:v>68</c:v>
                </c:pt>
                <c:pt idx="781">
                  <c:v>68</c:v>
                </c:pt>
                <c:pt idx="782">
                  <c:v>69</c:v>
                </c:pt>
                <c:pt idx="783">
                  <c:v>69</c:v>
                </c:pt>
                <c:pt idx="784">
                  <c:v>69</c:v>
                </c:pt>
                <c:pt idx="785">
                  <c:v>69</c:v>
                </c:pt>
                <c:pt idx="786">
                  <c:v>69</c:v>
                </c:pt>
                <c:pt idx="787">
                  <c:v>69</c:v>
                </c:pt>
                <c:pt idx="788">
                  <c:v>70</c:v>
                </c:pt>
                <c:pt idx="789">
                  <c:v>70</c:v>
                </c:pt>
                <c:pt idx="790">
                  <c:v>70</c:v>
                </c:pt>
                <c:pt idx="791">
                  <c:v>70</c:v>
                </c:pt>
                <c:pt idx="792">
                  <c:v>70</c:v>
                </c:pt>
                <c:pt idx="793">
                  <c:v>70</c:v>
                </c:pt>
                <c:pt idx="794">
                  <c:v>69</c:v>
                </c:pt>
                <c:pt idx="795">
                  <c:v>69</c:v>
                </c:pt>
                <c:pt idx="796">
                  <c:v>69</c:v>
                </c:pt>
                <c:pt idx="797">
                  <c:v>69</c:v>
                </c:pt>
                <c:pt idx="798">
                  <c:v>69</c:v>
                </c:pt>
                <c:pt idx="799">
                  <c:v>69</c:v>
                </c:pt>
                <c:pt idx="800">
                  <c:v>69</c:v>
                </c:pt>
                <c:pt idx="801">
                  <c:v>69</c:v>
                </c:pt>
                <c:pt idx="802">
                  <c:v>69</c:v>
                </c:pt>
                <c:pt idx="803">
                  <c:v>69</c:v>
                </c:pt>
                <c:pt idx="804">
                  <c:v>69</c:v>
                </c:pt>
                <c:pt idx="805">
                  <c:v>65</c:v>
                </c:pt>
                <c:pt idx="806">
                  <c:v>65</c:v>
                </c:pt>
                <c:pt idx="807">
                  <c:v>65</c:v>
                </c:pt>
                <c:pt idx="808">
                  <c:v>65</c:v>
                </c:pt>
                <c:pt idx="809">
                  <c:v>65</c:v>
                </c:pt>
                <c:pt idx="810">
                  <c:v>63</c:v>
                </c:pt>
                <c:pt idx="811">
                  <c:v>63</c:v>
                </c:pt>
                <c:pt idx="812">
                  <c:v>63</c:v>
                </c:pt>
                <c:pt idx="813">
                  <c:v>63</c:v>
                </c:pt>
                <c:pt idx="814">
                  <c:v>63</c:v>
                </c:pt>
                <c:pt idx="815">
                  <c:v>63</c:v>
                </c:pt>
                <c:pt idx="816">
                  <c:v>63</c:v>
                </c:pt>
                <c:pt idx="817">
                  <c:v>62</c:v>
                </c:pt>
                <c:pt idx="818">
                  <c:v>62</c:v>
                </c:pt>
                <c:pt idx="819">
                  <c:v>62</c:v>
                </c:pt>
                <c:pt idx="820">
                  <c:v>62</c:v>
                </c:pt>
                <c:pt idx="821">
                  <c:v>61</c:v>
                </c:pt>
                <c:pt idx="822">
                  <c:v>61</c:v>
                </c:pt>
                <c:pt idx="823">
                  <c:v>61</c:v>
                </c:pt>
                <c:pt idx="824">
                  <c:v>61</c:v>
                </c:pt>
                <c:pt idx="825">
                  <c:v>60</c:v>
                </c:pt>
                <c:pt idx="826">
                  <c:v>60</c:v>
                </c:pt>
                <c:pt idx="827">
                  <c:v>59</c:v>
                </c:pt>
                <c:pt idx="828">
                  <c:v>59</c:v>
                </c:pt>
                <c:pt idx="829">
                  <c:v>59</c:v>
                </c:pt>
                <c:pt idx="830">
                  <c:v>58</c:v>
                </c:pt>
                <c:pt idx="831">
                  <c:v>57</c:v>
                </c:pt>
                <c:pt idx="832">
                  <c:v>56</c:v>
                </c:pt>
                <c:pt idx="833">
                  <c:v>56</c:v>
                </c:pt>
                <c:pt idx="834">
                  <c:v>55</c:v>
                </c:pt>
                <c:pt idx="835">
                  <c:v>55</c:v>
                </c:pt>
                <c:pt idx="836">
                  <c:v>55</c:v>
                </c:pt>
                <c:pt idx="837">
                  <c:v>55</c:v>
                </c:pt>
                <c:pt idx="838">
                  <c:v>55</c:v>
                </c:pt>
                <c:pt idx="839">
                  <c:v>55</c:v>
                </c:pt>
                <c:pt idx="840">
                  <c:v>55</c:v>
                </c:pt>
                <c:pt idx="841">
                  <c:v>55</c:v>
                </c:pt>
                <c:pt idx="842">
                  <c:v>55</c:v>
                </c:pt>
                <c:pt idx="843">
                  <c:v>55</c:v>
                </c:pt>
                <c:pt idx="844">
                  <c:v>55</c:v>
                </c:pt>
                <c:pt idx="845">
                  <c:v>55</c:v>
                </c:pt>
                <c:pt idx="846">
                  <c:v>55</c:v>
                </c:pt>
                <c:pt idx="847">
                  <c:v>55</c:v>
                </c:pt>
                <c:pt idx="848">
                  <c:v>55</c:v>
                </c:pt>
                <c:pt idx="849">
                  <c:v>55</c:v>
                </c:pt>
                <c:pt idx="850">
                  <c:v>55</c:v>
                </c:pt>
                <c:pt idx="851">
                  <c:v>55</c:v>
                </c:pt>
                <c:pt idx="852">
                  <c:v>55</c:v>
                </c:pt>
                <c:pt idx="853">
                  <c:v>55</c:v>
                </c:pt>
                <c:pt idx="854">
                  <c:v>55</c:v>
                </c:pt>
                <c:pt idx="855">
                  <c:v>55</c:v>
                </c:pt>
                <c:pt idx="856">
                  <c:v>56</c:v>
                </c:pt>
                <c:pt idx="857">
                  <c:v>56</c:v>
                </c:pt>
                <c:pt idx="858">
                  <c:v>56</c:v>
                </c:pt>
                <c:pt idx="859">
                  <c:v>57</c:v>
                </c:pt>
                <c:pt idx="860">
                  <c:v>57</c:v>
                </c:pt>
                <c:pt idx="861">
                  <c:v>58</c:v>
                </c:pt>
                <c:pt idx="862">
                  <c:v>58</c:v>
                </c:pt>
                <c:pt idx="863">
                  <c:v>58</c:v>
                </c:pt>
                <c:pt idx="864">
                  <c:v>58</c:v>
                </c:pt>
                <c:pt idx="865">
                  <c:v>58</c:v>
                </c:pt>
                <c:pt idx="866">
                  <c:v>59</c:v>
                </c:pt>
                <c:pt idx="867">
                  <c:v>59</c:v>
                </c:pt>
                <c:pt idx="868">
                  <c:v>60</c:v>
                </c:pt>
                <c:pt idx="869">
                  <c:v>60</c:v>
                </c:pt>
                <c:pt idx="870">
                  <c:v>61</c:v>
                </c:pt>
                <c:pt idx="871">
                  <c:v>61</c:v>
                </c:pt>
                <c:pt idx="872">
                  <c:v>61</c:v>
                </c:pt>
                <c:pt idx="873">
                  <c:v>61</c:v>
                </c:pt>
                <c:pt idx="874">
                  <c:v>61</c:v>
                </c:pt>
                <c:pt idx="875">
                  <c:v>60</c:v>
                </c:pt>
                <c:pt idx="876">
                  <c:v>60</c:v>
                </c:pt>
                <c:pt idx="877">
                  <c:v>60</c:v>
                </c:pt>
                <c:pt idx="878">
                  <c:v>59</c:v>
                </c:pt>
                <c:pt idx="879">
                  <c:v>59</c:v>
                </c:pt>
                <c:pt idx="880">
                  <c:v>58</c:v>
                </c:pt>
                <c:pt idx="881">
                  <c:v>58</c:v>
                </c:pt>
                <c:pt idx="882">
                  <c:v>57</c:v>
                </c:pt>
                <c:pt idx="883">
                  <c:v>57</c:v>
                </c:pt>
                <c:pt idx="884">
                  <c:v>57</c:v>
                </c:pt>
                <c:pt idx="885">
                  <c:v>56</c:v>
                </c:pt>
                <c:pt idx="886">
                  <c:v>57</c:v>
                </c:pt>
                <c:pt idx="887">
                  <c:v>57</c:v>
                </c:pt>
                <c:pt idx="888">
                  <c:v>57</c:v>
                </c:pt>
                <c:pt idx="889">
                  <c:v>57</c:v>
                </c:pt>
                <c:pt idx="890">
                  <c:v>58</c:v>
                </c:pt>
                <c:pt idx="891">
                  <c:v>58</c:v>
                </c:pt>
                <c:pt idx="892">
                  <c:v>58</c:v>
                </c:pt>
                <c:pt idx="893">
                  <c:v>58</c:v>
                </c:pt>
                <c:pt idx="894">
                  <c:v>58</c:v>
                </c:pt>
                <c:pt idx="895">
                  <c:v>59</c:v>
                </c:pt>
                <c:pt idx="896">
                  <c:v>59</c:v>
                </c:pt>
                <c:pt idx="897">
                  <c:v>60</c:v>
                </c:pt>
                <c:pt idx="898">
                  <c:v>60</c:v>
                </c:pt>
                <c:pt idx="899">
                  <c:v>60</c:v>
                </c:pt>
                <c:pt idx="900">
                  <c:v>60</c:v>
                </c:pt>
                <c:pt idx="901">
                  <c:v>60</c:v>
                </c:pt>
                <c:pt idx="902">
                  <c:v>61</c:v>
                </c:pt>
                <c:pt idx="903">
                  <c:v>62</c:v>
                </c:pt>
                <c:pt idx="904">
                  <c:v>63</c:v>
                </c:pt>
                <c:pt idx="905">
                  <c:v>63</c:v>
                </c:pt>
                <c:pt idx="906">
                  <c:v>63</c:v>
                </c:pt>
                <c:pt idx="907">
                  <c:v>63</c:v>
                </c:pt>
                <c:pt idx="908">
                  <c:v>63</c:v>
                </c:pt>
                <c:pt idx="909">
                  <c:v>63</c:v>
                </c:pt>
                <c:pt idx="910">
                  <c:v>63</c:v>
                </c:pt>
                <c:pt idx="911">
                  <c:v>63</c:v>
                </c:pt>
                <c:pt idx="912">
                  <c:v>63</c:v>
                </c:pt>
                <c:pt idx="913">
                  <c:v>63</c:v>
                </c:pt>
                <c:pt idx="914">
                  <c:v>63</c:v>
                </c:pt>
                <c:pt idx="915">
                  <c:v>63</c:v>
                </c:pt>
                <c:pt idx="916">
                  <c:v>63</c:v>
                </c:pt>
                <c:pt idx="917">
                  <c:v>63</c:v>
                </c:pt>
                <c:pt idx="918">
                  <c:v>63</c:v>
                </c:pt>
                <c:pt idx="919">
                  <c:v>63</c:v>
                </c:pt>
                <c:pt idx="920">
                  <c:v>63</c:v>
                </c:pt>
                <c:pt idx="921">
                  <c:v>63</c:v>
                </c:pt>
                <c:pt idx="922">
                  <c:v>63</c:v>
                </c:pt>
                <c:pt idx="923">
                  <c:v>63</c:v>
                </c:pt>
                <c:pt idx="924">
                  <c:v>63</c:v>
                </c:pt>
                <c:pt idx="925">
                  <c:v>64</c:v>
                </c:pt>
                <c:pt idx="926">
                  <c:v>64</c:v>
                </c:pt>
                <c:pt idx="927">
                  <c:v>64</c:v>
                </c:pt>
                <c:pt idx="928">
                  <c:v>64</c:v>
                </c:pt>
                <c:pt idx="929">
                  <c:v>64</c:v>
                </c:pt>
                <c:pt idx="930">
                  <c:v>64</c:v>
                </c:pt>
                <c:pt idx="931">
                  <c:v>64</c:v>
                </c:pt>
                <c:pt idx="932">
                  <c:v>64</c:v>
                </c:pt>
                <c:pt idx="933">
                  <c:v>65</c:v>
                </c:pt>
                <c:pt idx="934">
                  <c:v>65</c:v>
                </c:pt>
                <c:pt idx="935">
                  <c:v>65</c:v>
                </c:pt>
                <c:pt idx="936">
                  <c:v>65</c:v>
                </c:pt>
                <c:pt idx="937">
                  <c:v>66</c:v>
                </c:pt>
                <c:pt idx="938">
                  <c:v>66</c:v>
                </c:pt>
                <c:pt idx="939">
                  <c:v>66</c:v>
                </c:pt>
                <c:pt idx="940">
                  <c:v>66</c:v>
                </c:pt>
                <c:pt idx="941">
                  <c:v>66</c:v>
                </c:pt>
                <c:pt idx="942">
                  <c:v>67</c:v>
                </c:pt>
                <c:pt idx="943">
                  <c:v>68</c:v>
                </c:pt>
                <c:pt idx="944">
                  <c:v>68</c:v>
                </c:pt>
                <c:pt idx="945">
                  <c:v>68</c:v>
                </c:pt>
                <c:pt idx="946">
                  <c:v>68</c:v>
                </c:pt>
                <c:pt idx="947">
                  <c:v>68</c:v>
                </c:pt>
                <c:pt idx="948">
                  <c:v>68</c:v>
                </c:pt>
                <c:pt idx="949">
                  <c:v>68</c:v>
                </c:pt>
                <c:pt idx="950">
                  <c:v>68</c:v>
                </c:pt>
                <c:pt idx="951">
                  <c:v>68</c:v>
                </c:pt>
                <c:pt idx="952">
                  <c:v>69</c:v>
                </c:pt>
                <c:pt idx="953">
                  <c:v>69</c:v>
                </c:pt>
                <c:pt idx="954">
                  <c:v>68</c:v>
                </c:pt>
                <c:pt idx="955">
                  <c:v>68</c:v>
                </c:pt>
                <c:pt idx="956">
                  <c:v>68</c:v>
                </c:pt>
                <c:pt idx="957">
                  <c:v>68</c:v>
                </c:pt>
                <c:pt idx="958">
                  <c:v>68</c:v>
                </c:pt>
                <c:pt idx="959">
                  <c:v>68</c:v>
                </c:pt>
                <c:pt idx="960">
                  <c:v>68</c:v>
                </c:pt>
                <c:pt idx="961">
                  <c:v>67</c:v>
                </c:pt>
                <c:pt idx="962">
                  <c:v>67</c:v>
                </c:pt>
                <c:pt idx="963">
                  <c:v>67</c:v>
                </c:pt>
                <c:pt idx="964">
                  <c:v>67</c:v>
                </c:pt>
                <c:pt idx="965">
                  <c:v>67</c:v>
                </c:pt>
                <c:pt idx="966">
                  <c:v>66</c:v>
                </c:pt>
                <c:pt idx="967">
                  <c:v>66</c:v>
                </c:pt>
                <c:pt idx="968">
                  <c:v>66</c:v>
                </c:pt>
                <c:pt idx="969">
                  <c:v>66</c:v>
                </c:pt>
                <c:pt idx="970">
                  <c:v>66</c:v>
                </c:pt>
                <c:pt idx="971">
                  <c:v>65</c:v>
                </c:pt>
                <c:pt idx="972">
                  <c:v>65</c:v>
                </c:pt>
                <c:pt idx="973">
                  <c:v>65</c:v>
                </c:pt>
                <c:pt idx="974">
                  <c:v>65</c:v>
                </c:pt>
                <c:pt idx="975">
                  <c:v>65</c:v>
                </c:pt>
                <c:pt idx="976">
                  <c:v>65</c:v>
                </c:pt>
                <c:pt idx="977">
                  <c:v>65</c:v>
                </c:pt>
                <c:pt idx="978">
                  <c:v>65</c:v>
                </c:pt>
                <c:pt idx="979">
                  <c:v>65</c:v>
                </c:pt>
                <c:pt idx="980">
                  <c:v>65</c:v>
                </c:pt>
                <c:pt idx="981">
                  <c:v>64</c:v>
                </c:pt>
                <c:pt idx="982">
                  <c:v>64</c:v>
                </c:pt>
                <c:pt idx="983">
                  <c:v>64</c:v>
                </c:pt>
                <c:pt idx="984">
                  <c:v>64</c:v>
                </c:pt>
                <c:pt idx="985">
                  <c:v>63</c:v>
                </c:pt>
                <c:pt idx="986">
                  <c:v>63</c:v>
                </c:pt>
                <c:pt idx="987">
                  <c:v>62</c:v>
                </c:pt>
                <c:pt idx="988">
                  <c:v>62</c:v>
                </c:pt>
                <c:pt idx="989">
                  <c:v>62</c:v>
                </c:pt>
                <c:pt idx="990">
                  <c:v>62</c:v>
                </c:pt>
                <c:pt idx="991">
                  <c:v>62</c:v>
                </c:pt>
                <c:pt idx="992">
                  <c:v>62</c:v>
                </c:pt>
                <c:pt idx="993">
                  <c:v>62</c:v>
                </c:pt>
                <c:pt idx="994">
                  <c:v>61</c:v>
                </c:pt>
                <c:pt idx="995">
                  <c:v>61</c:v>
                </c:pt>
                <c:pt idx="996">
                  <c:v>61</c:v>
                </c:pt>
                <c:pt idx="997">
                  <c:v>60</c:v>
                </c:pt>
                <c:pt idx="998">
                  <c:v>60</c:v>
                </c:pt>
                <c:pt idx="999">
                  <c:v>60</c:v>
                </c:pt>
                <c:pt idx="1000">
                  <c:v>59</c:v>
                </c:pt>
                <c:pt idx="1001">
                  <c:v>59</c:v>
                </c:pt>
                <c:pt idx="1002">
                  <c:v>59</c:v>
                </c:pt>
                <c:pt idx="1003">
                  <c:v>59</c:v>
                </c:pt>
                <c:pt idx="1004">
                  <c:v>59</c:v>
                </c:pt>
                <c:pt idx="1005">
                  <c:v>59</c:v>
                </c:pt>
                <c:pt idx="1006">
                  <c:v>59</c:v>
                </c:pt>
                <c:pt idx="1007">
                  <c:v>59</c:v>
                </c:pt>
                <c:pt idx="1008">
                  <c:v>59</c:v>
                </c:pt>
                <c:pt idx="1009">
                  <c:v>59</c:v>
                </c:pt>
                <c:pt idx="1010">
                  <c:v>59</c:v>
                </c:pt>
                <c:pt idx="1011">
                  <c:v>59</c:v>
                </c:pt>
                <c:pt idx="1012">
                  <c:v>59</c:v>
                </c:pt>
                <c:pt idx="1013">
                  <c:v>59</c:v>
                </c:pt>
                <c:pt idx="1014">
                  <c:v>59</c:v>
                </c:pt>
                <c:pt idx="1015">
                  <c:v>59</c:v>
                </c:pt>
                <c:pt idx="1016">
                  <c:v>59</c:v>
                </c:pt>
                <c:pt idx="1017">
                  <c:v>59</c:v>
                </c:pt>
                <c:pt idx="1018">
                  <c:v>59</c:v>
                </c:pt>
                <c:pt idx="1019">
                  <c:v>59</c:v>
                </c:pt>
                <c:pt idx="1020">
                  <c:v>59</c:v>
                </c:pt>
                <c:pt idx="1021">
                  <c:v>59</c:v>
                </c:pt>
                <c:pt idx="1022">
                  <c:v>59</c:v>
                </c:pt>
                <c:pt idx="1023">
                  <c:v>59</c:v>
                </c:pt>
                <c:pt idx="1024">
                  <c:v>61</c:v>
                </c:pt>
                <c:pt idx="1025">
                  <c:v>61</c:v>
                </c:pt>
                <c:pt idx="1026">
                  <c:v>61</c:v>
                </c:pt>
                <c:pt idx="1027">
                  <c:v>61</c:v>
                </c:pt>
                <c:pt idx="1028">
                  <c:v>61</c:v>
                </c:pt>
                <c:pt idx="1029">
                  <c:v>61</c:v>
                </c:pt>
                <c:pt idx="1030">
                  <c:v>61</c:v>
                </c:pt>
                <c:pt idx="1031">
                  <c:v>61</c:v>
                </c:pt>
                <c:pt idx="1032">
                  <c:v>61</c:v>
                </c:pt>
                <c:pt idx="1033">
                  <c:v>61</c:v>
                </c:pt>
                <c:pt idx="1034">
                  <c:v>61</c:v>
                </c:pt>
                <c:pt idx="1035">
                  <c:v>61</c:v>
                </c:pt>
                <c:pt idx="1036">
                  <c:v>61</c:v>
                </c:pt>
                <c:pt idx="1037">
                  <c:v>61</c:v>
                </c:pt>
                <c:pt idx="1038">
                  <c:v>61</c:v>
                </c:pt>
                <c:pt idx="1039">
                  <c:v>61</c:v>
                </c:pt>
                <c:pt idx="1040">
                  <c:v>61</c:v>
                </c:pt>
                <c:pt idx="1041">
                  <c:v>61</c:v>
                </c:pt>
                <c:pt idx="1042">
                  <c:v>61</c:v>
                </c:pt>
                <c:pt idx="1043">
                  <c:v>61</c:v>
                </c:pt>
                <c:pt idx="1044">
                  <c:v>61</c:v>
                </c:pt>
                <c:pt idx="1045">
                  <c:v>61</c:v>
                </c:pt>
                <c:pt idx="1046">
                  <c:v>61</c:v>
                </c:pt>
                <c:pt idx="1047">
                  <c:v>61</c:v>
                </c:pt>
                <c:pt idx="1048">
                  <c:v>61</c:v>
                </c:pt>
                <c:pt idx="1049">
                  <c:v>61</c:v>
                </c:pt>
                <c:pt idx="1050">
                  <c:v>61</c:v>
                </c:pt>
                <c:pt idx="1051">
                  <c:v>61</c:v>
                </c:pt>
                <c:pt idx="1052">
                  <c:v>61</c:v>
                </c:pt>
                <c:pt idx="1053">
                  <c:v>61</c:v>
                </c:pt>
                <c:pt idx="1054">
                  <c:v>61</c:v>
                </c:pt>
                <c:pt idx="1055">
                  <c:v>61</c:v>
                </c:pt>
                <c:pt idx="1056">
                  <c:v>61</c:v>
                </c:pt>
                <c:pt idx="1057">
                  <c:v>59</c:v>
                </c:pt>
                <c:pt idx="1058">
                  <c:v>59</c:v>
                </c:pt>
                <c:pt idx="1059">
                  <c:v>59</c:v>
                </c:pt>
                <c:pt idx="1060">
                  <c:v>59</c:v>
                </c:pt>
                <c:pt idx="1061">
                  <c:v>59</c:v>
                </c:pt>
                <c:pt idx="1062">
                  <c:v>59</c:v>
                </c:pt>
                <c:pt idx="1063">
                  <c:v>59</c:v>
                </c:pt>
                <c:pt idx="1064">
                  <c:v>57</c:v>
                </c:pt>
                <c:pt idx="1065">
                  <c:v>57</c:v>
                </c:pt>
                <c:pt idx="1066">
                  <c:v>57</c:v>
                </c:pt>
                <c:pt idx="1067">
                  <c:v>57</c:v>
                </c:pt>
                <c:pt idx="1068">
                  <c:v>57</c:v>
                </c:pt>
                <c:pt idx="1069">
                  <c:v>57</c:v>
                </c:pt>
                <c:pt idx="1070">
                  <c:v>57</c:v>
                </c:pt>
                <c:pt idx="1071">
                  <c:v>56</c:v>
                </c:pt>
                <c:pt idx="1072">
                  <c:v>56</c:v>
                </c:pt>
                <c:pt idx="1073">
                  <c:v>56</c:v>
                </c:pt>
                <c:pt idx="1074">
                  <c:v>56</c:v>
                </c:pt>
                <c:pt idx="1075">
                  <c:v>55</c:v>
                </c:pt>
                <c:pt idx="1076">
                  <c:v>55</c:v>
                </c:pt>
                <c:pt idx="1077">
                  <c:v>55</c:v>
                </c:pt>
                <c:pt idx="1078">
                  <c:v>55</c:v>
                </c:pt>
                <c:pt idx="1079">
                  <c:v>55</c:v>
                </c:pt>
                <c:pt idx="1080">
                  <c:v>55</c:v>
                </c:pt>
                <c:pt idx="1081">
                  <c:v>55</c:v>
                </c:pt>
                <c:pt idx="1082">
                  <c:v>55</c:v>
                </c:pt>
                <c:pt idx="1083">
                  <c:v>55</c:v>
                </c:pt>
                <c:pt idx="1084">
                  <c:v>54</c:v>
                </c:pt>
                <c:pt idx="1085">
                  <c:v>54</c:v>
                </c:pt>
                <c:pt idx="1086">
                  <c:v>54</c:v>
                </c:pt>
                <c:pt idx="1087">
                  <c:v>54</c:v>
                </c:pt>
                <c:pt idx="1088">
                  <c:v>54</c:v>
                </c:pt>
                <c:pt idx="1089">
                  <c:v>54</c:v>
                </c:pt>
                <c:pt idx="1090">
                  <c:v>53</c:v>
                </c:pt>
                <c:pt idx="1091">
                  <c:v>53</c:v>
                </c:pt>
                <c:pt idx="1092">
                  <c:v>53</c:v>
                </c:pt>
                <c:pt idx="1093">
                  <c:v>53</c:v>
                </c:pt>
                <c:pt idx="1094">
                  <c:v>53</c:v>
                </c:pt>
                <c:pt idx="1095">
                  <c:v>53</c:v>
                </c:pt>
                <c:pt idx="1096">
                  <c:v>53</c:v>
                </c:pt>
                <c:pt idx="1097">
                  <c:v>53</c:v>
                </c:pt>
                <c:pt idx="1098">
                  <c:v>53</c:v>
                </c:pt>
                <c:pt idx="1099">
                  <c:v>53</c:v>
                </c:pt>
                <c:pt idx="1100">
                  <c:v>53</c:v>
                </c:pt>
                <c:pt idx="1101">
                  <c:v>53</c:v>
                </c:pt>
                <c:pt idx="1102">
                  <c:v>52</c:v>
                </c:pt>
                <c:pt idx="1103">
                  <c:v>52</c:v>
                </c:pt>
                <c:pt idx="1104">
                  <c:v>52</c:v>
                </c:pt>
                <c:pt idx="1105">
                  <c:v>52</c:v>
                </c:pt>
                <c:pt idx="1106">
                  <c:v>52</c:v>
                </c:pt>
                <c:pt idx="1107">
                  <c:v>52</c:v>
                </c:pt>
                <c:pt idx="1108">
                  <c:v>52</c:v>
                </c:pt>
                <c:pt idx="1109">
                  <c:v>53</c:v>
                </c:pt>
                <c:pt idx="1110">
                  <c:v>53</c:v>
                </c:pt>
                <c:pt idx="1111">
                  <c:v>53</c:v>
                </c:pt>
                <c:pt idx="1112">
                  <c:v>53</c:v>
                </c:pt>
                <c:pt idx="1113">
                  <c:v>54</c:v>
                </c:pt>
                <c:pt idx="1114">
                  <c:v>54</c:v>
                </c:pt>
                <c:pt idx="1115">
                  <c:v>54</c:v>
                </c:pt>
                <c:pt idx="1116">
                  <c:v>54</c:v>
                </c:pt>
                <c:pt idx="1117">
                  <c:v>54</c:v>
                </c:pt>
                <c:pt idx="1118">
                  <c:v>54</c:v>
                </c:pt>
                <c:pt idx="1119">
                  <c:v>54</c:v>
                </c:pt>
                <c:pt idx="1120">
                  <c:v>55</c:v>
                </c:pt>
                <c:pt idx="1121">
                  <c:v>55</c:v>
                </c:pt>
                <c:pt idx="1122">
                  <c:v>55</c:v>
                </c:pt>
                <c:pt idx="1123">
                  <c:v>55</c:v>
                </c:pt>
                <c:pt idx="1124">
                  <c:v>55</c:v>
                </c:pt>
                <c:pt idx="1125">
                  <c:v>55</c:v>
                </c:pt>
                <c:pt idx="1126">
                  <c:v>55</c:v>
                </c:pt>
                <c:pt idx="1127">
                  <c:v>54</c:v>
                </c:pt>
                <c:pt idx="1128">
                  <c:v>54</c:v>
                </c:pt>
                <c:pt idx="1129">
                  <c:v>53</c:v>
                </c:pt>
                <c:pt idx="1130">
                  <c:v>53</c:v>
                </c:pt>
                <c:pt idx="1131">
                  <c:v>52</c:v>
                </c:pt>
                <c:pt idx="1132">
                  <c:v>52</c:v>
                </c:pt>
                <c:pt idx="1133">
                  <c:v>52</c:v>
                </c:pt>
                <c:pt idx="1134">
                  <c:v>52</c:v>
                </c:pt>
                <c:pt idx="1135">
                  <c:v>52</c:v>
                </c:pt>
                <c:pt idx="1136">
                  <c:v>51</c:v>
                </c:pt>
                <c:pt idx="1137">
                  <c:v>51</c:v>
                </c:pt>
                <c:pt idx="1138">
                  <c:v>51</c:v>
                </c:pt>
                <c:pt idx="1139">
                  <c:v>51</c:v>
                </c:pt>
                <c:pt idx="1140">
                  <c:v>51</c:v>
                </c:pt>
                <c:pt idx="1141">
                  <c:v>51</c:v>
                </c:pt>
                <c:pt idx="1142">
                  <c:v>51</c:v>
                </c:pt>
                <c:pt idx="1143">
                  <c:v>51</c:v>
                </c:pt>
                <c:pt idx="1144">
                  <c:v>51</c:v>
                </c:pt>
                <c:pt idx="1145">
                  <c:v>51</c:v>
                </c:pt>
                <c:pt idx="1146">
                  <c:v>50</c:v>
                </c:pt>
                <c:pt idx="1147">
                  <c:v>50</c:v>
                </c:pt>
                <c:pt idx="1148">
                  <c:v>50</c:v>
                </c:pt>
                <c:pt idx="1149">
                  <c:v>50</c:v>
                </c:pt>
                <c:pt idx="1150">
                  <c:v>50</c:v>
                </c:pt>
                <c:pt idx="1151">
                  <c:v>50</c:v>
                </c:pt>
                <c:pt idx="1152">
                  <c:v>50</c:v>
                </c:pt>
                <c:pt idx="1153">
                  <c:v>50</c:v>
                </c:pt>
                <c:pt idx="1154">
                  <c:v>50</c:v>
                </c:pt>
                <c:pt idx="1155">
                  <c:v>50</c:v>
                </c:pt>
                <c:pt idx="1156">
                  <c:v>50</c:v>
                </c:pt>
                <c:pt idx="1157">
                  <c:v>50</c:v>
                </c:pt>
                <c:pt idx="1158">
                  <c:v>50</c:v>
                </c:pt>
                <c:pt idx="1159">
                  <c:v>50</c:v>
                </c:pt>
                <c:pt idx="1160">
                  <c:v>50</c:v>
                </c:pt>
                <c:pt idx="1161">
                  <c:v>50</c:v>
                </c:pt>
                <c:pt idx="1162">
                  <c:v>50</c:v>
                </c:pt>
                <c:pt idx="1163">
                  <c:v>50</c:v>
                </c:pt>
                <c:pt idx="1164">
                  <c:v>49</c:v>
                </c:pt>
                <c:pt idx="1165">
                  <c:v>49</c:v>
                </c:pt>
                <c:pt idx="1166">
                  <c:v>49</c:v>
                </c:pt>
                <c:pt idx="1167">
                  <c:v>49</c:v>
                </c:pt>
                <c:pt idx="1168">
                  <c:v>48</c:v>
                </c:pt>
                <c:pt idx="1169">
                  <c:v>48</c:v>
                </c:pt>
                <c:pt idx="1170">
                  <c:v>48</c:v>
                </c:pt>
                <c:pt idx="1171">
                  <c:v>48</c:v>
                </c:pt>
                <c:pt idx="1172">
                  <c:v>47</c:v>
                </c:pt>
                <c:pt idx="1173">
                  <c:v>47</c:v>
                </c:pt>
                <c:pt idx="1174">
                  <c:v>47</c:v>
                </c:pt>
                <c:pt idx="1175">
                  <c:v>47</c:v>
                </c:pt>
                <c:pt idx="1176">
                  <c:v>47</c:v>
                </c:pt>
                <c:pt idx="1177">
                  <c:v>47</c:v>
                </c:pt>
                <c:pt idx="1178">
                  <c:v>47</c:v>
                </c:pt>
                <c:pt idx="1179">
                  <c:v>46</c:v>
                </c:pt>
                <c:pt idx="1180">
                  <c:v>46</c:v>
                </c:pt>
                <c:pt idx="1181">
                  <c:v>46</c:v>
                </c:pt>
                <c:pt idx="1182">
                  <c:v>46</c:v>
                </c:pt>
                <c:pt idx="1183">
                  <c:v>46</c:v>
                </c:pt>
                <c:pt idx="1184">
                  <c:v>46</c:v>
                </c:pt>
                <c:pt idx="1185">
                  <c:v>46</c:v>
                </c:pt>
                <c:pt idx="1186">
                  <c:v>46</c:v>
                </c:pt>
                <c:pt idx="1187">
                  <c:v>46</c:v>
                </c:pt>
                <c:pt idx="1188">
                  <c:v>46</c:v>
                </c:pt>
                <c:pt idx="1189">
                  <c:v>45</c:v>
                </c:pt>
                <c:pt idx="1190">
                  <c:v>45</c:v>
                </c:pt>
                <c:pt idx="1191">
                  <c:v>45</c:v>
                </c:pt>
                <c:pt idx="1192">
                  <c:v>44</c:v>
                </c:pt>
                <c:pt idx="1193">
                  <c:v>44</c:v>
                </c:pt>
                <c:pt idx="1194">
                  <c:v>44</c:v>
                </c:pt>
                <c:pt idx="1195">
                  <c:v>44</c:v>
                </c:pt>
                <c:pt idx="1196">
                  <c:v>43</c:v>
                </c:pt>
                <c:pt idx="1197">
                  <c:v>43</c:v>
                </c:pt>
                <c:pt idx="1198">
                  <c:v>43</c:v>
                </c:pt>
                <c:pt idx="1199">
                  <c:v>41</c:v>
                </c:pt>
                <c:pt idx="1200">
                  <c:v>41</c:v>
                </c:pt>
                <c:pt idx="1201">
                  <c:v>39</c:v>
                </c:pt>
                <c:pt idx="1202">
                  <c:v>39</c:v>
                </c:pt>
                <c:pt idx="1203">
                  <c:v>38</c:v>
                </c:pt>
                <c:pt idx="1204">
                  <c:v>37</c:v>
                </c:pt>
                <c:pt idx="1205">
                  <c:v>37</c:v>
                </c:pt>
                <c:pt idx="1206">
                  <c:v>36</c:v>
                </c:pt>
                <c:pt idx="1207">
                  <c:v>36</c:v>
                </c:pt>
                <c:pt idx="1208">
                  <c:v>35</c:v>
                </c:pt>
                <c:pt idx="1209">
                  <c:v>35</c:v>
                </c:pt>
                <c:pt idx="1210">
                  <c:v>35</c:v>
                </c:pt>
                <c:pt idx="1211">
                  <c:v>35</c:v>
                </c:pt>
                <c:pt idx="1212">
                  <c:v>35</c:v>
                </c:pt>
                <c:pt idx="1213">
                  <c:v>36</c:v>
                </c:pt>
                <c:pt idx="1214">
                  <c:v>38</c:v>
                </c:pt>
                <c:pt idx="1215">
                  <c:v>40</c:v>
                </c:pt>
                <c:pt idx="1216">
                  <c:v>40</c:v>
                </c:pt>
                <c:pt idx="1217">
                  <c:v>40</c:v>
                </c:pt>
                <c:pt idx="1218">
                  <c:v>40</c:v>
                </c:pt>
                <c:pt idx="1219">
                  <c:v>40</c:v>
                </c:pt>
                <c:pt idx="1220">
                  <c:v>40</c:v>
                </c:pt>
                <c:pt idx="1221">
                  <c:v>39</c:v>
                </c:pt>
                <c:pt idx="1222">
                  <c:v>38</c:v>
                </c:pt>
                <c:pt idx="1223">
                  <c:v>38</c:v>
                </c:pt>
                <c:pt idx="1224">
                  <c:v>38</c:v>
                </c:pt>
                <c:pt idx="1225">
                  <c:v>37</c:v>
                </c:pt>
                <c:pt idx="1226">
                  <c:v>37</c:v>
                </c:pt>
                <c:pt idx="1227">
                  <c:v>37</c:v>
                </c:pt>
                <c:pt idx="1228">
                  <c:v>38</c:v>
                </c:pt>
                <c:pt idx="1229">
                  <c:v>38</c:v>
                </c:pt>
                <c:pt idx="1230">
                  <c:v>38</c:v>
                </c:pt>
                <c:pt idx="1231">
                  <c:v>39</c:v>
                </c:pt>
                <c:pt idx="1232">
                  <c:v>39</c:v>
                </c:pt>
                <c:pt idx="1233">
                  <c:v>39</c:v>
                </c:pt>
                <c:pt idx="1234">
                  <c:v>39</c:v>
                </c:pt>
                <c:pt idx="1235">
                  <c:v>40</c:v>
                </c:pt>
                <c:pt idx="1236">
                  <c:v>41</c:v>
                </c:pt>
                <c:pt idx="1237">
                  <c:v>41</c:v>
                </c:pt>
                <c:pt idx="1238">
                  <c:v>41</c:v>
                </c:pt>
                <c:pt idx="1239">
                  <c:v>41</c:v>
                </c:pt>
                <c:pt idx="1240">
                  <c:v>42</c:v>
                </c:pt>
                <c:pt idx="1241">
                  <c:v>42</c:v>
                </c:pt>
                <c:pt idx="1242">
                  <c:v>42</c:v>
                </c:pt>
                <c:pt idx="1243">
                  <c:v>42</c:v>
                </c:pt>
                <c:pt idx="1244">
                  <c:v>42</c:v>
                </c:pt>
                <c:pt idx="1245">
                  <c:v>42</c:v>
                </c:pt>
                <c:pt idx="1246">
                  <c:v>42</c:v>
                </c:pt>
                <c:pt idx="1247">
                  <c:v>42</c:v>
                </c:pt>
                <c:pt idx="1248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65-4661-A36E-DA3FD0D41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2604399"/>
        <c:axId val="1939883743"/>
      </c:lineChart>
      <c:dateAx>
        <c:axId val="1685303599"/>
        <c:scaling>
          <c:orientation val="minMax"/>
        </c:scaling>
        <c:delete val="0"/>
        <c:axPos val="b"/>
        <c:numFmt formatCode="yyyy\-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54028511"/>
        <c:crosses val="autoZero"/>
        <c:auto val="1"/>
        <c:lblOffset val="100"/>
        <c:baseTimeUnit val="days"/>
      </c:dateAx>
      <c:valAx>
        <c:axId val="10540285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85303599"/>
        <c:crosses val="autoZero"/>
        <c:crossBetween val="between"/>
      </c:valAx>
      <c:valAx>
        <c:axId val="1939883743"/>
        <c:scaling>
          <c:orientation val="minMax"/>
        </c:scaling>
        <c:delete val="0"/>
        <c:axPos val="r"/>
        <c:numFmt formatCode="###,###,##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42604399"/>
        <c:crosses val="max"/>
        <c:crossBetween val="between"/>
      </c:valAx>
      <c:dateAx>
        <c:axId val="1942604399"/>
        <c:scaling>
          <c:orientation val="minMax"/>
        </c:scaling>
        <c:delete val="1"/>
        <c:axPos val="b"/>
        <c:numFmt formatCode="yyyy\-mm" sourceLinked="1"/>
        <c:majorTickMark val="out"/>
        <c:minorTickMark val="none"/>
        <c:tickLblPos val="nextTo"/>
        <c:crossAx val="1939883743"/>
        <c:crosses val="autoZero"/>
        <c:auto val="1"/>
        <c:lblOffset val="100"/>
        <c:baseTimeUnit val="days"/>
        <c:majorUnit val="1"/>
        <c:minorUnit val="1"/>
      </c:date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800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>
      <cs:styleClr val="0"/>
    </cs:lnRef>
    <cs:fillRef idx="0"/>
    <cs:effectRef idx="0"/>
    <cs:fontRef idx="minor">
      <cs:styleClr val="0"/>
    </cs:fontRef>
    <cs:defRPr sz="900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0.81569</cdr:x>
      <cdr:y>0.55602</cdr:y>
    </cdr:from>
    <cdr:to>
      <cdr:x>0.89414</cdr:x>
      <cdr:y>0.8689</cdr:y>
    </cdr:to>
    <cdr:sp macro="" textlink="">
      <cdr:nvSpPr>
        <cdr:cNvPr id="2" name="矩形 1">
          <a:extLst xmlns:a="http://schemas.openxmlformats.org/drawingml/2006/main">
            <a:ext uri="{FF2B5EF4-FFF2-40B4-BE49-F238E27FC236}">
              <a16:creationId xmlns:a16="http://schemas.microsoft.com/office/drawing/2014/main" id="{ABC90744-BDCE-4447-9544-04CEBFC364DC}"/>
            </a:ext>
          </a:extLst>
        </cdr:cNvPr>
        <cdr:cNvSpPr/>
      </cdr:nvSpPr>
      <cdr:spPr>
        <a:xfrm xmlns:a="http://schemas.openxmlformats.org/drawingml/2006/main">
          <a:off x="3449632" y="1481137"/>
          <a:ext cx="331792" cy="8334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9050">
          <a:solidFill>
            <a:srgbClr val="FF0000"/>
          </a:solidFill>
          <a:prstDash val="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0.51762</cdr:x>
      <cdr:y>0.11473</cdr:y>
    </cdr:from>
    <cdr:to>
      <cdr:x>0.51762</cdr:x>
      <cdr:y>0.8574</cdr:y>
    </cdr:to>
    <cdr:cxnSp macro="">
      <cdr:nvCxnSpPr>
        <cdr:cNvPr id="3" name="直接连接符 2">
          <a:extLst xmlns:a="http://schemas.openxmlformats.org/drawingml/2006/main">
            <a:ext uri="{FF2B5EF4-FFF2-40B4-BE49-F238E27FC236}">
              <a16:creationId xmlns:a16="http://schemas.microsoft.com/office/drawing/2014/main" id="{E615E81A-9BC0-437F-B253-748551DE9915}"/>
            </a:ext>
          </a:extLst>
        </cdr:cNvPr>
        <cdr:cNvCxnSpPr/>
      </cdr:nvCxnSpPr>
      <cdr:spPr>
        <a:xfrm xmlns:a="http://schemas.openxmlformats.org/drawingml/2006/main">
          <a:off x="4322233" y="599017"/>
          <a:ext cx="0" cy="3877733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0.07773</cdr:x>
      <cdr:y>0.58503</cdr:y>
    </cdr:from>
    <cdr:to>
      <cdr:x>1</cdr:x>
      <cdr:y>0.8436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30198" y="1601142"/>
          <a:ext cx="3917951" cy="707678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F098A-A1F3-4574-84E3-3D627ED355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46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78998-26DA-4B20-AB6E-56ACADF3EC96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63AF7-9E5F-488C-A0A9-2D25400DEC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360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850" y="6216650"/>
            <a:ext cx="2057400" cy="365125"/>
          </a:xfrm>
        </p:spPr>
        <p:txBody>
          <a:bodyPr/>
          <a:lstStyle/>
          <a:p>
            <a:fld id="{D45FDEE7-EB31-419F-A8D6-9E9F25F07E21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8085137" y="-3096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52424" y="6356351"/>
            <a:ext cx="8105776" cy="85725"/>
            <a:chOff x="963589" y="5709920"/>
            <a:chExt cx="8105476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963589" y="5709920"/>
              <a:ext cx="7867359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2547856" y="5709920"/>
              <a:ext cx="6521209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3983" y="6064251"/>
            <a:ext cx="253306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河钢集团有限公司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HBISGROUPCO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.,LTD.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7112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85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82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511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620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6130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492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424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980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36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51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FDEE7-EB31-419F-A8D6-9E9F25F07E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68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6"/>
            <a:ext cx="9144000" cy="561702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2892771"/>
            <a:ext cx="9144001" cy="1027113"/>
          </a:xfrm>
        </p:spPr>
        <p:txBody>
          <a:bodyPr>
            <a:noAutofit/>
          </a:bodyPr>
          <a:lstStyle/>
          <a:p>
            <a:pPr fontAlgn="auto">
              <a:lnSpc>
                <a:spcPts val="10000"/>
              </a:lnSpc>
              <a:spcAft>
                <a:spcPts val="0"/>
              </a:spcAft>
              <a:defRPr/>
            </a:pPr>
            <a:r>
              <a:rPr lang="zh-CN" altLang="en-US" sz="5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第三十三届采购信息</a:t>
            </a:r>
            <a:r>
              <a:rPr lang="en-US" altLang="zh-CN" sz="5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5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5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交流会</a:t>
            </a:r>
            <a:endParaRPr lang="zh-CN" altLang="en-US" sz="5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9283" y="4689635"/>
            <a:ext cx="27622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 北京</a:t>
            </a:r>
            <a:endParaRPr lang="zh-CN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" y="5617029"/>
            <a:ext cx="9144001" cy="1240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flipV="1">
            <a:off x="-1591" y="5617029"/>
            <a:ext cx="9144001" cy="8849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53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河钢集团</a:t>
            </a:r>
            <a:r>
              <a:rPr lang="en-US" altLang="zh-CN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年生产情况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42354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824CD059-9604-4886-9B00-720C7EEDF1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545856"/>
              </p:ext>
            </p:extLst>
          </p:nvPr>
        </p:nvGraphicFramePr>
        <p:xfrm>
          <a:off x="336551" y="1266825"/>
          <a:ext cx="8464548" cy="2895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6137">
                  <a:extLst>
                    <a:ext uri="{9D8B030D-6E8A-4147-A177-3AD203B41FA5}">
                      <a16:colId xmlns:a16="http://schemas.microsoft.com/office/drawing/2014/main" val="3042848135"/>
                    </a:ext>
                  </a:extLst>
                </a:gridCol>
                <a:gridCol w="2116137">
                  <a:extLst>
                    <a:ext uri="{9D8B030D-6E8A-4147-A177-3AD203B41FA5}">
                      <a16:colId xmlns:a16="http://schemas.microsoft.com/office/drawing/2014/main" val="2877672669"/>
                    </a:ext>
                  </a:extLst>
                </a:gridCol>
                <a:gridCol w="2116137">
                  <a:extLst>
                    <a:ext uri="{9D8B030D-6E8A-4147-A177-3AD203B41FA5}">
                      <a16:colId xmlns:a16="http://schemas.microsoft.com/office/drawing/2014/main" val="2810507640"/>
                    </a:ext>
                  </a:extLst>
                </a:gridCol>
                <a:gridCol w="2116137">
                  <a:extLst>
                    <a:ext uri="{9D8B030D-6E8A-4147-A177-3AD203B41FA5}">
                      <a16:colId xmlns:a16="http://schemas.microsoft.com/office/drawing/2014/main" val="3674721690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  <a:endParaRPr lang="zh-CN" altLang="en-US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生铁</a:t>
                      </a:r>
                      <a:endParaRPr lang="zh-CN" altLang="en-US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粗钢</a:t>
                      </a:r>
                      <a:endParaRPr lang="zh-CN" altLang="en-US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</a:t>
                      </a:r>
                      <a:endParaRPr lang="zh-CN" altLang="en-US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115406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zh-CN" altLang="en-US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4128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4680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4364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8548054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zh-CN" altLang="en-US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4259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4656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4397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303265"/>
                  </a:ext>
                </a:extLst>
              </a:tr>
              <a:tr h="5791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  <a:endParaRPr lang="zh-CN" altLang="en-US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131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318204"/>
                  </a:ext>
                </a:extLst>
              </a:tr>
              <a:tr h="579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3.17%</a:t>
                      </a:r>
                      <a:endParaRPr lang="en-US" altLang="zh-CN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-0.50%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0.76%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344359"/>
                  </a:ext>
                </a:extLst>
              </a:tr>
            </a:tbl>
          </a:graphicData>
        </a:graphic>
      </p:graphicFrame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89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河钢集团</a:t>
            </a:r>
            <a:r>
              <a:rPr lang="en-US" altLang="zh-CN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年采购情况</a:t>
            </a:r>
            <a:endParaRPr lang="zh-CN" altLang="en-US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42354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2CA88D9-8DA6-4256-A81F-0B3337F2BC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501231"/>
              </p:ext>
            </p:extLst>
          </p:nvPr>
        </p:nvGraphicFramePr>
        <p:xfrm>
          <a:off x="336551" y="1266826"/>
          <a:ext cx="8464548" cy="2895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0758">
                  <a:extLst>
                    <a:ext uri="{9D8B030D-6E8A-4147-A177-3AD203B41FA5}">
                      <a16:colId xmlns:a16="http://schemas.microsoft.com/office/drawing/2014/main" val="2112985226"/>
                    </a:ext>
                  </a:extLst>
                </a:gridCol>
                <a:gridCol w="1410758">
                  <a:extLst>
                    <a:ext uri="{9D8B030D-6E8A-4147-A177-3AD203B41FA5}">
                      <a16:colId xmlns:a16="http://schemas.microsoft.com/office/drawing/2014/main" val="669912323"/>
                    </a:ext>
                  </a:extLst>
                </a:gridCol>
                <a:gridCol w="1410758">
                  <a:extLst>
                    <a:ext uri="{9D8B030D-6E8A-4147-A177-3AD203B41FA5}">
                      <a16:colId xmlns:a16="http://schemas.microsoft.com/office/drawing/2014/main" val="1046357838"/>
                    </a:ext>
                  </a:extLst>
                </a:gridCol>
                <a:gridCol w="1410758">
                  <a:extLst>
                    <a:ext uri="{9D8B030D-6E8A-4147-A177-3AD203B41FA5}">
                      <a16:colId xmlns:a16="http://schemas.microsoft.com/office/drawing/2014/main" val="1821042427"/>
                    </a:ext>
                  </a:extLst>
                </a:gridCol>
                <a:gridCol w="1410758">
                  <a:extLst>
                    <a:ext uri="{9D8B030D-6E8A-4147-A177-3AD203B41FA5}">
                      <a16:colId xmlns:a16="http://schemas.microsoft.com/office/drawing/2014/main" val="3735504334"/>
                    </a:ext>
                  </a:extLst>
                </a:gridCol>
                <a:gridCol w="1410758">
                  <a:extLst>
                    <a:ext uri="{9D8B030D-6E8A-4147-A177-3AD203B41FA5}">
                      <a16:colId xmlns:a16="http://schemas.microsoft.com/office/drawing/2014/main" val="952957158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  <a:endParaRPr lang="zh-CN" altLang="en-US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煤炭</a:t>
                      </a:r>
                      <a:endParaRPr lang="zh-CN" altLang="en-US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  <a:endParaRPr lang="zh-CN" altLang="en-US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铁精粉</a:t>
                      </a:r>
                      <a:endParaRPr lang="zh-CN" altLang="en-US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铁合金</a:t>
                      </a:r>
                      <a:endParaRPr lang="zh-CN" altLang="en-US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  <a:endParaRPr lang="zh-CN" altLang="en-US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877239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zh-CN" altLang="en-US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1943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930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1223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4158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5991834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zh-CN" altLang="en-US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1988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1094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1339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4483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2740081"/>
                  </a:ext>
                </a:extLst>
              </a:tr>
              <a:tr h="5791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  <a:endParaRPr lang="zh-CN" altLang="en-US" sz="20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164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325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234050"/>
                  </a:ext>
                </a:extLst>
              </a:tr>
              <a:tr h="579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2.36%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17.61%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9.51%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-1.95%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7.81%</a:t>
                      </a:r>
                      <a:endParaRPr lang="en-US" altLang="zh-CN" sz="2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167384"/>
                  </a:ext>
                </a:extLst>
              </a:tr>
            </a:tbl>
          </a:graphicData>
        </a:graphic>
      </p:graphicFrame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285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河钢集团</a:t>
            </a:r>
            <a:r>
              <a:rPr lang="en-US" altLang="zh-CN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年初库存情况</a:t>
            </a:r>
            <a:endParaRPr lang="zh-CN" altLang="en-US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44259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E5FC66A5-FEFA-4519-A131-DD1867C03C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802073"/>
              </p:ext>
            </p:extLst>
          </p:nvPr>
        </p:nvGraphicFramePr>
        <p:xfrm>
          <a:off x="336551" y="1266824"/>
          <a:ext cx="8464547" cy="35909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9221">
                  <a:extLst>
                    <a:ext uri="{9D8B030D-6E8A-4147-A177-3AD203B41FA5}">
                      <a16:colId xmlns:a16="http://schemas.microsoft.com/office/drawing/2014/main" val="3289715475"/>
                    </a:ext>
                  </a:extLst>
                </a:gridCol>
                <a:gridCol w="1209221">
                  <a:extLst>
                    <a:ext uri="{9D8B030D-6E8A-4147-A177-3AD203B41FA5}">
                      <a16:colId xmlns:a16="http://schemas.microsoft.com/office/drawing/2014/main" val="2857631114"/>
                    </a:ext>
                  </a:extLst>
                </a:gridCol>
                <a:gridCol w="1209221">
                  <a:extLst>
                    <a:ext uri="{9D8B030D-6E8A-4147-A177-3AD203B41FA5}">
                      <a16:colId xmlns:a16="http://schemas.microsoft.com/office/drawing/2014/main" val="2834806237"/>
                    </a:ext>
                  </a:extLst>
                </a:gridCol>
                <a:gridCol w="1209221">
                  <a:extLst>
                    <a:ext uri="{9D8B030D-6E8A-4147-A177-3AD203B41FA5}">
                      <a16:colId xmlns:a16="http://schemas.microsoft.com/office/drawing/2014/main" val="2350306046"/>
                    </a:ext>
                  </a:extLst>
                </a:gridCol>
                <a:gridCol w="1209221">
                  <a:extLst>
                    <a:ext uri="{9D8B030D-6E8A-4147-A177-3AD203B41FA5}">
                      <a16:colId xmlns:a16="http://schemas.microsoft.com/office/drawing/2014/main" val="1505107002"/>
                    </a:ext>
                  </a:extLst>
                </a:gridCol>
                <a:gridCol w="1209221">
                  <a:extLst>
                    <a:ext uri="{9D8B030D-6E8A-4147-A177-3AD203B41FA5}">
                      <a16:colId xmlns:a16="http://schemas.microsoft.com/office/drawing/2014/main" val="2524933060"/>
                    </a:ext>
                  </a:extLst>
                </a:gridCol>
                <a:gridCol w="1209221">
                  <a:extLst>
                    <a:ext uri="{9D8B030D-6E8A-4147-A177-3AD203B41FA5}">
                      <a16:colId xmlns:a16="http://schemas.microsoft.com/office/drawing/2014/main" val="933266079"/>
                    </a:ext>
                  </a:extLst>
                </a:gridCol>
              </a:tblGrid>
              <a:tr h="5129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年初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年初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988586"/>
                  </a:ext>
                </a:extLst>
              </a:tr>
              <a:tr h="5129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量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（万吨）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可用天数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量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（万吨）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可用天数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量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可用天数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743845"/>
                  </a:ext>
                </a:extLst>
              </a:tr>
              <a:tr h="5129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煤炭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078650"/>
                  </a:ext>
                </a:extLst>
              </a:tr>
              <a:tr h="5129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1086120"/>
                  </a:ext>
                </a:extLst>
              </a:tr>
              <a:tr h="5129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铁精粉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225771"/>
                  </a:ext>
                </a:extLst>
              </a:tr>
              <a:tr h="5129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铁合金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793309"/>
                  </a:ext>
                </a:extLst>
              </a:tr>
              <a:tr h="5129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171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135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-36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858092"/>
                  </a:ext>
                </a:extLst>
              </a:tr>
            </a:tbl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887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年全球经济回升</a:t>
            </a:r>
            <a:endParaRPr lang="zh-CN" altLang="en-US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334962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5" name="图表 14">
            <a:extLst>
              <a:ext uri="{FF2B5EF4-FFF2-40B4-BE49-F238E27FC236}">
                <a16:creationId xmlns:a16="http://schemas.microsoft.com/office/drawing/2014/main" id="{358E2817-E210-449D-A8DD-15384E4A76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9805523"/>
              </p:ext>
            </p:extLst>
          </p:nvPr>
        </p:nvGraphicFramePr>
        <p:xfrm>
          <a:off x="265114" y="971550"/>
          <a:ext cx="5767386" cy="5157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矩形 17">
            <a:extLst>
              <a:ext uri="{FF2B5EF4-FFF2-40B4-BE49-F238E27FC236}">
                <a16:creationId xmlns:a16="http://schemas.microsoft.com/office/drawing/2014/main" id="{AF2DC9A7-80EC-4348-A09B-2DC45E0EBFE7}"/>
              </a:ext>
            </a:extLst>
          </p:cNvPr>
          <p:cNvSpPr/>
          <p:nvPr/>
        </p:nvSpPr>
        <p:spPr>
          <a:xfrm>
            <a:off x="4152899" y="2435225"/>
            <a:ext cx="466726" cy="2971272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0A9976D-8BF7-4D94-930E-7CCEED07FC8F}"/>
              </a:ext>
            </a:extLst>
          </p:cNvPr>
          <p:cNvSpPr/>
          <p:nvPr/>
        </p:nvSpPr>
        <p:spPr>
          <a:xfrm>
            <a:off x="6000748" y="1851678"/>
            <a:ext cx="2800351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年全球增长率为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3.4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％，比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％增长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0.4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发达经济体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增长将稳定在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1.7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％左右。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新兴市场和发展中经济体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增速预计将由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年的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3.9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％增长到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年的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4.6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F2DC9A7-80EC-4348-A09B-2DC45E0EBFE7}"/>
              </a:ext>
            </a:extLst>
          </p:cNvPr>
          <p:cNvSpPr/>
          <p:nvPr/>
        </p:nvSpPr>
        <p:spPr>
          <a:xfrm>
            <a:off x="590549" y="2435225"/>
            <a:ext cx="466726" cy="2971272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F2DC9A7-80EC-4348-A09B-2DC45E0EBFE7}"/>
              </a:ext>
            </a:extLst>
          </p:cNvPr>
          <p:cNvSpPr/>
          <p:nvPr/>
        </p:nvSpPr>
        <p:spPr>
          <a:xfrm>
            <a:off x="1187447" y="2435225"/>
            <a:ext cx="466726" cy="2971272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74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图表 22">
            <a:extLst>
              <a:ext uri="{FF2B5EF4-FFF2-40B4-BE49-F238E27FC236}">
                <a16:creationId xmlns:a16="http://schemas.microsoft.com/office/drawing/2014/main" id="{2F64D344-B99D-4AD3-8F4C-F663E6D6AC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4350256"/>
              </p:ext>
            </p:extLst>
          </p:nvPr>
        </p:nvGraphicFramePr>
        <p:xfrm>
          <a:off x="265115" y="971550"/>
          <a:ext cx="5735633" cy="5156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年全球贸易回升</a:t>
            </a:r>
            <a:endParaRPr lang="zh-CN" altLang="en-US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334962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80A9976D-8BF7-4D94-930E-7CCEED07FC8F}"/>
              </a:ext>
            </a:extLst>
          </p:cNvPr>
          <p:cNvSpPr/>
          <p:nvPr/>
        </p:nvSpPr>
        <p:spPr>
          <a:xfrm>
            <a:off x="5931077" y="1852618"/>
            <a:ext cx="2986498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全球贸易</a:t>
            </a:r>
            <a:r>
              <a:rPr lang="zh-CN" altLang="en-US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增长预计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将由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年的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1.1%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恢复至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3.2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％，在随后的几年中恢复至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3.75</a:t>
            </a:r>
            <a:r>
              <a:rPr lang="zh-CN" altLang="en-US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进口方面：发达经济体由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年的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1.2%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恢复至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2.7%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，新兴市场和发展中经济体由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0.7%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恢复至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4.3%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出口方面：发达经济体由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年的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0.9%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恢复至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2.5%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，新兴市场和发展中经济体由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1.9%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恢复至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4.1%</a:t>
            </a:r>
            <a:r>
              <a:rPr lang="zh-CN" altLang="en-US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4C7C45B-70DE-4624-A880-BC7C50D67DD8}"/>
              </a:ext>
            </a:extLst>
          </p:cNvPr>
          <p:cNvSpPr/>
          <p:nvPr/>
        </p:nvSpPr>
        <p:spPr>
          <a:xfrm>
            <a:off x="1688469" y="1992573"/>
            <a:ext cx="2066956" cy="4087135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139765E-3A0E-4775-B098-004207AFEF7C}"/>
              </a:ext>
            </a:extLst>
          </p:cNvPr>
          <p:cNvSpPr/>
          <p:nvPr/>
        </p:nvSpPr>
        <p:spPr>
          <a:xfrm>
            <a:off x="3798333" y="1992573"/>
            <a:ext cx="2066956" cy="4087135"/>
          </a:xfrm>
          <a:prstGeom prst="rect">
            <a:avLst/>
          </a:prstGeom>
          <a:noFill/>
          <a:ln w="127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1AC06B1-8A3A-4A05-80C2-C696C45E3E31}"/>
              </a:ext>
            </a:extLst>
          </p:cNvPr>
          <p:cNvSpPr txBox="1"/>
          <p:nvPr/>
        </p:nvSpPr>
        <p:spPr>
          <a:xfrm>
            <a:off x="2398781" y="254717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进口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FD44F0A-849E-4DE0-95B2-0DEA5B13C72F}"/>
              </a:ext>
            </a:extLst>
          </p:cNvPr>
          <p:cNvSpPr txBox="1"/>
          <p:nvPr/>
        </p:nvSpPr>
        <p:spPr>
          <a:xfrm>
            <a:off x="4508645" y="254717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出口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168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全球制造业回暖有待确认</a:t>
            </a:r>
            <a:endParaRPr lang="zh-CN" altLang="en-US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39306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FECC64EE-7F52-433C-8FD0-BB23DA65D8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484687"/>
              </p:ext>
            </p:extLst>
          </p:nvPr>
        </p:nvGraphicFramePr>
        <p:xfrm>
          <a:off x="342901" y="971550"/>
          <a:ext cx="4229100" cy="2601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图表 14">
            <a:extLst>
              <a:ext uri="{FF2B5EF4-FFF2-40B4-BE49-F238E27FC236}">
                <a16:creationId xmlns:a16="http://schemas.microsoft.com/office/drawing/2014/main" id="{3FD7E596-D817-4354-B420-15E1D0314D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004123"/>
              </p:ext>
            </p:extLst>
          </p:nvPr>
        </p:nvGraphicFramePr>
        <p:xfrm>
          <a:off x="342901" y="3579812"/>
          <a:ext cx="4229100" cy="2549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图表 17">
            <a:extLst>
              <a:ext uri="{FF2B5EF4-FFF2-40B4-BE49-F238E27FC236}">
                <a16:creationId xmlns:a16="http://schemas.microsoft.com/office/drawing/2014/main" id="{AA7152B9-96DC-4174-BDE4-9C3F2C302F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689211"/>
              </p:ext>
            </p:extLst>
          </p:nvPr>
        </p:nvGraphicFramePr>
        <p:xfrm>
          <a:off x="4572000" y="971550"/>
          <a:ext cx="4229100" cy="2601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矩形 1"/>
          <p:cNvSpPr/>
          <p:nvPr/>
        </p:nvSpPr>
        <p:spPr>
          <a:xfrm>
            <a:off x="4638675" y="3641727"/>
            <a:ext cx="416242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7976" algn="just">
              <a:lnSpc>
                <a:spcPts val="3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Markit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统计的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个经济体的数据来看，位于荣枯线以上的经济体数量占比仍在回落，全球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呈现回暖可能是受个别经济体短期数据干扰，另外机构间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统计数据差异巨大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，全球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指标回暖存疑。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5501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以稳应变，行稳致远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334962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1" y="777875"/>
            <a:ext cx="327659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矩形 2"/>
          <p:cNvSpPr/>
          <p:nvPr/>
        </p:nvSpPr>
        <p:spPr>
          <a:xfrm>
            <a:off x="266700" y="984906"/>
            <a:ext cx="8534399" cy="5046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178" algn="just">
              <a:lnSpc>
                <a:spcPts val="3000"/>
              </a:lnSpc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会议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出，在工作中，我们形成一些重要认识：必须科学稳健把握宏观政策逆周期调节力度，增强微观主体活力，把供给侧结构性改革主线贯穿于宏观调控全过程；必须从系统论出发优化经济治理方式，加强全局观念，在多重目标中寻求动态平衡；必须善于通过改革破除发展面临的体制机制障碍，激活蛰伏的发展潜能，让各类市场主体在科技创新和国内国际市场竞争的第一线奋勇拼搏；必须强化风险意识，牢牢守住不发生系统性风险的底线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178" algn="just">
              <a:lnSpc>
                <a:spcPts val="3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会议强调，紧扣全面建成小康社会目标任务，坚持稳中求进工作基调，坚持新发展理念，坚持以供给侧结构性改革为主线，坚持以改革开放为动力，推动高质量发展，坚决打赢三大攻坚战，全面做好“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六稳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”工作，统筹推进稳增长、促改革、调结构、惠民生、防风险、保稳定，保持经济运行在合理区间，确保全面建成小康社会和“十三五”规划圆满收官。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178" algn="just">
              <a:lnSpc>
                <a:spcPts val="3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会议指出，实现明年预期目标，要坚持稳字当头，坚持宏观政策要稳、微观政策要活、社会政策要托底的政策框架，提高宏观调控的前瞻性、针对性、有效性。要积极进取，坚持问题导向、目标导向、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结果导向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，在深化供给侧结构性改革上持续用力，确保经济实现量的合理增长和质的稳步提升。要继续抓重点、补短板、强弱项，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确保全面建成小康社会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066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基建问题的根本问题是资金问题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501922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A84E5AB2-808C-4D0C-98AD-50EC632F19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093744"/>
              </p:ext>
            </p:extLst>
          </p:nvPr>
        </p:nvGraphicFramePr>
        <p:xfrm>
          <a:off x="266703" y="786662"/>
          <a:ext cx="4305298" cy="5342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843941C9-F0B2-4303-A5B7-54548ADE7B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092430"/>
              </p:ext>
            </p:extLst>
          </p:nvPr>
        </p:nvGraphicFramePr>
        <p:xfrm>
          <a:off x="4572001" y="786662"/>
          <a:ext cx="4229099" cy="2605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9</a:t>
            </a:fld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109" y="3440077"/>
            <a:ext cx="4230991" cy="284707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810" y="854731"/>
            <a:ext cx="4304149" cy="534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7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en-US" altLang="zh-CN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基建</a:t>
            </a:r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资金问题整体改善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334962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1" y="777875"/>
            <a:ext cx="476612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矩形 1"/>
          <p:cNvSpPr/>
          <p:nvPr/>
        </p:nvSpPr>
        <p:spPr>
          <a:xfrm>
            <a:off x="284845" y="971550"/>
            <a:ext cx="8612413" cy="5029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178" algn="just">
              <a:lnSpc>
                <a:spcPts val="3500"/>
              </a:lnSpc>
            </a:pP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）利率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下行，</a:t>
            </a:r>
            <a:r>
              <a:rPr lang="zh-CN" altLang="en-US" sz="1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货币宽松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178" algn="just">
              <a:lnSpc>
                <a:spcPts val="3500"/>
              </a:lnSpc>
            </a:pP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）中央加杠杆，财税再分配。中国财政部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日在法国巴黎</a:t>
            </a:r>
            <a:r>
              <a:rPr lang="zh-CN" altLang="en-US" sz="1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成功发行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亿欧元主权债券</a:t>
            </a:r>
            <a:r>
              <a:rPr lang="zh-CN" altLang="en-US" sz="1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日，国务院发布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实施更大规模减税降费后调整中央与地方收入划分改革推进方案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，将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部分在生产（进口）环节征收的现行消费税品目逐步后移至批发或零售环节征收，拓展地方收入来源，引导地方改善消费环境。</a:t>
            </a:r>
            <a:endParaRPr lang="en-US" altLang="zh-CN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178" algn="just">
              <a:lnSpc>
                <a:spcPts val="3500"/>
              </a:lnSpc>
            </a:pP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）降低基建项目资本金。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日，国常会提出降低部分基础设施建设项目最低资本金比例</a:t>
            </a:r>
            <a:r>
              <a:rPr lang="zh-CN" altLang="en-US" sz="1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r>
              <a:rPr lang="zh-CN" altLang="en-US" sz="1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审项目资本金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最低比例由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降至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r>
              <a:rPr lang="zh-CN" altLang="en-US" sz="1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178" algn="just">
              <a:lnSpc>
                <a:spcPts val="3500"/>
              </a:lnSpc>
            </a:pPr>
            <a:r>
              <a:rPr lang="zh-CN" altLang="en-US" sz="1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）专项债新政。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关于做好地方政府专项债券发行及项目配套融资工作的通知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发布，提出</a:t>
            </a:r>
            <a:r>
              <a:rPr lang="zh-CN" altLang="en-US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允许将专项债券作为符合条件的重大项目资本金。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日国常会要求</a:t>
            </a:r>
            <a:r>
              <a:rPr lang="zh-CN" altLang="en-US" sz="1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专项债资金不得用于土地储备和房地产相关</a:t>
            </a:r>
            <a:r>
              <a:rPr lang="zh-CN" altLang="en-US" sz="1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</a:t>
            </a:r>
            <a:r>
              <a:rPr lang="zh-CN" altLang="en-US" sz="1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165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房地产</a:t>
            </a:r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企业抢销售回笼资金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43370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0340F366-B240-43CF-AB06-B020B08E90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5393122"/>
              </p:ext>
            </p:extLst>
          </p:nvPr>
        </p:nvGraphicFramePr>
        <p:xfrm>
          <a:off x="336551" y="971548"/>
          <a:ext cx="4235449" cy="5051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629E9496-9E2E-426E-B61D-94D4A89AC7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2131012"/>
              </p:ext>
            </p:extLst>
          </p:nvPr>
        </p:nvGraphicFramePr>
        <p:xfrm>
          <a:off x="4572001" y="971550"/>
          <a:ext cx="4229100" cy="505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168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“期转现”仍将支撑建筑工程投资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539659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1662C65E-CBC9-4512-8EE2-2F41D48E6C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9601333"/>
              </p:ext>
            </p:extLst>
          </p:nvPr>
        </p:nvGraphicFramePr>
        <p:xfrm>
          <a:off x="266701" y="971550"/>
          <a:ext cx="5765799" cy="5157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椭圆 14">
            <a:extLst>
              <a:ext uri="{FF2B5EF4-FFF2-40B4-BE49-F238E27FC236}">
                <a16:creationId xmlns:a16="http://schemas.microsoft.com/office/drawing/2014/main" id="{821F18D5-5C92-4B8C-9A06-256B892A916E}"/>
              </a:ext>
            </a:extLst>
          </p:cNvPr>
          <p:cNvSpPr/>
          <p:nvPr/>
        </p:nvSpPr>
        <p:spPr>
          <a:xfrm>
            <a:off x="5239658" y="3550445"/>
            <a:ext cx="734786" cy="1297326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032499" y="1571134"/>
            <a:ext cx="278765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月份房屋新开工面积增长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，施工面积增长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，竣工面积下滑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，房地产开发投资完成额增长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11.1%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0370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环保促存量更替，治超推总量提升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539659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5ED32CFE-2AAF-4253-B507-C2E6F7F95FF4}"/>
              </a:ext>
            </a:extLst>
          </p:cNvPr>
          <p:cNvSpPr/>
          <p:nvPr/>
        </p:nvSpPr>
        <p:spPr>
          <a:xfrm>
            <a:off x="3848101" y="976598"/>
            <a:ext cx="497205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“自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日起，凡不满足本标准第四阶段要求的</a:t>
            </a:r>
            <a:r>
              <a:rPr lang="zh-CN" altLang="en-US" sz="17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非道路移动机械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不得生产、进口、销售；不满足本标准第四阶段要求的非道路移动机械用柴油机不得生产、进口、销售和投入使用。</a:t>
            </a:r>
            <a:r>
              <a:rPr lang="zh-CN" altLang="en-US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其他工程机械、运输车辆：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500"/>
              </a:lnSpc>
            </a:pP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建筑工程景气度延续。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500"/>
              </a:lnSpc>
            </a:pP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购物方式转变，物流需求</a:t>
            </a:r>
            <a:r>
              <a:rPr lang="zh-CN" altLang="en-US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增长。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500"/>
              </a:lnSpc>
            </a:pP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公路治超，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年底，全国高速公路全面实施收费站入口称重检测，各省（区、市）高速公路货运车辆平均违法超限超载率不超过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0.5%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500"/>
              </a:lnSpc>
            </a:pP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“蓝天保卫战”影响。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13</a:t>
            </a:fld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1" y="958804"/>
            <a:ext cx="3432345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0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全年钢价震荡运行，均价回落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467359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FF8E621D-5BB1-4799-8A43-412BFC3A10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4576585"/>
              </p:ext>
            </p:extLst>
          </p:nvPr>
        </p:nvGraphicFramePr>
        <p:xfrm>
          <a:off x="266702" y="981075"/>
          <a:ext cx="4391024" cy="5148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855E1656-369E-425E-A22C-7C7389766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21531"/>
              </p:ext>
            </p:extLst>
          </p:nvPr>
        </p:nvGraphicFramePr>
        <p:xfrm>
          <a:off x="4657726" y="981075"/>
          <a:ext cx="4162425" cy="5222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2485">
                  <a:extLst>
                    <a:ext uri="{9D8B030D-6E8A-4147-A177-3AD203B41FA5}">
                      <a16:colId xmlns:a16="http://schemas.microsoft.com/office/drawing/2014/main" val="4020891583"/>
                    </a:ext>
                  </a:extLst>
                </a:gridCol>
                <a:gridCol w="832485">
                  <a:extLst>
                    <a:ext uri="{9D8B030D-6E8A-4147-A177-3AD203B41FA5}">
                      <a16:colId xmlns:a16="http://schemas.microsoft.com/office/drawing/2014/main" val="936160367"/>
                    </a:ext>
                  </a:extLst>
                </a:gridCol>
                <a:gridCol w="832485">
                  <a:extLst>
                    <a:ext uri="{9D8B030D-6E8A-4147-A177-3AD203B41FA5}">
                      <a16:colId xmlns:a16="http://schemas.microsoft.com/office/drawing/2014/main" val="4104204597"/>
                    </a:ext>
                  </a:extLst>
                </a:gridCol>
                <a:gridCol w="832485">
                  <a:extLst>
                    <a:ext uri="{9D8B030D-6E8A-4147-A177-3AD203B41FA5}">
                      <a16:colId xmlns:a16="http://schemas.microsoft.com/office/drawing/2014/main" val="2076476699"/>
                    </a:ext>
                  </a:extLst>
                </a:gridCol>
                <a:gridCol w="832485">
                  <a:extLst>
                    <a:ext uri="{9D8B030D-6E8A-4147-A177-3AD203B41FA5}">
                      <a16:colId xmlns:a16="http://schemas.microsoft.com/office/drawing/2014/main" val="1943918456"/>
                    </a:ext>
                  </a:extLst>
                </a:gridCol>
              </a:tblGrid>
              <a:tr h="6528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  <a:endParaRPr lang="zh-CN" altLang="en-US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</a:p>
                    <a:p>
                      <a:pPr algn="ctr" fontAlgn="ctr"/>
                      <a:r>
                        <a:rPr lang="zh-CN" altLang="en-US" sz="19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均价</a:t>
                      </a:r>
                      <a:endParaRPr lang="zh-CN" altLang="en-US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</a:p>
                    <a:p>
                      <a:pPr algn="ctr" fontAlgn="ctr"/>
                      <a:r>
                        <a:rPr lang="zh-CN" altLang="en-US" sz="19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均价</a:t>
                      </a:r>
                      <a:endParaRPr lang="zh-CN" altLang="en-US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9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973121"/>
                  </a:ext>
                </a:extLst>
              </a:tr>
              <a:tr h="6528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  <a:endParaRPr lang="zh-CN" altLang="en-US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4245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4009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-236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-5.56%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20923"/>
                  </a:ext>
                </a:extLst>
              </a:tr>
              <a:tr h="6528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高线</a:t>
                      </a:r>
                      <a:endParaRPr lang="zh-CN" altLang="en-US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4394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4141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-254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-5.77%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84639"/>
                  </a:ext>
                </a:extLst>
              </a:tr>
              <a:tr h="6528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4159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3844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-315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-7.58%</a:t>
                      </a:r>
                      <a:endParaRPr lang="en-US" altLang="zh-CN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473222"/>
                  </a:ext>
                </a:extLst>
              </a:tr>
              <a:tr h="6528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4714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4344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-371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-7.86%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08898"/>
                  </a:ext>
                </a:extLst>
              </a:tr>
              <a:tr h="6528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中板</a:t>
                      </a:r>
                      <a:endParaRPr lang="zh-CN" altLang="en-US" sz="1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4277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3931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-346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-8.09%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087285"/>
                  </a:ext>
                </a:extLst>
              </a:tr>
              <a:tr h="6528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</a:t>
                      </a:r>
                      <a:endParaRPr lang="en-US" altLang="zh-CN" sz="190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9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指数</a:t>
                      </a:r>
                      <a:endParaRPr lang="zh-CN" altLang="en-US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153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143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-6.43%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423940"/>
                  </a:ext>
                </a:extLst>
              </a:tr>
              <a:tr h="6528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</a:t>
                      </a:r>
                      <a:endParaRPr lang="en-US" altLang="zh-CN" sz="190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9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</a:t>
                      </a:r>
                      <a:endParaRPr lang="zh-CN" altLang="en-US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3668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3465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-202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-5.52%</a:t>
                      </a:r>
                      <a:endParaRPr lang="en-US" altLang="zh-CN" sz="1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749757"/>
                  </a:ext>
                </a:extLst>
              </a:tr>
            </a:tbl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300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钢材毛利回落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220662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155F487B-ACFB-4E80-BDBD-86C3965BC8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049514"/>
              </p:ext>
            </p:extLst>
          </p:nvPr>
        </p:nvGraphicFramePr>
        <p:xfrm>
          <a:off x="266703" y="981075"/>
          <a:ext cx="4305298" cy="5148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5EB9D6A3-ABCF-4F8D-A552-346A508AE01A}"/>
              </a:ext>
            </a:extLst>
          </p:cNvPr>
          <p:cNvSpPr/>
          <p:nvPr/>
        </p:nvSpPr>
        <p:spPr>
          <a:xfrm>
            <a:off x="3686175" y="3285087"/>
            <a:ext cx="811810" cy="1763168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E6D49645-99DF-465E-A7A8-248D523B4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340567"/>
              </p:ext>
            </p:extLst>
          </p:nvPr>
        </p:nvGraphicFramePr>
        <p:xfrm>
          <a:off x="4572001" y="981075"/>
          <a:ext cx="4248150" cy="24844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630">
                  <a:extLst>
                    <a:ext uri="{9D8B030D-6E8A-4147-A177-3AD203B41FA5}">
                      <a16:colId xmlns:a16="http://schemas.microsoft.com/office/drawing/2014/main" val="2287476701"/>
                    </a:ext>
                  </a:extLst>
                </a:gridCol>
                <a:gridCol w="849630">
                  <a:extLst>
                    <a:ext uri="{9D8B030D-6E8A-4147-A177-3AD203B41FA5}">
                      <a16:colId xmlns:a16="http://schemas.microsoft.com/office/drawing/2014/main" val="547482166"/>
                    </a:ext>
                  </a:extLst>
                </a:gridCol>
                <a:gridCol w="849630">
                  <a:extLst>
                    <a:ext uri="{9D8B030D-6E8A-4147-A177-3AD203B41FA5}">
                      <a16:colId xmlns:a16="http://schemas.microsoft.com/office/drawing/2014/main" val="922750398"/>
                    </a:ext>
                  </a:extLst>
                </a:gridCol>
                <a:gridCol w="849630">
                  <a:extLst>
                    <a:ext uri="{9D8B030D-6E8A-4147-A177-3AD203B41FA5}">
                      <a16:colId xmlns:a16="http://schemas.microsoft.com/office/drawing/2014/main" val="2107986267"/>
                    </a:ext>
                  </a:extLst>
                </a:gridCol>
                <a:gridCol w="849630">
                  <a:extLst>
                    <a:ext uri="{9D8B030D-6E8A-4147-A177-3AD203B41FA5}">
                      <a16:colId xmlns:a16="http://schemas.microsoft.com/office/drawing/2014/main" val="3066395429"/>
                    </a:ext>
                  </a:extLst>
                </a:gridCol>
              </a:tblGrid>
              <a:tr h="6211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</a:p>
                    <a:p>
                      <a:pPr algn="ctr" fontAlgn="ctr"/>
                      <a:r>
                        <a:rPr lang="zh-CN" alt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平均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</a:p>
                    <a:p>
                      <a:pPr algn="ctr" fontAlgn="ctr"/>
                      <a:r>
                        <a:rPr lang="zh-CN" alt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平均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931333"/>
                  </a:ext>
                </a:extLst>
              </a:tr>
              <a:tr h="6211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1182.69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638.63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-544.06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-46.00%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770"/>
                  </a:ext>
                </a:extLst>
              </a:tr>
              <a:tr h="6211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1103.72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579.98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-523.73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-47.45%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601204"/>
                  </a:ext>
                </a:extLst>
              </a:tr>
              <a:tr h="6211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  <a:endParaRPr lang="zh-CN" altLang="en-US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869.25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284.17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-585.07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-67.31%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463266"/>
                  </a:ext>
                </a:extLst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68ADC6AC-66EA-4912-AEE6-C301763433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398920"/>
              </p:ext>
            </p:extLst>
          </p:nvPr>
        </p:nvGraphicFramePr>
        <p:xfrm>
          <a:off x="4572000" y="3770607"/>
          <a:ext cx="4246970" cy="24317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394">
                  <a:extLst>
                    <a:ext uri="{9D8B030D-6E8A-4147-A177-3AD203B41FA5}">
                      <a16:colId xmlns:a16="http://schemas.microsoft.com/office/drawing/2014/main" val="107300709"/>
                    </a:ext>
                  </a:extLst>
                </a:gridCol>
                <a:gridCol w="849394">
                  <a:extLst>
                    <a:ext uri="{9D8B030D-6E8A-4147-A177-3AD203B41FA5}">
                      <a16:colId xmlns:a16="http://schemas.microsoft.com/office/drawing/2014/main" val="2260502575"/>
                    </a:ext>
                  </a:extLst>
                </a:gridCol>
                <a:gridCol w="849394">
                  <a:extLst>
                    <a:ext uri="{9D8B030D-6E8A-4147-A177-3AD203B41FA5}">
                      <a16:colId xmlns:a16="http://schemas.microsoft.com/office/drawing/2014/main" val="1436299242"/>
                    </a:ext>
                  </a:extLst>
                </a:gridCol>
                <a:gridCol w="849394">
                  <a:extLst>
                    <a:ext uri="{9D8B030D-6E8A-4147-A177-3AD203B41FA5}">
                      <a16:colId xmlns:a16="http://schemas.microsoft.com/office/drawing/2014/main" val="1477616198"/>
                    </a:ext>
                  </a:extLst>
                </a:gridCol>
                <a:gridCol w="849394">
                  <a:extLst>
                    <a:ext uri="{9D8B030D-6E8A-4147-A177-3AD203B41FA5}">
                      <a16:colId xmlns:a16="http://schemas.microsoft.com/office/drawing/2014/main" val="2022354570"/>
                    </a:ext>
                  </a:extLst>
                </a:gridCol>
              </a:tblGrid>
              <a:tr h="607939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</a:p>
                    <a:p>
                      <a:pPr algn="ctr" rtl="0" fontAlgn="ctr"/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年底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</a:p>
                    <a:p>
                      <a:pPr algn="ctr" rtl="0" fontAlgn="ctr"/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年底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35908"/>
                  </a:ext>
                </a:extLst>
              </a:tr>
              <a:tr h="607939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765.84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576.49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-189.35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-24.72%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643258"/>
                  </a:ext>
                </a:extLst>
              </a:tr>
              <a:tr h="607939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641.76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730.74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88.98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13.87%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05712"/>
                  </a:ext>
                </a:extLst>
              </a:tr>
              <a:tr h="607939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377.75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509.58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131.83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34.90%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843665"/>
                  </a:ext>
                </a:extLst>
              </a:tr>
            </a:tbl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316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</a:t>
            </a:r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需求不是</a:t>
            </a:r>
            <a:r>
              <a:rPr lang="en-US" altLang="zh-CN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年的问题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399732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7BA490A5-1B60-42E1-B7F2-9C2614DF90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999428"/>
              </p:ext>
            </p:extLst>
          </p:nvPr>
        </p:nvGraphicFramePr>
        <p:xfrm>
          <a:off x="265116" y="981075"/>
          <a:ext cx="4068760" cy="5148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01453C32-A41E-4F28-AECD-1893A9ADE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207601"/>
              </p:ext>
            </p:extLst>
          </p:nvPr>
        </p:nvGraphicFramePr>
        <p:xfrm>
          <a:off x="4333877" y="981075"/>
          <a:ext cx="4486275" cy="5046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7255">
                  <a:extLst>
                    <a:ext uri="{9D8B030D-6E8A-4147-A177-3AD203B41FA5}">
                      <a16:colId xmlns:a16="http://schemas.microsoft.com/office/drawing/2014/main" val="3275327833"/>
                    </a:ext>
                  </a:extLst>
                </a:gridCol>
                <a:gridCol w="897255">
                  <a:extLst>
                    <a:ext uri="{9D8B030D-6E8A-4147-A177-3AD203B41FA5}">
                      <a16:colId xmlns:a16="http://schemas.microsoft.com/office/drawing/2014/main" val="3320429730"/>
                    </a:ext>
                  </a:extLst>
                </a:gridCol>
                <a:gridCol w="897255">
                  <a:extLst>
                    <a:ext uri="{9D8B030D-6E8A-4147-A177-3AD203B41FA5}">
                      <a16:colId xmlns:a16="http://schemas.microsoft.com/office/drawing/2014/main" val="2355493965"/>
                    </a:ext>
                  </a:extLst>
                </a:gridCol>
                <a:gridCol w="897255">
                  <a:extLst>
                    <a:ext uri="{9D8B030D-6E8A-4147-A177-3AD203B41FA5}">
                      <a16:colId xmlns:a16="http://schemas.microsoft.com/office/drawing/2014/main" val="326853739"/>
                    </a:ext>
                  </a:extLst>
                </a:gridCol>
                <a:gridCol w="897255">
                  <a:extLst>
                    <a:ext uri="{9D8B030D-6E8A-4147-A177-3AD203B41FA5}">
                      <a16:colId xmlns:a16="http://schemas.microsoft.com/office/drawing/2014/main" val="1161811256"/>
                    </a:ext>
                  </a:extLst>
                </a:gridCol>
              </a:tblGrid>
              <a:tr h="50129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lang="zh-CN" altLang="en-US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endParaRPr lang="en-US" altLang="zh-CN" sz="170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表观消费</a:t>
                      </a:r>
                      <a:endParaRPr lang="zh-CN" altLang="en-US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</a:p>
                    <a:p>
                      <a:pPr algn="ctr" fontAlgn="ctr"/>
                      <a:r>
                        <a:rPr lang="zh-CN" altLang="en-US" sz="17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</a:t>
                      </a:r>
                      <a:r>
                        <a:rPr lang="zh-CN" altLang="en-US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观消费</a:t>
                      </a:r>
                      <a:endParaRPr lang="zh-CN" altLang="en-US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7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399507"/>
                  </a:ext>
                </a:extLst>
              </a:tr>
              <a:tr h="4527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lang="zh-CN" altLang="en-US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8536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9244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708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8.30%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819986"/>
                  </a:ext>
                </a:extLst>
              </a:tr>
              <a:tr h="4527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lang="zh-CN" altLang="en-US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8687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9673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985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11.34%</a:t>
                      </a:r>
                      <a:endParaRPr lang="en-US" altLang="zh-CN" sz="17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434265"/>
                  </a:ext>
                </a:extLst>
              </a:tr>
              <a:tr h="4527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lang="zh-CN" altLang="en-US" sz="17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9137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10264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1127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12.33%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406911"/>
                  </a:ext>
                </a:extLst>
              </a:tr>
              <a:tr h="4527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lang="zh-CN" altLang="en-US" sz="17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8963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10274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1311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14.63%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911082"/>
                  </a:ext>
                </a:extLst>
              </a:tr>
              <a:tr h="4527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lang="zh-CN" altLang="en-US" sz="17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9085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10109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1024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11.27%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725970"/>
                  </a:ext>
                </a:extLst>
              </a:tr>
              <a:tr h="4527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lang="zh-CN" altLang="en-US" sz="17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9157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10236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1078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11.78%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504878"/>
                  </a:ext>
                </a:extLst>
              </a:tr>
              <a:tr h="4527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lang="zh-CN" altLang="en-US" sz="17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9203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10015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812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8.83%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59767"/>
                  </a:ext>
                </a:extLst>
              </a:tr>
              <a:tr h="4527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lang="zh-CN" altLang="en-US" sz="17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9366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9888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522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5.57%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815242"/>
                  </a:ext>
                </a:extLst>
              </a:tr>
              <a:tr h="4527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lang="zh-CN" altLang="en-US" sz="17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lang="zh-CN" altLang="en-US" sz="17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8999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10048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1049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11.66%</a:t>
                      </a:r>
                      <a:endParaRPr lang="en-US" altLang="zh-CN" sz="17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591711"/>
                  </a:ext>
                </a:extLst>
              </a:tr>
              <a:tr h="45279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7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81133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89751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7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10.62%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555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C0C575A-E061-4FE0-93AE-17EAA9D4D2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385353"/>
              </p:ext>
            </p:extLst>
          </p:nvPr>
        </p:nvGraphicFramePr>
        <p:xfrm>
          <a:off x="838201" y="1526656"/>
          <a:ext cx="3267074" cy="73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5080">
                  <a:extLst>
                    <a:ext uri="{9D8B030D-6E8A-4147-A177-3AD203B41FA5}">
                      <a16:colId xmlns:a16="http://schemas.microsoft.com/office/drawing/2014/main" val="2632646926"/>
                    </a:ext>
                  </a:extLst>
                </a:gridCol>
                <a:gridCol w="701166">
                  <a:extLst>
                    <a:ext uri="{9D8B030D-6E8A-4147-A177-3AD203B41FA5}">
                      <a16:colId xmlns:a16="http://schemas.microsoft.com/office/drawing/2014/main" val="2878250003"/>
                    </a:ext>
                  </a:extLst>
                </a:gridCol>
                <a:gridCol w="580276">
                  <a:extLst>
                    <a:ext uri="{9D8B030D-6E8A-4147-A177-3AD203B41FA5}">
                      <a16:colId xmlns:a16="http://schemas.microsoft.com/office/drawing/2014/main" val="1496256217"/>
                    </a:ext>
                  </a:extLst>
                </a:gridCol>
                <a:gridCol w="580276">
                  <a:extLst>
                    <a:ext uri="{9D8B030D-6E8A-4147-A177-3AD203B41FA5}">
                      <a16:colId xmlns:a16="http://schemas.microsoft.com/office/drawing/2014/main" val="197747877"/>
                    </a:ext>
                  </a:extLst>
                </a:gridCol>
                <a:gridCol w="580276">
                  <a:extLst>
                    <a:ext uri="{9D8B030D-6E8A-4147-A177-3AD203B41FA5}">
                      <a16:colId xmlns:a16="http://schemas.microsoft.com/office/drawing/2014/main" val="3424909576"/>
                    </a:ext>
                  </a:extLst>
                </a:gridCol>
              </a:tblGrid>
              <a:tr h="175549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200" u="none" strike="noStrike" dirty="0">
                          <a:effectLst/>
                        </a:rPr>
                        <a:t>指标名称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2018</a:t>
                      </a:r>
                      <a:r>
                        <a:rPr lang="zh-CN" altLang="en-US" sz="1200" u="none" strike="noStrike">
                          <a:effectLst/>
                        </a:rPr>
                        <a:t>年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2019</a:t>
                      </a:r>
                      <a:r>
                        <a:rPr lang="zh-CN" altLang="en-US" sz="1200" u="none" strike="noStrike">
                          <a:effectLst/>
                        </a:rPr>
                        <a:t>年</a:t>
                      </a:r>
                      <a:endParaRPr lang="zh-CN" alt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</a:rPr>
                        <a:t>变化</a:t>
                      </a:r>
                      <a:endParaRPr lang="zh-CN" altLang="en-US" sz="12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576819"/>
                  </a:ext>
                </a:extLst>
              </a:tr>
              <a:tr h="175549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200" u="none" strike="noStrike">
                          <a:effectLst/>
                        </a:rPr>
                        <a:t>冷轧窄钢带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384.8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380.19</a:t>
                      </a:r>
                      <a:endParaRPr lang="en-US" altLang="zh-CN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-4.61</a:t>
                      </a:r>
                      <a:endParaRPr lang="en-US" altLang="zh-CN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-1.20%</a:t>
                      </a:r>
                      <a:endParaRPr lang="en-US" altLang="zh-CN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184436"/>
                  </a:ext>
                </a:extLst>
              </a:tr>
              <a:tr h="175549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200" u="none" strike="noStrike" dirty="0">
                          <a:effectLst/>
                        </a:rPr>
                        <a:t>涂层板（带）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86.89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79.11</a:t>
                      </a:r>
                      <a:endParaRPr lang="en-US" altLang="zh-CN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-7.78</a:t>
                      </a:r>
                      <a:endParaRPr lang="en-US" altLang="zh-CN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-8.95%</a:t>
                      </a:r>
                      <a:endParaRPr lang="en-US" altLang="zh-CN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267783"/>
                  </a:ext>
                </a:extLst>
              </a:tr>
              <a:tr h="175549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200" u="none" strike="noStrike">
                          <a:effectLst/>
                        </a:rPr>
                        <a:t>热轧薄板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545.8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482.28</a:t>
                      </a:r>
                      <a:endParaRPr lang="en-US" altLang="zh-CN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-63.52</a:t>
                      </a:r>
                      <a:endParaRPr lang="en-US" altLang="zh-CN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-11.64%</a:t>
                      </a:r>
                      <a:endParaRPr lang="en-US" altLang="zh-CN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387034"/>
                  </a:ext>
                </a:extLst>
              </a:tr>
            </a:tbl>
          </a:graphicData>
        </a:graphic>
      </p:graphicFrame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023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钢材价格</a:t>
            </a:r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的压力主要来自供给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46418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32C4E37C-E58B-43C2-B5B7-AB8BFBDEF3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474144"/>
              </p:ext>
            </p:extLst>
          </p:nvPr>
        </p:nvGraphicFramePr>
        <p:xfrm>
          <a:off x="342901" y="981076"/>
          <a:ext cx="4229099" cy="50521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1199">
                  <a:extLst>
                    <a:ext uri="{9D8B030D-6E8A-4147-A177-3AD203B41FA5}">
                      <a16:colId xmlns:a16="http://schemas.microsoft.com/office/drawing/2014/main" val="652680137"/>
                    </a:ext>
                  </a:extLst>
                </a:gridCol>
                <a:gridCol w="879475">
                  <a:extLst>
                    <a:ext uri="{9D8B030D-6E8A-4147-A177-3AD203B41FA5}">
                      <a16:colId xmlns:a16="http://schemas.microsoft.com/office/drawing/2014/main" val="1305123926"/>
                    </a:ext>
                  </a:extLst>
                </a:gridCol>
                <a:gridCol w="879475">
                  <a:extLst>
                    <a:ext uri="{9D8B030D-6E8A-4147-A177-3AD203B41FA5}">
                      <a16:colId xmlns:a16="http://schemas.microsoft.com/office/drawing/2014/main" val="2177696850"/>
                    </a:ext>
                  </a:extLst>
                </a:gridCol>
                <a:gridCol w="879475">
                  <a:extLst>
                    <a:ext uri="{9D8B030D-6E8A-4147-A177-3AD203B41FA5}">
                      <a16:colId xmlns:a16="http://schemas.microsoft.com/office/drawing/2014/main" val="4277500575"/>
                    </a:ext>
                  </a:extLst>
                </a:gridCol>
                <a:gridCol w="879475">
                  <a:extLst>
                    <a:ext uri="{9D8B030D-6E8A-4147-A177-3AD203B41FA5}">
                      <a16:colId xmlns:a16="http://schemas.microsoft.com/office/drawing/2014/main" val="3367039162"/>
                    </a:ext>
                  </a:extLst>
                </a:gridCol>
              </a:tblGrid>
              <a:tr h="930452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  <a:endParaRPr lang="zh-CN" altLang="en-US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zh-CN" altLang="en-US" sz="18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月均产量</a:t>
                      </a:r>
                      <a:endParaRPr lang="zh-CN" altLang="en-US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zh-CN" altLang="en-US" sz="18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月均产量</a:t>
                      </a:r>
                      <a:endParaRPr lang="zh-CN" altLang="en-US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  <a:endParaRPr lang="zh-CN" altLang="en-US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592664"/>
                  </a:ext>
                </a:extLst>
              </a:tr>
              <a:tr h="824344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</a:t>
                      </a:r>
                      <a:endParaRPr lang="zh-CN" altLang="en-US" sz="18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1566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1592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1.71%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204004"/>
                  </a:ext>
                </a:extLst>
              </a:tr>
              <a:tr h="824344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  <a:endParaRPr lang="zh-CN" altLang="en-US" sz="18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411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403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-1.98%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89956"/>
                  </a:ext>
                </a:extLst>
              </a:tr>
              <a:tr h="824344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  <a:endParaRPr lang="zh-CN" altLang="en-US" sz="18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165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10.53%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258779"/>
                  </a:ext>
                </a:extLst>
              </a:tr>
              <a:tr h="824344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  <a:endParaRPr lang="zh-CN" altLang="en-US" sz="18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1596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1722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7.89%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027114"/>
                  </a:ext>
                </a:extLst>
              </a:tr>
              <a:tr h="824344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  <a:endParaRPr lang="zh-CN" altLang="en-US" sz="18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823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832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1.11%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56498"/>
                  </a:ext>
                </a:extLst>
              </a:tr>
            </a:tbl>
          </a:graphicData>
        </a:graphic>
      </p:graphicFrame>
      <p:graphicFrame>
        <p:nvGraphicFramePr>
          <p:cNvPr id="17" name="图表 16">
            <a:extLst>
              <a:ext uri="{FF2B5EF4-FFF2-40B4-BE49-F238E27FC236}">
                <a16:creationId xmlns:a16="http://schemas.microsoft.com/office/drawing/2014/main" id="{B3839F08-D285-433F-B101-F4A532875D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6231216"/>
              </p:ext>
            </p:extLst>
          </p:nvPr>
        </p:nvGraphicFramePr>
        <p:xfrm>
          <a:off x="4572000" y="981076"/>
          <a:ext cx="4248150" cy="259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图表 17">
            <a:extLst>
              <a:ext uri="{FF2B5EF4-FFF2-40B4-BE49-F238E27FC236}">
                <a16:creationId xmlns:a16="http://schemas.microsoft.com/office/drawing/2014/main" id="{5D0D51D9-750C-4442-AABA-B77FABF779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3971433"/>
              </p:ext>
            </p:extLst>
          </p:nvPr>
        </p:nvGraphicFramePr>
        <p:xfrm>
          <a:off x="4572001" y="3573463"/>
          <a:ext cx="4248150" cy="266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灯片编号占位符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421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en-US" altLang="zh-CN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莫慌</a:t>
            </a:r>
            <a:r>
              <a:rPr lang="en-US" altLang="zh-CN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定价基准、成本差异推高行业利润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/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68643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125A856C-9FD6-4692-BAB1-724C4A577DDC}"/>
              </a:ext>
            </a:extLst>
          </p:cNvPr>
          <p:cNvCxnSpPr>
            <a:cxnSpLocks/>
          </p:cNvCxnSpPr>
          <p:nvPr/>
        </p:nvCxnSpPr>
        <p:spPr>
          <a:xfrm>
            <a:off x="2594687" y="1533777"/>
            <a:ext cx="7837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D2A193E-2D3F-4514-A424-B55D04DF3693}"/>
              </a:ext>
            </a:extLst>
          </p:cNvPr>
          <p:cNvCxnSpPr>
            <a:cxnSpLocks/>
          </p:cNvCxnSpPr>
          <p:nvPr/>
        </p:nvCxnSpPr>
        <p:spPr>
          <a:xfrm>
            <a:off x="2594687" y="3646433"/>
            <a:ext cx="7837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A05DBB41-C581-4696-98D5-6685ADEAB141}"/>
              </a:ext>
            </a:extLst>
          </p:cNvPr>
          <p:cNvSpPr txBox="1"/>
          <p:nvPr/>
        </p:nvSpPr>
        <p:spPr>
          <a:xfrm>
            <a:off x="1045804" y="134911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电炉钢成本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A058772-1818-4DC5-BB38-7005A1671883}"/>
              </a:ext>
            </a:extLst>
          </p:cNvPr>
          <p:cNvSpPr txBox="1"/>
          <p:nvPr/>
        </p:nvSpPr>
        <p:spPr>
          <a:xfrm>
            <a:off x="757266" y="3461773"/>
            <a:ext cx="1899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转炉钢成本</a:t>
            </a:r>
          </a:p>
        </p:txBody>
      </p:sp>
      <p:sp>
        <p:nvSpPr>
          <p:cNvPr id="13" name="右大括号 12">
            <a:extLst>
              <a:ext uri="{FF2B5EF4-FFF2-40B4-BE49-F238E27FC236}">
                <a16:creationId xmlns:a16="http://schemas.microsoft.com/office/drawing/2014/main" id="{2D22ABD7-70AE-4117-B990-C55D41CD778D}"/>
              </a:ext>
            </a:extLst>
          </p:cNvPr>
          <p:cNvSpPr/>
          <p:nvPr/>
        </p:nvSpPr>
        <p:spPr>
          <a:xfrm>
            <a:off x="3584671" y="1533783"/>
            <a:ext cx="226357" cy="21126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07BBF4F-3740-46FE-B629-985B93643C44}"/>
              </a:ext>
            </a:extLst>
          </p:cNvPr>
          <p:cNvSpPr txBox="1"/>
          <p:nvPr/>
        </p:nvSpPr>
        <p:spPr>
          <a:xfrm>
            <a:off x="3845344" y="2405439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43B657A-F71F-4DBB-9ECC-0991EB717D06}"/>
              </a:ext>
            </a:extLst>
          </p:cNvPr>
          <p:cNvSpPr/>
          <p:nvPr/>
        </p:nvSpPr>
        <p:spPr>
          <a:xfrm>
            <a:off x="5855218" y="1799046"/>
            <a:ext cx="354563" cy="197753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zh-CN" altLang="en-US" dirty="0"/>
              <a:t>电炉钢产能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6A6F18D-BCE1-44A1-A145-876FFAC7077C}"/>
              </a:ext>
            </a:extLst>
          </p:cNvPr>
          <p:cNvSpPr txBox="1"/>
          <p:nvPr/>
        </p:nvSpPr>
        <p:spPr>
          <a:xfrm>
            <a:off x="5705928" y="1152716"/>
            <a:ext cx="653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1.75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亿吨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99644AF-29EC-40CD-96E2-5DF6566E406F}"/>
              </a:ext>
            </a:extLst>
          </p:cNvPr>
          <p:cNvSpPr txBox="1"/>
          <p:nvPr/>
        </p:nvSpPr>
        <p:spPr>
          <a:xfrm>
            <a:off x="6430992" y="2649544"/>
            <a:ext cx="1047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61.93%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5E736BA-F1DA-48B4-B6CE-9071631C6F9D}"/>
              </a:ext>
            </a:extLst>
          </p:cNvPr>
          <p:cNvSpPr/>
          <p:nvPr/>
        </p:nvSpPr>
        <p:spPr>
          <a:xfrm>
            <a:off x="7560030" y="2374954"/>
            <a:ext cx="354563" cy="1401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电炉钢产量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9B50C32-9868-4291-9032-B2F9732DD3D2}"/>
              </a:ext>
            </a:extLst>
          </p:cNvPr>
          <p:cNvSpPr txBox="1"/>
          <p:nvPr/>
        </p:nvSpPr>
        <p:spPr>
          <a:xfrm>
            <a:off x="7410740" y="1706716"/>
            <a:ext cx="653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亿吨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88AA15B-6A23-486E-A261-7DB07602BA81}"/>
              </a:ext>
            </a:extLst>
          </p:cNvPr>
          <p:cNvSpPr txBox="1"/>
          <p:nvPr/>
        </p:nvSpPr>
        <p:spPr>
          <a:xfrm>
            <a:off x="336551" y="4677246"/>
            <a:ext cx="8483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03974">
              <a:lnSpc>
                <a:spcPct val="20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短期内这种情况不会改变，从两种生产方式原料价格预期来看，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年钢铁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行业平均利润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或仍能维持在不错的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水平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673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en-US" altLang="zh-CN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月中旬终端需求或能基本恢复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48831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7" name="图表 16">
            <a:extLst>
              <a:ext uri="{FF2B5EF4-FFF2-40B4-BE49-F238E27FC236}">
                <a16:creationId xmlns:a16="http://schemas.microsoft.com/office/drawing/2014/main" id="{07135958-7146-4C70-82A4-03D21A2027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4073508"/>
              </p:ext>
            </p:extLst>
          </p:nvPr>
        </p:nvGraphicFramePr>
        <p:xfrm>
          <a:off x="266703" y="981075"/>
          <a:ext cx="8553448" cy="4998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椭圆 17">
            <a:extLst>
              <a:ext uri="{FF2B5EF4-FFF2-40B4-BE49-F238E27FC236}">
                <a16:creationId xmlns:a16="http://schemas.microsoft.com/office/drawing/2014/main" id="{ACFEB444-FE12-4F5A-840A-9F0BC86252A2}"/>
              </a:ext>
            </a:extLst>
          </p:cNvPr>
          <p:cNvSpPr/>
          <p:nvPr/>
        </p:nvSpPr>
        <p:spPr>
          <a:xfrm>
            <a:off x="3666565" y="2538162"/>
            <a:ext cx="385482" cy="2829776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281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春季（</a:t>
            </a:r>
            <a:r>
              <a:rPr lang="en-US" altLang="zh-CN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2-4</a:t>
            </a:r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月）应有行情！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40322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DC2D3205-F0AB-4038-BF18-F22F25F7FF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37310"/>
              </p:ext>
            </p:extLst>
          </p:nvPr>
        </p:nvGraphicFramePr>
        <p:xfrm>
          <a:off x="6032500" y="981075"/>
          <a:ext cx="2787650" cy="2484440"/>
        </p:xfrm>
        <a:graphic>
          <a:graphicData uri="http://schemas.openxmlformats.org/drawingml/2006/table">
            <a:tbl>
              <a:tblPr/>
              <a:tblGrid>
                <a:gridCol w="1393825">
                  <a:extLst>
                    <a:ext uri="{9D8B030D-6E8A-4147-A177-3AD203B41FA5}">
                      <a16:colId xmlns:a16="http://schemas.microsoft.com/office/drawing/2014/main" val="2367815786"/>
                    </a:ext>
                  </a:extLst>
                </a:gridCol>
                <a:gridCol w="1393825">
                  <a:extLst>
                    <a:ext uri="{9D8B030D-6E8A-4147-A177-3AD203B41FA5}">
                      <a16:colId xmlns:a16="http://schemas.microsoft.com/office/drawing/2014/main" val="2105866723"/>
                    </a:ext>
                  </a:extLst>
                </a:gridCol>
              </a:tblGrid>
              <a:tr h="31055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时间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社会库存</a:t>
                      </a:r>
                      <a:endParaRPr lang="zh-CN" alt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7963881"/>
                  </a:ext>
                </a:extLst>
              </a:tr>
              <a:tr h="3105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2013-01-18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1435.22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392798"/>
                  </a:ext>
                </a:extLst>
              </a:tr>
              <a:tr h="3105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2014-01-10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1402.78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202433"/>
                  </a:ext>
                </a:extLst>
              </a:tr>
              <a:tr h="3105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2015-01-30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1097.64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757797"/>
                  </a:ext>
                </a:extLst>
              </a:tr>
              <a:tr h="3105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2016-01-15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867.87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445521"/>
                  </a:ext>
                </a:extLst>
              </a:tr>
              <a:tr h="3105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2017-01-06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984.39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3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06341"/>
                  </a:ext>
                </a:extLst>
              </a:tr>
              <a:tr h="3105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2019-01-18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925.34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38635"/>
                  </a:ext>
                </a:extLst>
              </a:tr>
              <a:tr h="3105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2020-01-03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826.25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31792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BAE7D07C-0683-4BC2-B2DA-E9B0B5FA26D7}"/>
              </a:ext>
            </a:extLst>
          </p:cNvPr>
          <p:cNvSpPr txBox="1"/>
          <p:nvPr/>
        </p:nvSpPr>
        <p:spPr>
          <a:xfrm>
            <a:off x="6032503" y="3465514"/>
            <a:ext cx="2787647" cy="2738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9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目前库存处于绝对低位且今年春节较早，后期补库时间相对较短，库存高度受限，如果今年需求启动较好将有相对流畅的行情，若需求启动较晚，市场价格或小幅回调后再演绎春季行情。</a:t>
            </a:r>
          </a:p>
        </p:txBody>
      </p:sp>
      <p:pic>
        <p:nvPicPr>
          <p:cNvPr id="12" name="图片 11" descr="手机截图图社交软件的信息&#10;&#10;描述已自动生成">
            <a:extLst>
              <a:ext uri="{FF2B5EF4-FFF2-40B4-BE49-F238E27FC236}">
                <a16:creationId xmlns:a16="http://schemas.microsoft.com/office/drawing/2014/main" id="{002CDF9D-3695-42A6-A76A-F94444079F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9" t="3279"/>
          <a:stretch/>
        </p:blipFill>
        <p:spPr>
          <a:xfrm>
            <a:off x="266701" y="1051581"/>
            <a:ext cx="5765799" cy="5057119"/>
          </a:xfrm>
          <a:prstGeom prst="rect">
            <a:avLst/>
          </a:prstGeom>
        </p:spPr>
      </p:pic>
      <p:sp>
        <p:nvSpPr>
          <p:cNvPr id="13" name="对话气泡: 椭圆形 5">
            <a:extLst>
              <a:ext uri="{FF2B5EF4-FFF2-40B4-BE49-F238E27FC236}">
                <a16:creationId xmlns:a16="http://schemas.microsoft.com/office/drawing/2014/main" id="{8D65044F-B369-4F52-8EA4-376ABDA64C70}"/>
              </a:ext>
            </a:extLst>
          </p:cNvPr>
          <p:cNvSpPr/>
          <p:nvPr/>
        </p:nvSpPr>
        <p:spPr>
          <a:xfrm>
            <a:off x="587251" y="2049354"/>
            <a:ext cx="806750" cy="532927"/>
          </a:xfrm>
          <a:prstGeom prst="wedgeEllipseCallou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正月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对话气泡: 椭圆形 10">
            <a:extLst>
              <a:ext uri="{FF2B5EF4-FFF2-40B4-BE49-F238E27FC236}">
                <a16:creationId xmlns:a16="http://schemas.microsoft.com/office/drawing/2014/main" id="{5A243C58-2690-47CA-B2B9-536893B10FF2}"/>
              </a:ext>
            </a:extLst>
          </p:cNvPr>
          <p:cNvSpPr/>
          <p:nvPr/>
        </p:nvSpPr>
        <p:spPr>
          <a:xfrm>
            <a:off x="1583371" y="2639260"/>
            <a:ext cx="769304" cy="532927"/>
          </a:xfrm>
          <a:prstGeom prst="wedgeEllipseCallou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正月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对话气泡: 椭圆形 11">
            <a:extLst>
              <a:ext uri="{FF2B5EF4-FFF2-40B4-BE49-F238E27FC236}">
                <a16:creationId xmlns:a16="http://schemas.microsoft.com/office/drawing/2014/main" id="{61A61BA6-5114-4DFF-8204-6057509A645C}"/>
              </a:ext>
            </a:extLst>
          </p:cNvPr>
          <p:cNvSpPr/>
          <p:nvPr/>
        </p:nvSpPr>
        <p:spPr>
          <a:xfrm>
            <a:off x="2650115" y="1883326"/>
            <a:ext cx="870157" cy="532927"/>
          </a:xfrm>
          <a:prstGeom prst="wedgeEllipseCallou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正月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对话气泡: 椭圆形 12">
            <a:extLst>
              <a:ext uri="{FF2B5EF4-FFF2-40B4-BE49-F238E27FC236}">
                <a16:creationId xmlns:a16="http://schemas.microsoft.com/office/drawing/2014/main" id="{0E8DEC5C-FA38-4283-A2AF-98A1D9BC9571}"/>
              </a:ext>
            </a:extLst>
          </p:cNvPr>
          <p:cNvSpPr/>
          <p:nvPr/>
        </p:nvSpPr>
        <p:spPr>
          <a:xfrm>
            <a:off x="3727422" y="1517838"/>
            <a:ext cx="888264" cy="332056"/>
          </a:xfrm>
          <a:prstGeom prst="wedgeEllipseCallou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正月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对话气泡: 椭圆形 13">
            <a:extLst>
              <a:ext uri="{FF2B5EF4-FFF2-40B4-BE49-F238E27FC236}">
                <a16:creationId xmlns:a16="http://schemas.microsoft.com/office/drawing/2014/main" id="{7C89A4AC-00A6-45B0-9C9C-D7A2E89ED07E}"/>
              </a:ext>
            </a:extLst>
          </p:cNvPr>
          <p:cNvSpPr/>
          <p:nvPr/>
        </p:nvSpPr>
        <p:spPr>
          <a:xfrm>
            <a:off x="4822836" y="1707396"/>
            <a:ext cx="732136" cy="332056"/>
          </a:xfrm>
          <a:prstGeom prst="wedgeEllipseCallou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月初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949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矿</a:t>
            </a:r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价走强，内矿性价比提高</a:t>
            </a:r>
            <a:endParaRPr lang="zh-CN" altLang="en-US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43497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7" name="图表 16">
            <a:extLst>
              <a:ext uri="{FF2B5EF4-FFF2-40B4-BE49-F238E27FC236}">
                <a16:creationId xmlns:a16="http://schemas.microsoft.com/office/drawing/2014/main" id="{9614FFC1-773A-45C5-A828-3F4909B8FD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8713166"/>
              </p:ext>
            </p:extLst>
          </p:nvPr>
        </p:nvGraphicFramePr>
        <p:xfrm>
          <a:off x="336553" y="981075"/>
          <a:ext cx="4235448" cy="5148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矩形 19">
            <a:extLst>
              <a:ext uri="{FF2B5EF4-FFF2-40B4-BE49-F238E27FC236}">
                <a16:creationId xmlns:a16="http://schemas.microsoft.com/office/drawing/2014/main" id="{597E10EF-F78D-4B86-ACD4-E9BE14E67BFB}"/>
              </a:ext>
            </a:extLst>
          </p:cNvPr>
          <p:cNvSpPr/>
          <p:nvPr/>
        </p:nvSpPr>
        <p:spPr>
          <a:xfrm>
            <a:off x="3738009" y="1816539"/>
            <a:ext cx="745091" cy="2378696"/>
          </a:xfrm>
          <a:prstGeom prst="rect">
            <a:avLst/>
          </a:prstGeom>
          <a:noFill/>
          <a:ln w="19050">
            <a:solidFill>
              <a:srgbClr val="FF5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30C2477B-81E6-480B-966E-6FCC9E1ED0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838072"/>
              </p:ext>
            </p:extLst>
          </p:nvPr>
        </p:nvGraphicFramePr>
        <p:xfrm>
          <a:off x="4572000" y="974753"/>
          <a:ext cx="4248150" cy="50450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630">
                  <a:extLst>
                    <a:ext uri="{9D8B030D-6E8A-4147-A177-3AD203B41FA5}">
                      <a16:colId xmlns:a16="http://schemas.microsoft.com/office/drawing/2014/main" val="3836083092"/>
                    </a:ext>
                  </a:extLst>
                </a:gridCol>
                <a:gridCol w="849630">
                  <a:extLst>
                    <a:ext uri="{9D8B030D-6E8A-4147-A177-3AD203B41FA5}">
                      <a16:colId xmlns:a16="http://schemas.microsoft.com/office/drawing/2014/main" val="3436345588"/>
                    </a:ext>
                  </a:extLst>
                </a:gridCol>
                <a:gridCol w="849630">
                  <a:extLst>
                    <a:ext uri="{9D8B030D-6E8A-4147-A177-3AD203B41FA5}">
                      <a16:colId xmlns:a16="http://schemas.microsoft.com/office/drawing/2014/main" val="3031531199"/>
                    </a:ext>
                  </a:extLst>
                </a:gridCol>
                <a:gridCol w="849630">
                  <a:extLst>
                    <a:ext uri="{9D8B030D-6E8A-4147-A177-3AD203B41FA5}">
                      <a16:colId xmlns:a16="http://schemas.microsoft.com/office/drawing/2014/main" val="3546919097"/>
                    </a:ext>
                  </a:extLst>
                </a:gridCol>
                <a:gridCol w="849630">
                  <a:extLst>
                    <a:ext uri="{9D8B030D-6E8A-4147-A177-3AD203B41FA5}">
                      <a16:colId xmlns:a16="http://schemas.microsoft.com/office/drawing/2014/main" val="642214780"/>
                    </a:ext>
                  </a:extLst>
                </a:gridCol>
              </a:tblGrid>
              <a:tr h="10090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</a:p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均价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</a:p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均价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493777"/>
                  </a:ext>
                </a:extLst>
              </a:tr>
              <a:tr h="10090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</a:t>
                      </a:r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66%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铁精粉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698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835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19.6%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131175"/>
                  </a:ext>
                </a:extLst>
              </a:tr>
              <a:tr h="10090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62%Fe</a:t>
                      </a:r>
                      <a:endParaRPr lang="en-US" sz="160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CFR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69.46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93.45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23.99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34.5%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358040"/>
                  </a:ext>
                </a:extLst>
              </a:tr>
              <a:tr h="10090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62%Fe</a:t>
                      </a:r>
                      <a:endParaRPr lang="en-US" altLang="zh-CN" sz="160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CFR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北方*汇率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459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644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185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40.3%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93260"/>
                  </a:ext>
                </a:extLst>
              </a:tr>
              <a:tr h="10090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价差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239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-48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-20.1%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23202"/>
                  </a:ext>
                </a:extLst>
              </a:tr>
            </a:tbl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809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国内成品矿产量小幅</a:t>
            </a:r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39814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FE979300-A6EF-408B-9DA2-4B83018ECD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9172368"/>
              </p:ext>
            </p:extLst>
          </p:nvPr>
        </p:nvGraphicFramePr>
        <p:xfrm>
          <a:off x="266701" y="981075"/>
          <a:ext cx="4305300" cy="5148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0F883A27-18DD-4DC7-97BA-9C7677D46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974663"/>
              </p:ext>
            </p:extLst>
          </p:nvPr>
        </p:nvGraphicFramePr>
        <p:xfrm>
          <a:off x="4828645" y="981075"/>
          <a:ext cx="3991505" cy="905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8301">
                  <a:extLst>
                    <a:ext uri="{9D8B030D-6E8A-4147-A177-3AD203B41FA5}">
                      <a16:colId xmlns:a16="http://schemas.microsoft.com/office/drawing/2014/main" val="3250950870"/>
                    </a:ext>
                  </a:extLst>
                </a:gridCol>
                <a:gridCol w="798301">
                  <a:extLst>
                    <a:ext uri="{9D8B030D-6E8A-4147-A177-3AD203B41FA5}">
                      <a16:colId xmlns:a16="http://schemas.microsoft.com/office/drawing/2014/main" val="2056496194"/>
                    </a:ext>
                  </a:extLst>
                </a:gridCol>
                <a:gridCol w="798301">
                  <a:extLst>
                    <a:ext uri="{9D8B030D-6E8A-4147-A177-3AD203B41FA5}">
                      <a16:colId xmlns:a16="http://schemas.microsoft.com/office/drawing/2014/main" val="961420731"/>
                    </a:ext>
                  </a:extLst>
                </a:gridCol>
                <a:gridCol w="798301">
                  <a:extLst>
                    <a:ext uri="{9D8B030D-6E8A-4147-A177-3AD203B41FA5}">
                      <a16:colId xmlns:a16="http://schemas.microsoft.com/office/drawing/2014/main" val="1458834722"/>
                    </a:ext>
                  </a:extLst>
                </a:gridCol>
                <a:gridCol w="798301">
                  <a:extLst>
                    <a:ext uri="{9D8B030D-6E8A-4147-A177-3AD203B41FA5}">
                      <a16:colId xmlns:a16="http://schemas.microsoft.com/office/drawing/2014/main" val="4261909895"/>
                    </a:ext>
                  </a:extLst>
                </a:gridCol>
              </a:tblGrid>
              <a:tr h="30189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2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zh-CN" altLang="en-US" sz="12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2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zh-CN" altLang="en-US" sz="12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62074"/>
                  </a:ext>
                </a:extLst>
              </a:tr>
              <a:tr h="30189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产能利用率</a:t>
                      </a:r>
                      <a:endParaRPr lang="zh-CN" altLang="en-US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61.76%</a:t>
                      </a:r>
                      <a:endParaRPr lang="en-US" altLang="zh-CN" sz="12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63.72%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1.96%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80965"/>
                  </a:ext>
                </a:extLst>
              </a:tr>
              <a:tr h="30189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成品矿产量</a:t>
                      </a:r>
                      <a:endParaRPr lang="zh-CN" altLang="en-US" sz="12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10921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11255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334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3.06%</a:t>
                      </a:r>
                      <a:endParaRPr lang="en-US" altLang="zh-CN" sz="12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899558"/>
                  </a:ext>
                </a:extLst>
              </a:tr>
            </a:tbl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0F4FA978-6FDE-4AF4-B2DA-AC4C43B27C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607590"/>
              </p:ext>
            </p:extLst>
          </p:nvPr>
        </p:nvGraphicFramePr>
        <p:xfrm>
          <a:off x="4828644" y="1922810"/>
          <a:ext cx="3991506" cy="42795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5251">
                  <a:extLst>
                    <a:ext uri="{9D8B030D-6E8A-4147-A177-3AD203B41FA5}">
                      <a16:colId xmlns:a16="http://schemas.microsoft.com/office/drawing/2014/main" val="1215253985"/>
                    </a:ext>
                  </a:extLst>
                </a:gridCol>
                <a:gridCol w="665251">
                  <a:extLst>
                    <a:ext uri="{9D8B030D-6E8A-4147-A177-3AD203B41FA5}">
                      <a16:colId xmlns:a16="http://schemas.microsoft.com/office/drawing/2014/main" val="3960415067"/>
                    </a:ext>
                  </a:extLst>
                </a:gridCol>
                <a:gridCol w="665251">
                  <a:extLst>
                    <a:ext uri="{9D8B030D-6E8A-4147-A177-3AD203B41FA5}">
                      <a16:colId xmlns:a16="http://schemas.microsoft.com/office/drawing/2014/main" val="174854519"/>
                    </a:ext>
                  </a:extLst>
                </a:gridCol>
                <a:gridCol w="665251">
                  <a:extLst>
                    <a:ext uri="{9D8B030D-6E8A-4147-A177-3AD203B41FA5}">
                      <a16:colId xmlns:a16="http://schemas.microsoft.com/office/drawing/2014/main" val="3888109964"/>
                    </a:ext>
                  </a:extLst>
                </a:gridCol>
                <a:gridCol w="665251">
                  <a:extLst>
                    <a:ext uri="{9D8B030D-6E8A-4147-A177-3AD203B41FA5}">
                      <a16:colId xmlns:a16="http://schemas.microsoft.com/office/drawing/2014/main" val="1736126920"/>
                    </a:ext>
                  </a:extLst>
                </a:gridCol>
                <a:gridCol w="665251">
                  <a:extLst>
                    <a:ext uri="{9D8B030D-6E8A-4147-A177-3AD203B41FA5}">
                      <a16:colId xmlns:a16="http://schemas.microsoft.com/office/drawing/2014/main" val="894651526"/>
                    </a:ext>
                  </a:extLst>
                </a:gridCol>
              </a:tblGrid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单位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1-11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1-11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564213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河北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22262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27052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4790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21.52%</a:t>
                      </a:r>
                      <a:endParaRPr lang="en-US" altLang="zh-CN" sz="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790563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内蒙古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2310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3886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1577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68.26%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868790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山东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1790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3194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78.42%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332111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四川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9253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10138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885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9.56%</a:t>
                      </a:r>
                      <a:endParaRPr lang="en-US" altLang="zh-CN" sz="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403616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山西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4595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5155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560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12.19%</a:t>
                      </a:r>
                      <a:endParaRPr lang="en-US" altLang="zh-CN" sz="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230991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新疆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2177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2507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330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15.13%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197635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安徽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2424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2628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8.40%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396140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云南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1657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1851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11.70%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493786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海南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51.02%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432464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湖北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1393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5.94%</a:t>
                      </a:r>
                      <a:endParaRPr lang="en-US" altLang="zh-CN" sz="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200104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广东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460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19.23%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813277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河南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10.28%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826244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吉林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458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15.76%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455451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西藏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207.01%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030447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青海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384.43%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148854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江苏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5.21%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596481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北京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1455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-0.93%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075097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甘肃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-2.10%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6675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江西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860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839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-2.46%</a:t>
                      </a:r>
                      <a:endParaRPr lang="en-US" altLang="zh-CN" sz="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350864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贵州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127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-16.83%</a:t>
                      </a:r>
                      <a:endParaRPr lang="en-US" altLang="zh-CN" sz="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229207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浙江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-62.82%</a:t>
                      </a:r>
                      <a:endParaRPr lang="en-US" altLang="zh-CN" sz="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533389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黑龙江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263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-48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-15.52%</a:t>
                      </a:r>
                      <a:endParaRPr lang="en-US" altLang="zh-CN" sz="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297631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广西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-70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-85.49%</a:t>
                      </a:r>
                      <a:endParaRPr lang="en-US" altLang="zh-CN" sz="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012727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陕西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2000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1915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-4.29%</a:t>
                      </a:r>
                      <a:endParaRPr lang="en-US" altLang="zh-CN" sz="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584496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湖南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-55.58%</a:t>
                      </a:r>
                      <a:endParaRPr lang="en-US" altLang="zh-CN" sz="9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02882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福建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1888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1696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-193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-10.20%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169187"/>
                  </a:ext>
                </a:extLst>
              </a:tr>
              <a:tr h="1528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辽宁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11976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11424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-551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-4.60%</a:t>
                      </a:r>
                      <a:endParaRPr lang="en-US" altLang="zh-CN" sz="9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533597"/>
                  </a:ext>
                </a:extLst>
              </a:tr>
            </a:tbl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098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四大矿山发运量大幅下滑，</a:t>
            </a:r>
            <a:r>
              <a:rPr lang="en-US" altLang="zh-CN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年供给恢复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70040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FDEE3210-B0DB-4DD7-A59E-F3C74F9027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45472"/>
              </p:ext>
            </p:extLst>
          </p:nvPr>
        </p:nvGraphicFramePr>
        <p:xfrm>
          <a:off x="339931" y="981075"/>
          <a:ext cx="2835069" cy="5148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D48B5D72-9E25-4C0B-9B53-5DB1C79472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984964"/>
              </p:ext>
            </p:extLst>
          </p:nvPr>
        </p:nvGraphicFramePr>
        <p:xfrm>
          <a:off x="3301999" y="1201782"/>
          <a:ext cx="3302000" cy="4927553"/>
        </p:xfrm>
        <a:graphic>
          <a:graphicData uri="http://schemas.openxmlformats.org/drawingml/2006/table">
            <a:tbl>
              <a:tblPr/>
              <a:tblGrid>
                <a:gridCol w="825500">
                  <a:extLst>
                    <a:ext uri="{9D8B030D-6E8A-4147-A177-3AD203B41FA5}">
                      <a16:colId xmlns:a16="http://schemas.microsoft.com/office/drawing/2014/main" val="509417810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715902678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4083117373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940949220"/>
                    </a:ext>
                  </a:extLst>
                </a:gridCol>
              </a:tblGrid>
              <a:tr h="80623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名称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527051"/>
                  </a:ext>
                </a:extLst>
              </a:tr>
              <a:tr h="8242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力拓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25168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-1085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-4.13%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200065"/>
                  </a:ext>
                </a:extLst>
              </a:tr>
              <a:tr h="8242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必和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必拓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22374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-340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-1.50%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185222"/>
                  </a:ext>
                </a:extLst>
              </a:tr>
              <a:tr h="8242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FMG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16165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-371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-2.25%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034707"/>
                  </a:ext>
                </a:extLst>
              </a:tr>
              <a:tr h="8242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淡水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河谷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26468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-8823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-25.00%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127497"/>
                  </a:ext>
                </a:extLst>
              </a:tr>
              <a:tr h="8242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90175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-10619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-10.54%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62436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6730998" y="1056129"/>
            <a:ext cx="20891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以现有数据分析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年铁矿供应增量仍主要来自四大矿山，整体增量在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4000-8000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万吨之间。另外终端需求仍有较强保证，在供需两旺的环境下，铁矿石或延续宽幅震荡走势，受钢市影响，春季不宜看空矿价。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845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炼焦煤价格小幅上行</a:t>
            </a:r>
            <a:endParaRPr lang="zh-CN" altLang="en-US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33083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F65418AD-8700-4E6B-9309-DD9E61ED35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8000684"/>
              </p:ext>
            </p:extLst>
          </p:nvPr>
        </p:nvGraphicFramePr>
        <p:xfrm>
          <a:off x="265113" y="981075"/>
          <a:ext cx="4306887" cy="502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FC518AA2-C084-4141-AE27-DDEDECFF34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184966"/>
              </p:ext>
            </p:extLst>
          </p:nvPr>
        </p:nvGraphicFramePr>
        <p:xfrm>
          <a:off x="4571999" y="981075"/>
          <a:ext cx="4248152" cy="50260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2038">
                  <a:extLst>
                    <a:ext uri="{9D8B030D-6E8A-4147-A177-3AD203B41FA5}">
                      <a16:colId xmlns:a16="http://schemas.microsoft.com/office/drawing/2014/main" val="498439348"/>
                    </a:ext>
                  </a:extLst>
                </a:gridCol>
                <a:gridCol w="1141232">
                  <a:extLst>
                    <a:ext uri="{9D8B030D-6E8A-4147-A177-3AD203B41FA5}">
                      <a16:colId xmlns:a16="http://schemas.microsoft.com/office/drawing/2014/main" val="2199485635"/>
                    </a:ext>
                  </a:extLst>
                </a:gridCol>
                <a:gridCol w="982844">
                  <a:extLst>
                    <a:ext uri="{9D8B030D-6E8A-4147-A177-3AD203B41FA5}">
                      <a16:colId xmlns:a16="http://schemas.microsoft.com/office/drawing/2014/main" val="132939122"/>
                    </a:ext>
                  </a:extLst>
                </a:gridCol>
                <a:gridCol w="1062038">
                  <a:extLst>
                    <a:ext uri="{9D8B030D-6E8A-4147-A177-3AD203B41FA5}">
                      <a16:colId xmlns:a16="http://schemas.microsoft.com/office/drawing/2014/main" val="1586681373"/>
                    </a:ext>
                  </a:extLst>
                </a:gridCol>
              </a:tblGrid>
              <a:tr h="5584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年均价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810870"/>
                  </a:ext>
                </a:extLst>
              </a:tr>
              <a:tr h="5584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</a:t>
                      </a:r>
                      <a:endParaRPr lang="en-US" altLang="zh-CN" sz="160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1201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1.16%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834424"/>
                  </a:ext>
                </a:extLst>
              </a:tr>
              <a:tr h="5584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低硫主焦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1566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-44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-2.75%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517544"/>
                  </a:ext>
                </a:extLst>
              </a:tr>
              <a:tr h="5584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中硫主焦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1227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0.41%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274940"/>
                  </a:ext>
                </a:extLst>
              </a:tr>
              <a:tr h="5584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高硫主焦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1046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7.78%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420829"/>
                  </a:ext>
                </a:extLst>
              </a:tr>
              <a:tr h="5584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／</a:t>
                      </a:r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1138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1.08%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440632"/>
                  </a:ext>
                </a:extLst>
              </a:tr>
              <a:tr h="5584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肥煤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1234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0.77%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532006"/>
                  </a:ext>
                </a:extLst>
              </a:tr>
              <a:tr h="5584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1215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-57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-4.45%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06950"/>
                  </a:ext>
                </a:extLst>
              </a:tr>
              <a:tr h="5584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气煤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1139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4.38%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007343"/>
                  </a:ext>
                </a:extLst>
              </a:tr>
            </a:tbl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805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炼焦煤供给趋于宽松，进口是最大的</a:t>
            </a:r>
            <a:r>
              <a:rPr lang="zh-CN" altLang="en-US" sz="2800" strike="sngStrike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不确定性</a:t>
            </a:r>
            <a:endParaRPr lang="zh-CN" altLang="en-US" sz="2800" strike="sngStrike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71310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A0BA6953-0FBE-4ABB-ACB8-00FAF17DC9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1938375"/>
              </p:ext>
            </p:extLst>
          </p:nvPr>
        </p:nvGraphicFramePr>
        <p:xfrm>
          <a:off x="266701" y="981075"/>
          <a:ext cx="4305298" cy="5148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338E22BE-3875-449B-A16A-EB3DC6E35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105266"/>
              </p:ext>
            </p:extLst>
          </p:nvPr>
        </p:nvGraphicFramePr>
        <p:xfrm>
          <a:off x="4735510" y="981075"/>
          <a:ext cx="4084640" cy="2469624"/>
        </p:xfrm>
        <a:graphic>
          <a:graphicData uri="http://schemas.openxmlformats.org/drawingml/2006/table">
            <a:tbl>
              <a:tblPr/>
              <a:tblGrid>
                <a:gridCol w="816928">
                  <a:extLst>
                    <a:ext uri="{9D8B030D-6E8A-4147-A177-3AD203B41FA5}">
                      <a16:colId xmlns:a16="http://schemas.microsoft.com/office/drawing/2014/main" val="2998655460"/>
                    </a:ext>
                  </a:extLst>
                </a:gridCol>
                <a:gridCol w="816928">
                  <a:extLst>
                    <a:ext uri="{9D8B030D-6E8A-4147-A177-3AD203B41FA5}">
                      <a16:colId xmlns:a16="http://schemas.microsoft.com/office/drawing/2014/main" val="4074255888"/>
                    </a:ext>
                  </a:extLst>
                </a:gridCol>
                <a:gridCol w="816928">
                  <a:extLst>
                    <a:ext uri="{9D8B030D-6E8A-4147-A177-3AD203B41FA5}">
                      <a16:colId xmlns:a16="http://schemas.microsoft.com/office/drawing/2014/main" val="1782052445"/>
                    </a:ext>
                  </a:extLst>
                </a:gridCol>
                <a:gridCol w="816928">
                  <a:extLst>
                    <a:ext uri="{9D8B030D-6E8A-4147-A177-3AD203B41FA5}">
                      <a16:colId xmlns:a16="http://schemas.microsoft.com/office/drawing/2014/main" val="2000907776"/>
                    </a:ext>
                  </a:extLst>
                </a:gridCol>
                <a:gridCol w="816928">
                  <a:extLst>
                    <a:ext uri="{9D8B030D-6E8A-4147-A177-3AD203B41FA5}">
                      <a16:colId xmlns:a16="http://schemas.microsoft.com/office/drawing/2014/main" val="565991815"/>
                    </a:ext>
                  </a:extLst>
                </a:gridCol>
              </a:tblGrid>
              <a:tr h="58591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变化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31942"/>
                  </a:ext>
                </a:extLst>
              </a:tr>
              <a:tr h="47092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35820 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38855 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3035 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041440"/>
                  </a:ext>
                </a:extLst>
              </a:tr>
              <a:tr h="47092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5642 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6678 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1037 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18%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061803"/>
                  </a:ext>
                </a:extLst>
              </a:tr>
              <a:tr h="47092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出口量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 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 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 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42%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43614"/>
                  </a:ext>
                </a:extLst>
              </a:tr>
              <a:tr h="47092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总供给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41377 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45412 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4036 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278419"/>
                  </a:ext>
                </a:extLst>
              </a:tr>
            </a:tbl>
          </a:graphicData>
        </a:graphic>
      </p:graphicFrame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2DF73F94-F670-4A94-B471-0FD1DE7970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5415163"/>
              </p:ext>
            </p:extLst>
          </p:nvPr>
        </p:nvGraphicFramePr>
        <p:xfrm>
          <a:off x="4667777" y="3523726"/>
          <a:ext cx="4220632" cy="2663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682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高利润促产能释放，但幅度趋缓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50609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4E994588-0092-46A1-AA13-765C12D252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2201716"/>
              </p:ext>
            </p:extLst>
          </p:nvPr>
        </p:nvGraphicFramePr>
        <p:xfrm>
          <a:off x="336549" y="908054"/>
          <a:ext cx="4235451" cy="52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CC077CF8-E5F4-492E-9E75-0F6DB364F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416818"/>
              </p:ext>
            </p:extLst>
          </p:nvPr>
        </p:nvGraphicFramePr>
        <p:xfrm>
          <a:off x="4572000" y="3986666"/>
          <a:ext cx="4248150" cy="20204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8025">
                  <a:extLst>
                    <a:ext uri="{9D8B030D-6E8A-4147-A177-3AD203B41FA5}">
                      <a16:colId xmlns:a16="http://schemas.microsoft.com/office/drawing/2014/main" val="354229110"/>
                    </a:ext>
                  </a:extLst>
                </a:gridCol>
                <a:gridCol w="708025">
                  <a:extLst>
                    <a:ext uri="{9D8B030D-6E8A-4147-A177-3AD203B41FA5}">
                      <a16:colId xmlns:a16="http://schemas.microsoft.com/office/drawing/2014/main" val="1173994195"/>
                    </a:ext>
                  </a:extLst>
                </a:gridCol>
                <a:gridCol w="708025">
                  <a:extLst>
                    <a:ext uri="{9D8B030D-6E8A-4147-A177-3AD203B41FA5}">
                      <a16:colId xmlns:a16="http://schemas.microsoft.com/office/drawing/2014/main" val="621041286"/>
                    </a:ext>
                  </a:extLst>
                </a:gridCol>
                <a:gridCol w="708025">
                  <a:extLst>
                    <a:ext uri="{9D8B030D-6E8A-4147-A177-3AD203B41FA5}">
                      <a16:colId xmlns:a16="http://schemas.microsoft.com/office/drawing/2014/main" val="2703498159"/>
                    </a:ext>
                  </a:extLst>
                </a:gridCol>
                <a:gridCol w="708025">
                  <a:extLst>
                    <a:ext uri="{9D8B030D-6E8A-4147-A177-3AD203B41FA5}">
                      <a16:colId xmlns:a16="http://schemas.microsoft.com/office/drawing/2014/main" val="186563268"/>
                    </a:ext>
                  </a:extLst>
                </a:gridCol>
                <a:gridCol w="708025">
                  <a:extLst>
                    <a:ext uri="{9D8B030D-6E8A-4147-A177-3AD203B41FA5}">
                      <a16:colId xmlns:a16="http://schemas.microsoft.com/office/drawing/2014/main" val="1380298706"/>
                    </a:ext>
                  </a:extLst>
                </a:gridCol>
              </a:tblGrid>
              <a:tr h="1010217"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产能 </a:t>
                      </a:r>
                    </a:p>
                  </a:txBody>
                  <a:tcPr marL="0" marR="73025" marT="431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6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商品煤产量 </a:t>
                      </a:r>
                    </a:p>
                  </a:txBody>
                  <a:tcPr marL="0" marR="73025" marT="431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6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洗出率 </a:t>
                      </a:r>
                    </a:p>
                  </a:txBody>
                  <a:tcPr marL="0" marR="73025" marT="431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600" b="0" kern="1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原煤</a:t>
                      </a:r>
                      <a:endParaRPr lang="en-US" altLang="zh-CN" sz="1600" b="0" kern="100" dirty="0" smtClean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600" b="0" kern="1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产量 </a:t>
                      </a:r>
                      <a:endParaRPr lang="zh-CN" sz="16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超产量 </a:t>
                      </a:r>
                    </a:p>
                  </a:txBody>
                  <a:tcPr marL="0" marR="73025" marT="431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zh-CN" sz="16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8358265"/>
                  </a:ext>
                </a:extLst>
              </a:tr>
              <a:tr h="1010217"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 </a:t>
                      </a:r>
                      <a:endParaRPr lang="zh-CN" sz="16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 </a:t>
                      </a:r>
                      <a:endParaRPr lang="zh-CN" sz="16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75% </a:t>
                      </a:r>
                      <a:endParaRPr lang="zh-CN" sz="16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667 </a:t>
                      </a:r>
                      <a:endParaRPr lang="zh-CN" sz="16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167 </a:t>
                      </a:r>
                      <a:endParaRPr lang="zh-CN" sz="16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0" kern="1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33%</a:t>
                      </a:r>
                      <a:endParaRPr lang="zh-CN" sz="16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236970"/>
                  </a:ext>
                </a:extLst>
              </a:tr>
            </a:tbl>
          </a:graphicData>
        </a:graphic>
      </p:graphicFrame>
      <p:sp>
        <p:nvSpPr>
          <p:cNvPr id="14" name="矩形 13">
            <a:extLst>
              <a:ext uri="{FF2B5EF4-FFF2-40B4-BE49-F238E27FC236}">
                <a16:creationId xmlns:a16="http://schemas.microsoft.com/office/drawing/2014/main" id="{65C9BBBF-E896-467B-92DC-67BB01CE4536}"/>
              </a:ext>
            </a:extLst>
          </p:cNvPr>
          <p:cNvSpPr/>
          <p:nvPr/>
        </p:nvSpPr>
        <p:spPr>
          <a:xfrm>
            <a:off x="4572001" y="978560"/>
            <a:ext cx="424815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178" algn="just">
              <a:lnSpc>
                <a:spcPts val="3000"/>
              </a:lnSpc>
            </a:pP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 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 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 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zh-CN" altLang="en-US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，发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改委发布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《30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年以下煤矿分类处臵工作方案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。方案指出，通过三年时间，力争到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年底全国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年以下煤矿数量减少至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处以内，华北、西北地区（不含南疆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年以下煤矿基本退出，其他地区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年以下煤矿数量原则上比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年底减少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以上。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013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远期需求并不看空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29146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94C6DD5F-AA23-4DA5-AF3F-B317F2146A3C}"/>
              </a:ext>
            </a:extLst>
          </p:cNvPr>
          <p:cNvSpPr/>
          <p:nvPr/>
        </p:nvSpPr>
        <p:spPr>
          <a:xfrm>
            <a:off x="6724650" y="1259500"/>
            <a:ext cx="2095500" cy="4408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1-11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月份火电发电量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46522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亿千瓦时，同比增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1.6%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en-US" altLang="zh-CN" sz="17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中国煤控项目组：现代煤化工行业在产产能年耗煤量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1.17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亿吨（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产能利用率），在建产能煤耗量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2.61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亿吨，拟建产能煤耗量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5.32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亿吨。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4AEE1606-BD37-4971-8D19-8E5852AC79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4698551"/>
              </p:ext>
            </p:extLst>
          </p:nvPr>
        </p:nvGraphicFramePr>
        <p:xfrm>
          <a:off x="3860800" y="981075"/>
          <a:ext cx="2863850" cy="5148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978EA192-6705-4934-8447-EDBC98EDBB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4356257"/>
              </p:ext>
            </p:extLst>
          </p:nvPr>
        </p:nvGraphicFramePr>
        <p:xfrm>
          <a:off x="334965" y="981075"/>
          <a:ext cx="3525835" cy="5148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542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煤炭区域、企业集中度提高，供给可控性增强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71564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57607A52-BE60-4407-A9A7-1332C466E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141385"/>
              </p:ext>
            </p:extLst>
          </p:nvPr>
        </p:nvGraphicFramePr>
        <p:xfrm>
          <a:off x="3209177" y="1156995"/>
          <a:ext cx="2823323" cy="4972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1107">
                  <a:extLst>
                    <a:ext uri="{9D8B030D-6E8A-4147-A177-3AD203B41FA5}">
                      <a16:colId xmlns:a16="http://schemas.microsoft.com/office/drawing/2014/main" val="3264103676"/>
                    </a:ext>
                  </a:extLst>
                </a:gridCol>
                <a:gridCol w="885652">
                  <a:extLst>
                    <a:ext uri="{9D8B030D-6E8A-4147-A177-3AD203B41FA5}">
                      <a16:colId xmlns:a16="http://schemas.microsoft.com/office/drawing/2014/main" val="3077638176"/>
                    </a:ext>
                  </a:extLst>
                </a:gridCol>
                <a:gridCol w="996564">
                  <a:extLst>
                    <a:ext uri="{9D8B030D-6E8A-4147-A177-3AD203B41FA5}">
                      <a16:colId xmlns:a16="http://schemas.microsoft.com/office/drawing/2014/main" val="992311502"/>
                    </a:ext>
                  </a:extLst>
                </a:gridCol>
              </a:tblGrid>
              <a:tr h="710336"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年份 </a:t>
                      </a: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企业</a:t>
                      </a:r>
                      <a:r>
                        <a:rPr lang="zh-CN" sz="1600" b="0" kern="1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</a:t>
                      </a:r>
                      <a:endParaRPr lang="en-US" altLang="zh-CN" sz="1600" b="0" kern="100" dirty="0" smtClean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0" kern="1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</a:t>
                      </a:r>
                      <a:r>
                        <a:rPr lang="en-US" altLang="zh-CN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r>
                        <a:rPr lang="zh-CN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户均</a:t>
                      </a:r>
                      <a:r>
                        <a:rPr lang="zh-CN" sz="1600" b="0" kern="1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产量</a:t>
                      </a:r>
                      <a:endParaRPr lang="en-US" altLang="zh-CN" sz="1600" b="0" kern="100" dirty="0" smtClean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0" kern="1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r>
                        <a:rPr lang="en-US" altLang="zh-CN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r>
                        <a:rPr lang="zh-CN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1845507"/>
                  </a:ext>
                </a:extLst>
              </a:tr>
              <a:tr h="710336"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2013 </a:t>
                      </a:r>
                      <a:r>
                        <a:rPr lang="zh-CN" sz="16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 </a:t>
                      </a: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4885 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 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924426"/>
                  </a:ext>
                </a:extLst>
              </a:tr>
              <a:tr h="710336"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2014 </a:t>
                      </a:r>
                      <a:r>
                        <a:rPr lang="zh-CN" sz="16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 </a:t>
                      </a: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4256 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 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0101899"/>
                  </a:ext>
                </a:extLst>
              </a:tr>
              <a:tr h="710336"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2015 </a:t>
                      </a:r>
                      <a:r>
                        <a:rPr lang="zh-CN" sz="16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 </a:t>
                      </a: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3662 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101 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920971"/>
                  </a:ext>
                </a:extLst>
              </a:tr>
              <a:tr h="710336"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2016 </a:t>
                      </a:r>
                      <a:r>
                        <a:rPr lang="zh-CN" sz="16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 </a:t>
                      </a: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3219 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105 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66772"/>
                  </a:ext>
                </a:extLst>
              </a:tr>
              <a:tr h="710336"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2017 </a:t>
                      </a:r>
                      <a:r>
                        <a:rPr lang="zh-CN" sz="16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 </a:t>
                      </a: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2805 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 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169177"/>
                  </a:ext>
                </a:extLst>
              </a:tr>
              <a:tr h="710336"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 </a:t>
                      </a:r>
                      <a:r>
                        <a:rPr lang="zh-CN" sz="1600" b="0" kern="1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 </a:t>
                      </a: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2556 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 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73025" marT="4318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987547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94C6DD5F-AA23-4DA5-AF3F-B317F2146A3C}"/>
              </a:ext>
            </a:extLst>
          </p:cNvPr>
          <p:cNvSpPr/>
          <p:nvPr/>
        </p:nvSpPr>
        <p:spPr>
          <a:xfrm>
            <a:off x="6032501" y="981075"/>
            <a:ext cx="2787650" cy="5193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全国煤矿数量由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年的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7866</a:t>
            </a:r>
            <a:r>
              <a:rPr lang="zh-CN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座降至约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5800</a:t>
            </a:r>
            <a:r>
              <a:rPr lang="zh-CN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座左右。千万吨级煤矿由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年的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座增加至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79</a:t>
            </a:r>
            <a:r>
              <a:rPr lang="zh-CN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座（含生产和在建），亿吨级企业产量占全国比重由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年的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31.78%</a:t>
            </a:r>
            <a:r>
              <a:rPr lang="zh-CN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提升至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33.17%</a:t>
            </a:r>
            <a:r>
              <a:rPr lang="zh-CN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，千万吨级企业产量占全国比重也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继续</a:t>
            </a:r>
            <a:r>
              <a:rPr lang="zh-CN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增加，产量向大型煤矿集中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，供给释放的可控性不断增强。</a:t>
            </a:r>
            <a:r>
              <a:rPr lang="en-US" altLang="zh-CN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2020</a:t>
            </a:r>
            <a:r>
              <a:rPr lang="zh-CN" altLang="en-US" sz="17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年煤炭价格有下行需求，但幅度或不乐观。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367C74ED-B501-46AC-8668-5FEF9DD8BD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1672448"/>
              </p:ext>
            </p:extLst>
          </p:nvPr>
        </p:nvGraphicFramePr>
        <p:xfrm>
          <a:off x="334963" y="981075"/>
          <a:ext cx="2814637" cy="5148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9094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焦炭价格震荡走跌，区域间价差走阔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56959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C5DAE1E4-76B2-4E58-8EA2-6AFD823BE6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2320124"/>
              </p:ext>
            </p:extLst>
          </p:nvPr>
        </p:nvGraphicFramePr>
        <p:xfrm>
          <a:off x="266700" y="981075"/>
          <a:ext cx="4394200" cy="5148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B1506AF1-CF9A-4F5D-A4BC-1ED41BEE99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823864"/>
              </p:ext>
            </p:extLst>
          </p:nvPr>
        </p:nvGraphicFramePr>
        <p:xfrm>
          <a:off x="4597400" y="981071"/>
          <a:ext cx="4222752" cy="51482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3792">
                  <a:extLst>
                    <a:ext uri="{9D8B030D-6E8A-4147-A177-3AD203B41FA5}">
                      <a16:colId xmlns:a16="http://schemas.microsoft.com/office/drawing/2014/main" val="822738939"/>
                    </a:ext>
                  </a:extLst>
                </a:gridCol>
                <a:gridCol w="703792">
                  <a:extLst>
                    <a:ext uri="{9D8B030D-6E8A-4147-A177-3AD203B41FA5}">
                      <a16:colId xmlns:a16="http://schemas.microsoft.com/office/drawing/2014/main" val="2317290399"/>
                    </a:ext>
                  </a:extLst>
                </a:gridCol>
                <a:gridCol w="703792">
                  <a:extLst>
                    <a:ext uri="{9D8B030D-6E8A-4147-A177-3AD203B41FA5}">
                      <a16:colId xmlns:a16="http://schemas.microsoft.com/office/drawing/2014/main" val="1478719746"/>
                    </a:ext>
                  </a:extLst>
                </a:gridCol>
                <a:gridCol w="703792">
                  <a:extLst>
                    <a:ext uri="{9D8B030D-6E8A-4147-A177-3AD203B41FA5}">
                      <a16:colId xmlns:a16="http://schemas.microsoft.com/office/drawing/2014/main" val="470982740"/>
                    </a:ext>
                  </a:extLst>
                </a:gridCol>
                <a:gridCol w="703792">
                  <a:extLst>
                    <a:ext uri="{9D8B030D-6E8A-4147-A177-3AD203B41FA5}">
                      <a16:colId xmlns:a16="http://schemas.microsoft.com/office/drawing/2014/main" val="582502420"/>
                    </a:ext>
                  </a:extLst>
                </a:gridCol>
                <a:gridCol w="703792">
                  <a:extLst>
                    <a:ext uri="{9D8B030D-6E8A-4147-A177-3AD203B41FA5}">
                      <a16:colId xmlns:a16="http://schemas.microsoft.com/office/drawing/2014/main" val="2121662899"/>
                    </a:ext>
                  </a:extLst>
                </a:gridCol>
              </a:tblGrid>
              <a:tr h="64353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排名</a:t>
                      </a:r>
                      <a:endParaRPr lang="zh-CN" altLang="en-US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  <a:endParaRPr lang="en-US" altLang="zh-CN" sz="160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名称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变化</a:t>
                      </a:r>
                      <a:endParaRPr lang="zh-CN" altLang="en-US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8121"/>
                  </a:ext>
                </a:extLst>
              </a:tr>
              <a:tr h="6435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</a:t>
                      </a:r>
                      <a:endParaRPr lang="zh-CN" altLang="en-US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2149 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1938 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-211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-9.8%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580565"/>
                  </a:ext>
                </a:extLst>
              </a:tr>
              <a:tr h="6435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西北</a:t>
                      </a:r>
                      <a:endParaRPr lang="zh-CN" altLang="en-US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1998 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1743 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-255 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-12.8%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064078"/>
                  </a:ext>
                </a:extLst>
              </a:tr>
              <a:tr h="6435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华北</a:t>
                      </a:r>
                      <a:endParaRPr lang="zh-CN" altLang="en-US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2125 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1901 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-224 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-10.5%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723816"/>
                  </a:ext>
                </a:extLst>
              </a:tr>
              <a:tr h="6435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3↑2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东北</a:t>
                      </a:r>
                      <a:endParaRPr lang="zh-CN" altLang="en-US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2253 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1969 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-284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-12.6%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975483"/>
                  </a:ext>
                </a:extLst>
              </a:tr>
              <a:tr h="6435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4↓1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华中</a:t>
                      </a:r>
                      <a:endParaRPr lang="zh-CN" altLang="en-US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2241 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2036 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-206 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-9.2%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442219"/>
                  </a:ext>
                </a:extLst>
              </a:tr>
              <a:tr h="6435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5↓2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华东</a:t>
                      </a:r>
                      <a:endParaRPr lang="zh-CN" altLang="en-US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2247 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2066 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-181 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-8.0%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379605"/>
                  </a:ext>
                </a:extLst>
              </a:tr>
              <a:tr h="64353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西南</a:t>
                      </a:r>
                      <a:endParaRPr lang="zh-CN" altLang="en-US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2279 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2208 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-70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-3.1%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61616"/>
                  </a:ext>
                </a:extLst>
              </a:tr>
            </a:tbl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657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焦化企业利润大幅收缩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36512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295305CA-91FA-499E-A5CD-993EE280D0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3890213"/>
              </p:ext>
            </p:extLst>
          </p:nvPr>
        </p:nvGraphicFramePr>
        <p:xfrm>
          <a:off x="265115" y="974725"/>
          <a:ext cx="4306885" cy="5132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984C767B-94D0-4DB4-8A40-988D5A6103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263291"/>
              </p:ext>
            </p:extLst>
          </p:nvPr>
        </p:nvGraphicFramePr>
        <p:xfrm>
          <a:off x="4572000" y="996950"/>
          <a:ext cx="4248152" cy="51323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2038">
                  <a:extLst>
                    <a:ext uri="{9D8B030D-6E8A-4147-A177-3AD203B41FA5}">
                      <a16:colId xmlns:a16="http://schemas.microsoft.com/office/drawing/2014/main" val="2318580644"/>
                    </a:ext>
                  </a:extLst>
                </a:gridCol>
                <a:gridCol w="1062038">
                  <a:extLst>
                    <a:ext uri="{9D8B030D-6E8A-4147-A177-3AD203B41FA5}">
                      <a16:colId xmlns:a16="http://schemas.microsoft.com/office/drawing/2014/main" val="651441427"/>
                    </a:ext>
                  </a:extLst>
                </a:gridCol>
                <a:gridCol w="1062038">
                  <a:extLst>
                    <a:ext uri="{9D8B030D-6E8A-4147-A177-3AD203B41FA5}">
                      <a16:colId xmlns:a16="http://schemas.microsoft.com/office/drawing/2014/main" val="920654196"/>
                    </a:ext>
                  </a:extLst>
                </a:gridCol>
                <a:gridCol w="1062038">
                  <a:extLst>
                    <a:ext uri="{9D8B030D-6E8A-4147-A177-3AD203B41FA5}">
                      <a16:colId xmlns:a16="http://schemas.microsoft.com/office/drawing/2014/main" val="1933864949"/>
                    </a:ext>
                  </a:extLst>
                </a:gridCol>
              </a:tblGrid>
              <a:tr h="394799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lang="en-US" altLang="zh-CN" sz="160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113435"/>
                  </a:ext>
                </a:extLst>
              </a:tr>
              <a:tr h="394799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01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181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-180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-49.85%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6586534"/>
                  </a:ext>
                </a:extLst>
              </a:tr>
              <a:tr h="394799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02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169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27.17%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213478"/>
                  </a:ext>
                </a:extLst>
              </a:tr>
              <a:tr h="394799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03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143 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23.88%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666054"/>
                  </a:ext>
                </a:extLst>
              </a:tr>
              <a:tr h="394799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04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315.60%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66725"/>
                  </a:ext>
                </a:extLst>
              </a:tr>
              <a:tr h="394799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05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200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48.42%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066719"/>
                  </a:ext>
                </a:extLst>
              </a:tr>
              <a:tr h="394799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06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245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-172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-41.30%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795738"/>
                  </a:ext>
                </a:extLst>
              </a:tr>
              <a:tr h="394799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07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-282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-76.93%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896396"/>
                  </a:ext>
                </a:extLst>
              </a:tr>
              <a:tr h="394799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08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168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-355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-67.82%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018845"/>
                  </a:ext>
                </a:extLst>
              </a:tr>
              <a:tr h="394799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09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-666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-88.63%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938269"/>
                  </a:ext>
                </a:extLst>
              </a:tr>
              <a:tr h="394799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88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-550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-86.24%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285161"/>
                  </a:ext>
                </a:extLst>
              </a:tr>
              <a:tr h="394799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-599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-90.45%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733016"/>
                  </a:ext>
                </a:extLst>
              </a:tr>
              <a:tr h="394799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 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-208 </a:t>
                      </a:r>
                      <a:endParaRPr lang="en-US" altLang="zh-CN" sz="1600" b="0" i="0" u="none" strike="noStrike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-62.42%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191274"/>
                  </a:ext>
                </a:extLst>
              </a:tr>
            </a:tbl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078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焦化企业</a:t>
            </a:r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产能利用率回升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39560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8B5DD7D1-2129-4418-ACB2-B4D204E99C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0379966"/>
              </p:ext>
            </p:extLst>
          </p:nvPr>
        </p:nvGraphicFramePr>
        <p:xfrm>
          <a:off x="266701" y="981075"/>
          <a:ext cx="5765799" cy="5148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63390726-F5E1-4A96-A404-E059406FFF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396253"/>
              </p:ext>
            </p:extLst>
          </p:nvPr>
        </p:nvGraphicFramePr>
        <p:xfrm>
          <a:off x="6032500" y="1009650"/>
          <a:ext cx="2809479" cy="5217464"/>
        </p:xfrm>
        <a:graphic>
          <a:graphicData uri="http://schemas.openxmlformats.org/drawingml/2006/table">
            <a:tbl>
              <a:tblPr/>
              <a:tblGrid>
                <a:gridCol w="936493">
                  <a:extLst>
                    <a:ext uri="{9D8B030D-6E8A-4147-A177-3AD203B41FA5}">
                      <a16:colId xmlns:a16="http://schemas.microsoft.com/office/drawing/2014/main" val="3373464210"/>
                    </a:ext>
                  </a:extLst>
                </a:gridCol>
                <a:gridCol w="936493">
                  <a:extLst>
                    <a:ext uri="{9D8B030D-6E8A-4147-A177-3AD203B41FA5}">
                      <a16:colId xmlns:a16="http://schemas.microsoft.com/office/drawing/2014/main" val="753990701"/>
                    </a:ext>
                  </a:extLst>
                </a:gridCol>
                <a:gridCol w="936493">
                  <a:extLst>
                    <a:ext uri="{9D8B030D-6E8A-4147-A177-3AD203B41FA5}">
                      <a16:colId xmlns:a16="http://schemas.microsoft.com/office/drawing/2014/main" val="1247280690"/>
                    </a:ext>
                  </a:extLst>
                </a:gridCol>
              </a:tblGrid>
              <a:tr h="65218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115956"/>
                  </a:ext>
                </a:extLst>
              </a:tr>
              <a:tr h="65218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全国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79.17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1.36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879404"/>
                  </a:ext>
                </a:extLst>
              </a:tr>
              <a:tr h="65218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东北地区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85.13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-4.37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123910"/>
                  </a:ext>
                </a:extLst>
              </a:tr>
              <a:tr h="65218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华北地区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77.46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-2.42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706427"/>
                  </a:ext>
                </a:extLst>
              </a:tr>
              <a:tr h="65218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西北地区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84.65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2.88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627009"/>
                  </a:ext>
                </a:extLst>
              </a:tr>
              <a:tr h="65218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华中地区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83.85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0.05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033342"/>
                  </a:ext>
                </a:extLst>
              </a:tr>
              <a:tr h="65218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华东地区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77.61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7.09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104623"/>
                  </a:ext>
                </a:extLst>
              </a:tr>
              <a:tr h="65218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西南地区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79.15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2.31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7328801"/>
                  </a:ext>
                </a:extLst>
              </a:tr>
            </a:tbl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419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焦炭市场故事多</a:t>
            </a:r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，顶</a:t>
            </a:r>
            <a:r>
              <a:rPr lang="zh-CN" altLang="en-US" sz="28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在资本，底在煤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56959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矩形 2"/>
          <p:cNvSpPr/>
          <p:nvPr/>
        </p:nvSpPr>
        <p:spPr>
          <a:xfrm>
            <a:off x="342900" y="981075"/>
            <a:ext cx="847725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82" indent="-342882" algn="just">
              <a:lnSpc>
                <a:spcPct val="150000"/>
              </a:lnSpc>
              <a:buFont typeface="+mj-lt"/>
              <a:buAutoNum type="arabicPeriod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月山西省政府印发的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山西省焦化行业压减过剩产能 打好污染防治攻坚战行动方案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明确将全省焦化总产能压减至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14768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万吨以内，实施焦化行业三年升级改造行动，争取到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年，先进产能占比达到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以上，压减过剩产能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882" indent="-342882" algn="just">
              <a:lnSpc>
                <a:spcPct val="150000"/>
              </a:lnSpc>
              <a:buFont typeface="+mj-lt"/>
              <a:buAutoNum type="arabicPeriod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月，河北省印发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关于促进焦化行业结构调整高质量发展的若干政策措施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，要求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年底前全省所有炭化室高度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米的焦炉全部关停，涉及在产产能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年河北新增产能预计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500-600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万吨左右，不足以弥补当前缺口，产量或小幅下滑。同时唐山涉及半数产能环保手续不全，也存在一定变数。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882" indent="-342882" algn="just">
              <a:lnSpc>
                <a:spcPct val="150000"/>
              </a:lnSpc>
              <a:buFont typeface="+mj-lt"/>
              <a:buAutoNum type="arabicPeriod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山东省煤炭消费压减工作总体方案（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2019-2020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出台，计划淘汰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家焦化企业，涉及产能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1686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万吨，绝大多数为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米焦炉，其中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年压减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1031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月底前压减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655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万吨，全部为在产产能。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718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硅锰产量攀升价格下跌，南北价差走阔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60515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E769DBB4-810F-4485-8967-9082D88FA0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1876984"/>
              </p:ext>
            </p:extLst>
          </p:nvPr>
        </p:nvGraphicFramePr>
        <p:xfrm>
          <a:off x="266701" y="981075"/>
          <a:ext cx="4305299" cy="5148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FFA64A8-1D16-4C14-A805-DED097F026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27403"/>
              </p:ext>
            </p:extLst>
          </p:nvPr>
        </p:nvGraphicFramePr>
        <p:xfrm>
          <a:off x="4572001" y="997617"/>
          <a:ext cx="4248147" cy="24828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4273">
                  <a:extLst>
                    <a:ext uri="{9D8B030D-6E8A-4147-A177-3AD203B41FA5}">
                      <a16:colId xmlns:a16="http://schemas.microsoft.com/office/drawing/2014/main" val="2249412271"/>
                    </a:ext>
                  </a:extLst>
                </a:gridCol>
                <a:gridCol w="947664">
                  <a:extLst>
                    <a:ext uri="{9D8B030D-6E8A-4147-A177-3AD203B41FA5}">
                      <a16:colId xmlns:a16="http://schemas.microsoft.com/office/drawing/2014/main" val="2592912722"/>
                    </a:ext>
                  </a:extLst>
                </a:gridCol>
                <a:gridCol w="947664">
                  <a:extLst>
                    <a:ext uri="{9D8B030D-6E8A-4147-A177-3AD203B41FA5}">
                      <a16:colId xmlns:a16="http://schemas.microsoft.com/office/drawing/2014/main" val="1549865965"/>
                    </a:ext>
                  </a:extLst>
                </a:gridCol>
                <a:gridCol w="784273">
                  <a:extLst>
                    <a:ext uri="{9D8B030D-6E8A-4147-A177-3AD203B41FA5}">
                      <a16:colId xmlns:a16="http://schemas.microsoft.com/office/drawing/2014/main" val="2243641614"/>
                    </a:ext>
                  </a:extLst>
                </a:gridCol>
                <a:gridCol w="784273">
                  <a:extLst>
                    <a:ext uri="{9D8B030D-6E8A-4147-A177-3AD203B41FA5}">
                      <a16:colId xmlns:a16="http://schemas.microsoft.com/office/drawing/2014/main" val="567963723"/>
                    </a:ext>
                  </a:extLst>
                </a:gridCol>
              </a:tblGrid>
              <a:tr h="4965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变化</a:t>
                      </a:r>
                      <a:endParaRPr lang="zh-CN" altLang="en-US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996727"/>
                  </a:ext>
                </a:extLst>
              </a:tr>
              <a:tr h="4965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全国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220475"/>
                  </a:ext>
                </a:extLst>
              </a:tr>
              <a:tr h="4965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南方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2738"/>
                  </a:ext>
                </a:extLst>
              </a:tr>
              <a:tr h="4965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北方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989600"/>
                  </a:ext>
                </a:extLst>
              </a:tr>
              <a:tr h="4965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</a:t>
                      </a:r>
                      <a:r>
                        <a:rPr lang="en-US" altLang="zh-CN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zh-CN" altLang="en-US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 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97.6%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187795"/>
                  </a:ext>
                </a:extLst>
              </a:tr>
            </a:tbl>
          </a:graphicData>
        </a:graphic>
      </p:graphicFrame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56359FBB-C3F3-4F51-9781-E9E2FCECB7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3252595"/>
              </p:ext>
            </p:extLst>
          </p:nvPr>
        </p:nvGraphicFramePr>
        <p:xfrm>
          <a:off x="4572001" y="3516958"/>
          <a:ext cx="4248150" cy="2736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851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8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硅铁价格下行，品种间价差走阔</a:t>
            </a:r>
            <a:endParaRPr lang="en-US" altLang="zh-CN" sz="28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507147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2180ED27-206D-4352-A0D9-8FAE214F01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801089"/>
              </p:ext>
            </p:extLst>
          </p:nvPr>
        </p:nvGraphicFramePr>
        <p:xfrm>
          <a:off x="265115" y="728666"/>
          <a:ext cx="4306885" cy="5389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7C33D6B6-7953-4C8A-8AC0-E60E8BB80F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355226"/>
              </p:ext>
            </p:extLst>
          </p:nvPr>
        </p:nvGraphicFramePr>
        <p:xfrm>
          <a:off x="4572000" y="981075"/>
          <a:ext cx="4248150" cy="2311739"/>
        </p:xfrm>
        <a:graphic>
          <a:graphicData uri="http://schemas.openxmlformats.org/drawingml/2006/table">
            <a:tbl>
              <a:tblPr/>
              <a:tblGrid>
                <a:gridCol w="849630">
                  <a:extLst>
                    <a:ext uri="{9D8B030D-6E8A-4147-A177-3AD203B41FA5}">
                      <a16:colId xmlns:a16="http://schemas.microsoft.com/office/drawing/2014/main" val="3124158230"/>
                    </a:ext>
                  </a:extLst>
                </a:gridCol>
                <a:gridCol w="849630">
                  <a:extLst>
                    <a:ext uri="{9D8B030D-6E8A-4147-A177-3AD203B41FA5}">
                      <a16:colId xmlns:a16="http://schemas.microsoft.com/office/drawing/2014/main" val="4174181140"/>
                    </a:ext>
                  </a:extLst>
                </a:gridCol>
                <a:gridCol w="849630">
                  <a:extLst>
                    <a:ext uri="{9D8B030D-6E8A-4147-A177-3AD203B41FA5}">
                      <a16:colId xmlns:a16="http://schemas.microsoft.com/office/drawing/2014/main" val="628851548"/>
                    </a:ext>
                  </a:extLst>
                </a:gridCol>
                <a:gridCol w="849630">
                  <a:extLst>
                    <a:ext uri="{9D8B030D-6E8A-4147-A177-3AD203B41FA5}">
                      <a16:colId xmlns:a16="http://schemas.microsoft.com/office/drawing/2014/main" val="3878023177"/>
                    </a:ext>
                  </a:extLst>
                </a:gridCol>
                <a:gridCol w="849630">
                  <a:extLst>
                    <a:ext uri="{9D8B030D-6E8A-4147-A177-3AD203B41FA5}">
                      <a16:colId xmlns:a16="http://schemas.microsoft.com/office/drawing/2014/main" val="2994962159"/>
                    </a:ext>
                  </a:extLst>
                </a:gridCol>
              </a:tblGrid>
              <a:tr h="4505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变化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013574"/>
                  </a:ext>
                </a:extLst>
              </a:tr>
              <a:tr h="62038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-827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416826"/>
                  </a:ext>
                </a:extLst>
              </a:tr>
              <a:tr h="62038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5739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775337"/>
                  </a:ext>
                </a:extLst>
              </a:tr>
              <a:tr h="6203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75A-75B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187230"/>
                  </a:ext>
                </a:extLst>
              </a:tr>
            </a:tbl>
          </a:graphicData>
        </a:graphic>
      </p:graphicFrame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6BF3DBAF-81F2-4DB6-9E75-45B5438A01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515885"/>
              </p:ext>
            </p:extLst>
          </p:nvPr>
        </p:nvGraphicFramePr>
        <p:xfrm>
          <a:off x="4572001" y="3222308"/>
          <a:ext cx="4248150" cy="2895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2EB2459A-A74B-4B86-81F6-84F88CB552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348100"/>
              </p:ext>
            </p:extLst>
          </p:nvPr>
        </p:nvGraphicFramePr>
        <p:xfrm>
          <a:off x="4906438" y="4802526"/>
          <a:ext cx="3913712" cy="731520"/>
        </p:xfrm>
        <a:graphic>
          <a:graphicData uri="http://schemas.openxmlformats.org/drawingml/2006/table">
            <a:tbl>
              <a:tblPr/>
              <a:tblGrid>
                <a:gridCol w="978428">
                  <a:extLst>
                    <a:ext uri="{9D8B030D-6E8A-4147-A177-3AD203B41FA5}">
                      <a16:colId xmlns:a16="http://schemas.microsoft.com/office/drawing/2014/main" val="1659420605"/>
                    </a:ext>
                  </a:extLst>
                </a:gridCol>
                <a:gridCol w="978428">
                  <a:extLst>
                    <a:ext uri="{9D8B030D-6E8A-4147-A177-3AD203B41FA5}">
                      <a16:colId xmlns:a16="http://schemas.microsoft.com/office/drawing/2014/main" val="4276201646"/>
                    </a:ext>
                  </a:extLst>
                </a:gridCol>
                <a:gridCol w="978428">
                  <a:extLst>
                    <a:ext uri="{9D8B030D-6E8A-4147-A177-3AD203B41FA5}">
                      <a16:colId xmlns:a16="http://schemas.microsoft.com/office/drawing/2014/main" val="971129067"/>
                    </a:ext>
                  </a:extLst>
                </a:gridCol>
                <a:gridCol w="978428">
                  <a:extLst>
                    <a:ext uri="{9D8B030D-6E8A-4147-A177-3AD203B41FA5}">
                      <a16:colId xmlns:a16="http://schemas.microsoft.com/office/drawing/2014/main" val="596790889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en-US" altLang="zh-CN" sz="16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1-11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en-US" altLang="zh-CN" sz="1600" b="0" i="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1-11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089299"/>
                  </a:ext>
                </a:extLst>
              </a:tr>
              <a:tr h="1961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5.86%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121802"/>
                  </a:ext>
                </a:extLst>
              </a:tr>
            </a:tbl>
          </a:graphicData>
        </a:graphic>
      </p:graphicFrame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565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1" y="190500"/>
            <a:ext cx="887729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ctr"/>
            <a:r>
              <a:rPr lang="zh-CN" altLang="en-US" sz="25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锰系合金盈利改善</a:t>
            </a:r>
            <a:r>
              <a:rPr lang="zh-CN" altLang="en-US" sz="25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，价格</a:t>
            </a:r>
            <a:r>
              <a:rPr lang="zh-CN" altLang="en-US" sz="25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中心下</a:t>
            </a:r>
            <a:r>
              <a:rPr lang="zh-CN" altLang="en-US" sz="25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移，硅铁降幅收窄</a:t>
            </a:r>
            <a:endParaRPr lang="en-US" altLang="zh-CN" sz="25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1" y="784225"/>
            <a:ext cx="715644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20EC56ED-D450-47D5-88D3-6E53196B29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635932"/>
              </p:ext>
            </p:extLst>
          </p:nvPr>
        </p:nvGraphicFramePr>
        <p:xfrm>
          <a:off x="4705351" y="981075"/>
          <a:ext cx="4114800" cy="5208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图表 14">
            <a:extLst>
              <a:ext uri="{FF2B5EF4-FFF2-40B4-BE49-F238E27FC236}">
                <a16:creationId xmlns:a16="http://schemas.microsoft.com/office/drawing/2014/main" id="{F47E0F1F-09AC-4C14-B681-D57B2D0452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2446708"/>
              </p:ext>
            </p:extLst>
          </p:nvPr>
        </p:nvGraphicFramePr>
        <p:xfrm>
          <a:off x="336553" y="917581"/>
          <a:ext cx="4235447" cy="5211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DEE7-EB31-419F-A8D6-9E9F25F07E21}" type="slidenum">
              <a:rPr lang="zh-CN" altLang="en-US" smtClean="0"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237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6"/>
            <a:ext cx="9144000" cy="561702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2892771"/>
            <a:ext cx="9144001" cy="1027113"/>
          </a:xfrm>
        </p:spPr>
        <p:txBody>
          <a:bodyPr>
            <a:noAutofit/>
          </a:bodyPr>
          <a:lstStyle/>
          <a:p>
            <a:pPr fontAlgn="auto">
              <a:lnSpc>
                <a:spcPts val="10000"/>
              </a:lnSpc>
              <a:spcAft>
                <a:spcPts val="0"/>
              </a:spcAft>
              <a:defRPr/>
            </a:pPr>
            <a:r>
              <a:rPr lang="zh-CN" altLang="en-US" sz="5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第三十三届采购信息</a:t>
            </a:r>
            <a:r>
              <a:rPr lang="en-US" altLang="zh-CN" sz="5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5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5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交流会</a:t>
            </a:r>
            <a:endParaRPr lang="zh-CN" altLang="en-US" sz="5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9283" y="4689635"/>
            <a:ext cx="27622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 北京</a:t>
            </a:r>
            <a:endParaRPr lang="zh-CN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" y="5617029"/>
            <a:ext cx="9144001" cy="1240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flipV="1">
            <a:off x="-1591" y="5617029"/>
            <a:ext cx="9144001" cy="8849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71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</TotalTime>
  <Words>3154</Words>
  <Application>Microsoft Office PowerPoint</Application>
  <PresentationFormat>全屏显示(4:3)</PresentationFormat>
  <Paragraphs>953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5" baseType="lpstr">
      <vt:lpstr>等线</vt:lpstr>
      <vt:lpstr>等线 Light</vt:lpstr>
      <vt:lpstr>宋体</vt:lpstr>
      <vt:lpstr>微软雅黑</vt:lpstr>
      <vt:lpstr>Arial</vt:lpstr>
      <vt:lpstr>Calibri</vt:lpstr>
      <vt:lpstr>Calibri Light</vt:lpstr>
      <vt:lpstr>Times New Roman</vt:lpstr>
      <vt:lpstr>Office 主题​​</vt:lpstr>
      <vt:lpstr>第三十三届采购信息 交流会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第三十三届采购信息 交流会</vt:lpstr>
    </vt:vector>
  </TitlesOfParts>
  <Company>河北钢铁集团采购总公司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采购信息交流会</dc:title>
  <dc:creator>采购管理部</dc:creator>
  <cp:lastModifiedBy>采购管理部</cp:lastModifiedBy>
  <cp:revision>87</cp:revision>
  <dcterms:created xsi:type="dcterms:W3CDTF">2020-01-08T13:36:50Z</dcterms:created>
  <dcterms:modified xsi:type="dcterms:W3CDTF">2020-01-10T01:04:14Z</dcterms:modified>
</cp:coreProperties>
</file>