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7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8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9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58" r:id="rId3"/>
    <p:sldId id="381" r:id="rId4"/>
    <p:sldId id="384" r:id="rId5"/>
    <p:sldId id="389" r:id="rId6"/>
    <p:sldId id="330" r:id="rId7"/>
    <p:sldId id="347" r:id="rId8"/>
    <p:sldId id="332" r:id="rId9"/>
    <p:sldId id="360" r:id="rId10"/>
    <p:sldId id="329" r:id="rId11"/>
    <p:sldId id="424" r:id="rId12"/>
    <p:sldId id="425" r:id="rId13"/>
    <p:sldId id="426" r:id="rId14"/>
    <p:sldId id="427" r:id="rId15"/>
    <p:sldId id="387" r:id="rId16"/>
    <p:sldId id="386" r:id="rId17"/>
    <p:sldId id="388" r:id="rId18"/>
    <p:sldId id="357" r:id="rId19"/>
    <p:sldId id="274" r:id="rId20"/>
    <p:sldId id="258" r:id="rId2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50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8">
          <p15:clr>
            <a:srgbClr val="A4A3A4"/>
          </p15:clr>
        </p15:guide>
        <p15:guide id="7" orient="horz" pos="458">
          <p15:clr>
            <a:srgbClr val="A4A3A4"/>
          </p15:clr>
        </p15:guide>
        <p15:guide id="8" pos="167">
          <p15:clr>
            <a:srgbClr val="A4A3A4"/>
          </p15:clr>
        </p15:guide>
        <p15:guide id="9" pos="5428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5C2"/>
    <a:srgbClr val="047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84" autoAdjust="0"/>
    <p:restoredTop sz="77209" autoAdjust="0"/>
  </p:normalViewPr>
  <p:slideViewPr>
    <p:cSldViewPr snapToGrid="0" showGuides="1">
      <p:cViewPr varScale="1">
        <p:scale>
          <a:sx n="115" d="100"/>
          <a:sy n="115" d="100"/>
        </p:scale>
        <p:origin x="714" y="114"/>
      </p:cViewPr>
      <p:guideLst>
        <p:guide orient="horz" pos="2137"/>
        <p:guide pos="3840"/>
        <p:guide orient="horz" pos="550"/>
        <p:guide orient="horz" pos="3861"/>
        <p:guide pos="212"/>
        <p:guide pos="7468"/>
        <p:guide orient="horz" pos="458"/>
        <p:guide pos="167"/>
        <p:guide pos="5428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美元指数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中的图表]Sheet1'!$A$2:$A$233</c:f>
              <c:numCache>
                <c:formatCode>yyyy\-mm\-dd;@</c:formatCode>
                <c:ptCount val="232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43108</c:v>
                </c:pt>
                <c:pt idx="6">
                  <c:v>43109</c:v>
                </c:pt>
                <c:pt idx="7">
                  <c:v>43110</c:v>
                </c:pt>
                <c:pt idx="8">
                  <c:v>43111</c:v>
                </c:pt>
                <c:pt idx="9">
                  <c:v>43112</c:v>
                </c:pt>
                <c:pt idx="10">
                  <c:v>43115</c:v>
                </c:pt>
                <c:pt idx="11">
                  <c:v>43116</c:v>
                </c:pt>
                <c:pt idx="12">
                  <c:v>43117</c:v>
                </c:pt>
                <c:pt idx="13">
                  <c:v>43118</c:v>
                </c:pt>
                <c:pt idx="14">
                  <c:v>43119</c:v>
                </c:pt>
                <c:pt idx="15">
                  <c:v>43122</c:v>
                </c:pt>
                <c:pt idx="16">
                  <c:v>43123</c:v>
                </c:pt>
                <c:pt idx="17">
                  <c:v>43124</c:v>
                </c:pt>
                <c:pt idx="18">
                  <c:v>43125</c:v>
                </c:pt>
                <c:pt idx="19">
                  <c:v>43126</c:v>
                </c:pt>
                <c:pt idx="20">
                  <c:v>43129</c:v>
                </c:pt>
                <c:pt idx="21">
                  <c:v>43130</c:v>
                </c:pt>
                <c:pt idx="22">
                  <c:v>43131</c:v>
                </c:pt>
                <c:pt idx="23">
                  <c:v>43132</c:v>
                </c:pt>
                <c:pt idx="24">
                  <c:v>43133</c:v>
                </c:pt>
                <c:pt idx="25">
                  <c:v>43136</c:v>
                </c:pt>
                <c:pt idx="26">
                  <c:v>43137</c:v>
                </c:pt>
                <c:pt idx="27">
                  <c:v>43138</c:v>
                </c:pt>
                <c:pt idx="28">
                  <c:v>43139</c:v>
                </c:pt>
                <c:pt idx="29">
                  <c:v>43140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43146</c:v>
                </c:pt>
                <c:pt idx="34">
                  <c:v>43147</c:v>
                </c:pt>
                <c:pt idx="35">
                  <c:v>43150</c:v>
                </c:pt>
                <c:pt idx="36">
                  <c:v>43151</c:v>
                </c:pt>
                <c:pt idx="37">
                  <c:v>43152</c:v>
                </c:pt>
                <c:pt idx="38">
                  <c:v>43153</c:v>
                </c:pt>
                <c:pt idx="39">
                  <c:v>43154</c:v>
                </c:pt>
                <c:pt idx="40">
                  <c:v>43157</c:v>
                </c:pt>
                <c:pt idx="41">
                  <c:v>43158</c:v>
                </c:pt>
                <c:pt idx="42">
                  <c:v>43159</c:v>
                </c:pt>
                <c:pt idx="43">
                  <c:v>43160</c:v>
                </c:pt>
                <c:pt idx="44">
                  <c:v>43161</c:v>
                </c:pt>
                <c:pt idx="45">
                  <c:v>43164</c:v>
                </c:pt>
                <c:pt idx="46">
                  <c:v>43165</c:v>
                </c:pt>
                <c:pt idx="47">
                  <c:v>43166</c:v>
                </c:pt>
                <c:pt idx="48">
                  <c:v>43167</c:v>
                </c:pt>
                <c:pt idx="49">
                  <c:v>43168</c:v>
                </c:pt>
                <c:pt idx="50">
                  <c:v>43171</c:v>
                </c:pt>
                <c:pt idx="51">
                  <c:v>43172</c:v>
                </c:pt>
                <c:pt idx="52">
                  <c:v>43173</c:v>
                </c:pt>
                <c:pt idx="53">
                  <c:v>43174</c:v>
                </c:pt>
                <c:pt idx="54">
                  <c:v>43175</c:v>
                </c:pt>
                <c:pt idx="55">
                  <c:v>43178</c:v>
                </c:pt>
                <c:pt idx="56">
                  <c:v>43179</c:v>
                </c:pt>
                <c:pt idx="57">
                  <c:v>43180</c:v>
                </c:pt>
                <c:pt idx="58">
                  <c:v>43181</c:v>
                </c:pt>
                <c:pt idx="59">
                  <c:v>43182</c:v>
                </c:pt>
                <c:pt idx="60">
                  <c:v>43185</c:v>
                </c:pt>
                <c:pt idx="61">
                  <c:v>43186</c:v>
                </c:pt>
                <c:pt idx="62">
                  <c:v>43187</c:v>
                </c:pt>
                <c:pt idx="63">
                  <c:v>43188</c:v>
                </c:pt>
                <c:pt idx="64">
                  <c:v>43189</c:v>
                </c:pt>
                <c:pt idx="65">
                  <c:v>43192</c:v>
                </c:pt>
                <c:pt idx="66">
                  <c:v>43193</c:v>
                </c:pt>
                <c:pt idx="67">
                  <c:v>43194</c:v>
                </c:pt>
                <c:pt idx="68">
                  <c:v>43195</c:v>
                </c:pt>
                <c:pt idx="69">
                  <c:v>43196</c:v>
                </c:pt>
                <c:pt idx="70">
                  <c:v>43199</c:v>
                </c:pt>
                <c:pt idx="71">
                  <c:v>43200</c:v>
                </c:pt>
                <c:pt idx="72">
                  <c:v>43201</c:v>
                </c:pt>
                <c:pt idx="73">
                  <c:v>43202</c:v>
                </c:pt>
                <c:pt idx="74">
                  <c:v>43203</c:v>
                </c:pt>
                <c:pt idx="75">
                  <c:v>43206</c:v>
                </c:pt>
                <c:pt idx="76">
                  <c:v>43207</c:v>
                </c:pt>
                <c:pt idx="77">
                  <c:v>43208</c:v>
                </c:pt>
                <c:pt idx="78">
                  <c:v>43209</c:v>
                </c:pt>
                <c:pt idx="79">
                  <c:v>43210</c:v>
                </c:pt>
                <c:pt idx="80">
                  <c:v>43213</c:v>
                </c:pt>
                <c:pt idx="81">
                  <c:v>43214</c:v>
                </c:pt>
                <c:pt idx="82">
                  <c:v>43215</c:v>
                </c:pt>
                <c:pt idx="83">
                  <c:v>43216</c:v>
                </c:pt>
                <c:pt idx="84">
                  <c:v>43217</c:v>
                </c:pt>
                <c:pt idx="85">
                  <c:v>43220</c:v>
                </c:pt>
                <c:pt idx="86">
                  <c:v>43221</c:v>
                </c:pt>
                <c:pt idx="87">
                  <c:v>43222</c:v>
                </c:pt>
                <c:pt idx="88">
                  <c:v>43223</c:v>
                </c:pt>
                <c:pt idx="89">
                  <c:v>43224</c:v>
                </c:pt>
                <c:pt idx="90">
                  <c:v>43227</c:v>
                </c:pt>
                <c:pt idx="91">
                  <c:v>43228</c:v>
                </c:pt>
                <c:pt idx="92">
                  <c:v>43229</c:v>
                </c:pt>
                <c:pt idx="93">
                  <c:v>43230</c:v>
                </c:pt>
                <c:pt idx="94">
                  <c:v>43231</c:v>
                </c:pt>
                <c:pt idx="95">
                  <c:v>43234</c:v>
                </c:pt>
                <c:pt idx="96">
                  <c:v>43235</c:v>
                </c:pt>
                <c:pt idx="97">
                  <c:v>43236</c:v>
                </c:pt>
                <c:pt idx="98">
                  <c:v>43237</c:v>
                </c:pt>
                <c:pt idx="99">
                  <c:v>43238</c:v>
                </c:pt>
                <c:pt idx="100">
                  <c:v>43241</c:v>
                </c:pt>
                <c:pt idx="101">
                  <c:v>43242</c:v>
                </c:pt>
                <c:pt idx="102">
                  <c:v>43243</c:v>
                </c:pt>
                <c:pt idx="103">
                  <c:v>43244</c:v>
                </c:pt>
                <c:pt idx="104">
                  <c:v>43245</c:v>
                </c:pt>
                <c:pt idx="105">
                  <c:v>43248</c:v>
                </c:pt>
                <c:pt idx="106">
                  <c:v>43249</c:v>
                </c:pt>
                <c:pt idx="107">
                  <c:v>43250</c:v>
                </c:pt>
                <c:pt idx="108">
                  <c:v>43251</c:v>
                </c:pt>
                <c:pt idx="109">
                  <c:v>43252</c:v>
                </c:pt>
                <c:pt idx="110">
                  <c:v>43255</c:v>
                </c:pt>
                <c:pt idx="111">
                  <c:v>43256</c:v>
                </c:pt>
                <c:pt idx="112">
                  <c:v>43257</c:v>
                </c:pt>
                <c:pt idx="113">
                  <c:v>43258</c:v>
                </c:pt>
                <c:pt idx="114">
                  <c:v>43259</c:v>
                </c:pt>
                <c:pt idx="115">
                  <c:v>43262</c:v>
                </c:pt>
                <c:pt idx="116">
                  <c:v>43263</c:v>
                </c:pt>
                <c:pt idx="117">
                  <c:v>43264</c:v>
                </c:pt>
                <c:pt idx="118">
                  <c:v>43265</c:v>
                </c:pt>
                <c:pt idx="119">
                  <c:v>43266</c:v>
                </c:pt>
                <c:pt idx="120">
                  <c:v>43269</c:v>
                </c:pt>
                <c:pt idx="121">
                  <c:v>43270</c:v>
                </c:pt>
                <c:pt idx="122">
                  <c:v>43271</c:v>
                </c:pt>
                <c:pt idx="123">
                  <c:v>43272</c:v>
                </c:pt>
                <c:pt idx="124">
                  <c:v>43273</c:v>
                </c:pt>
                <c:pt idx="125">
                  <c:v>43276</c:v>
                </c:pt>
                <c:pt idx="126">
                  <c:v>43277</c:v>
                </c:pt>
                <c:pt idx="127">
                  <c:v>43278</c:v>
                </c:pt>
                <c:pt idx="128">
                  <c:v>43279</c:v>
                </c:pt>
                <c:pt idx="129">
                  <c:v>43280</c:v>
                </c:pt>
                <c:pt idx="130">
                  <c:v>43283</c:v>
                </c:pt>
                <c:pt idx="131">
                  <c:v>43284</c:v>
                </c:pt>
                <c:pt idx="132">
                  <c:v>43285</c:v>
                </c:pt>
                <c:pt idx="133">
                  <c:v>43286</c:v>
                </c:pt>
                <c:pt idx="134">
                  <c:v>43287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43297</c:v>
                </c:pt>
                <c:pt idx="141">
                  <c:v>43298</c:v>
                </c:pt>
                <c:pt idx="142">
                  <c:v>43299</c:v>
                </c:pt>
                <c:pt idx="143">
                  <c:v>43300</c:v>
                </c:pt>
                <c:pt idx="144">
                  <c:v>43301</c:v>
                </c:pt>
                <c:pt idx="145">
                  <c:v>43304</c:v>
                </c:pt>
                <c:pt idx="146">
                  <c:v>43305</c:v>
                </c:pt>
                <c:pt idx="147">
                  <c:v>43306</c:v>
                </c:pt>
                <c:pt idx="148">
                  <c:v>43307</c:v>
                </c:pt>
                <c:pt idx="149">
                  <c:v>43308</c:v>
                </c:pt>
                <c:pt idx="150">
                  <c:v>43311</c:v>
                </c:pt>
                <c:pt idx="151">
                  <c:v>43312</c:v>
                </c:pt>
                <c:pt idx="152">
                  <c:v>43313</c:v>
                </c:pt>
                <c:pt idx="153">
                  <c:v>43314</c:v>
                </c:pt>
                <c:pt idx="154">
                  <c:v>43315</c:v>
                </c:pt>
                <c:pt idx="155">
                  <c:v>43318</c:v>
                </c:pt>
                <c:pt idx="156">
                  <c:v>43319</c:v>
                </c:pt>
                <c:pt idx="157">
                  <c:v>43320</c:v>
                </c:pt>
                <c:pt idx="158">
                  <c:v>43321</c:v>
                </c:pt>
                <c:pt idx="159">
                  <c:v>43322</c:v>
                </c:pt>
                <c:pt idx="160">
                  <c:v>43325</c:v>
                </c:pt>
                <c:pt idx="161">
                  <c:v>43326</c:v>
                </c:pt>
                <c:pt idx="162">
                  <c:v>43327</c:v>
                </c:pt>
                <c:pt idx="163">
                  <c:v>43328</c:v>
                </c:pt>
                <c:pt idx="164">
                  <c:v>43329</c:v>
                </c:pt>
                <c:pt idx="165">
                  <c:v>43332</c:v>
                </c:pt>
                <c:pt idx="166">
                  <c:v>43333</c:v>
                </c:pt>
                <c:pt idx="167">
                  <c:v>43334</c:v>
                </c:pt>
                <c:pt idx="168">
                  <c:v>43335</c:v>
                </c:pt>
                <c:pt idx="169">
                  <c:v>43336</c:v>
                </c:pt>
                <c:pt idx="170">
                  <c:v>43339</c:v>
                </c:pt>
                <c:pt idx="171">
                  <c:v>43340</c:v>
                </c:pt>
                <c:pt idx="172">
                  <c:v>43341</c:v>
                </c:pt>
                <c:pt idx="173">
                  <c:v>43342</c:v>
                </c:pt>
                <c:pt idx="174">
                  <c:v>43343</c:v>
                </c:pt>
                <c:pt idx="175">
                  <c:v>43346</c:v>
                </c:pt>
                <c:pt idx="176">
                  <c:v>43347</c:v>
                </c:pt>
                <c:pt idx="177">
                  <c:v>43348</c:v>
                </c:pt>
                <c:pt idx="178">
                  <c:v>43349</c:v>
                </c:pt>
                <c:pt idx="179">
                  <c:v>43350</c:v>
                </c:pt>
                <c:pt idx="180">
                  <c:v>43353</c:v>
                </c:pt>
                <c:pt idx="181">
                  <c:v>43354</c:v>
                </c:pt>
                <c:pt idx="182">
                  <c:v>43355</c:v>
                </c:pt>
                <c:pt idx="183">
                  <c:v>43356</c:v>
                </c:pt>
                <c:pt idx="184">
                  <c:v>43357</c:v>
                </c:pt>
                <c:pt idx="185">
                  <c:v>43360</c:v>
                </c:pt>
                <c:pt idx="186">
                  <c:v>43361</c:v>
                </c:pt>
                <c:pt idx="187">
                  <c:v>43362</c:v>
                </c:pt>
                <c:pt idx="188">
                  <c:v>43363</c:v>
                </c:pt>
                <c:pt idx="189">
                  <c:v>43364</c:v>
                </c:pt>
                <c:pt idx="190">
                  <c:v>43367</c:v>
                </c:pt>
                <c:pt idx="191">
                  <c:v>43368</c:v>
                </c:pt>
                <c:pt idx="192">
                  <c:v>43369</c:v>
                </c:pt>
                <c:pt idx="193">
                  <c:v>43370</c:v>
                </c:pt>
                <c:pt idx="194">
                  <c:v>43371</c:v>
                </c:pt>
                <c:pt idx="195">
                  <c:v>43374</c:v>
                </c:pt>
                <c:pt idx="196">
                  <c:v>43375</c:v>
                </c:pt>
                <c:pt idx="197">
                  <c:v>43376</c:v>
                </c:pt>
                <c:pt idx="198">
                  <c:v>43377</c:v>
                </c:pt>
                <c:pt idx="199">
                  <c:v>43378</c:v>
                </c:pt>
                <c:pt idx="200">
                  <c:v>43381</c:v>
                </c:pt>
                <c:pt idx="201">
                  <c:v>43382</c:v>
                </c:pt>
                <c:pt idx="202">
                  <c:v>43383</c:v>
                </c:pt>
                <c:pt idx="203">
                  <c:v>43384</c:v>
                </c:pt>
                <c:pt idx="204">
                  <c:v>43385</c:v>
                </c:pt>
                <c:pt idx="205">
                  <c:v>43388</c:v>
                </c:pt>
                <c:pt idx="206">
                  <c:v>43389</c:v>
                </c:pt>
                <c:pt idx="207">
                  <c:v>43390</c:v>
                </c:pt>
                <c:pt idx="208">
                  <c:v>43391</c:v>
                </c:pt>
                <c:pt idx="209">
                  <c:v>43392</c:v>
                </c:pt>
                <c:pt idx="210">
                  <c:v>43395</c:v>
                </c:pt>
                <c:pt idx="211">
                  <c:v>43396</c:v>
                </c:pt>
                <c:pt idx="212">
                  <c:v>43397</c:v>
                </c:pt>
                <c:pt idx="213">
                  <c:v>43398</c:v>
                </c:pt>
                <c:pt idx="214">
                  <c:v>43399</c:v>
                </c:pt>
                <c:pt idx="215">
                  <c:v>43402</c:v>
                </c:pt>
                <c:pt idx="216">
                  <c:v>43403</c:v>
                </c:pt>
                <c:pt idx="217">
                  <c:v>43404</c:v>
                </c:pt>
                <c:pt idx="218">
                  <c:v>43405</c:v>
                </c:pt>
                <c:pt idx="219">
                  <c:v>43406</c:v>
                </c:pt>
                <c:pt idx="220">
                  <c:v>43409</c:v>
                </c:pt>
                <c:pt idx="221">
                  <c:v>43410</c:v>
                </c:pt>
                <c:pt idx="222">
                  <c:v>43411</c:v>
                </c:pt>
                <c:pt idx="223">
                  <c:v>43412</c:v>
                </c:pt>
                <c:pt idx="224">
                  <c:v>43413</c:v>
                </c:pt>
                <c:pt idx="225">
                  <c:v>43416</c:v>
                </c:pt>
                <c:pt idx="226">
                  <c:v>43417</c:v>
                </c:pt>
                <c:pt idx="227">
                  <c:v>43418</c:v>
                </c:pt>
                <c:pt idx="228">
                  <c:v>43419</c:v>
                </c:pt>
                <c:pt idx="229">
                  <c:v>43420</c:v>
                </c:pt>
                <c:pt idx="230">
                  <c:v>43423</c:v>
                </c:pt>
                <c:pt idx="231">
                  <c:v>43424</c:v>
                </c:pt>
              </c:numCache>
            </c:numRef>
          </c:cat>
          <c:val>
            <c:numRef>
              <c:f>'[Microsoft PowerPoint 中的图表]Sheet1'!$B$2:$B$233</c:f>
              <c:numCache>
                <c:formatCode>###,###,###,###,##0.0000_ </c:formatCode>
                <c:ptCount val="232"/>
                <c:pt idx="0">
                  <c:v>92.257400000000004</c:v>
                </c:pt>
                <c:pt idx="1">
                  <c:v>91.861599999999996</c:v>
                </c:pt>
                <c:pt idx="2">
                  <c:v>92.1708</c:v>
                </c:pt>
                <c:pt idx="3">
                  <c:v>91.869100000000003</c:v>
                </c:pt>
                <c:pt idx="4">
                  <c:v>92.026799999999994</c:v>
                </c:pt>
                <c:pt idx="5">
                  <c:v>92.335099999999997</c:v>
                </c:pt>
                <c:pt idx="6">
                  <c:v>92.506299999999996</c:v>
                </c:pt>
                <c:pt idx="7">
                  <c:v>92.379099999999994</c:v>
                </c:pt>
                <c:pt idx="8">
                  <c:v>91.916300000000007</c:v>
                </c:pt>
                <c:pt idx="9">
                  <c:v>90.861500000000007</c:v>
                </c:pt>
                <c:pt idx="10">
                  <c:v>90.435400000000001</c:v>
                </c:pt>
                <c:pt idx="11">
                  <c:v>90.467100000000002</c:v>
                </c:pt>
                <c:pt idx="12">
                  <c:v>90.882300000000001</c:v>
                </c:pt>
                <c:pt idx="13">
                  <c:v>90.523200000000003</c:v>
                </c:pt>
                <c:pt idx="14">
                  <c:v>90.702500000000001</c:v>
                </c:pt>
                <c:pt idx="15">
                  <c:v>90.372600000000006</c:v>
                </c:pt>
                <c:pt idx="16">
                  <c:v>90.091899999999995</c:v>
                </c:pt>
                <c:pt idx="17">
                  <c:v>89.203299999999999</c:v>
                </c:pt>
                <c:pt idx="18">
                  <c:v>89.352800000000002</c:v>
                </c:pt>
                <c:pt idx="19">
                  <c:v>89.020499999999998</c:v>
                </c:pt>
                <c:pt idx="20">
                  <c:v>89.357799999999997</c:v>
                </c:pt>
                <c:pt idx="21">
                  <c:v>89.184399999999997</c:v>
                </c:pt>
                <c:pt idx="22">
                  <c:v>89.120099999999994</c:v>
                </c:pt>
                <c:pt idx="23">
                  <c:v>88.648600000000002</c:v>
                </c:pt>
                <c:pt idx="24">
                  <c:v>89.190100000000001</c:v>
                </c:pt>
                <c:pt idx="25">
                  <c:v>89.685199999999995</c:v>
                </c:pt>
                <c:pt idx="26">
                  <c:v>89.665499999999994</c:v>
                </c:pt>
                <c:pt idx="27">
                  <c:v>90.301599999999993</c:v>
                </c:pt>
                <c:pt idx="28">
                  <c:v>90.303299999999993</c:v>
                </c:pt>
                <c:pt idx="29">
                  <c:v>90.334699999999998</c:v>
                </c:pt>
                <c:pt idx="30">
                  <c:v>90.134699999999995</c:v>
                </c:pt>
                <c:pt idx="31">
                  <c:v>89.721199999999996</c:v>
                </c:pt>
                <c:pt idx="32">
                  <c:v>89.016800000000003</c:v>
                </c:pt>
                <c:pt idx="33">
                  <c:v>88.5685</c:v>
                </c:pt>
                <c:pt idx="34">
                  <c:v>89.133300000000006</c:v>
                </c:pt>
                <c:pt idx="35">
                  <c:v>89.208299999999994</c:v>
                </c:pt>
                <c:pt idx="36">
                  <c:v>89.718000000000004</c:v>
                </c:pt>
                <c:pt idx="37">
                  <c:v>90.108800000000002</c:v>
                </c:pt>
                <c:pt idx="38">
                  <c:v>89.741799999999998</c:v>
                </c:pt>
                <c:pt idx="39">
                  <c:v>89.889200000000002</c:v>
                </c:pt>
                <c:pt idx="40">
                  <c:v>89.870999999999995</c:v>
                </c:pt>
                <c:pt idx="41">
                  <c:v>90.379000000000005</c:v>
                </c:pt>
                <c:pt idx="42">
                  <c:v>90.669300000000007</c:v>
                </c:pt>
                <c:pt idx="43">
                  <c:v>90.264600000000002</c:v>
                </c:pt>
                <c:pt idx="44">
                  <c:v>89.999099999999999</c:v>
                </c:pt>
                <c:pt idx="45">
                  <c:v>89.996799999999993</c:v>
                </c:pt>
                <c:pt idx="46">
                  <c:v>89.593299999999999</c:v>
                </c:pt>
                <c:pt idx="47">
                  <c:v>89.590299999999999</c:v>
                </c:pt>
                <c:pt idx="48">
                  <c:v>90.130200000000002</c:v>
                </c:pt>
                <c:pt idx="49">
                  <c:v>90.134200000000007</c:v>
                </c:pt>
                <c:pt idx="50">
                  <c:v>89.9221</c:v>
                </c:pt>
                <c:pt idx="51">
                  <c:v>89.723500000000001</c:v>
                </c:pt>
                <c:pt idx="52">
                  <c:v>89.766000000000005</c:v>
                </c:pt>
                <c:pt idx="53">
                  <c:v>90.128399999999999</c:v>
                </c:pt>
                <c:pt idx="54">
                  <c:v>90.189899999999994</c:v>
                </c:pt>
                <c:pt idx="55">
                  <c:v>89.919899999999998</c:v>
                </c:pt>
                <c:pt idx="56">
                  <c:v>90.427700000000002</c:v>
                </c:pt>
                <c:pt idx="57">
                  <c:v>89.707999999999998</c:v>
                </c:pt>
                <c:pt idx="58">
                  <c:v>89.860500000000002</c:v>
                </c:pt>
                <c:pt idx="59">
                  <c:v>89.514700000000005</c:v>
                </c:pt>
                <c:pt idx="60">
                  <c:v>89.073800000000006</c:v>
                </c:pt>
                <c:pt idx="61">
                  <c:v>89.345100000000002</c:v>
                </c:pt>
                <c:pt idx="62">
                  <c:v>90.085599999999999</c:v>
                </c:pt>
                <c:pt idx="63">
                  <c:v>90.093699999999998</c:v>
                </c:pt>
                <c:pt idx="64">
                  <c:v>89.982900000000001</c:v>
                </c:pt>
                <c:pt idx="65">
                  <c:v>90.033500000000004</c:v>
                </c:pt>
                <c:pt idx="66">
                  <c:v>90.181899999999999</c:v>
                </c:pt>
                <c:pt idx="67">
                  <c:v>90.142099999999999</c:v>
                </c:pt>
                <c:pt idx="68">
                  <c:v>90.438299999999998</c:v>
                </c:pt>
                <c:pt idx="69">
                  <c:v>90.136600000000001</c:v>
                </c:pt>
                <c:pt idx="70">
                  <c:v>89.8399</c:v>
                </c:pt>
                <c:pt idx="71">
                  <c:v>89.621300000000005</c:v>
                </c:pt>
                <c:pt idx="72">
                  <c:v>89.524199999999993</c:v>
                </c:pt>
                <c:pt idx="73">
                  <c:v>89.785600000000002</c:v>
                </c:pt>
                <c:pt idx="74">
                  <c:v>89.805000000000007</c:v>
                </c:pt>
                <c:pt idx="75">
                  <c:v>89.437200000000004</c:v>
                </c:pt>
                <c:pt idx="76">
                  <c:v>89.501199999999997</c:v>
                </c:pt>
                <c:pt idx="77">
                  <c:v>89.632099999999994</c:v>
                </c:pt>
                <c:pt idx="78">
                  <c:v>89.892799999999994</c:v>
                </c:pt>
                <c:pt idx="79">
                  <c:v>90.331299999999999</c:v>
                </c:pt>
                <c:pt idx="80">
                  <c:v>90.927899999999994</c:v>
                </c:pt>
                <c:pt idx="81">
                  <c:v>90.798100000000005</c:v>
                </c:pt>
                <c:pt idx="82">
                  <c:v>91.258399999999995</c:v>
                </c:pt>
                <c:pt idx="83">
                  <c:v>91.584500000000006</c:v>
                </c:pt>
                <c:pt idx="84">
                  <c:v>91.510999999999996</c:v>
                </c:pt>
                <c:pt idx="85">
                  <c:v>91.837800000000001</c:v>
                </c:pt>
                <c:pt idx="86">
                  <c:v>92.471100000000007</c:v>
                </c:pt>
                <c:pt idx="87">
                  <c:v>92.749399999999994</c:v>
                </c:pt>
                <c:pt idx="88">
                  <c:v>92.422799999999995</c:v>
                </c:pt>
                <c:pt idx="89">
                  <c:v>92.581000000000003</c:v>
                </c:pt>
                <c:pt idx="90">
                  <c:v>92.772599999999997</c:v>
                </c:pt>
                <c:pt idx="91">
                  <c:v>93.081400000000002</c:v>
                </c:pt>
                <c:pt idx="92">
                  <c:v>93.113399999999999</c:v>
                </c:pt>
                <c:pt idx="93">
                  <c:v>92.717500000000001</c:v>
                </c:pt>
                <c:pt idx="94">
                  <c:v>92.576899999999995</c:v>
                </c:pt>
                <c:pt idx="95">
                  <c:v>92.682599999999994</c:v>
                </c:pt>
                <c:pt idx="96">
                  <c:v>93.277900000000002</c:v>
                </c:pt>
                <c:pt idx="97">
                  <c:v>93.377499999999998</c:v>
                </c:pt>
                <c:pt idx="98">
                  <c:v>93.484200000000001</c:v>
                </c:pt>
                <c:pt idx="99">
                  <c:v>93.689599999999999</c:v>
                </c:pt>
                <c:pt idx="100">
                  <c:v>93.550799999999995</c:v>
                </c:pt>
                <c:pt idx="101">
                  <c:v>93.602699999999999</c:v>
                </c:pt>
                <c:pt idx="102">
                  <c:v>93.997600000000006</c:v>
                </c:pt>
                <c:pt idx="103">
                  <c:v>93.790700000000001</c:v>
                </c:pt>
                <c:pt idx="104">
                  <c:v>94.270499999999998</c:v>
                </c:pt>
                <c:pt idx="105">
                  <c:v>94.420199999999994</c:v>
                </c:pt>
                <c:pt idx="106">
                  <c:v>94.862399999999994</c:v>
                </c:pt>
                <c:pt idx="107">
                  <c:v>94.099800000000002</c:v>
                </c:pt>
                <c:pt idx="108">
                  <c:v>93.985900000000001</c:v>
                </c:pt>
                <c:pt idx="109">
                  <c:v>94.1982</c:v>
                </c:pt>
                <c:pt idx="110">
                  <c:v>94.024299999999997</c:v>
                </c:pt>
                <c:pt idx="111">
                  <c:v>93.874799999999993</c:v>
                </c:pt>
                <c:pt idx="112">
                  <c:v>93.635499999999993</c:v>
                </c:pt>
                <c:pt idx="113">
                  <c:v>93.437899999999999</c:v>
                </c:pt>
                <c:pt idx="114">
                  <c:v>93.550399999999996</c:v>
                </c:pt>
                <c:pt idx="115">
                  <c:v>93.584100000000007</c:v>
                </c:pt>
                <c:pt idx="116">
                  <c:v>93.834100000000007</c:v>
                </c:pt>
                <c:pt idx="117">
                  <c:v>93.567700000000002</c:v>
                </c:pt>
                <c:pt idx="118">
                  <c:v>94.926400000000001</c:v>
                </c:pt>
                <c:pt idx="119">
                  <c:v>94.806600000000003</c:v>
                </c:pt>
                <c:pt idx="120">
                  <c:v>94.754300000000001</c:v>
                </c:pt>
                <c:pt idx="121">
                  <c:v>95.002899999999997</c:v>
                </c:pt>
                <c:pt idx="122">
                  <c:v>95.123400000000004</c:v>
                </c:pt>
                <c:pt idx="123">
                  <c:v>94.883300000000006</c:v>
                </c:pt>
                <c:pt idx="124">
                  <c:v>94.545599999999993</c:v>
                </c:pt>
                <c:pt idx="125">
                  <c:v>94.299000000000007</c:v>
                </c:pt>
                <c:pt idx="126">
                  <c:v>94.676500000000004</c:v>
                </c:pt>
                <c:pt idx="127">
                  <c:v>95.327799999999996</c:v>
                </c:pt>
                <c:pt idx="128">
                  <c:v>95.278800000000004</c:v>
                </c:pt>
                <c:pt idx="129">
                  <c:v>94.518299999999996</c:v>
                </c:pt>
                <c:pt idx="130">
                  <c:v>94.853999999999999</c:v>
                </c:pt>
                <c:pt idx="131">
                  <c:v>94.589299999999994</c:v>
                </c:pt>
                <c:pt idx="132">
                  <c:v>94.5441</c:v>
                </c:pt>
                <c:pt idx="133">
                  <c:v>94.386600000000001</c:v>
                </c:pt>
                <c:pt idx="134">
                  <c:v>94.019300000000001</c:v>
                </c:pt>
                <c:pt idx="135">
                  <c:v>94.072999999999993</c:v>
                </c:pt>
                <c:pt idx="136">
                  <c:v>94.112200000000001</c:v>
                </c:pt>
                <c:pt idx="137">
                  <c:v>94.737099999999998</c:v>
                </c:pt>
                <c:pt idx="138">
                  <c:v>94.808099999999996</c:v>
                </c:pt>
                <c:pt idx="139">
                  <c:v>94.701599999999999</c:v>
                </c:pt>
                <c:pt idx="140">
                  <c:v>94.513499999999993</c:v>
                </c:pt>
                <c:pt idx="141">
                  <c:v>94.972700000000003</c:v>
                </c:pt>
                <c:pt idx="142">
                  <c:v>95.104699999999994</c:v>
                </c:pt>
                <c:pt idx="143">
                  <c:v>95.193899999999999</c:v>
                </c:pt>
                <c:pt idx="144">
                  <c:v>94.472200000000001</c:v>
                </c:pt>
                <c:pt idx="145">
                  <c:v>94.636799999999994</c:v>
                </c:pt>
                <c:pt idx="146">
                  <c:v>94.597800000000007</c:v>
                </c:pt>
                <c:pt idx="147">
                  <c:v>94.217500000000001</c:v>
                </c:pt>
                <c:pt idx="148">
                  <c:v>94.771500000000003</c:v>
                </c:pt>
                <c:pt idx="149">
                  <c:v>94.690200000000004</c:v>
                </c:pt>
                <c:pt idx="150">
                  <c:v>94.284899999999993</c:v>
                </c:pt>
                <c:pt idx="151">
                  <c:v>94.537199999999999</c:v>
                </c:pt>
                <c:pt idx="152">
                  <c:v>94.670299999999997</c:v>
                </c:pt>
                <c:pt idx="153">
                  <c:v>95.176699999999997</c:v>
                </c:pt>
                <c:pt idx="154">
                  <c:v>95.217299999999994</c:v>
                </c:pt>
                <c:pt idx="155">
                  <c:v>95.370900000000006</c:v>
                </c:pt>
                <c:pt idx="156">
                  <c:v>95.180899999999994</c:v>
                </c:pt>
                <c:pt idx="157">
                  <c:v>95.110299999999995</c:v>
                </c:pt>
                <c:pt idx="158">
                  <c:v>95.618700000000004</c:v>
                </c:pt>
                <c:pt idx="159">
                  <c:v>96.328999999999994</c:v>
                </c:pt>
                <c:pt idx="160">
                  <c:v>96.293400000000005</c:v>
                </c:pt>
                <c:pt idx="161">
                  <c:v>96.666799999999995</c:v>
                </c:pt>
                <c:pt idx="162">
                  <c:v>96.721100000000007</c:v>
                </c:pt>
                <c:pt idx="163">
                  <c:v>96.589500000000001</c:v>
                </c:pt>
                <c:pt idx="164">
                  <c:v>96.123599999999996</c:v>
                </c:pt>
                <c:pt idx="165">
                  <c:v>95.793499999999995</c:v>
                </c:pt>
                <c:pt idx="166">
                  <c:v>95.255700000000004</c:v>
                </c:pt>
                <c:pt idx="167">
                  <c:v>95.098200000000006</c:v>
                </c:pt>
                <c:pt idx="168">
                  <c:v>95.635999999999996</c:v>
                </c:pt>
                <c:pt idx="169">
                  <c:v>95.173699999999997</c:v>
                </c:pt>
                <c:pt idx="170">
                  <c:v>94.7774</c:v>
                </c:pt>
                <c:pt idx="171">
                  <c:v>94.715000000000003</c:v>
                </c:pt>
                <c:pt idx="172">
                  <c:v>94.54</c:v>
                </c:pt>
                <c:pt idx="173">
                  <c:v>94.679199999999994</c:v>
                </c:pt>
                <c:pt idx="174">
                  <c:v>95.121300000000005</c:v>
                </c:pt>
                <c:pt idx="175">
                  <c:v>95.122799999999998</c:v>
                </c:pt>
                <c:pt idx="176">
                  <c:v>95.434899999999999</c:v>
                </c:pt>
                <c:pt idx="177">
                  <c:v>95.114800000000002</c:v>
                </c:pt>
                <c:pt idx="178">
                  <c:v>95.035700000000006</c:v>
                </c:pt>
                <c:pt idx="179">
                  <c:v>95.413700000000006</c:v>
                </c:pt>
                <c:pt idx="180">
                  <c:v>95.164199999999994</c:v>
                </c:pt>
                <c:pt idx="181">
                  <c:v>95.079899999999995</c:v>
                </c:pt>
                <c:pt idx="182">
                  <c:v>94.847399999999993</c:v>
                </c:pt>
                <c:pt idx="183">
                  <c:v>94.537899999999993</c:v>
                </c:pt>
                <c:pt idx="184">
                  <c:v>94.976600000000005</c:v>
                </c:pt>
                <c:pt idx="185">
                  <c:v>94.52</c:v>
                </c:pt>
                <c:pt idx="186">
                  <c:v>94.638300000000001</c:v>
                </c:pt>
                <c:pt idx="187">
                  <c:v>94.551599999999993</c:v>
                </c:pt>
                <c:pt idx="188">
                  <c:v>93.9024</c:v>
                </c:pt>
                <c:pt idx="189">
                  <c:v>94.211799999999997</c:v>
                </c:pt>
                <c:pt idx="190">
                  <c:v>94.262200000000007</c:v>
                </c:pt>
                <c:pt idx="191">
                  <c:v>94.153999999999996</c:v>
                </c:pt>
                <c:pt idx="192">
                  <c:v>94.307500000000005</c:v>
                </c:pt>
                <c:pt idx="193">
                  <c:v>94.988799999999998</c:v>
                </c:pt>
                <c:pt idx="194">
                  <c:v>95.190399999999997</c:v>
                </c:pt>
                <c:pt idx="195">
                  <c:v>95.2898</c:v>
                </c:pt>
                <c:pt idx="196">
                  <c:v>95.488799999999998</c:v>
                </c:pt>
                <c:pt idx="197">
                  <c:v>96.043700000000001</c:v>
                </c:pt>
                <c:pt idx="198">
                  <c:v>95.766599999999997</c:v>
                </c:pt>
                <c:pt idx="199">
                  <c:v>95.644599999999997</c:v>
                </c:pt>
                <c:pt idx="200">
                  <c:v>95.7697</c:v>
                </c:pt>
                <c:pt idx="201">
                  <c:v>95.709500000000006</c:v>
                </c:pt>
                <c:pt idx="202">
                  <c:v>95.529600000000002</c:v>
                </c:pt>
                <c:pt idx="203">
                  <c:v>95.063900000000004</c:v>
                </c:pt>
                <c:pt idx="204">
                  <c:v>95.261600000000001</c:v>
                </c:pt>
                <c:pt idx="205">
                  <c:v>95.070899999999995</c:v>
                </c:pt>
                <c:pt idx="206">
                  <c:v>95.082400000000007</c:v>
                </c:pt>
                <c:pt idx="207">
                  <c:v>95.637500000000003</c:v>
                </c:pt>
                <c:pt idx="208">
                  <c:v>95.978200000000001</c:v>
                </c:pt>
                <c:pt idx="209">
                  <c:v>95.666799999999995</c:v>
                </c:pt>
                <c:pt idx="210">
                  <c:v>96.0334</c:v>
                </c:pt>
                <c:pt idx="211">
                  <c:v>95.946600000000004</c:v>
                </c:pt>
                <c:pt idx="212">
                  <c:v>96.430999999999997</c:v>
                </c:pt>
                <c:pt idx="213">
                  <c:v>96.593800000000002</c:v>
                </c:pt>
                <c:pt idx="214">
                  <c:v>96.406999999999996</c:v>
                </c:pt>
                <c:pt idx="215">
                  <c:v>96.690600000000003</c:v>
                </c:pt>
                <c:pt idx="216">
                  <c:v>96.991699999999994</c:v>
                </c:pt>
                <c:pt idx="217">
                  <c:v>97.12</c:v>
                </c:pt>
                <c:pt idx="218">
                  <c:v>96.31</c:v>
                </c:pt>
                <c:pt idx="219">
                  <c:v>96.48</c:v>
                </c:pt>
                <c:pt idx="220">
                  <c:v>96.34</c:v>
                </c:pt>
                <c:pt idx="221">
                  <c:v>96.28</c:v>
                </c:pt>
                <c:pt idx="222">
                  <c:v>96.15</c:v>
                </c:pt>
                <c:pt idx="223">
                  <c:v>96.66</c:v>
                </c:pt>
                <c:pt idx="224">
                  <c:v>96.88</c:v>
                </c:pt>
                <c:pt idx="225">
                  <c:v>97.66</c:v>
                </c:pt>
                <c:pt idx="226">
                  <c:v>97.18</c:v>
                </c:pt>
                <c:pt idx="227">
                  <c:v>96.99</c:v>
                </c:pt>
                <c:pt idx="228">
                  <c:v>97.06</c:v>
                </c:pt>
                <c:pt idx="229">
                  <c:v>96.46</c:v>
                </c:pt>
                <c:pt idx="230">
                  <c:v>96.21</c:v>
                </c:pt>
                <c:pt idx="231">
                  <c:v>96.82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E1-4530-83E9-2B7FCCD26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8959408"/>
        <c:axId val="1037801616"/>
      </c:lineChart>
      <c:dateAx>
        <c:axId val="1028959408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37801616"/>
        <c:crosses val="autoZero"/>
        <c:auto val="1"/>
        <c:lblOffset val="100"/>
        <c:baseTimeUnit val="days"/>
      </c:dateAx>
      <c:valAx>
        <c:axId val="103780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28959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/>
              <a:t>即期汇率</a:t>
            </a:r>
            <a:r>
              <a:rPr lang="en-US" altLang="zh-CN" sz="1800" dirty="0"/>
              <a:t>:</a:t>
            </a:r>
            <a:r>
              <a:rPr lang="zh-CN" altLang="en-US" sz="1800" dirty="0"/>
              <a:t>美元兑人民币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即期汇率:美元兑人民币</c:v>
                </c:pt>
                <c:pt idx="1">
                  <c:v>日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Sheet1!$A$3:$A$218</c:f>
              <c:numCache>
                <c:formatCode>yyyy\-mm\-dd;@</c:formatCode>
                <c:ptCount val="216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43153</c:v>
                </c:pt>
                <c:pt idx="33">
                  <c:v>43154</c:v>
                </c:pt>
                <c:pt idx="34">
                  <c:v>43157</c:v>
                </c:pt>
                <c:pt idx="35">
                  <c:v>43158</c:v>
                </c:pt>
                <c:pt idx="36">
                  <c:v>43159</c:v>
                </c:pt>
                <c:pt idx="37">
                  <c:v>43160</c:v>
                </c:pt>
                <c:pt idx="38">
                  <c:v>43161</c:v>
                </c:pt>
                <c:pt idx="39">
                  <c:v>43164</c:v>
                </c:pt>
                <c:pt idx="40">
                  <c:v>43165</c:v>
                </c:pt>
                <c:pt idx="41">
                  <c:v>43166</c:v>
                </c:pt>
                <c:pt idx="42">
                  <c:v>43167</c:v>
                </c:pt>
                <c:pt idx="43">
                  <c:v>43168</c:v>
                </c:pt>
                <c:pt idx="44">
                  <c:v>43171</c:v>
                </c:pt>
                <c:pt idx="45">
                  <c:v>43172</c:v>
                </c:pt>
                <c:pt idx="46">
                  <c:v>43173</c:v>
                </c:pt>
                <c:pt idx="47">
                  <c:v>43174</c:v>
                </c:pt>
                <c:pt idx="48">
                  <c:v>43175</c:v>
                </c:pt>
                <c:pt idx="49">
                  <c:v>43178</c:v>
                </c:pt>
                <c:pt idx="50">
                  <c:v>43179</c:v>
                </c:pt>
                <c:pt idx="51">
                  <c:v>43180</c:v>
                </c:pt>
                <c:pt idx="52">
                  <c:v>43181</c:v>
                </c:pt>
                <c:pt idx="53">
                  <c:v>43182</c:v>
                </c:pt>
                <c:pt idx="54">
                  <c:v>43185</c:v>
                </c:pt>
                <c:pt idx="55">
                  <c:v>43186</c:v>
                </c:pt>
                <c:pt idx="56">
                  <c:v>43187</c:v>
                </c:pt>
                <c:pt idx="57">
                  <c:v>43188</c:v>
                </c:pt>
                <c:pt idx="58">
                  <c:v>43189</c:v>
                </c:pt>
                <c:pt idx="59">
                  <c:v>43192</c:v>
                </c:pt>
                <c:pt idx="60">
                  <c:v>43193</c:v>
                </c:pt>
                <c:pt idx="61">
                  <c:v>43194</c:v>
                </c:pt>
                <c:pt idx="62">
                  <c:v>43199</c:v>
                </c:pt>
                <c:pt idx="63">
                  <c:v>43200</c:v>
                </c:pt>
                <c:pt idx="64">
                  <c:v>43201</c:v>
                </c:pt>
                <c:pt idx="65">
                  <c:v>43202</c:v>
                </c:pt>
                <c:pt idx="66">
                  <c:v>43203</c:v>
                </c:pt>
                <c:pt idx="67">
                  <c:v>43206</c:v>
                </c:pt>
                <c:pt idx="68">
                  <c:v>43207</c:v>
                </c:pt>
                <c:pt idx="69">
                  <c:v>43208</c:v>
                </c:pt>
                <c:pt idx="70">
                  <c:v>43209</c:v>
                </c:pt>
                <c:pt idx="71">
                  <c:v>43210</c:v>
                </c:pt>
                <c:pt idx="72">
                  <c:v>43213</c:v>
                </c:pt>
                <c:pt idx="73">
                  <c:v>43214</c:v>
                </c:pt>
                <c:pt idx="74">
                  <c:v>43215</c:v>
                </c:pt>
                <c:pt idx="75">
                  <c:v>43216</c:v>
                </c:pt>
                <c:pt idx="76">
                  <c:v>43217</c:v>
                </c:pt>
                <c:pt idx="77">
                  <c:v>43222</c:v>
                </c:pt>
                <c:pt idx="78">
                  <c:v>43223</c:v>
                </c:pt>
                <c:pt idx="79">
                  <c:v>43224</c:v>
                </c:pt>
                <c:pt idx="80">
                  <c:v>43227</c:v>
                </c:pt>
                <c:pt idx="81">
                  <c:v>43228</c:v>
                </c:pt>
                <c:pt idx="82">
                  <c:v>43229</c:v>
                </c:pt>
                <c:pt idx="83">
                  <c:v>43230</c:v>
                </c:pt>
                <c:pt idx="84">
                  <c:v>43231</c:v>
                </c:pt>
                <c:pt idx="85">
                  <c:v>43234</c:v>
                </c:pt>
                <c:pt idx="86">
                  <c:v>43235</c:v>
                </c:pt>
                <c:pt idx="87">
                  <c:v>43236</c:v>
                </c:pt>
                <c:pt idx="88">
                  <c:v>43237</c:v>
                </c:pt>
                <c:pt idx="89">
                  <c:v>43238</c:v>
                </c:pt>
                <c:pt idx="90">
                  <c:v>43241</c:v>
                </c:pt>
                <c:pt idx="91">
                  <c:v>43242</c:v>
                </c:pt>
                <c:pt idx="92">
                  <c:v>43243</c:v>
                </c:pt>
                <c:pt idx="93">
                  <c:v>43244</c:v>
                </c:pt>
                <c:pt idx="94">
                  <c:v>43245</c:v>
                </c:pt>
                <c:pt idx="95">
                  <c:v>43248</c:v>
                </c:pt>
                <c:pt idx="96">
                  <c:v>43249</c:v>
                </c:pt>
                <c:pt idx="97">
                  <c:v>43250</c:v>
                </c:pt>
                <c:pt idx="98">
                  <c:v>43251</c:v>
                </c:pt>
                <c:pt idx="99">
                  <c:v>43252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43262</c:v>
                </c:pt>
                <c:pt idx="106">
                  <c:v>43263</c:v>
                </c:pt>
                <c:pt idx="107">
                  <c:v>43264</c:v>
                </c:pt>
                <c:pt idx="108">
                  <c:v>43265</c:v>
                </c:pt>
                <c:pt idx="109">
                  <c:v>43266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43276</c:v>
                </c:pt>
                <c:pt idx="115">
                  <c:v>43277</c:v>
                </c:pt>
                <c:pt idx="116">
                  <c:v>43278</c:v>
                </c:pt>
                <c:pt idx="117">
                  <c:v>43279</c:v>
                </c:pt>
                <c:pt idx="118">
                  <c:v>43280</c:v>
                </c:pt>
                <c:pt idx="119">
                  <c:v>43283</c:v>
                </c:pt>
                <c:pt idx="120">
                  <c:v>43284</c:v>
                </c:pt>
                <c:pt idx="121">
                  <c:v>43285</c:v>
                </c:pt>
                <c:pt idx="122">
                  <c:v>43286</c:v>
                </c:pt>
                <c:pt idx="123">
                  <c:v>43287</c:v>
                </c:pt>
                <c:pt idx="124">
                  <c:v>43290</c:v>
                </c:pt>
                <c:pt idx="125">
                  <c:v>43291</c:v>
                </c:pt>
                <c:pt idx="126">
                  <c:v>43292</c:v>
                </c:pt>
                <c:pt idx="127">
                  <c:v>43293</c:v>
                </c:pt>
                <c:pt idx="128">
                  <c:v>43294</c:v>
                </c:pt>
                <c:pt idx="129">
                  <c:v>43297</c:v>
                </c:pt>
                <c:pt idx="130">
                  <c:v>43298</c:v>
                </c:pt>
                <c:pt idx="131">
                  <c:v>43299</c:v>
                </c:pt>
                <c:pt idx="132">
                  <c:v>43300</c:v>
                </c:pt>
                <c:pt idx="133">
                  <c:v>43301</c:v>
                </c:pt>
                <c:pt idx="134">
                  <c:v>43304</c:v>
                </c:pt>
                <c:pt idx="135">
                  <c:v>43305</c:v>
                </c:pt>
                <c:pt idx="136">
                  <c:v>43306</c:v>
                </c:pt>
                <c:pt idx="137">
                  <c:v>43307</c:v>
                </c:pt>
                <c:pt idx="138">
                  <c:v>43308</c:v>
                </c:pt>
                <c:pt idx="139">
                  <c:v>43311</c:v>
                </c:pt>
                <c:pt idx="140">
                  <c:v>43312</c:v>
                </c:pt>
                <c:pt idx="141">
                  <c:v>43313</c:v>
                </c:pt>
                <c:pt idx="142">
                  <c:v>43314</c:v>
                </c:pt>
                <c:pt idx="143">
                  <c:v>43315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43325</c:v>
                </c:pt>
                <c:pt idx="150">
                  <c:v>43326</c:v>
                </c:pt>
                <c:pt idx="151">
                  <c:v>43327</c:v>
                </c:pt>
                <c:pt idx="152">
                  <c:v>43328</c:v>
                </c:pt>
                <c:pt idx="153">
                  <c:v>43329</c:v>
                </c:pt>
                <c:pt idx="154">
                  <c:v>43332</c:v>
                </c:pt>
                <c:pt idx="155">
                  <c:v>43333</c:v>
                </c:pt>
                <c:pt idx="156">
                  <c:v>43334</c:v>
                </c:pt>
                <c:pt idx="157">
                  <c:v>43335</c:v>
                </c:pt>
                <c:pt idx="158">
                  <c:v>43336</c:v>
                </c:pt>
                <c:pt idx="159">
                  <c:v>43339</c:v>
                </c:pt>
                <c:pt idx="160">
                  <c:v>43340</c:v>
                </c:pt>
                <c:pt idx="161">
                  <c:v>43341</c:v>
                </c:pt>
                <c:pt idx="162">
                  <c:v>43342</c:v>
                </c:pt>
                <c:pt idx="163">
                  <c:v>43343</c:v>
                </c:pt>
                <c:pt idx="164">
                  <c:v>43346</c:v>
                </c:pt>
                <c:pt idx="165">
                  <c:v>43347</c:v>
                </c:pt>
                <c:pt idx="166">
                  <c:v>43348</c:v>
                </c:pt>
                <c:pt idx="167">
                  <c:v>43349</c:v>
                </c:pt>
                <c:pt idx="168">
                  <c:v>43350</c:v>
                </c:pt>
                <c:pt idx="169">
                  <c:v>43353</c:v>
                </c:pt>
                <c:pt idx="170">
                  <c:v>43354</c:v>
                </c:pt>
                <c:pt idx="171">
                  <c:v>43355</c:v>
                </c:pt>
                <c:pt idx="172">
                  <c:v>43356</c:v>
                </c:pt>
                <c:pt idx="173">
                  <c:v>43357</c:v>
                </c:pt>
                <c:pt idx="174">
                  <c:v>43360</c:v>
                </c:pt>
                <c:pt idx="175">
                  <c:v>43361</c:v>
                </c:pt>
                <c:pt idx="176">
                  <c:v>43362</c:v>
                </c:pt>
                <c:pt idx="177">
                  <c:v>43363</c:v>
                </c:pt>
                <c:pt idx="178">
                  <c:v>43364</c:v>
                </c:pt>
                <c:pt idx="179">
                  <c:v>43368</c:v>
                </c:pt>
                <c:pt idx="180">
                  <c:v>43369</c:v>
                </c:pt>
                <c:pt idx="181">
                  <c:v>43370</c:v>
                </c:pt>
                <c:pt idx="182">
                  <c:v>43371</c:v>
                </c:pt>
                <c:pt idx="183">
                  <c:v>43381</c:v>
                </c:pt>
                <c:pt idx="184">
                  <c:v>43382</c:v>
                </c:pt>
                <c:pt idx="185">
                  <c:v>43383</c:v>
                </c:pt>
                <c:pt idx="186">
                  <c:v>43384</c:v>
                </c:pt>
                <c:pt idx="187">
                  <c:v>43385</c:v>
                </c:pt>
                <c:pt idx="188">
                  <c:v>43388</c:v>
                </c:pt>
                <c:pt idx="189">
                  <c:v>43389</c:v>
                </c:pt>
                <c:pt idx="190">
                  <c:v>43390</c:v>
                </c:pt>
                <c:pt idx="191">
                  <c:v>43391</c:v>
                </c:pt>
                <c:pt idx="192">
                  <c:v>43392</c:v>
                </c:pt>
                <c:pt idx="193">
                  <c:v>43395</c:v>
                </c:pt>
                <c:pt idx="194">
                  <c:v>43396</c:v>
                </c:pt>
                <c:pt idx="195">
                  <c:v>43397</c:v>
                </c:pt>
                <c:pt idx="196">
                  <c:v>43398</c:v>
                </c:pt>
                <c:pt idx="197">
                  <c:v>43399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43404</c:v>
                </c:pt>
                <c:pt idx="202">
                  <c:v>43405</c:v>
                </c:pt>
                <c:pt idx="203">
                  <c:v>43406</c:v>
                </c:pt>
                <c:pt idx="204">
                  <c:v>43409</c:v>
                </c:pt>
                <c:pt idx="205">
                  <c:v>43410</c:v>
                </c:pt>
                <c:pt idx="206">
                  <c:v>43411</c:v>
                </c:pt>
                <c:pt idx="207">
                  <c:v>43412</c:v>
                </c:pt>
                <c:pt idx="208">
                  <c:v>43413</c:v>
                </c:pt>
                <c:pt idx="209">
                  <c:v>43416</c:v>
                </c:pt>
                <c:pt idx="210">
                  <c:v>43417</c:v>
                </c:pt>
                <c:pt idx="211">
                  <c:v>43418</c:v>
                </c:pt>
                <c:pt idx="212">
                  <c:v>43419</c:v>
                </c:pt>
                <c:pt idx="213">
                  <c:v>43420</c:v>
                </c:pt>
                <c:pt idx="214">
                  <c:v>43423</c:v>
                </c:pt>
                <c:pt idx="215">
                  <c:v>43424</c:v>
                </c:pt>
              </c:numCache>
            </c:numRef>
          </c:cat>
          <c:val>
            <c:numRef>
              <c:f>Sheet1!$B$3:$B$218</c:f>
              <c:numCache>
                <c:formatCode>###,###,###,###,##0.0000_ </c:formatCode>
                <c:ptCount val="216"/>
                <c:pt idx="0">
                  <c:v>6.4966999999999997</c:v>
                </c:pt>
                <c:pt idx="1">
                  <c:v>6.5016999999999996</c:v>
                </c:pt>
                <c:pt idx="2">
                  <c:v>6.4968000000000004</c:v>
                </c:pt>
                <c:pt idx="3">
                  <c:v>6.4851000000000001</c:v>
                </c:pt>
                <c:pt idx="4">
                  <c:v>6.4955999999999996</c:v>
                </c:pt>
                <c:pt idx="5">
                  <c:v>6.5206999999999997</c:v>
                </c:pt>
                <c:pt idx="6">
                  <c:v>6.5179</c:v>
                </c:pt>
                <c:pt idx="7">
                  <c:v>6.5087999999999999</c:v>
                </c:pt>
                <c:pt idx="8">
                  <c:v>6.468</c:v>
                </c:pt>
                <c:pt idx="9">
                  <c:v>6.4417</c:v>
                </c:pt>
                <c:pt idx="10">
                  <c:v>6.4366000000000003</c:v>
                </c:pt>
                <c:pt idx="11">
                  <c:v>6.4325000000000001</c:v>
                </c:pt>
                <c:pt idx="12">
                  <c:v>6.4255000000000004</c:v>
                </c:pt>
                <c:pt idx="13">
                  <c:v>6.4039999999999999</c:v>
                </c:pt>
                <c:pt idx="14">
                  <c:v>6.4036</c:v>
                </c:pt>
                <c:pt idx="15">
                  <c:v>6.4042000000000003</c:v>
                </c:pt>
                <c:pt idx="16">
                  <c:v>6.3875000000000002</c:v>
                </c:pt>
                <c:pt idx="17">
                  <c:v>6.335</c:v>
                </c:pt>
                <c:pt idx="18">
                  <c:v>6.3227000000000002</c:v>
                </c:pt>
                <c:pt idx="19">
                  <c:v>6.3266</c:v>
                </c:pt>
                <c:pt idx="20">
                  <c:v>6.3414999999999999</c:v>
                </c:pt>
                <c:pt idx="21">
                  <c:v>6.2919999999999998</c:v>
                </c:pt>
                <c:pt idx="22">
                  <c:v>6.2960000000000003</c:v>
                </c:pt>
                <c:pt idx="23">
                  <c:v>6.2797999999999998</c:v>
                </c:pt>
                <c:pt idx="24">
                  <c:v>6.2927</c:v>
                </c:pt>
                <c:pt idx="25">
                  <c:v>6.2782999999999998</c:v>
                </c:pt>
                <c:pt idx="26">
                  <c:v>6.2595999999999998</c:v>
                </c:pt>
                <c:pt idx="27">
                  <c:v>6.3259999999999996</c:v>
                </c:pt>
                <c:pt idx="28">
                  <c:v>6.3003999999999998</c:v>
                </c:pt>
                <c:pt idx="29">
                  <c:v>6.3289999999999997</c:v>
                </c:pt>
                <c:pt idx="30">
                  <c:v>6.3440000000000003</c:v>
                </c:pt>
                <c:pt idx="31">
                  <c:v>6.3441000000000001</c:v>
                </c:pt>
                <c:pt idx="32">
                  <c:v>6.3605</c:v>
                </c:pt>
                <c:pt idx="33">
                  <c:v>6.3380000000000001</c:v>
                </c:pt>
                <c:pt idx="34">
                  <c:v>6.3070000000000004</c:v>
                </c:pt>
                <c:pt idx="35">
                  <c:v>6.3064</c:v>
                </c:pt>
                <c:pt idx="36">
                  <c:v>6.3334999999999999</c:v>
                </c:pt>
                <c:pt idx="37">
                  <c:v>6.343</c:v>
                </c:pt>
                <c:pt idx="38">
                  <c:v>6.3472</c:v>
                </c:pt>
                <c:pt idx="39">
                  <c:v>6.3406000000000002</c:v>
                </c:pt>
                <c:pt idx="40">
                  <c:v>6.3400999999999996</c:v>
                </c:pt>
                <c:pt idx="41">
                  <c:v>6.3228999999999997</c:v>
                </c:pt>
                <c:pt idx="42">
                  <c:v>6.3320999999999996</c:v>
                </c:pt>
                <c:pt idx="43">
                  <c:v>6.3369999999999997</c:v>
                </c:pt>
                <c:pt idx="44">
                  <c:v>6.3235999999999999</c:v>
                </c:pt>
                <c:pt idx="45">
                  <c:v>6.3293999999999997</c:v>
                </c:pt>
                <c:pt idx="46">
                  <c:v>6.3162000000000003</c:v>
                </c:pt>
                <c:pt idx="47">
                  <c:v>6.3220999999999998</c:v>
                </c:pt>
                <c:pt idx="48">
                  <c:v>6.3247</c:v>
                </c:pt>
                <c:pt idx="49">
                  <c:v>6.3322000000000003</c:v>
                </c:pt>
                <c:pt idx="50">
                  <c:v>6.3300999999999998</c:v>
                </c:pt>
                <c:pt idx="51">
                  <c:v>6.3315000000000001</c:v>
                </c:pt>
                <c:pt idx="52">
                  <c:v>6.3212000000000002</c:v>
                </c:pt>
                <c:pt idx="53">
                  <c:v>6.3239999999999998</c:v>
                </c:pt>
                <c:pt idx="54">
                  <c:v>6.2849000000000004</c:v>
                </c:pt>
                <c:pt idx="55">
                  <c:v>6.2728000000000002</c:v>
                </c:pt>
                <c:pt idx="56">
                  <c:v>6.2884000000000002</c:v>
                </c:pt>
                <c:pt idx="57">
                  <c:v>6.2904</c:v>
                </c:pt>
                <c:pt idx="58">
                  <c:v>6.2732999999999999</c:v>
                </c:pt>
                <c:pt idx="59">
                  <c:v>6.2803000000000004</c:v>
                </c:pt>
                <c:pt idx="60">
                  <c:v>6.2843999999999998</c:v>
                </c:pt>
                <c:pt idx="61">
                  <c:v>6.2999000000000001</c:v>
                </c:pt>
                <c:pt idx="62">
                  <c:v>6.3106999999999998</c:v>
                </c:pt>
                <c:pt idx="63">
                  <c:v>6.2961999999999998</c:v>
                </c:pt>
                <c:pt idx="64">
                  <c:v>6.2859999999999996</c:v>
                </c:pt>
                <c:pt idx="65">
                  <c:v>6.2813999999999997</c:v>
                </c:pt>
                <c:pt idx="66">
                  <c:v>6.2824999999999998</c:v>
                </c:pt>
                <c:pt idx="67">
                  <c:v>6.2811000000000003</c:v>
                </c:pt>
                <c:pt idx="68">
                  <c:v>6.2763999999999998</c:v>
                </c:pt>
                <c:pt idx="69">
                  <c:v>6.2854000000000001</c:v>
                </c:pt>
                <c:pt idx="70">
                  <c:v>6.2778</c:v>
                </c:pt>
                <c:pt idx="71">
                  <c:v>6.2897999999999996</c:v>
                </c:pt>
                <c:pt idx="72">
                  <c:v>6.3044000000000002</c:v>
                </c:pt>
                <c:pt idx="73">
                  <c:v>6.3091999999999997</c:v>
                </c:pt>
                <c:pt idx="74">
                  <c:v>6.3204000000000002</c:v>
                </c:pt>
                <c:pt idx="75">
                  <c:v>6.33</c:v>
                </c:pt>
                <c:pt idx="76">
                  <c:v>6.3438999999999997</c:v>
                </c:pt>
                <c:pt idx="77">
                  <c:v>6.3601999999999999</c:v>
                </c:pt>
                <c:pt idx="78">
                  <c:v>6.3532000000000002</c:v>
                </c:pt>
                <c:pt idx="79">
                  <c:v>6.3589000000000002</c:v>
                </c:pt>
                <c:pt idx="80">
                  <c:v>6.3648999999999996</c:v>
                </c:pt>
                <c:pt idx="81">
                  <c:v>6.3676000000000004</c:v>
                </c:pt>
                <c:pt idx="82">
                  <c:v>6.3784000000000001</c:v>
                </c:pt>
                <c:pt idx="83">
                  <c:v>6.3613</c:v>
                </c:pt>
                <c:pt idx="84">
                  <c:v>6.3350999999999997</c:v>
                </c:pt>
                <c:pt idx="85">
                  <c:v>6.3368000000000002</c:v>
                </c:pt>
                <c:pt idx="86">
                  <c:v>6.3535000000000004</c:v>
                </c:pt>
                <c:pt idx="87">
                  <c:v>6.3685</c:v>
                </c:pt>
                <c:pt idx="88">
                  <c:v>6.3670999999999998</c:v>
                </c:pt>
                <c:pt idx="89">
                  <c:v>6.3760000000000003</c:v>
                </c:pt>
                <c:pt idx="90">
                  <c:v>6.3887999999999998</c:v>
                </c:pt>
                <c:pt idx="91">
                  <c:v>6.3708999999999998</c:v>
                </c:pt>
                <c:pt idx="92">
                  <c:v>6.3852000000000002</c:v>
                </c:pt>
                <c:pt idx="93">
                  <c:v>6.3845999999999998</c:v>
                </c:pt>
                <c:pt idx="94">
                  <c:v>6.3891</c:v>
                </c:pt>
                <c:pt idx="95">
                  <c:v>6.3937999999999997</c:v>
                </c:pt>
                <c:pt idx="96">
                  <c:v>6.4188000000000001</c:v>
                </c:pt>
                <c:pt idx="97">
                  <c:v>6.4248000000000003</c:v>
                </c:pt>
                <c:pt idx="98">
                  <c:v>6.4009999999999998</c:v>
                </c:pt>
                <c:pt idx="99">
                  <c:v>6.4169</c:v>
                </c:pt>
                <c:pt idx="100">
                  <c:v>6.4123000000000001</c:v>
                </c:pt>
                <c:pt idx="101">
                  <c:v>6.4015000000000004</c:v>
                </c:pt>
                <c:pt idx="102">
                  <c:v>6.3956</c:v>
                </c:pt>
                <c:pt idx="103">
                  <c:v>6.3933</c:v>
                </c:pt>
                <c:pt idx="104">
                  <c:v>6.4097</c:v>
                </c:pt>
                <c:pt idx="105">
                  <c:v>6.4016000000000002</c:v>
                </c:pt>
                <c:pt idx="106">
                  <c:v>6.4040999999999997</c:v>
                </c:pt>
                <c:pt idx="107">
                  <c:v>6.4051</c:v>
                </c:pt>
                <c:pt idx="108">
                  <c:v>6.3922999999999996</c:v>
                </c:pt>
                <c:pt idx="109">
                  <c:v>6.4168000000000003</c:v>
                </c:pt>
                <c:pt idx="110">
                  <c:v>6.4743000000000004</c:v>
                </c:pt>
                <c:pt idx="111">
                  <c:v>6.4714999999999998</c:v>
                </c:pt>
                <c:pt idx="112">
                  <c:v>6.4916999999999998</c:v>
                </c:pt>
                <c:pt idx="113">
                  <c:v>6.4964000000000004</c:v>
                </c:pt>
                <c:pt idx="114">
                  <c:v>6.524</c:v>
                </c:pt>
                <c:pt idx="115">
                  <c:v>6.556</c:v>
                </c:pt>
                <c:pt idx="116">
                  <c:v>6.5949999999999998</c:v>
                </c:pt>
                <c:pt idx="117">
                  <c:v>6.625</c:v>
                </c:pt>
                <c:pt idx="118">
                  <c:v>6.6246</c:v>
                </c:pt>
                <c:pt idx="119">
                  <c:v>6.649</c:v>
                </c:pt>
                <c:pt idx="120">
                  <c:v>6.6672000000000002</c:v>
                </c:pt>
                <c:pt idx="121">
                  <c:v>6.6211000000000002</c:v>
                </c:pt>
                <c:pt idx="122">
                  <c:v>6.6372</c:v>
                </c:pt>
                <c:pt idx="123">
                  <c:v>6.6479999999999997</c:v>
                </c:pt>
                <c:pt idx="124">
                  <c:v>6.6174999999999997</c:v>
                </c:pt>
                <c:pt idx="125">
                  <c:v>6.6230000000000002</c:v>
                </c:pt>
                <c:pt idx="126">
                  <c:v>6.6673999999999998</c:v>
                </c:pt>
                <c:pt idx="127">
                  <c:v>6.6679000000000004</c:v>
                </c:pt>
                <c:pt idx="128">
                  <c:v>6.6905000000000001</c:v>
                </c:pt>
                <c:pt idx="129">
                  <c:v>6.6837999999999997</c:v>
                </c:pt>
                <c:pt idx="130">
                  <c:v>6.6790000000000003</c:v>
                </c:pt>
                <c:pt idx="131">
                  <c:v>6.7145000000000001</c:v>
                </c:pt>
                <c:pt idx="132">
                  <c:v>6.7733999999999996</c:v>
                </c:pt>
                <c:pt idx="133">
                  <c:v>6.7794999999999996</c:v>
                </c:pt>
                <c:pt idx="134">
                  <c:v>6.7834000000000003</c:v>
                </c:pt>
                <c:pt idx="135">
                  <c:v>6.81</c:v>
                </c:pt>
                <c:pt idx="136">
                  <c:v>6.7784000000000004</c:v>
                </c:pt>
                <c:pt idx="137">
                  <c:v>6.7824999999999998</c:v>
                </c:pt>
                <c:pt idx="138">
                  <c:v>6.8246000000000002</c:v>
                </c:pt>
                <c:pt idx="139">
                  <c:v>6.8255999999999997</c:v>
                </c:pt>
                <c:pt idx="140">
                  <c:v>6.8254999999999999</c:v>
                </c:pt>
                <c:pt idx="141">
                  <c:v>6.7948000000000004</c:v>
                </c:pt>
                <c:pt idx="142">
                  <c:v>6.83</c:v>
                </c:pt>
                <c:pt idx="143">
                  <c:v>6.8620000000000001</c:v>
                </c:pt>
                <c:pt idx="144">
                  <c:v>6.8419999999999996</c:v>
                </c:pt>
                <c:pt idx="145">
                  <c:v>6.8339999999999996</c:v>
                </c:pt>
                <c:pt idx="146">
                  <c:v>6.8315999999999999</c:v>
                </c:pt>
                <c:pt idx="147">
                  <c:v>6.8282999999999996</c:v>
                </c:pt>
                <c:pt idx="148">
                  <c:v>6.8574000000000002</c:v>
                </c:pt>
                <c:pt idx="149">
                  <c:v>6.8766999999999996</c:v>
                </c:pt>
                <c:pt idx="150">
                  <c:v>6.883</c:v>
                </c:pt>
                <c:pt idx="151">
                  <c:v>6.9048999999999996</c:v>
                </c:pt>
                <c:pt idx="152">
                  <c:v>6.8959999999999999</c:v>
                </c:pt>
                <c:pt idx="153">
                  <c:v>6.8815</c:v>
                </c:pt>
                <c:pt idx="154">
                  <c:v>6.8525</c:v>
                </c:pt>
                <c:pt idx="155">
                  <c:v>6.8380000000000001</c:v>
                </c:pt>
                <c:pt idx="156">
                  <c:v>6.8460000000000001</c:v>
                </c:pt>
                <c:pt idx="157">
                  <c:v>6.8689999999999998</c:v>
                </c:pt>
                <c:pt idx="158">
                  <c:v>6.8788999999999998</c:v>
                </c:pt>
                <c:pt idx="159">
                  <c:v>6.8170999999999999</c:v>
                </c:pt>
                <c:pt idx="160">
                  <c:v>6.8070000000000004</c:v>
                </c:pt>
                <c:pt idx="161">
                  <c:v>6.8217999999999996</c:v>
                </c:pt>
                <c:pt idx="162">
                  <c:v>6.8360000000000003</c:v>
                </c:pt>
                <c:pt idx="163">
                  <c:v>6.8299000000000003</c:v>
                </c:pt>
                <c:pt idx="164">
                  <c:v>6.8164999999999996</c:v>
                </c:pt>
                <c:pt idx="165">
                  <c:v>6.8289999999999997</c:v>
                </c:pt>
                <c:pt idx="166">
                  <c:v>6.8380999999999998</c:v>
                </c:pt>
                <c:pt idx="167">
                  <c:v>6.8307000000000002</c:v>
                </c:pt>
                <c:pt idx="168">
                  <c:v>6.8379000000000003</c:v>
                </c:pt>
                <c:pt idx="169">
                  <c:v>6.8654999999999999</c:v>
                </c:pt>
                <c:pt idx="170">
                  <c:v>6.8636999999999997</c:v>
                </c:pt>
                <c:pt idx="171">
                  <c:v>6.8680000000000003</c:v>
                </c:pt>
                <c:pt idx="172">
                  <c:v>6.8487</c:v>
                </c:pt>
                <c:pt idx="173">
                  <c:v>6.8521000000000001</c:v>
                </c:pt>
                <c:pt idx="174">
                  <c:v>6.8689999999999998</c:v>
                </c:pt>
                <c:pt idx="175">
                  <c:v>6.8643999999999998</c:v>
                </c:pt>
                <c:pt idx="176">
                  <c:v>6.8533999999999997</c:v>
                </c:pt>
                <c:pt idx="177">
                  <c:v>6.8528000000000002</c:v>
                </c:pt>
                <c:pt idx="178">
                  <c:v>6.8390000000000004</c:v>
                </c:pt>
                <c:pt idx="179">
                  <c:v>6.8769999999999998</c:v>
                </c:pt>
                <c:pt idx="180">
                  <c:v>6.8739999999999997</c:v>
                </c:pt>
                <c:pt idx="181">
                  <c:v>6.8769999999999998</c:v>
                </c:pt>
                <c:pt idx="182">
                  <c:v>6.8814000000000002</c:v>
                </c:pt>
                <c:pt idx="183">
                  <c:v>6.9135</c:v>
                </c:pt>
                <c:pt idx="184">
                  <c:v>6.9234999999999998</c:v>
                </c:pt>
                <c:pt idx="185">
                  <c:v>6.9194000000000004</c:v>
                </c:pt>
                <c:pt idx="186">
                  <c:v>6.9268000000000001</c:v>
                </c:pt>
                <c:pt idx="187">
                  <c:v>6.9234</c:v>
                </c:pt>
                <c:pt idx="188">
                  <c:v>6.9269999999999996</c:v>
                </c:pt>
                <c:pt idx="189">
                  <c:v>6.9185999999999996</c:v>
                </c:pt>
                <c:pt idx="190">
                  <c:v>6.9249000000000001</c:v>
                </c:pt>
                <c:pt idx="191">
                  <c:v>6.9409000000000001</c:v>
                </c:pt>
                <c:pt idx="192">
                  <c:v>6.9321000000000002</c:v>
                </c:pt>
                <c:pt idx="193">
                  <c:v>6.9371999999999998</c:v>
                </c:pt>
                <c:pt idx="194">
                  <c:v>6.9374000000000002</c:v>
                </c:pt>
                <c:pt idx="195">
                  <c:v>6.9401000000000002</c:v>
                </c:pt>
                <c:pt idx="196">
                  <c:v>6.9497999999999998</c:v>
                </c:pt>
                <c:pt idx="197">
                  <c:v>6.9478</c:v>
                </c:pt>
                <c:pt idx="198">
                  <c:v>6.9560000000000004</c:v>
                </c:pt>
                <c:pt idx="199">
                  <c:v>6.9612999999999996</c:v>
                </c:pt>
                <c:pt idx="200">
                  <c:v>6.9733999999999998</c:v>
                </c:pt>
                <c:pt idx="201" formatCode="General">
                  <c:v>6.9645999999999999</c:v>
                </c:pt>
                <c:pt idx="202" formatCode="General">
                  <c:v>6.9669999999999996</c:v>
                </c:pt>
                <c:pt idx="203" formatCode="General">
                  <c:v>6.9371</c:v>
                </c:pt>
                <c:pt idx="204" formatCode="General">
                  <c:v>6.8975999999999997</c:v>
                </c:pt>
                <c:pt idx="205" formatCode="General">
                  <c:v>6.9074999999999998</c:v>
                </c:pt>
                <c:pt idx="206" formatCode="General">
                  <c:v>6.9065000000000003</c:v>
                </c:pt>
                <c:pt idx="207" formatCode="General">
                  <c:v>6.9162999999999997</c:v>
                </c:pt>
                <c:pt idx="208" formatCode="General">
                  <c:v>6.9329000000000001</c:v>
                </c:pt>
                <c:pt idx="209" formatCode="General">
                  <c:v>6.9476000000000004</c:v>
                </c:pt>
                <c:pt idx="210" formatCode="General">
                  <c:v>6.9629000000000003</c:v>
                </c:pt>
                <c:pt idx="211" formatCode="General">
                  <c:v>6.9401999999999999</c:v>
                </c:pt>
                <c:pt idx="212" formatCode="General">
                  <c:v>6.9391999999999996</c:v>
                </c:pt>
                <c:pt idx="213" formatCode="General">
                  <c:v>6.9377000000000004</c:v>
                </c:pt>
                <c:pt idx="214" formatCode="General">
                  <c:v>6.9245000000000001</c:v>
                </c:pt>
                <c:pt idx="215" formatCode="General">
                  <c:v>6.9279999999999999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14-4858-A7AA-8C3567AF36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5288591"/>
        <c:axId val="2013867519"/>
      </c:lineChart>
      <c:dateAx>
        <c:axId val="1705288591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13867519"/>
        <c:crosses val="autoZero"/>
        <c:auto val="1"/>
        <c:lblOffset val="100"/>
        <c:baseTimeUnit val="days"/>
      </c:dateAx>
      <c:valAx>
        <c:axId val="2013867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05288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LME铜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中的图表]Sheet1'!$B$2:$B$226</c:f>
              <c:numCache>
                <c:formatCode>###,###,###,###,##0.00_ </c:formatCode>
                <c:ptCount val="225"/>
                <c:pt idx="0">
                  <c:v>7181</c:v>
                </c:pt>
                <c:pt idx="1">
                  <c:v>7115.5</c:v>
                </c:pt>
                <c:pt idx="2">
                  <c:v>7202.5</c:v>
                </c:pt>
                <c:pt idx="3">
                  <c:v>7097</c:v>
                </c:pt>
                <c:pt idx="4">
                  <c:v>7084.5</c:v>
                </c:pt>
                <c:pt idx="5">
                  <c:v>7092</c:v>
                </c:pt>
                <c:pt idx="6">
                  <c:v>7140.5</c:v>
                </c:pt>
                <c:pt idx="7">
                  <c:v>7123</c:v>
                </c:pt>
                <c:pt idx="8">
                  <c:v>7070.5</c:v>
                </c:pt>
                <c:pt idx="9">
                  <c:v>7180</c:v>
                </c:pt>
                <c:pt idx="10">
                  <c:v>7023</c:v>
                </c:pt>
                <c:pt idx="11">
                  <c:v>7047</c:v>
                </c:pt>
                <c:pt idx="12">
                  <c:v>7047</c:v>
                </c:pt>
                <c:pt idx="13">
                  <c:v>7079</c:v>
                </c:pt>
                <c:pt idx="14">
                  <c:v>7049</c:v>
                </c:pt>
                <c:pt idx="15">
                  <c:v>6905</c:v>
                </c:pt>
                <c:pt idx="16">
                  <c:v>6943</c:v>
                </c:pt>
                <c:pt idx="17">
                  <c:v>7112</c:v>
                </c:pt>
                <c:pt idx="18">
                  <c:v>7063.5</c:v>
                </c:pt>
                <c:pt idx="19">
                  <c:v>7062</c:v>
                </c:pt>
                <c:pt idx="20">
                  <c:v>7049</c:v>
                </c:pt>
                <c:pt idx="21">
                  <c:v>7100.5</c:v>
                </c:pt>
                <c:pt idx="22">
                  <c:v>7027</c:v>
                </c:pt>
                <c:pt idx="23">
                  <c:v>7066</c:v>
                </c:pt>
                <c:pt idx="24">
                  <c:v>7050</c:v>
                </c:pt>
                <c:pt idx="25">
                  <c:v>7060</c:v>
                </c:pt>
                <c:pt idx="26">
                  <c:v>7006</c:v>
                </c:pt>
                <c:pt idx="27">
                  <c:v>6838</c:v>
                </c:pt>
                <c:pt idx="28">
                  <c:v>6755</c:v>
                </c:pt>
                <c:pt idx="29">
                  <c:v>6786.5</c:v>
                </c:pt>
                <c:pt idx="30">
                  <c:v>6908</c:v>
                </c:pt>
                <c:pt idx="31">
                  <c:v>6962</c:v>
                </c:pt>
                <c:pt idx="32">
                  <c:v>7098</c:v>
                </c:pt>
                <c:pt idx="33">
                  <c:v>7159</c:v>
                </c:pt>
                <c:pt idx="34">
                  <c:v>7093</c:v>
                </c:pt>
                <c:pt idx="35">
                  <c:v>7027</c:v>
                </c:pt>
                <c:pt idx="36">
                  <c:v>7003</c:v>
                </c:pt>
                <c:pt idx="37">
                  <c:v>7032</c:v>
                </c:pt>
                <c:pt idx="38">
                  <c:v>7073.5</c:v>
                </c:pt>
                <c:pt idx="39">
                  <c:v>7111</c:v>
                </c:pt>
                <c:pt idx="40">
                  <c:v>7028</c:v>
                </c:pt>
                <c:pt idx="41">
                  <c:v>6953</c:v>
                </c:pt>
                <c:pt idx="42">
                  <c:v>6852</c:v>
                </c:pt>
                <c:pt idx="43">
                  <c:v>6883</c:v>
                </c:pt>
                <c:pt idx="44">
                  <c:v>6850</c:v>
                </c:pt>
                <c:pt idx="45">
                  <c:v>6968.5</c:v>
                </c:pt>
                <c:pt idx="46">
                  <c:v>6873</c:v>
                </c:pt>
                <c:pt idx="47">
                  <c:v>6830</c:v>
                </c:pt>
                <c:pt idx="48">
                  <c:v>6808</c:v>
                </c:pt>
                <c:pt idx="49">
                  <c:v>6857</c:v>
                </c:pt>
                <c:pt idx="50">
                  <c:v>6883</c:v>
                </c:pt>
                <c:pt idx="51">
                  <c:v>7015</c:v>
                </c:pt>
                <c:pt idx="52">
                  <c:v>6885.5</c:v>
                </c:pt>
                <c:pt idx="53">
                  <c:v>6923</c:v>
                </c:pt>
                <c:pt idx="54">
                  <c:v>6791.5</c:v>
                </c:pt>
                <c:pt idx="55">
                  <c:v>6784</c:v>
                </c:pt>
                <c:pt idx="56">
                  <c:v>6675</c:v>
                </c:pt>
                <c:pt idx="57">
                  <c:v>6746.5</c:v>
                </c:pt>
                <c:pt idx="58">
                  <c:v>6658</c:v>
                </c:pt>
                <c:pt idx="59">
                  <c:v>6500</c:v>
                </c:pt>
                <c:pt idx="60">
                  <c:v>6641.5</c:v>
                </c:pt>
                <c:pt idx="61">
                  <c:v>6601.5</c:v>
                </c:pt>
                <c:pt idx="62">
                  <c:v>6685</c:v>
                </c:pt>
                <c:pt idx="63">
                  <c:v>6756</c:v>
                </c:pt>
                <c:pt idx="64">
                  <c:v>6625</c:v>
                </c:pt>
                <c:pt idx="65">
                  <c:v>6767</c:v>
                </c:pt>
                <c:pt idx="66">
                  <c:v>6703</c:v>
                </c:pt>
                <c:pt idx="67">
                  <c:v>6767</c:v>
                </c:pt>
                <c:pt idx="68">
                  <c:v>6888</c:v>
                </c:pt>
                <c:pt idx="69">
                  <c:v>6930.5</c:v>
                </c:pt>
                <c:pt idx="70">
                  <c:v>6756</c:v>
                </c:pt>
                <c:pt idx="71">
                  <c:v>6830</c:v>
                </c:pt>
                <c:pt idx="72">
                  <c:v>6811.5</c:v>
                </c:pt>
                <c:pt idx="73">
                  <c:v>6784</c:v>
                </c:pt>
                <c:pt idx="74">
                  <c:v>6936</c:v>
                </c:pt>
                <c:pt idx="75">
                  <c:v>6942</c:v>
                </c:pt>
                <c:pt idx="76">
                  <c:v>6939</c:v>
                </c:pt>
                <c:pt idx="77">
                  <c:v>6923</c:v>
                </c:pt>
                <c:pt idx="78">
                  <c:v>6987</c:v>
                </c:pt>
                <c:pt idx="79">
                  <c:v>6960.5</c:v>
                </c:pt>
                <c:pt idx="80">
                  <c:v>6885.5</c:v>
                </c:pt>
                <c:pt idx="81">
                  <c:v>6797</c:v>
                </c:pt>
                <c:pt idx="82">
                  <c:v>6783</c:v>
                </c:pt>
                <c:pt idx="83">
                  <c:v>6777.5</c:v>
                </c:pt>
                <c:pt idx="84">
                  <c:v>6785</c:v>
                </c:pt>
                <c:pt idx="85">
                  <c:v>6837</c:v>
                </c:pt>
                <c:pt idx="86">
                  <c:v>6783</c:v>
                </c:pt>
                <c:pt idx="87">
                  <c:v>6722</c:v>
                </c:pt>
                <c:pt idx="88">
                  <c:v>6786</c:v>
                </c:pt>
                <c:pt idx="89">
                  <c:v>6862</c:v>
                </c:pt>
                <c:pt idx="90">
                  <c:v>6869</c:v>
                </c:pt>
                <c:pt idx="91">
                  <c:v>6828</c:v>
                </c:pt>
                <c:pt idx="92">
                  <c:v>6822.5</c:v>
                </c:pt>
                <c:pt idx="93">
                  <c:v>6773.5</c:v>
                </c:pt>
                <c:pt idx="94">
                  <c:v>6838</c:v>
                </c:pt>
                <c:pt idx="95">
                  <c:v>6783.5</c:v>
                </c:pt>
                <c:pt idx="96">
                  <c:v>6861</c:v>
                </c:pt>
                <c:pt idx="97">
                  <c:v>6931.5</c:v>
                </c:pt>
                <c:pt idx="98">
                  <c:v>6800</c:v>
                </c:pt>
                <c:pt idx="99">
                  <c:v>6835</c:v>
                </c:pt>
                <c:pt idx="100">
                  <c:v>6886</c:v>
                </c:pt>
                <c:pt idx="101">
                  <c:v>6841.5</c:v>
                </c:pt>
                <c:pt idx="102">
                  <c:v>6810</c:v>
                </c:pt>
                <c:pt idx="103">
                  <c:v>6825</c:v>
                </c:pt>
                <c:pt idx="104">
                  <c:v>6814</c:v>
                </c:pt>
                <c:pt idx="105">
                  <c:v>6935</c:v>
                </c:pt>
                <c:pt idx="106">
                  <c:v>6971</c:v>
                </c:pt>
                <c:pt idx="107">
                  <c:v>7147</c:v>
                </c:pt>
                <c:pt idx="108">
                  <c:v>7245.5</c:v>
                </c:pt>
                <c:pt idx="109">
                  <c:v>7262.5</c:v>
                </c:pt>
                <c:pt idx="110">
                  <c:v>7223.5</c:v>
                </c:pt>
                <c:pt idx="111">
                  <c:v>7200.5</c:v>
                </c:pt>
                <c:pt idx="112">
                  <c:v>7201.5</c:v>
                </c:pt>
                <c:pt idx="113">
                  <c:v>7197</c:v>
                </c:pt>
                <c:pt idx="114">
                  <c:v>7136</c:v>
                </c:pt>
                <c:pt idx="115">
                  <c:v>6987</c:v>
                </c:pt>
                <c:pt idx="116">
                  <c:v>6820</c:v>
                </c:pt>
                <c:pt idx="117">
                  <c:v>6819</c:v>
                </c:pt>
                <c:pt idx="118">
                  <c:v>6801</c:v>
                </c:pt>
                <c:pt idx="119">
                  <c:v>6811</c:v>
                </c:pt>
                <c:pt idx="120">
                  <c:v>6783</c:v>
                </c:pt>
                <c:pt idx="121">
                  <c:v>6712</c:v>
                </c:pt>
                <c:pt idx="122">
                  <c:v>6688</c:v>
                </c:pt>
                <c:pt idx="123">
                  <c:v>6650</c:v>
                </c:pt>
                <c:pt idx="124">
                  <c:v>6646</c:v>
                </c:pt>
                <c:pt idx="125">
                  <c:v>6595</c:v>
                </c:pt>
                <c:pt idx="126">
                  <c:v>6584.5</c:v>
                </c:pt>
                <c:pt idx="127">
                  <c:v>6459</c:v>
                </c:pt>
                <c:pt idx="128">
                  <c:v>6399.5</c:v>
                </c:pt>
                <c:pt idx="129">
                  <c:v>6326</c:v>
                </c:pt>
                <c:pt idx="130">
                  <c:v>6383</c:v>
                </c:pt>
                <c:pt idx="131">
                  <c:v>6308</c:v>
                </c:pt>
                <c:pt idx="132">
                  <c:v>6182</c:v>
                </c:pt>
                <c:pt idx="133">
                  <c:v>6173</c:v>
                </c:pt>
                <c:pt idx="134">
                  <c:v>6166</c:v>
                </c:pt>
                <c:pt idx="135">
                  <c:v>6143</c:v>
                </c:pt>
                <c:pt idx="136">
                  <c:v>6141.5</c:v>
                </c:pt>
                <c:pt idx="137">
                  <c:v>6068</c:v>
                </c:pt>
                <c:pt idx="138">
                  <c:v>5982</c:v>
                </c:pt>
                <c:pt idx="139">
                  <c:v>6073</c:v>
                </c:pt>
                <c:pt idx="140">
                  <c:v>6153</c:v>
                </c:pt>
                <c:pt idx="141">
                  <c:v>6167</c:v>
                </c:pt>
                <c:pt idx="142">
                  <c:v>6252</c:v>
                </c:pt>
                <c:pt idx="143">
                  <c:v>6255</c:v>
                </c:pt>
                <c:pt idx="144">
                  <c:v>6251.5</c:v>
                </c:pt>
                <c:pt idx="145">
                  <c:v>6185</c:v>
                </c:pt>
                <c:pt idx="146">
                  <c:v>6213</c:v>
                </c:pt>
                <c:pt idx="147">
                  <c:v>6137</c:v>
                </c:pt>
                <c:pt idx="148">
                  <c:v>6063</c:v>
                </c:pt>
                <c:pt idx="149">
                  <c:v>6167</c:v>
                </c:pt>
                <c:pt idx="150">
                  <c:v>6040</c:v>
                </c:pt>
                <c:pt idx="151">
                  <c:v>6132</c:v>
                </c:pt>
                <c:pt idx="152">
                  <c:v>6113</c:v>
                </c:pt>
                <c:pt idx="153">
                  <c:v>6247</c:v>
                </c:pt>
                <c:pt idx="154">
                  <c:v>6120</c:v>
                </c:pt>
                <c:pt idx="155">
                  <c:v>6081</c:v>
                </c:pt>
                <c:pt idx="156">
                  <c:v>6059</c:v>
                </c:pt>
                <c:pt idx="157">
                  <c:v>5843</c:v>
                </c:pt>
                <c:pt idx="158">
                  <c:v>5860</c:v>
                </c:pt>
                <c:pt idx="159">
                  <c:v>5844</c:v>
                </c:pt>
                <c:pt idx="160">
                  <c:v>5963</c:v>
                </c:pt>
                <c:pt idx="161">
                  <c:v>6025.5</c:v>
                </c:pt>
                <c:pt idx="162">
                  <c:v>6000</c:v>
                </c:pt>
                <c:pt idx="163">
                  <c:v>5910.5</c:v>
                </c:pt>
                <c:pt idx="164">
                  <c:v>6001</c:v>
                </c:pt>
                <c:pt idx="165">
                  <c:v>6118</c:v>
                </c:pt>
                <c:pt idx="166">
                  <c:v>6065</c:v>
                </c:pt>
                <c:pt idx="167">
                  <c:v>6066.5</c:v>
                </c:pt>
                <c:pt idx="168">
                  <c:v>6019</c:v>
                </c:pt>
                <c:pt idx="169">
                  <c:v>5951</c:v>
                </c:pt>
                <c:pt idx="170">
                  <c:v>5823</c:v>
                </c:pt>
                <c:pt idx="171">
                  <c:v>5850</c:v>
                </c:pt>
                <c:pt idx="172">
                  <c:v>5940</c:v>
                </c:pt>
                <c:pt idx="173">
                  <c:v>5883</c:v>
                </c:pt>
                <c:pt idx="174">
                  <c:v>5840.5</c:v>
                </c:pt>
                <c:pt idx="175">
                  <c:v>5849</c:v>
                </c:pt>
                <c:pt idx="176">
                  <c:v>5891</c:v>
                </c:pt>
                <c:pt idx="177">
                  <c:v>5991</c:v>
                </c:pt>
                <c:pt idx="178">
                  <c:v>5946.5</c:v>
                </c:pt>
                <c:pt idx="179">
                  <c:v>5860</c:v>
                </c:pt>
                <c:pt idx="180">
                  <c:v>6003</c:v>
                </c:pt>
                <c:pt idx="181">
                  <c:v>6057</c:v>
                </c:pt>
                <c:pt idx="182">
                  <c:v>6057</c:v>
                </c:pt>
                <c:pt idx="183">
                  <c:v>6203</c:v>
                </c:pt>
                <c:pt idx="184">
                  <c:v>6320</c:v>
                </c:pt>
                <c:pt idx="185">
                  <c:v>6276</c:v>
                </c:pt>
                <c:pt idx="186">
                  <c:v>6257.5</c:v>
                </c:pt>
                <c:pt idx="187">
                  <c:v>6222</c:v>
                </c:pt>
                <c:pt idx="188">
                  <c:v>6180</c:v>
                </c:pt>
                <c:pt idx="189">
                  <c:v>6172</c:v>
                </c:pt>
                <c:pt idx="190">
                  <c:v>6274</c:v>
                </c:pt>
                <c:pt idx="191">
                  <c:v>6275</c:v>
                </c:pt>
                <c:pt idx="192">
                  <c:v>6310</c:v>
                </c:pt>
                <c:pt idx="193">
                  <c:v>6182.5</c:v>
                </c:pt>
                <c:pt idx="194">
                  <c:v>6169</c:v>
                </c:pt>
                <c:pt idx="195">
                  <c:v>6219</c:v>
                </c:pt>
                <c:pt idx="196">
                  <c:v>6294</c:v>
                </c:pt>
                <c:pt idx="197">
                  <c:v>6155</c:v>
                </c:pt>
                <c:pt idx="198">
                  <c:v>6325</c:v>
                </c:pt>
                <c:pt idx="199">
                  <c:v>6296</c:v>
                </c:pt>
                <c:pt idx="200">
                  <c:v>6202</c:v>
                </c:pt>
                <c:pt idx="201">
                  <c:v>6249</c:v>
                </c:pt>
                <c:pt idx="202">
                  <c:v>6147</c:v>
                </c:pt>
                <c:pt idx="203">
                  <c:v>6191.5</c:v>
                </c:pt>
                <c:pt idx="204">
                  <c:v>6284</c:v>
                </c:pt>
                <c:pt idx="205">
                  <c:v>6167.5</c:v>
                </c:pt>
                <c:pt idx="206">
                  <c:v>6215</c:v>
                </c:pt>
                <c:pt idx="207">
                  <c:v>6210</c:v>
                </c:pt>
                <c:pt idx="208">
                  <c:v>6159</c:v>
                </c:pt>
                <c:pt idx="209">
                  <c:v>6260</c:v>
                </c:pt>
                <c:pt idx="210">
                  <c:v>6136</c:v>
                </c:pt>
                <c:pt idx="211">
                  <c:v>6073</c:v>
                </c:pt>
                <c:pt idx="212">
                  <c:v>6070</c:v>
                </c:pt>
                <c:pt idx="213">
                  <c:v>6255</c:v>
                </c:pt>
                <c:pt idx="214">
                  <c:v>6239</c:v>
                </c:pt>
                <c:pt idx="215">
                  <c:v>6205</c:v>
                </c:pt>
                <c:pt idx="216">
                  <c:v>6210</c:v>
                </c:pt>
                <c:pt idx="217">
                  <c:v>6137</c:v>
                </c:pt>
                <c:pt idx="218">
                  <c:v>6088</c:v>
                </c:pt>
                <c:pt idx="219">
                  <c:v>6083.5</c:v>
                </c:pt>
                <c:pt idx="220">
                  <c:v>6130</c:v>
                </c:pt>
                <c:pt idx="221">
                  <c:v>6106</c:v>
                </c:pt>
                <c:pt idx="222">
                  <c:v>6188</c:v>
                </c:pt>
                <c:pt idx="223">
                  <c:v>6181</c:v>
                </c:pt>
                <c:pt idx="224">
                  <c:v>6260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4F-4E64-9EA9-164DC2FFF4C7}"/>
            </c:ext>
          </c:extLst>
        </c:ser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LME锡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中的图表]Sheet1'!$C$2:$C$226</c:f>
              <c:numCache>
                <c:formatCode>###,###,###,###,##0.00_ </c:formatCode>
                <c:ptCount val="225"/>
                <c:pt idx="0">
                  <c:v>20160</c:v>
                </c:pt>
                <c:pt idx="1">
                  <c:v>20050</c:v>
                </c:pt>
                <c:pt idx="2">
                  <c:v>20075</c:v>
                </c:pt>
                <c:pt idx="3">
                  <c:v>20020</c:v>
                </c:pt>
                <c:pt idx="4">
                  <c:v>19960</c:v>
                </c:pt>
                <c:pt idx="5">
                  <c:v>20075</c:v>
                </c:pt>
                <c:pt idx="6">
                  <c:v>20035</c:v>
                </c:pt>
                <c:pt idx="7">
                  <c:v>20245</c:v>
                </c:pt>
                <c:pt idx="8">
                  <c:v>20275</c:v>
                </c:pt>
                <c:pt idx="9">
                  <c:v>20450</c:v>
                </c:pt>
                <c:pt idx="10">
                  <c:v>20355</c:v>
                </c:pt>
                <c:pt idx="11">
                  <c:v>20525</c:v>
                </c:pt>
                <c:pt idx="12">
                  <c:v>20575</c:v>
                </c:pt>
                <c:pt idx="13">
                  <c:v>20685</c:v>
                </c:pt>
                <c:pt idx="14">
                  <c:v>20770</c:v>
                </c:pt>
                <c:pt idx="15">
                  <c:v>20830</c:v>
                </c:pt>
                <c:pt idx="16">
                  <c:v>21145</c:v>
                </c:pt>
                <c:pt idx="17">
                  <c:v>21345</c:v>
                </c:pt>
                <c:pt idx="18">
                  <c:v>22005</c:v>
                </c:pt>
                <c:pt idx="19">
                  <c:v>22105</c:v>
                </c:pt>
                <c:pt idx="20">
                  <c:v>22050</c:v>
                </c:pt>
                <c:pt idx="21">
                  <c:v>21900</c:v>
                </c:pt>
                <c:pt idx="22">
                  <c:v>21950</c:v>
                </c:pt>
                <c:pt idx="23">
                  <c:v>21770</c:v>
                </c:pt>
                <c:pt idx="24">
                  <c:v>21750</c:v>
                </c:pt>
                <c:pt idx="25">
                  <c:v>21825</c:v>
                </c:pt>
                <c:pt idx="26">
                  <c:v>22075</c:v>
                </c:pt>
                <c:pt idx="27">
                  <c:v>21550</c:v>
                </c:pt>
                <c:pt idx="28">
                  <c:v>21180</c:v>
                </c:pt>
                <c:pt idx="29">
                  <c:v>21300</c:v>
                </c:pt>
                <c:pt idx="30">
                  <c:v>21600</c:v>
                </c:pt>
                <c:pt idx="31">
                  <c:v>21725</c:v>
                </c:pt>
                <c:pt idx="32">
                  <c:v>21700</c:v>
                </c:pt>
                <c:pt idx="33">
                  <c:v>21900</c:v>
                </c:pt>
                <c:pt idx="34">
                  <c:v>21830</c:v>
                </c:pt>
                <c:pt idx="35">
                  <c:v>21500</c:v>
                </c:pt>
                <c:pt idx="36">
                  <c:v>21680</c:v>
                </c:pt>
                <c:pt idx="37">
                  <c:v>21650</c:v>
                </c:pt>
                <c:pt idx="38">
                  <c:v>21650</c:v>
                </c:pt>
                <c:pt idx="39">
                  <c:v>21710</c:v>
                </c:pt>
                <c:pt idx="40">
                  <c:v>21750</c:v>
                </c:pt>
                <c:pt idx="41">
                  <c:v>21775</c:v>
                </c:pt>
                <c:pt idx="42">
                  <c:v>21670</c:v>
                </c:pt>
                <c:pt idx="43">
                  <c:v>21710</c:v>
                </c:pt>
                <c:pt idx="44">
                  <c:v>21670</c:v>
                </c:pt>
                <c:pt idx="45">
                  <c:v>21595</c:v>
                </c:pt>
                <c:pt idx="46">
                  <c:v>21495</c:v>
                </c:pt>
                <c:pt idx="47">
                  <c:v>21650</c:v>
                </c:pt>
                <c:pt idx="48">
                  <c:v>21375</c:v>
                </c:pt>
                <c:pt idx="49">
                  <c:v>21500</c:v>
                </c:pt>
                <c:pt idx="50">
                  <c:v>21500</c:v>
                </c:pt>
                <c:pt idx="51">
                  <c:v>21200</c:v>
                </c:pt>
                <c:pt idx="52">
                  <c:v>20900</c:v>
                </c:pt>
                <c:pt idx="53">
                  <c:v>21050</c:v>
                </c:pt>
                <c:pt idx="54">
                  <c:v>20630</c:v>
                </c:pt>
                <c:pt idx="55">
                  <c:v>20850</c:v>
                </c:pt>
                <c:pt idx="56">
                  <c:v>20745</c:v>
                </c:pt>
                <c:pt idx="57">
                  <c:v>21050</c:v>
                </c:pt>
                <c:pt idx="58">
                  <c:v>20850</c:v>
                </c:pt>
                <c:pt idx="59">
                  <c:v>20950</c:v>
                </c:pt>
                <c:pt idx="60">
                  <c:v>21055</c:v>
                </c:pt>
                <c:pt idx="61">
                  <c:v>20925</c:v>
                </c:pt>
                <c:pt idx="62">
                  <c:v>21125</c:v>
                </c:pt>
                <c:pt idx="63">
                  <c:v>21415</c:v>
                </c:pt>
                <c:pt idx="64">
                  <c:v>20860</c:v>
                </c:pt>
                <c:pt idx="65">
                  <c:v>21075</c:v>
                </c:pt>
                <c:pt idx="66">
                  <c:v>21050</c:v>
                </c:pt>
                <c:pt idx="67">
                  <c:v>21100</c:v>
                </c:pt>
                <c:pt idx="68">
                  <c:v>21375</c:v>
                </c:pt>
                <c:pt idx="69">
                  <c:v>21175</c:v>
                </c:pt>
                <c:pt idx="70">
                  <c:v>21000</c:v>
                </c:pt>
                <c:pt idx="71">
                  <c:v>21190</c:v>
                </c:pt>
                <c:pt idx="72">
                  <c:v>21075</c:v>
                </c:pt>
                <c:pt idx="73">
                  <c:v>21200</c:v>
                </c:pt>
                <c:pt idx="74">
                  <c:v>21725</c:v>
                </c:pt>
                <c:pt idx="75">
                  <c:v>21875</c:v>
                </c:pt>
                <c:pt idx="76">
                  <c:v>22050</c:v>
                </c:pt>
                <c:pt idx="77">
                  <c:v>21850</c:v>
                </c:pt>
                <c:pt idx="78">
                  <c:v>21250</c:v>
                </c:pt>
                <c:pt idx="79">
                  <c:v>21500</c:v>
                </c:pt>
                <c:pt idx="80">
                  <c:v>21475</c:v>
                </c:pt>
                <c:pt idx="81">
                  <c:v>21400</c:v>
                </c:pt>
                <c:pt idx="82">
                  <c:v>21150</c:v>
                </c:pt>
                <c:pt idx="83">
                  <c:v>21400</c:v>
                </c:pt>
                <c:pt idx="84">
                  <c:v>21270</c:v>
                </c:pt>
                <c:pt idx="85">
                  <c:v>21400</c:v>
                </c:pt>
                <c:pt idx="86">
                  <c:v>21375</c:v>
                </c:pt>
                <c:pt idx="87">
                  <c:v>21295</c:v>
                </c:pt>
                <c:pt idx="88">
                  <c:v>21200</c:v>
                </c:pt>
                <c:pt idx="89">
                  <c:v>20800</c:v>
                </c:pt>
                <c:pt idx="90">
                  <c:v>20950</c:v>
                </c:pt>
                <c:pt idx="91">
                  <c:v>21025</c:v>
                </c:pt>
                <c:pt idx="92">
                  <c:v>21025</c:v>
                </c:pt>
                <c:pt idx="93">
                  <c:v>20895</c:v>
                </c:pt>
                <c:pt idx="94">
                  <c:v>20660</c:v>
                </c:pt>
                <c:pt idx="95">
                  <c:v>20675</c:v>
                </c:pt>
                <c:pt idx="96">
                  <c:v>20650</c:v>
                </c:pt>
                <c:pt idx="97">
                  <c:v>20725</c:v>
                </c:pt>
                <c:pt idx="98">
                  <c:v>20650</c:v>
                </c:pt>
                <c:pt idx="99">
                  <c:v>20450</c:v>
                </c:pt>
                <c:pt idx="100">
                  <c:v>20450</c:v>
                </c:pt>
                <c:pt idx="101">
                  <c:v>20675</c:v>
                </c:pt>
                <c:pt idx="102">
                  <c:v>20525</c:v>
                </c:pt>
                <c:pt idx="103">
                  <c:v>20800</c:v>
                </c:pt>
                <c:pt idx="104">
                  <c:v>20675</c:v>
                </c:pt>
                <c:pt idx="105">
                  <c:v>20595</c:v>
                </c:pt>
                <c:pt idx="106">
                  <c:v>20725</c:v>
                </c:pt>
                <c:pt idx="107">
                  <c:v>20825</c:v>
                </c:pt>
                <c:pt idx="108">
                  <c:v>21200</c:v>
                </c:pt>
                <c:pt idx="109">
                  <c:v>21230</c:v>
                </c:pt>
                <c:pt idx="110">
                  <c:v>21250</c:v>
                </c:pt>
                <c:pt idx="111">
                  <c:v>21300</c:v>
                </c:pt>
                <c:pt idx="112">
                  <c:v>20920</c:v>
                </c:pt>
                <c:pt idx="113">
                  <c:v>21025</c:v>
                </c:pt>
                <c:pt idx="114">
                  <c:v>20900</c:v>
                </c:pt>
                <c:pt idx="115">
                  <c:v>20910</c:v>
                </c:pt>
                <c:pt idx="116">
                  <c:v>20450</c:v>
                </c:pt>
                <c:pt idx="117">
                  <c:v>20575</c:v>
                </c:pt>
                <c:pt idx="118">
                  <c:v>20600</c:v>
                </c:pt>
                <c:pt idx="119">
                  <c:v>20625</c:v>
                </c:pt>
                <c:pt idx="120">
                  <c:v>20495</c:v>
                </c:pt>
                <c:pt idx="121">
                  <c:v>20225</c:v>
                </c:pt>
                <c:pt idx="122">
                  <c:v>19950</c:v>
                </c:pt>
                <c:pt idx="123">
                  <c:v>19775</c:v>
                </c:pt>
                <c:pt idx="124">
                  <c:v>19675</c:v>
                </c:pt>
                <c:pt idx="125">
                  <c:v>19850</c:v>
                </c:pt>
                <c:pt idx="126">
                  <c:v>19810</c:v>
                </c:pt>
                <c:pt idx="127">
                  <c:v>19850</c:v>
                </c:pt>
                <c:pt idx="128">
                  <c:v>19585</c:v>
                </c:pt>
                <c:pt idx="129">
                  <c:v>19425</c:v>
                </c:pt>
                <c:pt idx="130">
                  <c:v>19490</c:v>
                </c:pt>
                <c:pt idx="131">
                  <c:v>19850</c:v>
                </c:pt>
                <c:pt idx="132">
                  <c:v>19445</c:v>
                </c:pt>
                <c:pt idx="133">
                  <c:v>19575</c:v>
                </c:pt>
                <c:pt idx="134">
                  <c:v>19775</c:v>
                </c:pt>
                <c:pt idx="135">
                  <c:v>19605</c:v>
                </c:pt>
                <c:pt idx="136">
                  <c:v>19500</c:v>
                </c:pt>
                <c:pt idx="137">
                  <c:v>19550</c:v>
                </c:pt>
                <c:pt idx="138">
                  <c:v>19405</c:v>
                </c:pt>
                <c:pt idx="139">
                  <c:v>19475</c:v>
                </c:pt>
                <c:pt idx="140">
                  <c:v>19650</c:v>
                </c:pt>
                <c:pt idx="141">
                  <c:v>19675</c:v>
                </c:pt>
                <c:pt idx="142">
                  <c:v>19950</c:v>
                </c:pt>
                <c:pt idx="143">
                  <c:v>19900</c:v>
                </c:pt>
                <c:pt idx="144">
                  <c:v>19925</c:v>
                </c:pt>
                <c:pt idx="145">
                  <c:v>19995</c:v>
                </c:pt>
                <c:pt idx="146">
                  <c:v>20125</c:v>
                </c:pt>
                <c:pt idx="147">
                  <c:v>19975</c:v>
                </c:pt>
                <c:pt idx="148">
                  <c:v>19780</c:v>
                </c:pt>
                <c:pt idx="149">
                  <c:v>19875</c:v>
                </c:pt>
                <c:pt idx="150">
                  <c:v>19725</c:v>
                </c:pt>
                <c:pt idx="151">
                  <c:v>19775</c:v>
                </c:pt>
                <c:pt idx="152">
                  <c:v>19775</c:v>
                </c:pt>
                <c:pt idx="153">
                  <c:v>19650</c:v>
                </c:pt>
                <c:pt idx="154">
                  <c:v>19560</c:v>
                </c:pt>
                <c:pt idx="155">
                  <c:v>19405</c:v>
                </c:pt>
                <c:pt idx="156">
                  <c:v>19075</c:v>
                </c:pt>
                <c:pt idx="157">
                  <c:v>18725</c:v>
                </c:pt>
                <c:pt idx="158">
                  <c:v>18675</c:v>
                </c:pt>
                <c:pt idx="159">
                  <c:v>18680</c:v>
                </c:pt>
                <c:pt idx="160">
                  <c:v>18850</c:v>
                </c:pt>
                <c:pt idx="161">
                  <c:v>18875</c:v>
                </c:pt>
                <c:pt idx="162">
                  <c:v>19175</c:v>
                </c:pt>
                <c:pt idx="163">
                  <c:v>19065</c:v>
                </c:pt>
                <c:pt idx="164">
                  <c:v>19250</c:v>
                </c:pt>
                <c:pt idx="165">
                  <c:v>19200</c:v>
                </c:pt>
                <c:pt idx="166">
                  <c:v>19010</c:v>
                </c:pt>
                <c:pt idx="167">
                  <c:v>19000</c:v>
                </c:pt>
                <c:pt idx="168">
                  <c:v>19025</c:v>
                </c:pt>
                <c:pt idx="169">
                  <c:v>18990</c:v>
                </c:pt>
                <c:pt idx="170">
                  <c:v>18750</c:v>
                </c:pt>
                <c:pt idx="171">
                  <c:v>18925</c:v>
                </c:pt>
                <c:pt idx="172">
                  <c:v>18875</c:v>
                </c:pt>
                <c:pt idx="173">
                  <c:v>19110</c:v>
                </c:pt>
                <c:pt idx="174">
                  <c:v>19075</c:v>
                </c:pt>
                <c:pt idx="175">
                  <c:v>19070</c:v>
                </c:pt>
                <c:pt idx="176">
                  <c:v>18875</c:v>
                </c:pt>
                <c:pt idx="177">
                  <c:v>19060</c:v>
                </c:pt>
                <c:pt idx="178">
                  <c:v>19150</c:v>
                </c:pt>
                <c:pt idx="179">
                  <c:v>18960</c:v>
                </c:pt>
                <c:pt idx="180">
                  <c:v>19030</c:v>
                </c:pt>
                <c:pt idx="181">
                  <c:v>19100</c:v>
                </c:pt>
                <c:pt idx="182">
                  <c:v>19050</c:v>
                </c:pt>
                <c:pt idx="183">
                  <c:v>19100</c:v>
                </c:pt>
                <c:pt idx="184">
                  <c:v>18985</c:v>
                </c:pt>
                <c:pt idx="185">
                  <c:v>18975</c:v>
                </c:pt>
                <c:pt idx="186">
                  <c:v>18925</c:v>
                </c:pt>
                <c:pt idx="187">
                  <c:v>19020</c:v>
                </c:pt>
                <c:pt idx="188">
                  <c:v>18950</c:v>
                </c:pt>
                <c:pt idx="189">
                  <c:v>18950</c:v>
                </c:pt>
                <c:pt idx="190">
                  <c:v>18925</c:v>
                </c:pt>
                <c:pt idx="191">
                  <c:v>18920</c:v>
                </c:pt>
                <c:pt idx="192">
                  <c:v>19000</c:v>
                </c:pt>
                <c:pt idx="193">
                  <c:v>18950</c:v>
                </c:pt>
                <c:pt idx="194">
                  <c:v>18985</c:v>
                </c:pt>
                <c:pt idx="195">
                  <c:v>18975</c:v>
                </c:pt>
                <c:pt idx="196">
                  <c:v>19010</c:v>
                </c:pt>
                <c:pt idx="197">
                  <c:v>18975</c:v>
                </c:pt>
                <c:pt idx="198">
                  <c:v>19050</c:v>
                </c:pt>
                <c:pt idx="199">
                  <c:v>19100</c:v>
                </c:pt>
                <c:pt idx="200">
                  <c:v>19175</c:v>
                </c:pt>
                <c:pt idx="201">
                  <c:v>19300</c:v>
                </c:pt>
                <c:pt idx="202">
                  <c:v>19175</c:v>
                </c:pt>
                <c:pt idx="203">
                  <c:v>19160</c:v>
                </c:pt>
                <c:pt idx="204">
                  <c:v>19250</c:v>
                </c:pt>
                <c:pt idx="205">
                  <c:v>19425</c:v>
                </c:pt>
                <c:pt idx="206">
                  <c:v>19435</c:v>
                </c:pt>
                <c:pt idx="207">
                  <c:v>19375</c:v>
                </c:pt>
                <c:pt idx="208">
                  <c:v>19350</c:v>
                </c:pt>
                <c:pt idx="209">
                  <c:v>19250</c:v>
                </c:pt>
                <c:pt idx="210">
                  <c:v>19085</c:v>
                </c:pt>
                <c:pt idx="211">
                  <c:v>19150</c:v>
                </c:pt>
                <c:pt idx="212">
                  <c:v>19105</c:v>
                </c:pt>
                <c:pt idx="213">
                  <c:v>19175</c:v>
                </c:pt>
                <c:pt idx="214">
                  <c:v>19080</c:v>
                </c:pt>
                <c:pt idx="215">
                  <c:v>19050</c:v>
                </c:pt>
                <c:pt idx="216">
                  <c:v>19050</c:v>
                </c:pt>
                <c:pt idx="217">
                  <c:v>19200</c:v>
                </c:pt>
                <c:pt idx="218">
                  <c:v>19310</c:v>
                </c:pt>
                <c:pt idx="219">
                  <c:v>19330</c:v>
                </c:pt>
                <c:pt idx="220">
                  <c:v>19300</c:v>
                </c:pt>
                <c:pt idx="221">
                  <c:v>19345</c:v>
                </c:pt>
                <c:pt idx="222">
                  <c:v>19475</c:v>
                </c:pt>
                <c:pt idx="223">
                  <c:v>19450</c:v>
                </c:pt>
                <c:pt idx="224">
                  <c:v>19460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4F-4E64-9EA9-164DC2FFF4C7}"/>
            </c:ext>
          </c:extLst>
        </c:ser>
        <c:ser>
          <c:idx val="2"/>
          <c:order val="2"/>
          <c:tx>
            <c:strRef>
              <c:f>'[Microsoft PowerPoint 中的图表]Sheet1'!$D$1</c:f>
              <c:strCache>
                <c:ptCount val="1"/>
                <c:pt idx="0">
                  <c:v>LME镍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中的图表]Sheet1'!$D$2:$D$226</c:f>
              <c:numCache>
                <c:formatCode>###,###,###,###,##0.00_ </c:formatCode>
                <c:ptCount val="225"/>
                <c:pt idx="0">
                  <c:v>12690</c:v>
                </c:pt>
                <c:pt idx="1">
                  <c:v>12465</c:v>
                </c:pt>
                <c:pt idx="2">
                  <c:v>12615</c:v>
                </c:pt>
                <c:pt idx="3">
                  <c:v>12500</c:v>
                </c:pt>
                <c:pt idx="4">
                  <c:v>12450</c:v>
                </c:pt>
                <c:pt idx="5">
                  <c:v>12515</c:v>
                </c:pt>
                <c:pt idx="6">
                  <c:v>12900</c:v>
                </c:pt>
                <c:pt idx="7">
                  <c:v>12835</c:v>
                </c:pt>
                <c:pt idx="8">
                  <c:v>12670</c:v>
                </c:pt>
                <c:pt idx="9">
                  <c:v>12835</c:v>
                </c:pt>
                <c:pt idx="10">
                  <c:v>12415</c:v>
                </c:pt>
                <c:pt idx="11">
                  <c:v>12415</c:v>
                </c:pt>
                <c:pt idx="12">
                  <c:v>12455</c:v>
                </c:pt>
                <c:pt idx="13">
                  <c:v>12595</c:v>
                </c:pt>
                <c:pt idx="14">
                  <c:v>12720</c:v>
                </c:pt>
                <c:pt idx="15">
                  <c:v>12750</c:v>
                </c:pt>
                <c:pt idx="16">
                  <c:v>13000</c:v>
                </c:pt>
                <c:pt idx="17">
                  <c:v>13695</c:v>
                </c:pt>
                <c:pt idx="18">
                  <c:v>13750</c:v>
                </c:pt>
                <c:pt idx="19">
                  <c:v>13890</c:v>
                </c:pt>
                <c:pt idx="20">
                  <c:v>13650</c:v>
                </c:pt>
                <c:pt idx="21">
                  <c:v>13555</c:v>
                </c:pt>
                <c:pt idx="22">
                  <c:v>13545</c:v>
                </c:pt>
                <c:pt idx="23">
                  <c:v>13795</c:v>
                </c:pt>
                <c:pt idx="24">
                  <c:v>13540</c:v>
                </c:pt>
                <c:pt idx="25">
                  <c:v>13370</c:v>
                </c:pt>
                <c:pt idx="26">
                  <c:v>13490</c:v>
                </c:pt>
                <c:pt idx="27">
                  <c:v>13025</c:v>
                </c:pt>
                <c:pt idx="28">
                  <c:v>12970</c:v>
                </c:pt>
                <c:pt idx="29">
                  <c:v>12965</c:v>
                </c:pt>
                <c:pt idx="30">
                  <c:v>13215</c:v>
                </c:pt>
                <c:pt idx="31">
                  <c:v>13630</c:v>
                </c:pt>
                <c:pt idx="32">
                  <c:v>14150</c:v>
                </c:pt>
                <c:pt idx="33">
                  <c:v>14030</c:v>
                </c:pt>
                <c:pt idx="34">
                  <c:v>13600</c:v>
                </c:pt>
                <c:pt idx="35">
                  <c:v>13650</c:v>
                </c:pt>
                <c:pt idx="36">
                  <c:v>13590</c:v>
                </c:pt>
                <c:pt idx="37">
                  <c:v>13575</c:v>
                </c:pt>
                <c:pt idx="38">
                  <c:v>13800</c:v>
                </c:pt>
                <c:pt idx="39">
                  <c:v>13910</c:v>
                </c:pt>
                <c:pt idx="40">
                  <c:v>13885</c:v>
                </c:pt>
                <c:pt idx="41">
                  <c:v>13800</c:v>
                </c:pt>
                <c:pt idx="42">
                  <c:v>13510</c:v>
                </c:pt>
                <c:pt idx="43">
                  <c:v>13450</c:v>
                </c:pt>
                <c:pt idx="44">
                  <c:v>13335</c:v>
                </c:pt>
                <c:pt idx="45">
                  <c:v>13580</c:v>
                </c:pt>
                <c:pt idx="46">
                  <c:v>13370</c:v>
                </c:pt>
                <c:pt idx="47">
                  <c:v>13250</c:v>
                </c:pt>
                <c:pt idx="48">
                  <c:v>13345</c:v>
                </c:pt>
                <c:pt idx="49">
                  <c:v>13725</c:v>
                </c:pt>
                <c:pt idx="50">
                  <c:v>13830</c:v>
                </c:pt>
                <c:pt idx="51">
                  <c:v>13925</c:v>
                </c:pt>
                <c:pt idx="52">
                  <c:v>13685</c:v>
                </c:pt>
                <c:pt idx="53">
                  <c:v>13740</c:v>
                </c:pt>
                <c:pt idx="54">
                  <c:v>13430</c:v>
                </c:pt>
                <c:pt idx="55">
                  <c:v>13520</c:v>
                </c:pt>
                <c:pt idx="56">
                  <c:v>13330</c:v>
                </c:pt>
                <c:pt idx="57">
                  <c:v>13355</c:v>
                </c:pt>
                <c:pt idx="58">
                  <c:v>13050</c:v>
                </c:pt>
                <c:pt idx="59">
                  <c:v>12845</c:v>
                </c:pt>
                <c:pt idx="60">
                  <c:v>13030</c:v>
                </c:pt>
                <c:pt idx="61">
                  <c:v>12925</c:v>
                </c:pt>
                <c:pt idx="62">
                  <c:v>13245</c:v>
                </c:pt>
                <c:pt idx="63">
                  <c:v>13560</c:v>
                </c:pt>
                <c:pt idx="64">
                  <c:v>13060</c:v>
                </c:pt>
                <c:pt idx="65">
                  <c:v>13285</c:v>
                </c:pt>
                <c:pt idx="66">
                  <c:v>12890</c:v>
                </c:pt>
                <c:pt idx="67">
                  <c:v>13240</c:v>
                </c:pt>
                <c:pt idx="68">
                  <c:v>13700</c:v>
                </c:pt>
                <c:pt idx="69">
                  <c:v>13740</c:v>
                </c:pt>
                <c:pt idx="70">
                  <c:v>13585</c:v>
                </c:pt>
                <c:pt idx="71">
                  <c:v>14005</c:v>
                </c:pt>
                <c:pt idx="72">
                  <c:v>14150</c:v>
                </c:pt>
                <c:pt idx="73">
                  <c:v>13950</c:v>
                </c:pt>
                <c:pt idx="74">
                  <c:v>15105</c:v>
                </c:pt>
                <c:pt idx="75">
                  <c:v>15710</c:v>
                </c:pt>
                <c:pt idx="76">
                  <c:v>14640</c:v>
                </c:pt>
                <c:pt idx="77">
                  <c:v>14050</c:v>
                </c:pt>
                <c:pt idx="78">
                  <c:v>14250</c:v>
                </c:pt>
                <c:pt idx="79">
                  <c:v>14120</c:v>
                </c:pt>
                <c:pt idx="80">
                  <c:v>13945</c:v>
                </c:pt>
                <c:pt idx="81">
                  <c:v>13980</c:v>
                </c:pt>
                <c:pt idx="82">
                  <c:v>13725</c:v>
                </c:pt>
                <c:pt idx="83">
                  <c:v>13610</c:v>
                </c:pt>
                <c:pt idx="84">
                  <c:v>13915</c:v>
                </c:pt>
                <c:pt idx="85">
                  <c:v>13985</c:v>
                </c:pt>
                <c:pt idx="86">
                  <c:v>13835</c:v>
                </c:pt>
                <c:pt idx="87">
                  <c:v>13940</c:v>
                </c:pt>
                <c:pt idx="88">
                  <c:v>13790</c:v>
                </c:pt>
                <c:pt idx="89">
                  <c:v>13810</c:v>
                </c:pt>
                <c:pt idx="90">
                  <c:v>13910</c:v>
                </c:pt>
                <c:pt idx="91">
                  <c:v>14320</c:v>
                </c:pt>
                <c:pt idx="92">
                  <c:v>14490</c:v>
                </c:pt>
                <c:pt idx="93">
                  <c:v>14410</c:v>
                </c:pt>
                <c:pt idx="94">
                  <c:v>14580</c:v>
                </c:pt>
                <c:pt idx="95">
                  <c:v>14750</c:v>
                </c:pt>
                <c:pt idx="96">
                  <c:v>14615</c:v>
                </c:pt>
                <c:pt idx="97">
                  <c:v>14700</c:v>
                </c:pt>
                <c:pt idx="98">
                  <c:v>14510</c:v>
                </c:pt>
                <c:pt idx="99">
                  <c:v>14525</c:v>
                </c:pt>
                <c:pt idx="100">
                  <c:v>14840</c:v>
                </c:pt>
                <c:pt idx="101">
                  <c:v>14880</c:v>
                </c:pt>
                <c:pt idx="102">
                  <c:v>14870</c:v>
                </c:pt>
                <c:pt idx="103">
                  <c:v>15200</c:v>
                </c:pt>
                <c:pt idx="104">
                  <c:v>15150</c:v>
                </c:pt>
                <c:pt idx="105">
                  <c:v>15280</c:v>
                </c:pt>
                <c:pt idx="106">
                  <c:v>15415</c:v>
                </c:pt>
                <c:pt idx="107">
                  <c:v>15640</c:v>
                </c:pt>
                <c:pt idx="108">
                  <c:v>15750</c:v>
                </c:pt>
                <c:pt idx="109">
                  <c:v>15240</c:v>
                </c:pt>
                <c:pt idx="110">
                  <c:v>15310</c:v>
                </c:pt>
                <c:pt idx="111">
                  <c:v>15295</c:v>
                </c:pt>
                <c:pt idx="112">
                  <c:v>15180</c:v>
                </c:pt>
                <c:pt idx="113">
                  <c:v>15245</c:v>
                </c:pt>
                <c:pt idx="114">
                  <c:v>15265</c:v>
                </c:pt>
                <c:pt idx="115">
                  <c:v>14970</c:v>
                </c:pt>
                <c:pt idx="116">
                  <c:v>14545</c:v>
                </c:pt>
                <c:pt idx="117">
                  <c:v>14850</c:v>
                </c:pt>
                <c:pt idx="118">
                  <c:v>14980</c:v>
                </c:pt>
                <c:pt idx="119">
                  <c:v>15255</c:v>
                </c:pt>
                <c:pt idx="120">
                  <c:v>15060</c:v>
                </c:pt>
                <c:pt idx="121">
                  <c:v>14570</c:v>
                </c:pt>
                <c:pt idx="122">
                  <c:v>14700</c:v>
                </c:pt>
                <c:pt idx="123">
                  <c:v>14720</c:v>
                </c:pt>
                <c:pt idx="124">
                  <c:v>14910</c:v>
                </c:pt>
                <c:pt idx="125">
                  <c:v>14575</c:v>
                </c:pt>
                <c:pt idx="126">
                  <c:v>14620</c:v>
                </c:pt>
                <c:pt idx="127">
                  <c:v>14100</c:v>
                </c:pt>
                <c:pt idx="128">
                  <c:v>14170</c:v>
                </c:pt>
                <c:pt idx="129">
                  <c:v>13760</c:v>
                </c:pt>
                <c:pt idx="130">
                  <c:v>13970</c:v>
                </c:pt>
                <c:pt idx="131">
                  <c:v>13960</c:v>
                </c:pt>
                <c:pt idx="132">
                  <c:v>13630</c:v>
                </c:pt>
                <c:pt idx="133">
                  <c:v>14055</c:v>
                </c:pt>
                <c:pt idx="134">
                  <c:v>13870</c:v>
                </c:pt>
                <c:pt idx="135">
                  <c:v>13680</c:v>
                </c:pt>
                <c:pt idx="136">
                  <c:v>13460</c:v>
                </c:pt>
                <c:pt idx="137">
                  <c:v>13315</c:v>
                </c:pt>
                <c:pt idx="138">
                  <c:v>13220</c:v>
                </c:pt>
                <c:pt idx="139">
                  <c:v>13425</c:v>
                </c:pt>
                <c:pt idx="140">
                  <c:v>13440</c:v>
                </c:pt>
                <c:pt idx="141">
                  <c:v>13435</c:v>
                </c:pt>
                <c:pt idx="142">
                  <c:v>13535</c:v>
                </c:pt>
                <c:pt idx="143">
                  <c:v>13575</c:v>
                </c:pt>
                <c:pt idx="144">
                  <c:v>13720</c:v>
                </c:pt>
                <c:pt idx="145">
                  <c:v>13700</c:v>
                </c:pt>
                <c:pt idx="146">
                  <c:v>13770</c:v>
                </c:pt>
                <c:pt idx="147">
                  <c:v>13780</c:v>
                </c:pt>
                <c:pt idx="148">
                  <c:v>13225</c:v>
                </c:pt>
                <c:pt idx="149">
                  <c:v>13130</c:v>
                </c:pt>
                <c:pt idx="150">
                  <c:v>13225</c:v>
                </c:pt>
                <c:pt idx="151">
                  <c:v>13750</c:v>
                </c:pt>
                <c:pt idx="152">
                  <c:v>13920</c:v>
                </c:pt>
                <c:pt idx="153">
                  <c:v>14060</c:v>
                </c:pt>
                <c:pt idx="154">
                  <c:v>13635</c:v>
                </c:pt>
                <c:pt idx="155">
                  <c:v>13680</c:v>
                </c:pt>
                <c:pt idx="156">
                  <c:v>13345</c:v>
                </c:pt>
                <c:pt idx="157">
                  <c:v>12985</c:v>
                </c:pt>
                <c:pt idx="158">
                  <c:v>13115</c:v>
                </c:pt>
                <c:pt idx="159">
                  <c:v>13240</c:v>
                </c:pt>
                <c:pt idx="160">
                  <c:v>13560</c:v>
                </c:pt>
                <c:pt idx="161">
                  <c:v>13680</c:v>
                </c:pt>
                <c:pt idx="162">
                  <c:v>13570</c:v>
                </c:pt>
                <c:pt idx="163">
                  <c:v>13140</c:v>
                </c:pt>
                <c:pt idx="164">
                  <c:v>13310</c:v>
                </c:pt>
                <c:pt idx="165">
                  <c:v>13460</c:v>
                </c:pt>
                <c:pt idx="166">
                  <c:v>13415</c:v>
                </c:pt>
                <c:pt idx="167">
                  <c:v>13290</c:v>
                </c:pt>
                <c:pt idx="168">
                  <c:v>13010</c:v>
                </c:pt>
                <c:pt idx="169">
                  <c:v>12670</c:v>
                </c:pt>
                <c:pt idx="170">
                  <c:v>12475</c:v>
                </c:pt>
                <c:pt idx="171">
                  <c:v>12415</c:v>
                </c:pt>
                <c:pt idx="172">
                  <c:v>12490</c:v>
                </c:pt>
                <c:pt idx="173">
                  <c:v>12290</c:v>
                </c:pt>
                <c:pt idx="174">
                  <c:v>12205</c:v>
                </c:pt>
                <c:pt idx="175">
                  <c:v>12255</c:v>
                </c:pt>
                <c:pt idx="176">
                  <c:v>12285</c:v>
                </c:pt>
                <c:pt idx="177">
                  <c:v>12615</c:v>
                </c:pt>
                <c:pt idx="178">
                  <c:v>12515</c:v>
                </c:pt>
                <c:pt idx="179">
                  <c:v>12235</c:v>
                </c:pt>
                <c:pt idx="180">
                  <c:v>12320</c:v>
                </c:pt>
                <c:pt idx="181">
                  <c:v>12470</c:v>
                </c:pt>
                <c:pt idx="182">
                  <c:v>12530</c:v>
                </c:pt>
                <c:pt idx="183">
                  <c:v>12955</c:v>
                </c:pt>
                <c:pt idx="184">
                  <c:v>12980</c:v>
                </c:pt>
                <c:pt idx="185">
                  <c:v>12845</c:v>
                </c:pt>
                <c:pt idx="186">
                  <c:v>12895</c:v>
                </c:pt>
                <c:pt idx="187">
                  <c:v>12620</c:v>
                </c:pt>
                <c:pt idx="188">
                  <c:v>12480</c:v>
                </c:pt>
                <c:pt idx="189">
                  <c:v>12325</c:v>
                </c:pt>
                <c:pt idx="190">
                  <c:v>12420</c:v>
                </c:pt>
                <c:pt idx="191">
                  <c:v>12400</c:v>
                </c:pt>
                <c:pt idx="192">
                  <c:v>12770</c:v>
                </c:pt>
                <c:pt idx="193">
                  <c:v>12400</c:v>
                </c:pt>
                <c:pt idx="194">
                  <c:v>12395</c:v>
                </c:pt>
                <c:pt idx="195">
                  <c:v>12660</c:v>
                </c:pt>
                <c:pt idx="196">
                  <c:v>12775</c:v>
                </c:pt>
                <c:pt idx="197">
                  <c:v>12420</c:v>
                </c:pt>
                <c:pt idx="198">
                  <c:v>12710</c:v>
                </c:pt>
                <c:pt idx="199">
                  <c:v>12650</c:v>
                </c:pt>
                <c:pt idx="200">
                  <c:v>12450</c:v>
                </c:pt>
                <c:pt idx="201">
                  <c:v>12440</c:v>
                </c:pt>
                <c:pt idx="202">
                  <c:v>12140</c:v>
                </c:pt>
                <c:pt idx="203">
                  <c:v>12470</c:v>
                </c:pt>
                <c:pt idx="204">
                  <c:v>12455</c:v>
                </c:pt>
                <c:pt idx="205">
                  <c:v>12330</c:v>
                </c:pt>
                <c:pt idx="206">
                  <c:v>12295</c:v>
                </c:pt>
                <c:pt idx="207">
                  <c:v>12135</c:v>
                </c:pt>
                <c:pt idx="208">
                  <c:v>11835</c:v>
                </c:pt>
                <c:pt idx="209">
                  <c:v>11725</c:v>
                </c:pt>
                <c:pt idx="210">
                  <c:v>11700</c:v>
                </c:pt>
                <c:pt idx="211">
                  <c:v>11625</c:v>
                </c:pt>
                <c:pt idx="212">
                  <c:v>11555</c:v>
                </c:pt>
                <c:pt idx="213">
                  <c:v>11980</c:v>
                </c:pt>
                <c:pt idx="214">
                  <c:v>11680</c:v>
                </c:pt>
                <c:pt idx="215">
                  <c:v>11820</c:v>
                </c:pt>
                <c:pt idx="216">
                  <c:v>11670</c:v>
                </c:pt>
                <c:pt idx="217">
                  <c:v>11615</c:v>
                </c:pt>
                <c:pt idx="218">
                  <c:v>11470</c:v>
                </c:pt>
                <c:pt idx="219">
                  <c:v>11290</c:v>
                </c:pt>
                <c:pt idx="220">
                  <c:v>11370</c:v>
                </c:pt>
                <c:pt idx="221">
                  <c:v>11225</c:v>
                </c:pt>
                <c:pt idx="222">
                  <c:v>11340</c:v>
                </c:pt>
                <c:pt idx="223">
                  <c:v>11280</c:v>
                </c:pt>
                <c:pt idx="224">
                  <c:v>11200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4F-4E64-9EA9-164DC2FFF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6667504"/>
        <c:axId val="1279713440"/>
      </c:lineChart>
      <c:lineChart>
        <c:grouping val="standard"/>
        <c:varyColors val="0"/>
        <c:ser>
          <c:idx val="3"/>
          <c:order val="3"/>
          <c:tx>
            <c:strRef>
              <c:f>'[Microsoft PowerPoint 中的图表]Sheet1'!$E$1</c:f>
              <c:strCache>
                <c:ptCount val="1"/>
                <c:pt idx="0">
                  <c:v>LME铝（右）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中的图表]Sheet1'!$E$2:$E$226</c:f>
              <c:numCache>
                <c:formatCode>###,###,###,###,##0.00_ </c:formatCode>
                <c:ptCount val="225"/>
                <c:pt idx="0">
                  <c:v>2256</c:v>
                </c:pt>
                <c:pt idx="1">
                  <c:v>2241</c:v>
                </c:pt>
                <c:pt idx="2">
                  <c:v>2230</c:v>
                </c:pt>
                <c:pt idx="3">
                  <c:v>2205.5</c:v>
                </c:pt>
                <c:pt idx="4">
                  <c:v>2177.5</c:v>
                </c:pt>
                <c:pt idx="5">
                  <c:v>2143.5</c:v>
                </c:pt>
                <c:pt idx="6">
                  <c:v>2159</c:v>
                </c:pt>
                <c:pt idx="7">
                  <c:v>2179</c:v>
                </c:pt>
                <c:pt idx="8">
                  <c:v>2215</c:v>
                </c:pt>
                <c:pt idx="9">
                  <c:v>2227.5</c:v>
                </c:pt>
                <c:pt idx="10">
                  <c:v>2172</c:v>
                </c:pt>
                <c:pt idx="11">
                  <c:v>2187</c:v>
                </c:pt>
                <c:pt idx="12">
                  <c:v>2225</c:v>
                </c:pt>
                <c:pt idx="13">
                  <c:v>2256</c:v>
                </c:pt>
                <c:pt idx="14">
                  <c:v>2235</c:v>
                </c:pt>
                <c:pt idx="15">
                  <c:v>2213.5</c:v>
                </c:pt>
                <c:pt idx="16">
                  <c:v>2216</c:v>
                </c:pt>
                <c:pt idx="17">
                  <c:v>2237.5</c:v>
                </c:pt>
                <c:pt idx="18">
                  <c:v>2238</c:v>
                </c:pt>
                <c:pt idx="19">
                  <c:v>2251.5</c:v>
                </c:pt>
                <c:pt idx="20">
                  <c:v>2229</c:v>
                </c:pt>
                <c:pt idx="21">
                  <c:v>2224.5</c:v>
                </c:pt>
                <c:pt idx="22">
                  <c:v>2218</c:v>
                </c:pt>
                <c:pt idx="23">
                  <c:v>2228</c:v>
                </c:pt>
                <c:pt idx="24">
                  <c:v>2202</c:v>
                </c:pt>
                <c:pt idx="25">
                  <c:v>2196</c:v>
                </c:pt>
                <c:pt idx="26">
                  <c:v>2181.5</c:v>
                </c:pt>
                <c:pt idx="27">
                  <c:v>2168</c:v>
                </c:pt>
                <c:pt idx="28">
                  <c:v>2142</c:v>
                </c:pt>
                <c:pt idx="29">
                  <c:v>2129.5</c:v>
                </c:pt>
                <c:pt idx="30">
                  <c:v>2123.5</c:v>
                </c:pt>
                <c:pt idx="31">
                  <c:v>2138</c:v>
                </c:pt>
                <c:pt idx="32">
                  <c:v>2164</c:v>
                </c:pt>
                <c:pt idx="33">
                  <c:v>2189.5</c:v>
                </c:pt>
                <c:pt idx="34">
                  <c:v>2266</c:v>
                </c:pt>
                <c:pt idx="35">
                  <c:v>2239</c:v>
                </c:pt>
                <c:pt idx="36">
                  <c:v>2190</c:v>
                </c:pt>
                <c:pt idx="37">
                  <c:v>2194</c:v>
                </c:pt>
                <c:pt idx="38">
                  <c:v>2210</c:v>
                </c:pt>
                <c:pt idx="39">
                  <c:v>2188.5</c:v>
                </c:pt>
                <c:pt idx="40">
                  <c:v>2172.5</c:v>
                </c:pt>
                <c:pt idx="41">
                  <c:v>2158.5</c:v>
                </c:pt>
                <c:pt idx="42">
                  <c:v>2143</c:v>
                </c:pt>
                <c:pt idx="43">
                  <c:v>2144</c:v>
                </c:pt>
                <c:pt idx="44">
                  <c:v>2135</c:v>
                </c:pt>
                <c:pt idx="45">
                  <c:v>2136</c:v>
                </c:pt>
                <c:pt idx="46">
                  <c:v>2112.5</c:v>
                </c:pt>
                <c:pt idx="47">
                  <c:v>2082.5</c:v>
                </c:pt>
                <c:pt idx="48">
                  <c:v>2078.5</c:v>
                </c:pt>
                <c:pt idx="49">
                  <c:v>2097</c:v>
                </c:pt>
                <c:pt idx="50">
                  <c:v>2080</c:v>
                </c:pt>
                <c:pt idx="51">
                  <c:v>2096</c:v>
                </c:pt>
                <c:pt idx="52">
                  <c:v>2062.5</c:v>
                </c:pt>
                <c:pt idx="53">
                  <c:v>2069</c:v>
                </c:pt>
                <c:pt idx="54">
                  <c:v>2070.5</c:v>
                </c:pt>
                <c:pt idx="55">
                  <c:v>2073</c:v>
                </c:pt>
                <c:pt idx="56">
                  <c:v>2056.5</c:v>
                </c:pt>
                <c:pt idx="57">
                  <c:v>2059</c:v>
                </c:pt>
                <c:pt idx="58">
                  <c:v>2049</c:v>
                </c:pt>
                <c:pt idx="59">
                  <c:v>2022</c:v>
                </c:pt>
                <c:pt idx="60">
                  <c:v>2035</c:v>
                </c:pt>
                <c:pt idx="61">
                  <c:v>2009</c:v>
                </c:pt>
                <c:pt idx="62">
                  <c:v>1997</c:v>
                </c:pt>
                <c:pt idx="63">
                  <c:v>2010</c:v>
                </c:pt>
                <c:pt idx="64">
                  <c:v>1972</c:v>
                </c:pt>
                <c:pt idx="65">
                  <c:v>1969</c:v>
                </c:pt>
                <c:pt idx="66">
                  <c:v>1967</c:v>
                </c:pt>
                <c:pt idx="67">
                  <c:v>2113</c:v>
                </c:pt>
                <c:pt idx="68">
                  <c:v>2171.5</c:v>
                </c:pt>
                <c:pt idx="69">
                  <c:v>2253</c:v>
                </c:pt>
                <c:pt idx="70">
                  <c:v>2220.5</c:v>
                </c:pt>
                <c:pt idx="71">
                  <c:v>2325</c:v>
                </c:pt>
                <c:pt idx="72">
                  <c:v>2358.5</c:v>
                </c:pt>
                <c:pt idx="73">
                  <c:v>2375.5</c:v>
                </c:pt>
                <c:pt idx="74">
                  <c:v>2528.5</c:v>
                </c:pt>
                <c:pt idx="75">
                  <c:v>2602.5</c:v>
                </c:pt>
                <c:pt idx="76">
                  <c:v>2463</c:v>
                </c:pt>
                <c:pt idx="77">
                  <c:v>2452</c:v>
                </c:pt>
                <c:pt idx="78">
                  <c:v>2222</c:v>
                </c:pt>
                <c:pt idx="79">
                  <c:v>2248</c:v>
                </c:pt>
                <c:pt idx="80">
                  <c:v>2204</c:v>
                </c:pt>
                <c:pt idx="81">
                  <c:v>2249</c:v>
                </c:pt>
                <c:pt idx="82">
                  <c:v>2224</c:v>
                </c:pt>
                <c:pt idx="83">
                  <c:v>2258</c:v>
                </c:pt>
                <c:pt idx="84">
                  <c:v>2269</c:v>
                </c:pt>
                <c:pt idx="85">
                  <c:v>2349</c:v>
                </c:pt>
                <c:pt idx="86">
                  <c:v>2316</c:v>
                </c:pt>
                <c:pt idx="87">
                  <c:v>2384</c:v>
                </c:pt>
                <c:pt idx="88">
                  <c:v>2295</c:v>
                </c:pt>
                <c:pt idx="89">
                  <c:v>2327</c:v>
                </c:pt>
                <c:pt idx="90">
                  <c:v>2273.5</c:v>
                </c:pt>
                <c:pt idx="91">
                  <c:v>2285.5</c:v>
                </c:pt>
                <c:pt idx="92">
                  <c:v>2313</c:v>
                </c:pt>
                <c:pt idx="93">
                  <c:v>2319.5</c:v>
                </c:pt>
                <c:pt idx="94">
                  <c:v>2280</c:v>
                </c:pt>
                <c:pt idx="95">
                  <c:v>2297</c:v>
                </c:pt>
                <c:pt idx="96">
                  <c:v>2278.5</c:v>
                </c:pt>
                <c:pt idx="97">
                  <c:v>2265.5</c:v>
                </c:pt>
                <c:pt idx="98">
                  <c:v>2227</c:v>
                </c:pt>
                <c:pt idx="99">
                  <c:v>2271</c:v>
                </c:pt>
                <c:pt idx="100">
                  <c:v>2282</c:v>
                </c:pt>
                <c:pt idx="101">
                  <c:v>2260</c:v>
                </c:pt>
                <c:pt idx="102">
                  <c:v>2265.5</c:v>
                </c:pt>
                <c:pt idx="103">
                  <c:v>2285.5</c:v>
                </c:pt>
                <c:pt idx="104">
                  <c:v>2271</c:v>
                </c:pt>
                <c:pt idx="105">
                  <c:v>2324.5</c:v>
                </c:pt>
                <c:pt idx="106">
                  <c:v>2314.5</c:v>
                </c:pt>
                <c:pt idx="107">
                  <c:v>2317.5</c:v>
                </c:pt>
                <c:pt idx="108">
                  <c:v>2331</c:v>
                </c:pt>
                <c:pt idx="109">
                  <c:v>2287.5</c:v>
                </c:pt>
                <c:pt idx="110">
                  <c:v>2300</c:v>
                </c:pt>
                <c:pt idx="111">
                  <c:v>2309</c:v>
                </c:pt>
                <c:pt idx="112">
                  <c:v>2278</c:v>
                </c:pt>
                <c:pt idx="113">
                  <c:v>2277.5</c:v>
                </c:pt>
                <c:pt idx="114">
                  <c:v>2239.5</c:v>
                </c:pt>
                <c:pt idx="115">
                  <c:v>2220.5</c:v>
                </c:pt>
                <c:pt idx="116">
                  <c:v>2179</c:v>
                </c:pt>
                <c:pt idx="117">
                  <c:v>2179</c:v>
                </c:pt>
                <c:pt idx="118">
                  <c:v>2167</c:v>
                </c:pt>
                <c:pt idx="119">
                  <c:v>2166</c:v>
                </c:pt>
                <c:pt idx="120">
                  <c:v>2172</c:v>
                </c:pt>
                <c:pt idx="121">
                  <c:v>2152</c:v>
                </c:pt>
                <c:pt idx="122">
                  <c:v>2204.5</c:v>
                </c:pt>
                <c:pt idx="123">
                  <c:v>2173</c:v>
                </c:pt>
                <c:pt idx="124">
                  <c:v>2183</c:v>
                </c:pt>
                <c:pt idx="125">
                  <c:v>2153</c:v>
                </c:pt>
                <c:pt idx="126">
                  <c:v>2165</c:v>
                </c:pt>
                <c:pt idx="127">
                  <c:v>2120.5</c:v>
                </c:pt>
                <c:pt idx="128">
                  <c:v>2127</c:v>
                </c:pt>
                <c:pt idx="129">
                  <c:v>2098.5</c:v>
                </c:pt>
                <c:pt idx="130">
                  <c:v>2135.5</c:v>
                </c:pt>
                <c:pt idx="131">
                  <c:v>2140.5</c:v>
                </c:pt>
                <c:pt idx="132">
                  <c:v>2120.5</c:v>
                </c:pt>
                <c:pt idx="133">
                  <c:v>2104.5</c:v>
                </c:pt>
                <c:pt idx="134">
                  <c:v>2102</c:v>
                </c:pt>
                <c:pt idx="135">
                  <c:v>2130</c:v>
                </c:pt>
                <c:pt idx="136">
                  <c:v>2110</c:v>
                </c:pt>
                <c:pt idx="137">
                  <c:v>2040</c:v>
                </c:pt>
                <c:pt idx="138">
                  <c:v>2062</c:v>
                </c:pt>
                <c:pt idx="139">
                  <c:v>2075</c:v>
                </c:pt>
                <c:pt idx="140">
                  <c:v>2130</c:v>
                </c:pt>
                <c:pt idx="141">
                  <c:v>2082</c:v>
                </c:pt>
                <c:pt idx="142">
                  <c:v>2056.5</c:v>
                </c:pt>
                <c:pt idx="143">
                  <c:v>2054</c:v>
                </c:pt>
                <c:pt idx="144">
                  <c:v>2055</c:v>
                </c:pt>
                <c:pt idx="145">
                  <c:v>2054</c:v>
                </c:pt>
                <c:pt idx="146">
                  <c:v>2061</c:v>
                </c:pt>
                <c:pt idx="147">
                  <c:v>2036</c:v>
                </c:pt>
                <c:pt idx="148">
                  <c:v>2023</c:v>
                </c:pt>
                <c:pt idx="149">
                  <c:v>2016</c:v>
                </c:pt>
                <c:pt idx="150">
                  <c:v>2000.5</c:v>
                </c:pt>
                <c:pt idx="151">
                  <c:v>2026.5</c:v>
                </c:pt>
                <c:pt idx="152">
                  <c:v>2022</c:v>
                </c:pt>
                <c:pt idx="153">
                  <c:v>2118</c:v>
                </c:pt>
                <c:pt idx="154">
                  <c:v>2039</c:v>
                </c:pt>
                <c:pt idx="155">
                  <c:v>2052</c:v>
                </c:pt>
                <c:pt idx="156">
                  <c:v>2038</c:v>
                </c:pt>
                <c:pt idx="157">
                  <c:v>1994.5</c:v>
                </c:pt>
                <c:pt idx="158">
                  <c:v>1998</c:v>
                </c:pt>
                <c:pt idx="159">
                  <c:v>1999</c:v>
                </c:pt>
                <c:pt idx="160">
                  <c:v>2033</c:v>
                </c:pt>
                <c:pt idx="161">
                  <c:v>2040.5</c:v>
                </c:pt>
                <c:pt idx="162">
                  <c:v>2038.5</c:v>
                </c:pt>
                <c:pt idx="163">
                  <c:v>2021.5</c:v>
                </c:pt>
                <c:pt idx="164">
                  <c:v>2062</c:v>
                </c:pt>
                <c:pt idx="165">
                  <c:v>2088</c:v>
                </c:pt>
                <c:pt idx="166">
                  <c:v>2116</c:v>
                </c:pt>
                <c:pt idx="167">
                  <c:v>2127</c:v>
                </c:pt>
                <c:pt idx="168">
                  <c:v>2112</c:v>
                </c:pt>
                <c:pt idx="169">
                  <c:v>2083.5</c:v>
                </c:pt>
                <c:pt idx="170">
                  <c:v>2040</c:v>
                </c:pt>
                <c:pt idx="171">
                  <c:v>2046</c:v>
                </c:pt>
                <c:pt idx="172">
                  <c:v>2030.5</c:v>
                </c:pt>
                <c:pt idx="173">
                  <c:v>2030</c:v>
                </c:pt>
                <c:pt idx="174">
                  <c:v>2000</c:v>
                </c:pt>
                <c:pt idx="175">
                  <c:v>2035</c:v>
                </c:pt>
                <c:pt idx="176">
                  <c:v>1981.5</c:v>
                </c:pt>
                <c:pt idx="177">
                  <c:v>2014.5</c:v>
                </c:pt>
                <c:pt idx="178">
                  <c:v>2015.5</c:v>
                </c:pt>
                <c:pt idx="179">
                  <c:v>1985</c:v>
                </c:pt>
                <c:pt idx="180">
                  <c:v>2012</c:v>
                </c:pt>
                <c:pt idx="181">
                  <c:v>1981</c:v>
                </c:pt>
                <c:pt idx="182">
                  <c:v>2018.5</c:v>
                </c:pt>
                <c:pt idx="183">
                  <c:v>2034</c:v>
                </c:pt>
                <c:pt idx="184">
                  <c:v>2035</c:v>
                </c:pt>
                <c:pt idx="185">
                  <c:v>2020</c:v>
                </c:pt>
                <c:pt idx="186">
                  <c:v>2056.5</c:v>
                </c:pt>
                <c:pt idx="187">
                  <c:v>2030</c:v>
                </c:pt>
                <c:pt idx="188">
                  <c:v>2011.5</c:v>
                </c:pt>
                <c:pt idx="189">
                  <c:v>2047.5</c:v>
                </c:pt>
                <c:pt idx="190">
                  <c:v>2080</c:v>
                </c:pt>
                <c:pt idx="191">
                  <c:v>2166.5</c:v>
                </c:pt>
                <c:pt idx="192">
                  <c:v>2243.5</c:v>
                </c:pt>
                <c:pt idx="193">
                  <c:v>2140</c:v>
                </c:pt>
                <c:pt idx="194">
                  <c:v>2073.5</c:v>
                </c:pt>
                <c:pt idx="195">
                  <c:v>2031.5</c:v>
                </c:pt>
                <c:pt idx="196">
                  <c:v>2029</c:v>
                </c:pt>
                <c:pt idx="197">
                  <c:v>2024</c:v>
                </c:pt>
                <c:pt idx="198">
                  <c:v>2045</c:v>
                </c:pt>
                <c:pt idx="199">
                  <c:v>2028</c:v>
                </c:pt>
                <c:pt idx="200">
                  <c:v>2022</c:v>
                </c:pt>
                <c:pt idx="201">
                  <c:v>2018</c:v>
                </c:pt>
                <c:pt idx="202">
                  <c:v>2007.5</c:v>
                </c:pt>
                <c:pt idx="203">
                  <c:v>2022.5</c:v>
                </c:pt>
                <c:pt idx="204">
                  <c:v>2002.5</c:v>
                </c:pt>
                <c:pt idx="205">
                  <c:v>1997</c:v>
                </c:pt>
                <c:pt idx="206">
                  <c:v>1987.5</c:v>
                </c:pt>
                <c:pt idx="207">
                  <c:v>1981</c:v>
                </c:pt>
                <c:pt idx="208">
                  <c:v>1961</c:v>
                </c:pt>
                <c:pt idx="209">
                  <c:v>1980.5</c:v>
                </c:pt>
                <c:pt idx="210">
                  <c:v>1952</c:v>
                </c:pt>
                <c:pt idx="211">
                  <c:v>1946</c:v>
                </c:pt>
                <c:pt idx="212">
                  <c:v>1964</c:v>
                </c:pt>
                <c:pt idx="213">
                  <c:v>1967</c:v>
                </c:pt>
                <c:pt idx="214">
                  <c:v>1959</c:v>
                </c:pt>
                <c:pt idx="215">
                  <c:v>1950</c:v>
                </c:pt>
                <c:pt idx="216">
                  <c:v>1951</c:v>
                </c:pt>
                <c:pt idx="217">
                  <c:v>1977</c:v>
                </c:pt>
                <c:pt idx="218">
                  <c:v>1964.5</c:v>
                </c:pt>
                <c:pt idx="219">
                  <c:v>1934</c:v>
                </c:pt>
                <c:pt idx="220">
                  <c:v>1925</c:v>
                </c:pt>
                <c:pt idx="221">
                  <c:v>1931</c:v>
                </c:pt>
                <c:pt idx="222">
                  <c:v>1917</c:v>
                </c:pt>
                <c:pt idx="223">
                  <c:v>1914</c:v>
                </c:pt>
                <c:pt idx="224">
                  <c:v>1918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4F-4E64-9EA9-164DC2FFF4C7}"/>
            </c:ext>
          </c:extLst>
        </c:ser>
        <c:ser>
          <c:idx val="4"/>
          <c:order val="4"/>
          <c:tx>
            <c:strRef>
              <c:f>'[Microsoft PowerPoint 中的图表]Sheet1'!$F$1</c:f>
              <c:strCache>
                <c:ptCount val="1"/>
                <c:pt idx="0">
                  <c:v>LME锌（右）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中的图表]Sheet1'!$F$2:$F$226</c:f>
              <c:numCache>
                <c:formatCode>###,###,###,###,##0.00_ </c:formatCode>
                <c:ptCount val="225"/>
                <c:pt idx="0">
                  <c:v>3377</c:v>
                </c:pt>
                <c:pt idx="1">
                  <c:v>3350.5</c:v>
                </c:pt>
                <c:pt idx="2">
                  <c:v>3377</c:v>
                </c:pt>
                <c:pt idx="3">
                  <c:v>3396</c:v>
                </c:pt>
                <c:pt idx="4">
                  <c:v>3391.5</c:v>
                </c:pt>
                <c:pt idx="5">
                  <c:v>3401</c:v>
                </c:pt>
                <c:pt idx="6">
                  <c:v>3381</c:v>
                </c:pt>
                <c:pt idx="7">
                  <c:v>3420</c:v>
                </c:pt>
                <c:pt idx="8">
                  <c:v>3420</c:v>
                </c:pt>
                <c:pt idx="9">
                  <c:v>3474</c:v>
                </c:pt>
                <c:pt idx="10">
                  <c:v>3429</c:v>
                </c:pt>
                <c:pt idx="11">
                  <c:v>3445</c:v>
                </c:pt>
                <c:pt idx="12">
                  <c:v>3410</c:v>
                </c:pt>
                <c:pt idx="13">
                  <c:v>3463</c:v>
                </c:pt>
                <c:pt idx="14">
                  <c:v>3441</c:v>
                </c:pt>
                <c:pt idx="15">
                  <c:v>3443</c:v>
                </c:pt>
                <c:pt idx="16">
                  <c:v>3428</c:v>
                </c:pt>
                <c:pt idx="17">
                  <c:v>3482</c:v>
                </c:pt>
                <c:pt idx="18">
                  <c:v>3526</c:v>
                </c:pt>
                <c:pt idx="19">
                  <c:v>3609.5</c:v>
                </c:pt>
                <c:pt idx="20">
                  <c:v>3584.5</c:v>
                </c:pt>
                <c:pt idx="21">
                  <c:v>3589.5</c:v>
                </c:pt>
                <c:pt idx="22">
                  <c:v>3588</c:v>
                </c:pt>
                <c:pt idx="23">
                  <c:v>3577</c:v>
                </c:pt>
                <c:pt idx="24">
                  <c:v>3564</c:v>
                </c:pt>
                <c:pt idx="25">
                  <c:v>3530.5</c:v>
                </c:pt>
                <c:pt idx="26">
                  <c:v>3539</c:v>
                </c:pt>
                <c:pt idx="27">
                  <c:v>3460</c:v>
                </c:pt>
                <c:pt idx="28">
                  <c:v>3435.5</c:v>
                </c:pt>
                <c:pt idx="29">
                  <c:v>3433</c:v>
                </c:pt>
                <c:pt idx="30">
                  <c:v>3470</c:v>
                </c:pt>
                <c:pt idx="31">
                  <c:v>3518</c:v>
                </c:pt>
                <c:pt idx="32">
                  <c:v>3595</c:v>
                </c:pt>
                <c:pt idx="33">
                  <c:v>3618</c:v>
                </c:pt>
                <c:pt idx="34">
                  <c:v>3590</c:v>
                </c:pt>
                <c:pt idx="35">
                  <c:v>3587.5</c:v>
                </c:pt>
                <c:pt idx="36">
                  <c:v>3563.5</c:v>
                </c:pt>
                <c:pt idx="37">
                  <c:v>3524</c:v>
                </c:pt>
                <c:pt idx="38">
                  <c:v>3569</c:v>
                </c:pt>
                <c:pt idx="39">
                  <c:v>3588</c:v>
                </c:pt>
                <c:pt idx="40">
                  <c:v>3547</c:v>
                </c:pt>
                <c:pt idx="41">
                  <c:v>3498.5</c:v>
                </c:pt>
                <c:pt idx="42">
                  <c:v>3405</c:v>
                </c:pt>
                <c:pt idx="43">
                  <c:v>3396.5</c:v>
                </c:pt>
                <c:pt idx="44">
                  <c:v>3302</c:v>
                </c:pt>
                <c:pt idx="45">
                  <c:v>3335</c:v>
                </c:pt>
                <c:pt idx="46">
                  <c:v>3287</c:v>
                </c:pt>
                <c:pt idx="47">
                  <c:v>3241.5</c:v>
                </c:pt>
                <c:pt idx="48">
                  <c:v>3216</c:v>
                </c:pt>
                <c:pt idx="49">
                  <c:v>3259</c:v>
                </c:pt>
                <c:pt idx="50">
                  <c:v>3279</c:v>
                </c:pt>
                <c:pt idx="51">
                  <c:v>3279.5</c:v>
                </c:pt>
                <c:pt idx="52">
                  <c:v>3233</c:v>
                </c:pt>
                <c:pt idx="53">
                  <c:v>3285</c:v>
                </c:pt>
                <c:pt idx="54">
                  <c:v>3262</c:v>
                </c:pt>
                <c:pt idx="55">
                  <c:v>3243</c:v>
                </c:pt>
                <c:pt idx="56">
                  <c:v>3224</c:v>
                </c:pt>
                <c:pt idx="57">
                  <c:v>3223</c:v>
                </c:pt>
                <c:pt idx="58">
                  <c:v>3215</c:v>
                </c:pt>
                <c:pt idx="59">
                  <c:v>3254.5</c:v>
                </c:pt>
                <c:pt idx="60">
                  <c:v>3326.5</c:v>
                </c:pt>
                <c:pt idx="61">
                  <c:v>3291.5</c:v>
                </c:pt>
                <c:pt idx="62">
                  <c:v>3332</c:v>
                </c:pt>
                <c:pt idx="63">
                  <c:v>3284.5</c:v>
                </c:pt>
                <c:pt idx="64">
                  <c:v>3249</c:v>
                </c:pt>
                <c:pt idx="65">
                  <c:v>3234</c:v>
                </c:pt>
                <c:pt idx="66">
                  <c:v>3222</c:v>
                </c:pt>
                <c:pt idx="67">
                  <c:v>3216.5</c:v>
                </c:pt>
                <c:pt idx="68">
                  <c:v>3240</c:v>
                </c:pt>
                <c:pt idx="69">
                  <c:v>3236.5</c:v>
                </c:pt>
                <c:pt idx="70">
                  <c:v>3115</c:v>
                </c:pt>
                <c:pt idx="71">
                  <c:v>3121</c:v>
                </c:pt>
                <c:pt idx="72">
                  <c:v>3116</c:v>
                </c:pt>
                <c:pt idx="73">
                  <c:v>3115</c:v>
                </c:pt>
                <c:pt idx="74">
                  <c:v>3186.5</c:v>
                </c:pt>
                <c:pt idx="75">
                  <c:v>3232</c:v>
                </c:pt>
                <c:pt idx="76">
                  <c:v>3243.5</c:v>
                </c:pt>
                <c:pt idx="77">
                  <c:v>3215</c:v>
                </c:pt>
                <c:pt idx="78">
                  <c:v>3240.5</c:v>
                </c:pt>
                <c:pt idx="79">
                  <c:v>3162</c:v>
                </c:pt>
                <c:pt idx="80">
                  <c:v>3098</c:v>
                </c:pt>
                <c:pt idx="81">
                  <c:v>3120.5</c:v>
                </c:pt>
                <c:pt idx="82">
                  <c:v>3171</c:v>
                </c:pt>
                <c:pt idx="83">
                  <c:v>3100.5</c:v>
                </c:pt>
                <c:pt idx="84">
                  <c:v>3065.5</c:v>
                </c:pt>
                <c:pt idx="85">
                  <c:v>3028</c:v>
                </c:pt>
                <c:pt idx="86">
                  <c:v>2968</c:v>
                </c:pt>
                <c:pt idx="87">
                  <c:v>3066</c:v>
                </c:pt>
                <c:pt idx="88">
                  <c:v>3066</c:v>
                </c:pt>
                <c:pt idx="89">
                  <c:v>3072</c:v>
                </c:pt>
                <c:pt idx="90">
                  <c:v>3080</c:v>
                </c:pt>
                <c:pt idx="91">
                  <c:v>3020.5</c:v>
                </c:pt>
                <c:pt idx="92">
                  <c:v>3060.5</c:v>
                </c:pt>
                <c:pt idx="93">
                  <c:v>3055</c:v>
                </c:pt>
                <c:pt idx="94">
                  <c:v>3053</c:v>
                </c:pt>
                <c:pt idx="95">
                  <c:v>3080.5</c:v>
                </c:pt>
                <c:pt idx="96">
                  <c:v>3098</c:v>
                </c:pt>
                <c:pt idx="97">
                  <c:v>3038.5</c:v>
                </c:pt>
                <c:pt idx="98">
                  <c:v>3006</c:v>
                </c:pt>
                <c:pt idx="99">
                  <c:v>3022</c:v>
                </c:pt>
                <c:pt idx="100">
                  <c:v>3048</c:v>
                </c:pt>
                <c:pt idx="101">
                  <c:v>3080</c:v>
                </c:pt>
                <c:pt idx="102">
                  <c:v>3107</c:v>
                </c:pt>
                <c:pt idx="103">
                  <c:v>3100</c:v>
                </c:pt>
                <c:pt idx="104">
                  <c:v>3089</c:v>
                </c:pt>
                <c:pt idx="105">
                  <c:v>3094</c:v>
                </c:pt>
                <c:pt idx="106">
                  <c:v>3175</c:v>
                </c:pt>
                <c:pt idx="107">
                  <c:v>3205</c:v>
                </c:pt>
                <c:pt idx="108">
                  <c:v>3215</c:v>
                </c:pt>
                <c:pt idx="109">
                  <c:v>3183.5</c:v>
                </c:pt>
                <c:pt idx="110">
                  <c:v>3221</c:v>
                </c:pt>
                <c:pt idx="111">
                  <c:v>3229</c:v>
                </c:pt>
                <c:pt idx="112">
                  <c:v>3228</c:v>
                </c:pt>
                <c:pt idx="113">
                  <c:v>3220</c:v>
                </c:pt>
                <c:pt idx="114">
                  <c:v>3189</c:v>
                </c:pt>
                <c:pt idx="115">
                  <c:v>3108</c:v>
                </c:pt>
                <c:pt idx="116">
                  <c:v>3044</c:v>
                </c:pt>
                <c:pt idx="117">
                  <c:v>3056</c:v>
                </c:pt>
                <c:pt idx="118">
                  <c:v>3021.5</c:v>
                </c:pt>
                <c:pt idx="119">
                  <c:v>2993</c:v>
                </c:pt>
                <c:pt idx="120">
                  <c:v>2954</c:v>
                </c:pt>
                <c:pt idx="121">
                  <c:v>2895</c:v>
                </c:pt>
                <c:pt idx="122">
                  <c:v>2921</c:v>
                </c:pt>
                <c:pt idx="123">
                  <c:v>2938</c:v>
                </c:pt>
                <c:pt idx="124">
                  <c:v>2948</c:v>
                </c:pt>
                <c:pt idx="125">
                  <c:v>2915</c:v>
                </c:pt>
                <c:pt idx="126">
                  <c:v>2883</c:v>
                </c:pt>
                <c:pt idx="127">
                  <c:v>2797</c:v>
                </c:pt>
                <c:pt idx="128">
                  <c:v>2758</c:v>
                </c:pt>
                <c:pt idx="129">
                  <c:v>2759</c:v>
                </c:pt>
                <c:pt idx="130">
                  <c:v>2719.5</c:v>
                </c:pt>
                <c:pt idx="131">
                  <c:v>2658</c:v>
                </c:pt>
                <c:pt idx="132">
                  <c:v>2574</c:v>
                </c:pt>
                <c:pt idx="133">
                  <c:v>2598</c:v>
                </c:pt>
                <c:pt idx="134">
                  <c:v>2607</c:v>
                </c:pt>
                <c:pt idx="135">
                  <c:v>2527</c:v>
                </c:pt>
                <c:pt idx="136">
                  <c:v>2548</c:v>
                </c:pt>
                <c:pt idx="137">
                  <c:v>2583</c:v>
                </c:pt>
                <c:pt idx="138">
                  <c:v>2563</c:v>
                </c:pt>
                <c:pt idx="139">
                  <c:v>2635</c:v>
                </c:pt>
                <c:pt idx="140">
                  <c:v>2618.5</c:v>
                </c:pt>
                <c:pt idx="141">
                  <c:v>2630</c:v>
                </c:pt>
                <c:pt idx="142">
                  <c:v>2655</c:v>
                </c:pt>
                <c:pt idx="143">
                  <c:v>2626</c:v>
                </c:pt>
                <c:pt idx="144">
                  <c:v>2618</c:v>
                </c:pt>
                <c:pt idx="145">
                  <c:v>2590</c:v>
                </c:pt>
                <c:pt idx="146">
                  <c:v>2630</c:v>
                </c:pt>
                <c:pt idx="147">
                  <c:v>2628</c:v>
                </c:pt>
                <c:pt idx="148">
                  <c:v>2617</c:v>
                </c:pt>
                <c:pt idx="149">
                  <c:v>2651</c:v>
                </c:pt>
                <c:pt idx="150">
                  <c:v>2586</c:v>
                </c:pt>
                <c:pt idx="151">
                  <c:v>2648</c:v>
                </c:pt>
                <c:pt idx="152">
                  <c:v>2656</c:v>
                </c:pt>
                <c:pt idx="153">
                  <c:v>2684.5</c:v>
                </c:pt>
                <c:pt idx="154">
                  <c:v>2552.5</c:v>
                </c:pt>
                <c:pt idx="155">
                  <c:v>2492.5</c:v>
                </c:pt>
                <c:pt idx="156">
                  <c:v>2458</c:v>
                </c:pt>
                <c:pt idx="157">
                  <c:v>2325</c:v>
                </c:pt>
                <c:pt idx="158">
                  <c:v>2338</c:v>
                </c:pt>
                <c:pt idx="159">
                  <c:v>2360</c:v>
                </c:pt>
                <c:pt idx="160">
                  <c:v>2382</c:v>
                </c:pt>
                <c:pt idx="161">
                  <c:v>2434</c:v>
                </c:pt>
                <c:pt idx="162">
                  <c:v>2439</c:v>
                </c:pt>
                <c:pt idx="163">
                  <c:v>2442</c:v>
                </c:pt>
                <c:pt idx="164">
                  <c:v>2508</c:v>
                </c:pt>
                <c:pt idx="165">
                  <c:v>2535</c:v>
                </c:pt>
                <c:pt idx="166">
                  <c:v>2506</c:v>
                </c:pt>
                <c:pt idx="167">
                  <c:v>2485</c:v>
                </c:pt>
                <c:pt idx="168">
                  <c:v>2504</c:v>
                </c:pt>
                <c:pt idx="169">
                  <c:v>2475</c:v>
                </c:pt>
                <c:pt idx="170">
                  <c:v>2435.5</c:v>
                </c:pt>
                <c:pt idx="171">
                  <c:v>2436.5</c:v>
                </c:pt>
                <c:pt idx="172">
                  <c:v>2470.5</c:v>
                </c:pt>
                <c:pt idx="173">
                  <c:v>2412</c:v>
                </c:pt>
                <c:pt idx="174">
                  <c:v>2406</c:v>
                </c:pt>
                <c:pt idx="175">
                  <c:v>2338.5</c:v>
                </c:pt>
                <c:pt idx="176">
                  <c:v>2355</c:v>
                </c:pt>
                <c:pt idx="177">
                  <c:v>2369</c:v>
                </c:pt>
                <c:pt idx="178">
                  <c:v>2327.5</c:v>
                </c:pt>
                <c:pt idx="179">
                  <c:v>2287</c:v>
                </c:pt>
                <c:pt idx="180">
                  <c:v>2347</c:v>
                </c:pt>
                <c:pt idx="181">
                  <c:v>2399</c:v>
                </c:pt>
                <c:pt idx="182">
                  <c:v>2436</c:v>
                </c:pt>
                <c:pt idx="183">
                  <c:v>2441</c:v>
                </c:pt>
                <c:pt idx="184">
                  <c:v>2531</c:v>
                </c:pt>
                <c:pt idx="185">
                  <c:v>2526.5</c:v>
                </c:pt>
                <c:pt idx="186">
                  <c:v>2546</c:v>
                </c:pt>
                <c:pt idx="187">
                  <c:v>2552</c:v>
                </c:pt>
                <c:pt idx="188">
                  <c:v>2573</c:v>
                </c:pt>
                <c:pt idx="189">
                  <c:v>2619</c:v>
                </c:pt>
                <c:pt idx="190">
                  <c:v>2693</c:v>
                </c:pt>
                <c:pt idx="191">
                  <c:v>2633</c:v>
                </c:pt>
                <c:pt idx="192">
                  <c:v>2696</c:v>
                </c:pt>
                <c:pt idx="193">
                  <c:v>2645</c:v>
                </c:pt>
                <c:pt idx="194">
                  <c:v>2649</c:v>
                </c:pt>
                <c:pt idx="195">
                  <c:v>2691.5</c:v>
                </c:pt>
                <c:pt idx="196">
                  <c:v>2697.5</c:v>
                </c:pt>
                <c:pt idx="197">
                  <c:v>2638</c:v>
                </c:pt>
                <c:pt idx="198">
                  <c:v>2677</c:v>
                </c:pt>
                <c:pt idx="199">
                  <c:v>2662</c:v>
                </c:pt>
                <c:pt idx="200">
                  <c:v>2630</c:v>
                </c:pt>
                <c:pt idx="201">
                  <c:v>2653</c:v>
                </c:pt>
                <c:pt idx="202">
                  <c:v>2687</c:v>
                </c:pt>
                <c:pt idx="203">
                  <c:v>2696</c:v>
                </c:pt>
                <c:pt idx="204">
                  <c:v>2724</c:v>
                </c:pt>
                <c:pt idx="205">
                  <c:v>2698</c:v>
                </c:pt>
                <c:pt idx="206">
                  <c:v>2740</c:v>
                </c:pt>
                <c:pt idx="207">
                  <c:v>2704</c:v>
                </c:pt>
                <c:pt idx="208">
                  <c:v>2686</c:v>
                </c:pt>
                <c:pt idx="209">
                  <c:v>2695</c:v>
                </c:pt>
                <c:pt idx="210">
                  <c:v>2649</c:v>
                </c:pt>
                <c:pt idx="211">
                  <c:v>2590</c:v>
                </c:pt>
                <c:pt idx="212">
                  <c:v>2585</c:v>
                </c:pt>
                <c:pt idx="213">
                  <c:v>2653.5</c:v>
                </c:pt>
                <c:pt idx="214">
                  <c:v>2550</c:v>
                </c:pt>
                <c:pt idx="215">
                  <c:v>2572</c:v>
                </c:pt>
                <c:pt idx="216">
                  <c:v>2522</c:v>
                </c:pt>
                <c:pt idx="217">
                  <c:v>2521.5</c:v>
                </c:pt>
                <c:pt idx="218">
                  <c:v>2556</c:v>
                </c:pt>
                <c:pt idx="219">
                  <c:v>2548</c:v>
                </c:pt>
                <c:pt idx="220">
                  <c:v>2587</c:v>
                </c:pt>
                <c:pt idx="221">
                  <c:v>2542</c:v>
                </c:pt>
                <c:pt idx="222">
                  <c:v>2655</c:v>
                </c:pt>
                <c:pt idx="223">
                  <c:v>2641</c:v>
                </c:pt>
                <c:pt idx="224">
                  <c:v>2691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84F-4E64-9EA9-164DC2FFF4C7}"/>
            </c:ext>
          </c:extLst>
        </c:ser>
        <c:ser>
          <c:idx val="5"/>
          <c:order val="5"/>
          <c:tx>
            <c:strRef>
              <c:f>'[Microsoft PowerPoint 中的图表]Sheet1'!$G$1</c:f>
              <c:strCache>
                <c:ptCount val="1"/>
                <c:pt idx="0">
                  <c:v>LME铅（右）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中的图表]Sheet1'!$G$2:$G$226</c:f>
              <c:numCache>
                <c:formatCode>###,###,###,###,##0.00_ </c:formatCode>
                <c:ptCount val="225"/>
                <c:pt idx="0">
                  <c:v>2544</c:v>
                </c:pt>
                <c:pt idx="1">
                  <c:v>2580</c:v>
                </c:pt>
                <c:pt idx="2">
                  <c:v>2573</c:v>
                </c:pt>
                <c:pt idx="3">
                  <c:v>2590</c:v>
                </c:pt>
                <c:pt idx="4">
                  <c:v>2566</c:v>
                </c:pt>
                <c:pt idx="5">
                  <c:v>2608</c:v>
                </c:pt>
                <c:pt idx="6">
                  <c:v>2596</c:v>
                </c:pt>
                <c:pt idx="7">
                  <c:v>2572</c:v>
                </c:pt>
                <c:pt idx="8">
                  <c:v>2536</c:v>
                </c:pt>
                <c:pt idx="9">
                  <c:v>2582</c:v>
                </c:pt>
                <c:pt idx="10">
                  <c:v>2542.5</c:v>
                </c:pt>
                <c:pt idx="11">
                  <c:v>2555</c:v>
                </c:pt>
                <c:pt idx="12">
                  <c:v>2581</c:v>
                </c:pt>
                <c:pt idx="13">
                  <c:v>2608</c:v>
                </c:pt>
                <c:pt idx="14">
                  <c:v>2607</c:v>
                </c:pt>
                <c:pt idx="15">
                  <c:v>2610</c:v>
                </c:pt>
                <c:pt idx="16">
                  <c:v>2612</c:v>
                </c:pt>
                <c:pt idx="17">
                  <c:v>2621</c:v>
                </c:pt>
                <c:pt idx="18">
                  <c:v>2604</c:v>
                </c:pt>
                <c:pt idx="19">
                  <c:v>2643</c:v>
                </c:pt>
                <c:pt idx="20">
                  <c:v>2620.5</c:v>
                </c:pt>
                <c:pt idx="21">
                  <c:v>2624</c:v>
                </c:pt>
                <c:pt idx="22">
                  <c:v>2670</c:v>
                </c:pt>
                <c:pt idx="23">
                  <c:v>2683</c:v>
                </c:pt>
                <c:pt idx="24">
                  <c:v>2646</c:v>
                </c:pt>
                <c:pt idx="25">
                  <c:v>2592</c:v>
                </c:pt>
                <c:pt idx="26">
                  <c:v>2593</c:v>
                </c:pt>
                <c:pt idx="27">
                  <c:v>2540</c:v>
                </c:pt>
                <c:pt idx="28">
                  <c:v>2530</c:v>
                </c:pt>
                <c:pt idx="29">
                  <c:v>2511</c:v>
                </c:pt>
                <c:pt idx="30">
                  <c:v>2522</c:v>
                </c:pt>
                <c:pt idx="31">
                  <c:v>2577</c:v>
                </c:pt>
                <c:pt idx="32">
                  <c:v>2610</c:v>
                </c:pt>
                <c:pt idx="33">
                  <c:v>2640</c:v>
                </c:pt>
                <c:pt idx="34">
                  <c:v>2608</c:v>
                </c:pt>
                <c:pt idx="35">
                  <c:v>2569</c:v>
                </c:pt>
                <c:pt idx="36">
                  <c:v>2561</c:v>
                </c:pt>
                <c:pt idx="37">
                  <c:v>2524</c:v>
                </c:pt>
                <c:pt idx="38">
                  <c:v>2533</c:v>
                </c:pt>
                <c:pt idx="39">
                  <c:v>2598.5</c:v>
                </c:pt>
                <c:pt idx="40">
                  <c:v>2578.5</c:v>
                </c:pt>
                <c:pt idx="41">
                  <c:v>2530.5</c:v>
                </c:pt>
                <c:pt idx="42">
                  <c:v>2458</c:v>
                </c:pt>
                <c:pt idx="43">
                  <c:v>2454.5</c:v>
                </c:pt>
                <c:pt idx="44">
                  <c:v>2432</c:v>
                </c:pt>
                <c:pt idx="45">
                  <c:v>2436</c:v>
                </c:pt>
                <c:pt idx="46">
                  <c:v>2419.5</c:v>
                </c:pt>
                <c:pt idx="47">
                  <c:v>2372</c:v>
                </c:pt>
                <c:pt idx="48">
                  <c:v>2352</c:v>
                </c:pt>
                <c:pt idx="49">
                  <c:v>2347</c:v>
                </c:pt>
                <c:pt idx="50">
                  <c:v>2404</c:v>
                </c:pt>
                <c:pt idx="51">
                  <c:v>2453.5</c:v>
                </c:pt>
                <c:pt idx="52">
                  <c:v>2395</c:v>
                </c:pt>
                <c:pt idx="53">
                  <c:v>2416</c:v>
                </c:pt>
                <c:pt idx="54">
                  <c:v>2360</c:v>
                </c:pt>
                <c:pt idx="55">
                  <c:v>2345.5</c:v>
                </c:pt>
                <c:pt idx="56">
                  <c:v>2377</c:v>
                </c:pt>
                <c:pt idx="57">
                  <c:v>2378</c:v>
                </c:pt>
                <c:pt idx="58">
                  <c:v>2359.5</c:v>
                </c:pt>
                <c:pt idx="59">
                  <c:v>2366.5</c:v>
                </c:pt>
                <c:pt idx="60">
                  <c:v>2397</c:v>
                </c:pt>
                <c:pt idx="61">
                  <c:v>2403</c:v>
                </c:pt>
                <c:pt idx="62">
                  <c:v>2411</c:v>
                </c:pt>
                <c:pt idx="63">
                  <c:v>2400</c:v>
                </c:pt>
                <c:pt idx="64">
                  <c:v>2380</c:v>
                </c:pt>
                <c:pt idx="65">
                  <c:v>2383.5</c:v>
                </c:pt>
                <c:pt idx="66">
                  <c:v>2358.5</c:v>
                </c:pt>
                <c:pt idx="67">
                  <c:v>2397</c:v>
                </c:pt>
                <c:pt idx="68">
                  <c:v>2401</c:v>
                </c:pt>
                <c:pt idx="69">
                  <c:v>2388</c:v>
                </c:pt>
                <c:pt idx="70">
                  <c:v>2333</c:v>
                </c:pt>
                <c:pt idx="71">
                  <c:v>2329</c:v>
                </c:pt>
                <c:pt idx="72">
                  <c:v>2341.5</c:v>
                </c:pt>
                <c:pt idx="73">
                  <c:v>2342</c:v>
                </c:pt>
                <c:pt idx="74">
                  <c:v>2378</c:v>
                </c:pt>
                <c:pt idx="75">
                  <c:v>2347</c:v>
                </c:pt>
                <c:pt idx="76">
                  <c:v>2366</c:v>
                </c:pt>
                <c:pt idx="77">
                  <c:v>2348</c:v>
                </c:pt>
                <c:pt idx="78">
                  <c:v>2348.5</c:v>
                </c:pt>
                <c:pt idx="79">
                  <c:v>2325</c:v>
                </c:pt>
                <c:pt idx="80">
                  <c:v>2300.5</c:v>
                </c:pt>
                <c:pt idx="81">
                  <c:v>2336</c:v>
                </c:pt>
                <c:pt idx="82">
                  <c:v>2345</c:v>
                </c:pt>
                <c:pt idx="83">
                  <c:v>2336</c:v>
                </c:pt>
                <c:pt idx="84">
                  <c:v>2320</c:v>
                </c:pt>
                <c:pt idx="85">
                  <c:v>2279</c:v>
                </c:pt>
                <c:pt idx="86">
                  <c:v>2274</c:v>
                </c:pt>
                <c:pt idx="87">
                  <c:v>2301.5</c:v>
                </c:pt>
                <c:pt idx="88">
                  <c:v>2291</c:v>
                </c:pt>
                <c:pt idx="89">
                  <c:v>2300</c:v>
                </c:pt>
                <c:pt idx="90">
                  <c:v>2332</c:v>
                </c:pt>
                <c:pt idx="91">
                  <c:v>2380</c:v>
                </c:pt>
                <c:pt idx="92">
                  <c:v>2346</c:v>
                </c:pt>
                <c:pt idx="93">
                  <c:v>2321</c:v>
                </c:pt>
                <c:pt idx="94">
                  <c:v>2325</c:v>
                </c:pt>
                <c:pt idx="95">
                  <c:v>2330.5</c:v>
                </c:pt>
                <c:pt idx="96">
                  <c:v>2360</c:v>
                </c:pt>
                <c:pt idx="97">
                  <c:v>2448</c:v>
                </c:pt>
                <c:pt idx="98">
                  <c:v>2441</c:v>
                </c:pt>
                <c:pt idx="99">
                  <c:v>2502</c:v>
                </c:pt>
                <c:pt idx="100">
                  <c:v>2465</c:v>
                </c:pt>
                <c:pt idx="101">
                  <c:v>2423</c:v>
                </c:pt>
                <c:pt idx="102">
                  <c:v>2421</c:v>
                </c:pt>
                <c:pt idx="103">
                  <c:v>2445.5</c:v>
                </c:pt>
                <c:pt idx="104">
                  <c:v>2430</c:v>
                </c:pt>
                <c:pt idx="105">
                  <c:v>2428</c:v>
                </c:pt>
                <c:pt idx="106">
                  <c:v>2504</c:v>
                </c:pt>
                <c:pt idx="107">
                  <c:v>2510.5</c:v>
                </c:pt>
                <c:pt idx="108">
                  <c:v>2545</c:v>
                </c:pt>
                <c:pt idx="109">
                  <c:v>2468</c:v>
                </c:pt>
                <c:pt idx="110">
                  <c:v>2480</c:v>
                </c:pt>
                <c:pt idx="111">
                  <c:v>2458</c:v>
                </c:pt>
                <c:pt idx="112">
                  <c:v>2461</c:v>
                </c:pt>
                <c:pt idx="113">
                  <c:v>2464</c:v>
                </c:pt>
                <c:pt idx="114">
                  <c:v>2431</c:v>
                </c:pt>
                <c:pt idx="115">
                  <c:v>2411.5</c:v>
                </c:pt>
                <c:pt idx="116">
                  <c:v>2402.5</c:v>
                </c:pt>
                <c:pt idx="117">
                  <c:v>2397</c:v>
                </c:pt>
                <c:pt idx="118">
                  <c:v>2385</c:v>
                </c:pt>
                <c:pt idx="119">
                  <c:v>2389</c:v>
                </c:pt>
                <c:pt idx="120">
                  <c:v>2414</c:v>
                </c:pt>
                <c:pt idx="121">
                  <c:v>2408</c:v>
                </c:pt>
                <c:pt idx="122">
                  <c:v>2430</c:v>
                </c:pt>
                <c:pt idx="123">
                  <c:v>2407</c:v>
                </c:pt>
                <c:pt idx="124">
                  <c:v>2432</c:v>
                </c:pt>
                <c:pt idx="125">
                  <c:v>2398</c:v>
                </c:pt>
                <c:pt idx="126">
                  <c:v>2405</c:v>
                </c:pt>
                <c:pt idx="127">
                  <c:v>2373</c:v>
                </c:pt>
                <c:pt idx="128">
                  <c:v>2373</c:v>
                </c:pt>
                <c:pt idx="129">
                  <c:v>2321</c:v>
                </c:pt>
                <c:pt idx="130">
                  <c:v>2357</c:v>
                </c:pt>
                <c:pt idx="131">
                  <c:v>2283</c:v>
                </c:pt>
                <c:pt idx="132">
                  <c:v>2244</c:v>
                </c:pt>
                <c:pt idx="133">
                  <c:v>2140</c:v>
                </c:pt>
                <c:pt idx="134">
                  <c:v>2162</c:v>
                </c:pt>
                <c:pt idx="135">
                  <c:v>2183</c:v>
                </c:pt>
                <c:pt idx="136">
                  <c:v>2164</c:v>
                </c:pt>
                <c:pt idx="137">
                  <c:v>2118</c:v>
                </c:pt>
                <c:pt idx="138">
                  <c:v>2092.5</c:v>
                </c:pt>
                <c:pt idx="139">
                  <c:v>2100</c:v>
                </c:pt>
                <c:pt idx="140">
                  <c:v>2140</c:v>
                </c:pt>
                <c:pt idx="141">
                  <c:v>2132.5</c:v>
                </c:pt>
                <c:pt idx="142">
                  <c:v>2132.5</c:v>
                </c:pt>
                <c:pt idx="143">
                  <c:v>2141</c:v>
                </c:pt>
                <c:pt idx="144">
                  <c:v>2137.5</c:v>
                </c:pt>
                <c:pt idx="145">
                  <c:v>2133</c:v>
                </c:pt>
                <c:pt idx="146">
                  <c:v>2154</c:v>
                </c:pt>
                <c:pt idx="147">
                  <c:v>2115.5</c:v>
                </c:pt>
                <c:pt idx="148">
                  <c:v>2143</c:v>
                </c:pt>
                <c:pt idx="149">
                  <c:v>2136</c:v>
                </c:pt>
                <c:pt idx="150">
                  <c:v>2073</c:v>
                </c:pt>
                <c:pt idx="151">
                  <c:v>2122.5</c:v>
                </c:pt>
                <c:pt idx="152">
                  <c:v>2131</c:v>
                </c:pt>
                <c:pt idx="153">
                  <c:v>2136.5</c:v>
                </c:pt>
                <c:pt idx="154">
                  <c:v>2092</c:v>
                </c:pt>
                <c:pt idx="155">
                  <c:v>2070</c:v>
                </c:pt>
                <c:pt idx="156">
                  <c:v>2090</c:v>
                </c:pt>
                <c:pt idx="157">
                  <c:v>1992</c:v>
                </c:pt>
                <c:pt idx="158">
                  <c:v>2002</c:v>
                </c:pt>
                <c:pt idx="159">
                  <c:v>1977</c:v>
                </c:pt>
                <c:pt idx="160">
                  <c:v>1997</c:v>
                </c:pt>
                <c:pt idx="161">
                  <c:v>1999</c:v>
                </c:pt>
                <c:pt idx="162">
                  <c:v>1998</c:v>
                </c:pt>
                <c:pt idx="163">
                  <c:v>2006</c:v>
                </c:pt>
                <c:pt idx="164">
                  <c:v>2079</c:v>
                </c:pt>
                <c:pt idx="165">
                  <c:v>2069</c:v>
                </c:pt>
                <c:pt idx="166">
                  <c:v>2065.5</c:v>
                </c:pt>
                <c:pt idx="167">
                  <c:v>2071</c:v>
                </c:pt>
                <c:pt idx="168">
                  <c:v>2062</c:v>
                </c:pt>
                <c:pt idx="169">
                  <c:v>2101</c:v>
                </c:pt>
                <c:pt idx="170">
                  <c:v>2086</c:v>
                </c:pt>
                <c:pt idx="171">
                  <c:v>2067</c:v>
                </c:pt>
                <c:pt idx="172">
                  <c:v>2044</c:v>
                </c:pt>
                <c:pt idx="173">
                  <c:v>2036.5</c:v>
                </c:pt>
                <c:pt idx="174">
                  <c:v>2056</c:v>
                </c:pt>
                <c:pt idx="175">
                  <c:v>1970</c:v>
                </c:pt>
                <c:pt idx="176">
                  <c:v>1982</c:v>
                </c:pt>
                <c:pt idx="177">
                  <c:v>2042</c:v>
                </c:pt>
                <c:pt idx="178">
                  <c:v>2050</c:v>
                </c:pt>
                <c:pt idx="179">
                  <c:v>2040</c:v>
                </c:pt>
                <c:pt idx="180">
                  <c:v>2046</c:v>
                </c:pt>
                <c:pt idx="181">
                  <c:v>2025</c:v>
                </c:pt>
                <c:pt idx="182">
                  <c:v>2003</c:v>
                </c:pt>
                <c:pt idx="183">
                  <c:v>1995.5</c:v>
                </c:pt>
                <c:pt idx="184">
                  <c:v>2029</c:v>
                </c:pt>
                <c:pt idx="185">
                  <c:v>2018</c:v>
                </c:pt>
                <c:pt idx="186">
                  <c:v>1996.5</c:v>
                </c:pt>
                <c:pt idx="187">
                  <c:v>1975</c:v>
                </c:pt>
                <c:pt idx="188">
                  <c:v>2002</c:v>
                </c:pt>
                <c:pt idx="189">
                  <c:v>2009</c:v>
                </c:pt>
                <c:pt idx="190">
                  <c:v>2001</c:v>
                </c:pt>
                <c:pt idx="191">
                  <c:v>2020.5</c:v>
                </c:pt>
                <c:pt idx="192">
                  <c:v>2020</c:v>
                </c:pt>
                <c:pt idx="193">
                  <c:v>1971</c:v>
                </c:pt>
                <c:pt idx="194">
                  <c:v>1981</c:v>
                </c:pt>
                <c:pt idx="195">
                  <c:v>1934</c:v>
                </c:pt>
                <c:pt idx="196">
                  <c:v>1915</c:v>
                </c:pt>
                <c:pt idx="197">
                  <c:v>1909</c:v>
                </c:pt>
                <c:pt idx="198">
                  <c:v>2037</c:v>
                </c:pt>
                <c:pt idx="199">
                  <c:v>2091</c:v>
                </c:pt>
                <c:pt idx="200">
                  <c:v>2079</c:v>
                </c:pt>
                <c:pt idx="201">
                  <c:v>2013</c:v>
                </c:pt>
                <c:pt idx="202">
                  <c:v>1992</c:v>
                </c:pt>
                <c:pt idx="203">
                  <c:v>1966</c:v>
                </c:pt>
                <c:pt idx="204">
                  <c:v>1997</c:v>
                </c:pt>
                <c:pt idx="205">
                  <c:v>1995</c:v>
                </c:pt>
                <c:pt idx="206">
                  <c:v>2003.5</c:v>
                </c:pt>
                <c:pt idx="207">
                  <c:v>1988</c:v>
                </c:pt>
                <c:pt idx="208">
                  <c:v>1982</c:v>
                </c:pt>
                <c:pt idx="209">
                  <c:v>1971.5</c:v>
                </c:pt>
                <c:pt idx="210">
                  <c:v>1916</c:v>
                </c:pt>
                <c:pt idx="211">
                  <c:v>1867</c:v>
                </c:pt>
                <c:pt idx="212">
                  <c:v>1933</c:v>
                </c:pt>
                <c:pt idx="213">
                  <c:v>1995</c:v>
                </c:pt>
                <c:pt idx="214">
                  <c:v>1948</c:v>
                </c:pt>
                <c:pt idx="215">
                  <c:v>1910</c:v>
                </c:pt>
                <c:pt idx="216">
                  <c:v>1899</c:v>
                </c:pt>
                <c:pt idx="217">
                  <c:v>1947</c:v>
                </c:pt>
                <c:pt idx="218">
                  <c:v>1957</c:v>
                </c:pt>
                <c:pt idx="219">
                  <c:v>1910</c:v>
                </c:pt>
                <c:pt idx="220">
                  <c:v>1908</c:v>
                </c:pt>
                <c:pt idx="221">
                  <c:v>1918</c:v>
                </c:pt>
                <c:pt idx="222">
                  <c:v>1943</c:v>
                </c:pt>
                <c:pt idx="223">
                  <c:v>1960</c:v>
                </c:pt>
                <c:pt idx="224">
                  <c:v>2005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84F-4E64-9EA9-164DC2FFF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6633504"/>
        <c:axId val="1278179968"/>
      </c:lineChart>
      <c:dateAx>
        <c:axId val="1106667504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79713440"/>
        <c:crosses val="autoZero"/>
        <c:auto val="1"/>
        <c:lblOffset val="100"/>
        <c:baseTimeUnit val="days"/>
      </c:dateAx>
      <c:valAx>
        <c:axId val="1279713440"/>
        <c:scaling>
          <c:orientation val="minMax"/>
        </c:scaling>
        <c:delete val="0"/>
        <c:axPos val="l"/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06667504"/>
        <c:crosses val="autoZero"/>
        <c:crossBetween val="between"/>
      </c:valAx>
      <c:valAx>
        <c:axId val="1278179968"/>
        <c:scaling>
          <c:orientation val="minMax"/>
        </c:scaling>
        <c:delete val="0"/>
        <c:axPos val="r"/>
        <c:numFmt formatCode="###,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06633504"/>
        <c:crosses val="max"/>
        <c:crossBetween val="between"/>
      </c:valAx>
      <c:dateAx>
        <c:axId val="1106633504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1278179968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MICEX 布伦特原油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中的图表]Sheet1'!$A$2:$A$234</c:f>
              <c:numCache>
                <c:formatCode>yyyy\-mm\-dd;@</c:formatCode>
                <c:ptCount val="233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43189</c:v>
                </c:pt>
                <c:pt idx="64">
                  <c:v>43192</c:v>
                </c:pt>
                <c:pt idx="65">
                  <c:v>43193</c:v>
                </c:pt>
                <c:pt idx="66">
                  <c:v>43194</c:v>
                </c:pt>
                <c:pt idx="67">
                  <c:v>43195</c:v>
                </c:pt>
                <c:pt idx="68">
                  <c:v>43196</c:v>
                </c:pt>
                <c:pt idx="69">
                  <c:v>43199</c:v>
                </c:pt>
                <c:pt idx="70">
                  <c:v>43200</c:v>
                </c:pt>
                <c:pt idx="71">
                  <c:v>43201</c:v>
                </c:pt>
                <c:pt idx="72">
                  <c:v>43202</c:v>
                </c:pt>
                <c:pt idx="73">
                  <c:v>43203</c:v>
                </c:pt>
                <c:pt idx="74">
                  <c:v>43206</c:v>
                </c:pt>
                <c:pt idx="75">
                  <c:v>43207</c:v>
                </c:pt>
                <c:pt idx="76">
                  <c:v>43208</c:v>
                </c:pt>
                <c:pt idx="77">
                  <c:v>43209</c:v>
                </c:pt>
                <c:pt idx="78">
                  <c:v>43210</c:v>
                </c:pt>
                <c:pt idx="79">
                  <c:v>43213</c:v>
                </c:pt>
                <c:pt idx="80">
                  <c:v>43214</c:v>
                </c:pt>
                <c:pt idx="81">
                  <c:v>43215</c:v>
                </c:pt>
                <c:pt idx="82">
                  <c:v>43216</c:v>
                </c:pt>
                <c:pt idx="83">
                  <c:v>43217</c:v>
                </c:pt>
                <c:pt idx="84">
                  <c:v>43218</c:v>
                </c:pt>
                <c:pt idx="85">
                  <c:v>43220</c:v>
                </c:pt>
                <c:pt idx="86">
                  <c:v>43221</c:v>
                </c:pt>
                <c:pt idx="87">
                  <c:v>43222</c:v>
                </c:pt>
                <c:pt idx="88">
                  <c:v>43223</c:v>
                </c:pt>
                <c:pt idx="89">
                  <c:v>43224</c:v>
                </c:pt>
                <c:pt idx="90">
                  <c:v>43227</c:v>
                </c:pt>
                <c:pt idx="91">
                  <c:v>43228</c:v>
                </c:pt>
                <c:pt idx="92">
                  <c:v>43229</c:v>
                </c:pt>
                <c:pt idx="93">
                  <c:v>43230</c:v>
                </c:pt>
                <c:pt idx="94">
                  <c:v>43231</c:v>
                </c:pt>
                <c:pt idx="95">
                  <c:v>43234</c:v>
                </c:pt>
                <c:pt idx="96">
                  <c:v>43235</c:v>
                </c:pt>
                <c:pt idx="97">
                  <c:v>43236</c:v>
                </c:pt>
                <c:pt idx="98">
                  <c:v>43237</c:v>
                </c:pt>
                <c:pt idx="99">
                  <c:v>43238</c:v>
                </c:pt>
                <c:pt idx="100">
                  <c:v>43241</c:v>
                </c:pt>
                <c:pt idx="101">
                  <c:v>43242</c:v>
                </c:pt>
                <c:pt idx="102">
                  <c:v>43243</c:v>
                </c:pt>
                <c:pt idx="103">
                  <c:v>43244</c:v>
                </c:pt>
                <c:pt idx="104">
                  <c:v>43245</c:v>
                </c:pt>
                <c:pt idx="105">
                  <c:v>43248</c:v>
                </c:pt>
                <c:pt idx="106">
                  <c:v>43249</c:v>
                </c:pt>
                <c:pt idx="107">
                  <c:v>43250</c:v>
                </c:pt>
                <c:pt idx="108">
                  <c:v>43251</c:v>
                </c:pt>
                <c:pt idx="109">
                  <c:v>43252</c:v>
                </c:pt>
                <c:pt idx="110">
                  <c:v>43255</c:v>
                </c:pt>
                <c:pt idx="111">
                  <c:v>43256</c:v>
                </c:pt>
                <c:pt idx="112">
                  <c:v>43257</c:v>
                </c:pt>
                <c:pt idx="113">
                  <c:v>43258</c:v>
                </c:pt>
                <c:pt idx="114">
                  <c:v>43259</c:v>
                </c:pt>
                <c:pt idx="115">
                  <c:v>43260</c:v>
                </c:pt>
                <c:pt idx="116">
                  <c:v>43262</c:v>
                </c:pt>
                <c:pt idx="117">
                  <c:v>43263</c:v>
                </c:pt>
                <c:pt idx="118">
                  <c:v>43264</c:v>
                </c:pt>
                <c:pt idx="119">
                  <c:v>43265</c:v>
                </c:pt>
                <c:pt idx="120">
                  <c:v>43266</c:v>
                </c:pt>
                <c:pt idx="121">
                  <c:v>43269</c:v>
                </c:pt>
                <c:pt idx="122">
                  <c:v>43270</c:v>
                </c:pt>
                <c:pt idx="123">
                  <c:v>43271</c:v>
                </c:pt>
                <c:pt idx="124">
                  <c:v>43272</c:v>
                </c:pt>
                <c:pt idx="125">
                  <c:v>43273</c:v>
                </c:pt>
                <c:pt idx="126">
                  <c:v>43276</c:v>
                </c:pt>
                <c:pt idx="127">
                  <c:v>43277</c:v>
                </c:pt>
                <c:pt idx="128">
                  <c:v>43278</c:v>
                </c:pt>
                <c:pt idx="129">
                  <c:v>43279</c:v>
                </c:pt>
                <c:pt idx="130">
                  <c:v>43280</c:v>
                </c:pt>
                <c:pt idx="131">
                  <c:v>43283</c:v>
                </c:pt>
                <c:pt idx="132">
                  <c:v>43284</c:v>
                </c:pt>
                <c:pt idx="133">
                  <c:v>43285</c:v>
                </c:pt>
                <c:pt idx="134">
                  <c:v>43286</c:v>
                </c:pt>
                <c:pt idx="135">
                  <c:v>43287</c:v>
                </c:pt>
                <c:pt idx="136">
                  <c:v>43290</c:v>
                </c:pt>
                <c:pt idx="137">
                  <c:v>43291</c:v>
                </c:pt>
                <c:pt idx="138">
                  <c:v>43292</c:v>
                </c:pt>
                <c:pt idx="139">
                  <c:v>43293</c:v>
                </c:pt>
                <c:pt idx="140">
                  <c:v>43294</c:v>
                </c:pt>
                <c:pt idx="141">
                  <c:v>43297</c:v>
                </c:pt>
                <c:pt idx="142">
                  <c:v>43298</c:v>
                </c:pt>
                <c:pt idx="143">
                  <c:v>43299</c:v>
                </c:pt>
                <c:pt idx="144">
                  <c:v>43300</c:v>
                </c:pt>
                <c:pt idx="145">
                  <c:v>43301</c:v>
                </c:pt>
                <c:pt idx="146">
                  <c:v>43304</c:v>
                </c:pt>
                <c:pt idx="147">
                  <c:v>43305</c:v>
                </c:pt>
                <c:pt idx="148">
                  <c:v>43306</c:v>
                </c:pt>
                <c:pt idx="149">
                  <c:v>43307</c:v>
                </c:pt>
                <c:pt idx="150">
                  <c:v>43308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43318</c:v>
                </c:pt>
                <c:pt idx="157">
                  <c:v>43319</c:v>
                </c:pt>
                <c:pt idx="158">
                  <c:v>43320</c:v>
                </c:pt>
                <c:pt idx="159">
                  <c:v>43321</c:v>
                </c:pt>
                <c:pt idx="160">
                  <c:v>43322</c:v>
                </c:pt>
                <c:pt idx="161">
                  <c:v>43325</c:v>
                </c:pt>
                <c:pt idx="162">
                  <c:v>43326</c:v>
                </c:pt>
                <c:pt idx="163">
                  <c:v>43327</c:v>
                </c:pt>
                <c:pt idx="164">
                  <c:v>43328</c:v>
                </c:pt>
                <c:pt idx="165">
                  <c:v>43329</c:v>
                </c:pt>
                <c:pt idx="166">
                  <c:v>43332</c:v>
                </c:pt>
                <c:pt idx="167">
                  <c:v>43333</c:v>
                </c:pt>
                <c:pt idx="168">
                  <c:v>43334</c:v>
                </c:pt>
                <c:pt idx="169">
                  <c:v>43335</c:v>
                </c:pt>
                <c:pt idx="170">
                  <c:v>43336</c:v>
                </c:pt>
                <c:pt idx="171">
                  <c:v>43339</c:v>
                </c:pt>
                <c:pt idx="172">
                  <c:v>43340</c:v>
                </c:pt>
                <c:pt idx="173">
                  <c:v>43341</c:v>
                </c:pt>
                <c:pt idx="174">
                  <c:v>43342</c:v>
                </c:pt>
                <c:pt idx="175">
                  <c:v>43343</c:v>
                </c:pt>
                <c:pt idx="176">
                  <c:v>43346</c:v>
                </c:pt>
                <c:pt idx="177">
                  <c:v>43347</c:v>
                </c:pt>
                <c:pt idx="178">
                  <c:v>43348</c:v>
                </c:pt>
                <c:pt idx="179">
                  <c:v>43349</c:v>
                </c:pt>
                <c:pt idx="180">
                  <c:v>43350</c:v>
                </c:pt>
                <c:pt idx="181">
                  <c:v>43353</c:v>
                </c:pt>
                <c:pt idx="182">
                  <c:v>43354</c:v>
                </c:pt>
                <c:pt idx="183">
                  <c:v>43355</c:v>
                </c:pt>
                <c:pt idx="184">
                  <c:v>43356</c:v>
                </c:pt>
                <c:pt idx="185">
                  <c:v>43357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43367</c:v>
                </c:pt>
                <c:pt idx="192">
                  <c:v>43368</c:v>
                </c:pt>
                <c:pt idx="193">
                  <c:v>43369</c:v>
                </c:pt>
                <c:pt idx="194">
                  <c:v>43370</c:v>
                </c:pt>
                <c:pt idx="195">
                  <c:v>43371</c:v>
                </c:pt>
                <c:pt idx="196">
                  <c:v>43374</c:v>
                </c:pt>
                <c:pt idx="197">
                  <c:v>43375</c:v>
                </c:pt>
                <c:pt idx="198">
                  <c:v>43376</c:v>
                </c:pt>
                <c:pt idx="199">
                  <c:v>43377</c:v>
                </c:pt>
                <c:pt idx="200">
                  <c:v>43378</c:v>
                </c:pt>
                <c:pt idx="201">
                  <c:v>43381</c:v>
                </c:pt>
                <c:pt idx="202">
                  <c:v>43382</c:v>
                </c:pt>
                <c:pt idx="203">
                  <c:v>43383</c:v>
                </c:pt>
                <c:pt idx="204">
                  <c:v>43384</c:v>
                </c:pt>
                <c:pt idx="205">
                  <c:v>43385</c:v>
                </c:pt>
                <c:pt idx="206">
                  <c:v>43388</c:v>
                </c:pt>
                <c:pt idx="207">
                  <c:v>43389</c:v>
                </c:pt>
                <c:pt idx="208">
                  <c:v>43390</c:v>
                </c:pt>
                <c:pt idx="209">
                  <c:v>43391</c:v>
                </c:pt>
                <c:pt idx="210">
                  <c:v>43392</c:v>
                </c:pt>
                <c:pt idx="211">
                  <c:v>43395</c:v>
                </c:pt>
                <c:pt idx="212">
                  <c:v>43396</c:v>
                </c:pt>
                <c:pt idx="213">
                  <c:v>43397</c:v>
                </c:pt>
                <c:pt idx="214">
                  <c:v>43398</c:v>
                </c:pt>
                <c:pt idx="215">
                  <c:v>43399</c:v>
                </c:pt>
                <c:pt idx="216">
                  <c:v>43402</c:v>
                </c:pt>
                <c:pt idx="217">
                  <c:v>43403</c:v>
                </c:pt>
                <c:pt idx="218">
                  <c:v>43404</c:v>
                </c:pt>
                <c:pt idx="219">
                  <c:v>43405</c:v>
                </c:pt>
                <c:pt idx="220">
                  <c:v>43406</c:v>
                </c:pt>
                <c:pt idx="221">
                  <c:v>43409</c:v>
                </c:pt>
                <c:pt idx="222">
                  <c:v>43410</c:v>
                </c:pt>
                <c:pt idx="223">
                  <c:v>43411</c:v>
                </c:pt>
                <c:pt idx="224">
                  <c:v>43412</c:v>
                </c:pt>
                <c:pt idx="225">
                  <c:v>43413</c:v>
                </c:pt>
                <c:pt idx="226">
                  <c:v>43416</c:v>
                </c:pt>
                <c:pt idx="227">
                  <c:v>43417</c:v>
                </c:pt>
                <c:pt idx="228">
                  <c:v>43418</c:v>
                </c:pt>
                <c:pt idx="229">
                  <c:v>43419</c:v>
                </c:pt>
                <c:pt idx="230">
                  <c:v>43420</c:v>
                </c:pt>
                <c:pt idx="231">
                  <c:v>43423</c:v>
                </c:pt>
                <c:pt idx="232">
                  <c:v>43424</c:v>
                </c:pt>
              </c:numCache>
            </c:numRef>
          </c:cat>
          <c:val>
            <c:numRef>
              <c:f>'[Microsoft PowerPoint 中的图表]Sheet1'!$B$2:$B$234</c:f>
              <c:numCache>
                <c:formatCode>###,###,###,###,##0.00_ </c:formatCode>
                <c:ptCount val="233"/>
                <c:pt idx="1">
                  <c:v>67.489999999999995</c:v>
                </c:pt>
                <c:pt idx="2">
                  <c:v>67.83</c:v>
                </c:pt>
                <c:pt idx="3">
                  <c:v>67.59</c:v>
                </c:pt>
                <c:pt idx="5">
                  <c:v>67.83</c:v>
                </c:pt>
                <c:pt idx="6">
                  <c:v>69.040000000000006</c:v>
                </c:pt>
                <c:pt idx="7">
                  <c:v>69.599999999999994</c:v>
                </c:pt>
                <c:pt idx="8">
                  <c:v>69.13</c:v>
                </c:pt>
                <c:pt idx="9">
                  <c:v>69.89</c:v>
                </c:pt>
                <c:pt idx="10">
                  <c:v>69.56</c:v>
                </c:pt>
                <c:pt idx="11">
                  <c:v>69.2</c:v>
                </c:pt>
                <c:pt idx="12">
                  <c:v>68.87</c:v>
                </c:pt>
                <c:pt idx="13">
                  <c:v>68.599999999999994</c:v>
                </c:pt>
                <c:pt idx="14">
                  <c:v>68.75</c:v>
                </c:pt>
                <c:pt idx="15">
                  <c:v>69.81</c:v>
                </c:pt>
                <c:pt idx="16">
                  <c:v>70.069999999999993</c:v>
                </c:pt>
                <c:pt idx="17">
                  <c:v>70.98</c:v>
                </c:pt>
                <c:pt idx="18">
                  <c:v>70.2</c:v>
                </c:pt>
                <c:pt idx="19">
                  <c:v>69.48</c:v>
                </c:pt>
                <c:pt idx="20">
                  <c:v>68.599999999999994</c:v>
                </c:pt>
                <c:pt idx="21">
                  <c:v>68.81</c:v>
                </c:pt>
                <c:pt idx="22">
                  <c:v>69.459999999999994</c:v>
                </c:pt>
                <c:pt idx="23">
                  <c:v>68.150000000000006</c:v>
                </c:pt>
                <c:pt idx="24">
                  <c:v>67.95</c:v>
                </c:pt>
                <c:pt idx="25">
                  <c:v>67.17</c:v>
                </c:pt>
                <c:pt idx="26">
                  <c:v>66.430000000000007</c:v>
                </c:pt>
                <c:pt idx="27">
                  <c:v>65.08</c:v>
                </c:pt>
                <c:pt idx="28">
                  <c:v>63.6</c:v>
                </c:pt>
                <c:pt idx="29">
                  <c:v>63.26</c:v>
                </c:pt>
                <c:pt idx="30">
                  <c:v>62.08</c:v>
                </c:pt>
                <c:pt idx="31">
                  <c:v>63.11</c:v>
                </c:pt>
                <c:pt idx="32">
                  <c:v>63.3</c:v>
                </c:pt>
                <c:pt idx="33">
                  <c:v>64.45</c:v>
                </c:pt>
                <c:pt idx="34">
                  <c:v>65.38</c:v>
                </c:pt>
                <c:pt idx="35">
                  <c:v>64.98</c:v>
                </c:pt>
                <c:pt idx="36">
                  <c:v>65.180000000000007</c:v>
                </c:pt>
                <c:pt idx="37">
                  <c:v>65.349999999999994</c:v>
                </c:pt>
                <c:pt idx="39">
                  <c:v>67.2</c:v>
                </c:pt>
                <c:pt idx="40">
                  <c:v>66.88</c:v>
                </c:pt>
                <c:pt idx="41">
                  <c:v>65.92</c:v>
                </c:pt>
                <c:pt idx="42">
                  <c:v>63.54</c:v>
                </c:pt>
                <c:pt idx="43">
                  <c:v>63.41</c:v>
                </c:pt>
                <c:pt idx="44">
                  <c:v>64.900000000000006</c:v>
                </c:pt>
                <c:pt idx="45">
                  <c:v>65.62</c:v>
                </c:pt>
                <c:pt idx="46">
                  <c:v>65.56</c:v>
                </c:pt>
                <c:pt idx="48">
                  <c:v>64.680000000000007</c:v>
                </c:pt>
                <c:pt idx="49">
                  <c:v>64.33</c:v>
                </c:pt>
                <c:pt idx="50">
                  <c:v>64.25</c:v>
                </c:pt>
                <c:pt idx="51">
                  <c:v>64.5</c:v>
                </c:pt>
                <c:pt idx="52">
                  <c:v>65.14</c:v>
                </c:pt>
                <c:pt idx="53">
                  <c:v>65.900000000000006</c:v>
                </c:pt>
                <c:pt idx="54">
                  <c:v>65.760000000000005</c:v>
                </c:pt>
                <c:pt idx="55">
                  <c:v>67.53</c:v>
                </c:pt>
                <c:pt idx="56">
                  <c:v>69.12</c:v>
                </c:pt>
                <c:pt idx="57">
                  <c:v>68.92</c:v>
                </c:pt>
                <c:pt idx="58">
                  <c:v>70.11</c:v>
                </c:pt>
                <c:pt idx="59">
                  <c:v>70.16</c:v>
                </c:pt>
                <c:pt idx="60">
                  <c:v>70.14</c:v>
                </c:pt>
                <c:pt idx="61">
                  <c:v>69.180000000000007</c:v>
                </c:pt>
                <c:pt idx="62">
                  <c:v>69.97</c:v>
                </c:pt>
                <c:pt idx="63">
                  <c:v>70.37</c:v>
                </c:pt>
                <c:pt idx="64">
                  <c:v>70.14</c:v>
                </c:pt>
                <c:pt idx="65">
                  <c:v>68.06</c:v>
                </c:pt>
                <c:pt idx="66">
                  <c:v>67.63</c:v>
                </c:pt>
                <c:pt idx="67">
                  <c:v>68.37</c:v>
                </c:pt>
                <c:pt idx="68">
                  <c:v>67.31</c:v>
                </c:pt>
                <c:pt idx="69">
                  <c:v>68.400000000000006</c:v>
                </c:pt>
                <c:pt idx="70">
                  <c:v>70.66</c:v>
                </c:pt>
                <c:pt idx="71">
                  <c:v>72.459999999999994</c:v>
                </c:pt>
                <c:pt idx="72">
                  <c:v>71.569999999999993</c:v>
                </c:pt>
                <c:pt idx="73">
                  <c:v>72.64</c:v>
                </c:pt>
                <c:pt idx="74">
                  <c:v>71.55</c:v>
                </c:pt>
                <c:pt idx="75">
                  <c:v>71.3</c:v>
                </c:pt>
                <c:pt idx="76">
                  <c:v>72.78</c:v>
                </c:pt>
                <c:pt idx="77">
                  <c:v>74.36</c:v>
                </c:pt>
                <c:pt idx="78">
                  <c:v>73.62</c:v>
                </c:pt>
                <c:pt idx="79">
                  <c:v>73.91</c:v>
                </c:pt>
                <c:pt idx="80">
                  <c:v>74.69</c:v>
                </c:pt>
                <c:pt idx="81">
                  <c:v>73.64</c:v>
                </c:pt>
                <c:pt idx="82">
                  <c:v>74.3</c:v>
                </c:pt>
                <c:pt idx="83">
                  <c:v>74.56</c:v>
                </c:pt>
                <c:pt idx="84">
                  <c:v>74.39</c:v>
                </c:pt>
                <c:pt idx="85">
                  <c:v>74.84</c:v>
                </c:pt>
                <c:pt idx="87">
                  <c:v>72.62</c:v>
                </c:pt>
                <c:pt idx="88">
                  <c:v>73.05</c:v>
                </c:pt>
                <c:pt idx="89">
                  <c:v>74.540000000000006</c:v>
                </c:pt>
                <c:pt idx="90">
                  <c:v>76.040000000000006</c:v>
                </c:pt>
                <c:pt idx="91">
                  <c:v>74.569999999999993</c:v>
                </c:pt>
                <c:pt idx="93">
                  <c:v>76.97</c:v>
                </c:pt>
                <c:pt idx="94">
                  <c:v>77.25</c:v>
                </c:pt>
                <c:pt idx="95">
                  <c:v>78.16</c:v>
                </c:pt>
                <c:pt idx="96">
                  <c:v>78.69</c:v>
                </c:pt>
                <c:pt idx="97">
                  <c:v>78.290000000000006</c:v>
                </c:pt>
                <c:pt idx="98">
                  <c:v>80.39</c:v>
                </c:pt>
                <c:pt idx="99">
                  <c:v>79.23</c:v>
                </c:pt>
                <c:pt idx="100">
                  <c:v>78.81</c:v>
                </c:pt>
                <c:pt idx="101">
                  <c:v>80.34</c:v>
                </c:pt>
                <c:pt idx="102">
                  <c:v>78.81</c:v>
                </c:pt>
                <c:pt idx="103">
                  <c:v>79.13</c:v>
                </c:pt>
                <c:pt idx="104">
                  <c:v>76.37</c:v>
                </c:pt>
                <c:pt idx="105">
                  <c:v>75.319999999999993</c:v>
                </c:pt>
                <c:pt idx="106">
                  <c:v>75.13</c:v>
                </c:pt>
                <c:pt idx="107">
                  <c:v>77.25</c:v>
                </c:pt>
                <c:pt idx="108">
                  <c:v>77.67</c:v>
                </c:pt>
                <c:pt idx="109">
                  <c:v>76.44</c:v>
                </c:pt>
                <c:pt idx="110">
                  <c:v>75.680000000000007</c:v>
                </c:pt>
                <c:pt idx="111">
                  <c:v>74.55</c:v>
                </c:pt>
                <c:pt idx="112">
                  <c:v>74.92</c:v>
                </c:pt>
                <c:pt idx="113">
                  <c:v>76.67</c:v>
                </c:pt>
                <c:pt idx="114">
                  <c:v>76.45</c:v>
                </c:pt>
                <c:pt idx="115">
                  <c:v>76.28</c:v>
                </c:pt>
                <c:pt idx="116">
                  <c:v>76.52</c:v>
                </c:pt>
                <c:pt idx="118">
                  <c:v>76.31</c:v>
                </c:pt>
                <c:pt idx="119">
                  <c:v>75.989999999999995</c:v>
                </c:pt>
                <c:pt idx="120">
                  <c:v>73.37</c:v>
                </c:pt>
                <c:pt idx="121">
                  <c:v>74.5</c:v>
                </c:pt>
                <c:pt idx="122">
                  <c:v>74.75</c:v>
                </c:pt>
                <c:pt idx="123">
                  <c:v>75.17</c:v>
                </c:pt>
                <c:pt idx="124">
                  <c:v>73.42</c:v>
                </c:pt>
                <c:pt idx="125">
                  <c:v>74.540000000000006</c:v>
                </c:pt>
                <c:pt idx="126">
                  <c:v>74.02</c:v>
                </c:pt>
                <c:pt idx="127">
                  <c:v>75.28</c:v>
                </c:pt>
                <c:pt idx="128">
                  <c:v>78</c:v>
                </c:pt>
                <c:pt idx="129">
                  <c:v>77.61</c:v>
                </c:pt>
                <c:pt idx="130">
                  <c:v>79.53</c:v>
                </c:pt>
                <c:pt idx="131">
                  <c:v>77.739999999999995</c:v>
                </c:pt>
                <c:pt idx="132">
                  <c:v>76.98</c:v>
                </c:pt>
                <c:pt idx="133">
                  <c:v>78.05</c:v>
                </c:pt>
                <c:pt idx="134">
                  <c:v>78.25</c:v>
                </c:pt>
                <c:pt idx="135">
                  <c:v>77.150000000000006</c:v>
                </c:pt>
                <c:pt idx="136">
                  <c:v>78.040000000000006</c:v>
                </c:pt>
                <c:pt idx="137">
                  <c:v>78.680000000000007</c:v>
                </c:pt>
                <c:pt idx="138">
                  <c:v>76.5</c:v>
                </c:pt>
                <c:pt idx="139">
                  <c:v>73.36</c:v>
                </c:pt>
                <c:pt idx="140">
                  <c:v>75.22</c:v>
                </c:pt>
                <c:pt idx="141">
                  <c:v>72.34</c:v>
                </c:pt>
                <c:pt idx="142">
                  <c:v>71.930000000000007</c:v>
                </c:pt>
                <c:pt idx="143">
                  <c:v>72.180000000000007</c:v>
                </c:pt>
                <c:pt idx="144">
                  <c:v>73.25</c:v>
                </c:pt>
                <c:pt idx="145">
                  <c:v>72.930000000000007</c:v>
                </c:pt>
                <c:pt idx="146">
                  <c:v>73.78</c:v>
                </c:pt>
                <c:pt idx="147">
                  <c:v>73.77</c:v>
                </c:pt>
                <c:pt idx="148">
                  <c:v>73.89</c:v>
                </c:pt>
                <c:pt idx="149">
                  <c:v>74.48</c:v>
                </c:pt>
                <c:pt idx="150">
                  <c:v>74.66</c:v>
                </c:pt>
                <c:pt idx="151">
                  <c:v>75.44</c:v>
                </c:pt>
                <c:pt idx="152">
                  <c:v>74.739999999999995</c:v>
                </c:pt>
                <c:pt idx="153">
                  <c:v>72.61</c:v>
                </c:pt>
                <c:pt idx="154">
                  <c:v>73.319999999999993</c:v>
                </c:pt>
                <c:pt idx="155">
                  <c:v>73.28</c:v>
                </c:pt>
                <c:pt idx="156">
                  <c:v>74.010000000000005</c:v>
                </c:pt>
                <c:pt idx="157">
                  <c:v>74.260000000000005</c:v>
                </c:pt>
                <c:pt idx="158">
                  <c:v>72.13</c:v>
                </c:pt>
                <c:pt idx="159">
                  <c:v>72.22</c:v>
                </c:pt>
                <c:pt idx="160">
                  <c:v>72.86</c:v>
                </c:pt>
                <c:pt idx="161">
                  <c:v>72.25</c:v>
                </c:pt>
                <c:pt idx="162">
                  <c:v>72.69</c:v>
                </c:pt>
                <c:pt idx="163">
                  <c:v>70.680000000000007</c:v>
                </c:pt>
                <c:pt idx="164">
                  <c:v>71.19</c:v>
                </c:pt>
                <c:pt idx="165">
                  <c:v>71.8</c:v>
                </c:pt>
                <c:pt idx="166">
                  <c:v>72.06</c:v>
                </c:pt>
                <c:pt idx="167">
                  <c:v>72.39</c:v>
                </c:pt>
                <c:pt idx="168">
                  <c:v>74.12</c:v>
                </c:pt>
                <c:pt idx="169">
                  <c:v>74.55</c:v>
                </c:pt>
                <c:pt idx="170">
                  <c:v>76.16</c:v>
                </c:pt>
                <c:pt idx="171">
                  <c:v>75.89</c:v>
                </c:pt>
                <c:pt idx="172">
                  <c:v>76.260000000000005</c:v>
                </c:pt>
                <c:pt idx="173">
                  <c:v>76.459999999999994</c:v>
                </c:pt>
                <c:pt idx="174">
                  <c:v>77.42</c:v>
                </c:pt>
                <c:pt idx="175">
                  <c:v>77.78</c:v>
                </c:pt>
                <c:pt idx="176">
                  <c:v>78.040000000000006</c:v>
                </c:pt>
                <c:pt idx="177">
                  <c:v>78.349999999999994</c:v>
                </c:pt>
                <c:pt idx="178">
                  <c:v>77.290000000000006</c:v>
                </c:pt>
                <c:pt idx="179">
                  <c:v>76.36</c:v>
                </c:pt>
                <c:pt idx="180">
                  <c:v>76.52</c:v>
                </c:pt>
                <c:pt idx="181">
                  <c:v>77.39</c:v>
                </c:pt>
                <c:pt idx="182">
                  <c:v>78.61</c:v>
                </c:pt>
                <c:pt idx="183">
                  <c:v>79.62</c:v>
                </c:pt>
                <c:pt idx="184">
                  <c:v>78.150000000000006</c:v>
                </c:pt>
                <c:pt idx="185">
                  <c:v>78.41</c:v>
                </c:pt>
                <c:pt idx="186">
                  <c:v>78.22</c:v>
                </c:pt>
                <c:pt idx="187">
                  <c:v>78.89</c:v>
                </c:pt>
                <c:pt idx="188">
                  <c:v>79.239999999999995</c:v>
                </c:pt>
                <c:pt idx="189">
                  <c:v>78.739999999999995</c:v>
                </c:pt>
                <c:pt idx="190">
                  <c:v>78.430000000000007</c:v>
                </c:pt>
                <c:pt idx="191">
                  <c:v>81.28</c:v>
                </c:pt>
                <c:pt idx="192">
                  <c:v>82.16</c:v>
                </c:pt>
                <c:pt idx="193">
                  <c:v>81.5</c:v>
                </c:pt>
                <c:pt idx="194">
                  <c:v>81.64</c:v>
                </c:pt>
                <c:pt idx="195">
                  <c:v>82.74</c:v>
                </c:pt>
                <c:pt idx="196">
                  <c:v>83.96</c:v>
                </c:pt>
                <c:pt idx="197">
                  <c:v>85.11</c:v>
                </c:pt>
                <c:pt idx="198">
                  <c:v>84.93</c:v>
                </c:pt>
                <c:pt idx="199">
                  <c:v>85.6</c:v>
                </c:pt>
                <c:pt idx="200">
                  <c:v>84.72</c:v>
                </c:pt>
                <c:pt idx="201">
                  <c:v>83.53</c:v>
                </c:pt>
                <c:pt idx="202">
                  <c:v>84.7</c:v>
                </c:pt>
                <c:pt idx="203">
                  <c:v>83.38</c:v>
                </c:pt>
                <c:pt idx="204">
                  <c:v>80.94</c:v>
                </c:pt>
                <c:pt idx="205">
                  <c:v>80.28</c:v>
                </c:pt>
                <c:pt idx="206">
                  <c:v>80.400000000000006</c:v>
                </c:pt>
                <c:pt idx="207">
                  <c:v>80.599999999999994</c:v>
                </c:pt>
                <c:pt idx="208">
                  <c:v>79.63</c:v>
                </c:pt>
                <c:pt idx="209">
                  <c:v>79.44</c:v>
                </c:pt>
                <c:pt idx="210">
                  <c:v>80.03</c:v>
                </c:pt>
                <c:pt idx="211">
                  <c:v>79.83</c:v>
                </c:pt>
                <c:pt idx="212">
                  <c:v>77.099999999999994</c:v>
                </c:pt>
                <c:pt idx="213">
                  <c:v>77.05</c:v>
                </c:pt>
                <c:pt idx="214">
                  <c:v>76.81</c:v>
                </c:pt>
                <c:pt idx="215">
                  <c:v>77.290000000000006</c:v>
                </c:pt>
                <c:pt idx="216">
                  <c:v>77.39</c:v>
                </c:pt>
                <c:pt idx="217">
                  <c:v>76.45</c:v>
                </c:pt>
                <c:pt idx="218">
                  <c:v>75.91</c:v>
                </c:pt>
                <c:pt idx="219">
                  <c:v>73.52</c:v>
                </c:pt>
                <c:pt idx="220">
                  <c:v>73.05</c:v>
                </c:pt>
                <c:pt idx="222">
                  <c:v>72.02</c:v>
                </c:pt>
                <c:pt idx="223">
                  <c:v>72.53</c:v>
                </c:pt>
                <c:pt idx="224">
                  <c:v>71.849999999999994</c:v>
                </c:pt>
                <c:pt idx="225">
                  <c:v>70.28</c:v>
                </c:pt>
                <c:pt idx="226">
                  <c:v>71.290000000000006</c:v>
                </c:pt>
                <c:pt idx="227">
                  <c:v>67.239999999999995</c:v>
                </c:pt>
                <c:pt idx="228">
                  <c:v>67.319999999999993</c:v>
                </c:pt>
                <c:pt idx="229">
                  <c:v>66.989999999999995</c:v>
                </c:pt>
                <c:pt idx="230">
                  <c:v>68.06</c:v>
                </c:pt>
                <c:pt idx="231">
                  <c:v>65.989999999999995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1D-4BDC-BA44-8FF1164697F8}"/>
            </c:ext>
          </c:extLst>
        </c:ser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东京橡胶:RSS3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中的图表]Sheet1'!$A$2:$A$234</c:f>
              <c:numCache>
                <c:formatCode>yyyy\-mm\-dd;@</c:formatCode>
                <c:ptCount val="233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43189</c:v>
                </c:pt>
                <c:pt idx="64">
                  <c:v>43192</c:v>
                </c:pt>
                <c:pt idx="65">
                  <c:v>43193</c:v>
                </c:pt>
                <c:pt idx="66">
                  <c:v>43194</c:v>
                </c:pt>
                <c:pt idx="67">
                  <c:v>43195</c:v>
                </c:pt>
                <c:pt idx="68">
                  <c:v>43196</c:v>
                </c:pt>
                <c:pt idx="69">
                  <c:v>43199</c:v>
                </c:pt>
                <c:pt idx="70">
                  <c:v>43200</c:v>
                </c:pt>
                <c:pt idx="71">
                  <c:v>43201</c:v>
                </c:pt>
                <c:pt idx="72">
                  <c:v>43202</c:v>
                </c:pt>
                <c:pt idx="73">
                  <c:v>43203</c:v>
                </c:pt>
                <c:pt idx="74">
                  <c:v>43206</c:v>
                </c:pt>
                <c:pt idx="75">
                  <c:v>43207</c:v>
                </c:pt>
                <c:pt idx="76">
                  <c:v>43208</c:v>
                </c:pt>
                <c:pt idx="77">
                  <c:v>43209</c:v>
                </c:pt>
                <c:pt idx="78">
                  <c:v>43210</c:v>
                </c:pt>
                <c:pt idx="79">
                  <c:v>43213</c:v>
                </c:pt>
                <c:pt idx="80">
                  <c:v>43214</c:v>
                </c:pt>
                <c:pt idx="81">
                  <c:v>43215</c:v>
                </c:pt>
                <c:pt idx="82">
                  <c:v>43216</c:v>
                </c:pt>
                <c:pt idx="83">
                  <c:v>43217</c:v>
                </c:pt>
                <c:pt idx="84">
                  <c:v>43218</c:v>
                </c:pt>
                <c:pt idx="85">
                  <c:v>43220</c:v>
                </c:pt>
                <c:pt idx="86">
                  <c:v>43221</c:v>
                </c:pt>
                <c:pt idx="87">
                  <c:v>43222</c:v>
                </c:pt>
                <c:pt idx="88">
                  <c:v>43223</c:v>
                </c:pt>
                <c:pt idx="89">
                  <c:v>43224</c:v>
                </c:pt>
                <c:pt idx="90">
                  <c:v>43227</c:v>
                </c:pt>
                <c:pt idx="91">
                  <c:v>43228</c:v>
                </c:pt>
                <c:pt idx="92">
                  <c:v>43229</c:v>
                </c:pt>
                <c:pt idx="93">
                  <c:v>43230</c:v>
                </c:pt>
                <c:pt idx="94">
                  <c:v>43231</c:v>
                </c:pt>
                <c:pt idx="95">
                  <c:v>43234</c:v>
                </c:pt>
                <c:pt idx="96">
                  <c:v>43235</c:v>
                </c:pt>
                <c:pt idx="97">
                  <c:v>43236</c:v>
                </c:pt>
                <c:pt idx="98">
                  <c:v>43237</c:v>
                </c:pt>
                <c:pt idx="99">
                  <c:v>43238</c:v>
                </c:pt>
                <c:pt idx="100">
                  <c:v>43241</c:v>
                </c:pt>
                <c:pt idx="101">
                  <c:v>43242</c:v>
                </c:pt>
                <c:pt idx="102">
                  <c:v>43243</c:v>
                </c:pt>
                <c:pt idx="103">
                  <c:v>43244</c:v>
                </c:pt>
                <c:pt idx="104">
                  <c:v>43245</c:v>
                </c:pt>
                <c:pt idx="105">
                  <c:v>43248</c:v>
                </c:pt>
                <c:pt idx="106">
                  <c:v>43249</c:v>
                </c:pt>
                <c:pt idx="107">
                  <c:v>43250</c:v>
                </c:pt>
                <c:pt idx="108">
                  <c:v>43251</c:v>
                </c:pt>
                <c:pt idx="109">
                  <c:v>43252</c:v>
                </c:pt>
                <c:pt idx="110">
                  <c:v>43255</c:v>
                </c:pt>
                <c:pt idx="111">
                  <c:v>43256</c:v>
                </c:pt>
                <c:pt idx="112">
                  <c:v>43257</c:v>
                </c:pt>
                <c:pt idx="113">
                  <c:v>43258</c:v>
                </c:pt>
                <c:pt idx="114">
                  <c:v>43259</c:v>
                </c:pt>
                <c:pt idx="115">
                  <c:v>43260</c:v>
                </c:pt>
                <c:pt idx="116">
                  <c:v>43262</c:v>
                </c:pt>
                <c:pt idx="117">
                  <c:v>43263</c:v>
                </c:pt>
                <c:pt idx="118">
                  <c:v>43264</c:v>
                </c:pt>
                <c:pt idx="119">
                  <c:v>43265</c:v>
                </c:pt>
                <c:pt idx="120">
                  <c:v>43266</c:v>
                </c:pt>
                <c:pt idx="121">
                  <c:v>43269</c:v>
                </c:pt>
                <c:pt idx="122">
                  <c:v>43270</c:v>
                </c:pt>
                <c:pt idx="123">
                  <c:v>43271</c:v>
                </c:pt>
                <c:pt idx="124">
                  <c:v>43272</c:v>
                </c:pt>
                <c:pt idx="125">
                  <c:v>43273</c:v>
                </c:pt>
                <c:pt idx="126">
                  <c:v>43276</c:v>
                </c:pt>
                <c:pt idx="127">
                  <c:v>43277</c:v>
                </c:pt>
                <c:pt idx="128">
                  <c:v>43278</c:v>
                </c:pt>
                <c:pt idx="129">
                  <c:v>43279</c:v>
                </c:pt>
                <c:pt idx="130">
                  <c:v>43280</c:v>
                </c:pt>
                <c:pt idx="131">
                  <c:v>43283</c:v>
                </c:pt>
                <c:pt idx="132">
                  <c:v>43284</c:v>
                </c:pt>
                <c:pt idx="133">
                  <c:v>43285</c:v>
                </c:pt>
                <c:pt idx="134">
                  <c:v>43286</c:v>
                </c:pt>
                <c:pt idx="135">
                  <c:v>43287</c:v>
                </c:pt>
                <c:pt idx="136">
                  <c:v>43290</c:v>
                </c:pt>
                <c:pt idx="137">
                  <c:v>43291</c:v>
                </c:pt>
                <c:pt idx="138">
                  <c:v>43292</c:v>
                </c:pt>
                <c:pt idx="139">
                  <c:v>43293</c:v>
                </c:pt>
                <c:pt idx="140">
                  <c:v>43294</c:v>
                </c:pt>
                <c:pt idx="141">
                  <c:v>43297</c:v>
                </c:pt>
                <c:pt idx="142">
                  <c:v>43298</c:v>
                </c:pt>
                <c:pt idx="143">
                  <c:v>43299</c:v>
                </c:pt>
                <c:pt idx="144">
                  <c:v>43300</c:v>
                </c:pt>
                <c:pt idx="145">
                  <c:v>43301</c:v>
                </c:pt>
                <c:pt idx="146">
                  <c:v>43304</c:v>
                </c:pt>
                <c:pt idx="147">
                  <c:v>43305</c:v>
                </c:pt>
                <c:pt idx="148">
                  <c:v>43306</c:v>
                </c:pt>
                <c:pt idx="149">
                  <c:v>43307</c:v>
                </c:pt>
                <c:pt idx="150">
                  <c:v>43308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43318</c:v>
                </c:pt>
                <c:pt idx="157">
                  <c:v>43319</c:v>
                </c:pt>
                <c:pt idx="158">
                  <c:v>43320</c:v>
                </c:pt>
                <c:pt idx="159">
                  <c:v>43321</c:v>
                </c:pt>
                <c:pt idx="160">
                  <c:v>43322</c:v>
                </c:pt>
                <c:pt idx="161">
                  <c:v>43325</c:v>
                </c:pt>
                <c:pt idx="162">
                  <c:v>43326</c:v>
                </c:pt>
                <c:pt idx="163">
                  <c:v>43327</c:v>
                </c:pt>
                <c:pt idx="164">
                  <c:v>43328</c:v>
                </c:pt>
                <c:pt idx="165">
                  <c:v>43329</c:v>
                </c:pt>
                <c:pt idx="166">
                  <c:v>43332</c:v>
                </c:pt>
                <c:pt idx="167">
                  <c:v>43333</c:v>
                </c:pt>
                <c:pt idx="168">
                  <c:v>43334</c:v>
                </c:pt>
                <c:pt idx="169">
                  <c:v>43335</c:v>
                </c:pt>
                <c:pt idx="170">
                  <c:v>43336</c:v>
                </c:pt>
                <c:pt idx="171">
                  <c:v>43339</c:v>
                </c:pt>
                <c:pt idx="172">
                  <c:v>43340</c:v>
                </c:pt>
                <c:pt idx="173">
                  <c:v>43341</c:v>
                </c:pt>
                <c:pt idx="174">
                  <c:v>43342</c:v>
                </c:pt>
                <c:pt idx="175">
                  <c:v>43343</c:v>
                </c:pt>
                <c:pt idx="176">
                  <c:v>43346</c:v>
                </c:pt>
                <c:pt idx="177">
                  <c:v>43347</c:v>
                </c:pt>
                <c:pt idx="178">
                  <c:v>43348</c:v>
                </c:pt>
                <c:pt idx="179">
                  <c:v>43349</c:v>
                </c:pt>
                <c:pt idx="180">
                  <c:v>43350</c:v>
                </c:pt>
                <c:pt idx="181">
                  <c:v>43353</c:v>
                </c:pt>
                <c:pt idx="182">
                  <c:v>43354</c:v>
                </c:pt>
                <c:pt idx="183">
                  <c:v>43355</c:v>
                </c:pt>
                <c:pt idx="184">
                  <c:v>43356</c:v>
                </c:pt>
                <c:pt idx="185">
                  <c:v>43357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43367</c:v>
                </c:pt>
                <c:pt idx="192">
                  <c:v>43368</c:v>
                </c:pt>
                <c:pt idx="193">
                  <c:v>43369</c:v>
                </c:pt>
                <c:pt idx="194">
                  <c:v>43370</c:v>
                </c:pt>
                <c:pt idx="195">
                  <c:v>43371</c:v>
                </c:pt>
                <c:pt idx="196">
                  <c:v>43374</c:v>
                </c:pt>
                <c:pt idx="197">
                  <c:v>43375</c:v>
                </c:pt>
                <c:pt idx="198">
                  <c:v>43376</c:v>
                </c:pt>
                <c:pt idx="199">
                  <c:v>43377</c:v>
                </c:pt>
                <c:pt idx="200">
                  <c:v>43378</c:v>
                </c:pt>
                <c:pt idx="201">
                  <c:v>43381</c:v>
                </c:pt>
                <c:pt idx="202">
                  <c:v>43382</c:v>
                </c:pt>
                <c:pt idx="203">
                  <c:v>43383</c:v>
                </c:pt>
                <c:pt idx="204">
                  <c:v>43384</c:v>
                </c:pt>
                <c:pt idx="205">
                  <c:v>43385</c:v>
                </c:pt>
                <c:pt idx="206">
                  <c:v>43388</c:v>
                </c:pt>
                <c:pt idx="207">
                  <c:v>43389</c:v>
                </c:pt>
                <c:pt idx="208">
                  <c:v>43390</c:v>
                </c:pt>
                <c:pt idx="209">
                  <c:v>43391</c:v>
                </c:pt>
                <c:pt idx="210">
                  <c:v>43392</c:v>
                </c:pt>
                <c:pt idx="211">
                  <c:v>43395</c:v>
                </c:pt>
                <c:pt idx="212">
                  <c:v>43396</c:v>
                </c:pt>
                <c:pt idx="213">
                  <c:v>43397</c:v>
                </c:pt>
                <c:pt idx="214">
                  <c:v>43398</c:v>
                </c:pt>
                <c:pt idx="215">
                  <c:v>43399</c:v>
                </c:pt>
                <c:pt idx="216">
                  <c:v>43402</c:v>
                </c:pt>
                <c:pt idx="217">
                  <c:v>43403</c:v>
                </c:pt>
                <c:pt idx="218">
                  <c:v>43404</c:v>
                </c:pt>
                <c:pt idx="219">
                  <c:v>43405</c:v>
                </c:pt>
                <c:pt idx="220">
                  <c:v>43406</c:v>
                </c:pt>
                <c:pt idx="221">
                  <c:v>43409</c:v>
                </c:pt>
                <c:pt idx="222">
                  <c:v>43410</c:v>
                </c:pt>
                <c:pt idx="223">
                  <c:v>43411</c:v>
                </c:pt>
                <c:pt idx="224">
                  <c:v>43412</c:v>
                </c:pt>
                <c:pt idx="225">
                  <c:v>43413</c:v>
                </c:pt>
                <c:pt idx="226">
                  <c:v>43416</c:v>
                </c:pt>
                <c:pt idx="227">
                  <c:v>43417</c:v>
                </c:pt>
                <c:pt idx="228">
                  <c:v>43418</c:v>
                </c:pt>
                <c:pt idx="229">
                  <c:v>43419</c:v>
                </c:pt>
                <c:pt idx="230">
                  <c:v>43420</c:v>
                </c:pt>
                <c:pt idx="231">
                  <c:v>43423</c:v>
                </c:pt>
                <c:pt idx="232">
                  <c:v>43424</c:v>
                </c:pt>
              </c:numCache>
            </c:numRef>
          </c:cat>
          <c:val>
            <c:numRef>
              <c:f>'[Microsoft PowerPoint 中的图表]Sheet1'!$C$2:$C$234</c:f>
              <c:numCache>
                <c:formatCode>General</c:formatCode>
                <c:ptCount val="233"/>
                <c:pt idx="2" formatCode="###,###,###,###,##0.00_ ">
                  <c:v>206.9</c:v>
                </c:pt>
                <c:pt idx="3" formatCode="###,###,###,###,##0.00_ ">
                  <c:v>204.8</c:v>
                </c:pt>
                <c:pt idx="5" formatCode="###,###,###,###,##0.00_ ">
                  <c:v>205.9</c:v>
                </c:pt>
                <c:pt idx="6" formatCode="###,###,###,###,##0.00_ ">
                  <c:v>207.4</c:v>
                </c:pt>
                <c:pt idx="7" formatCode="###,###,###,###,##0.00_ ">
                  <c:v>206.9</c:v>
                </c:pt>
                <c:pt idx="8" formatCode="###,###,###,###,##0.00_ ">
                  <c:v>210.5</c:v>
                </c:pt>
                <c:pt idx="9" formatCode="###,###,###,###,##0.00_ ">
                  <c:v>214.8</c:v>
                </c:pt>
                <c:pt idx="10" formatCode="###,###,###,###,##0.00_ ">
                  <c:v>212.9</c:v>
                </c:pt>
                <c:pt idx="11" formatCode="###,###,###,###,##0.00_ ">
                  <c:v>209.5</c:v>
                </c:pt>
                <c:pt idx="12" formatCode="###,###,###,###,##0.00_ ">
                  <c:v>212</c:v>
                </c:pt>
                <c:pt idx="13" formatCode="###,###,###,###,##0.00_ ">
                  <c:v>209.2</c:v>
                </c:pt>
                <c:pt idx="14" formatCode="###,###,###,###,##0.00_ ">
                  <c:v>209.2</c:v>
                </c:pt>
                <c:pt idx="15" formatCode="###,###,###,###,##0.00_ ">
                  <c:v>206.6</c:v>
                </c:pt>
                <c:pt idx="16" formatCode="###,###,###,###,##0.00_ ">
                  <c:v>204.1</c:v>
                </c:pt>
                <c:pt idx="17" formatCode="###,###,###,###,##0.00_ ">
                  <c:v>203.7</c:v>
                </c:pt>
                <c:pt idx="18" formatCode="###,###,###,###,##0.00_ ">
                  <c:v>204.6</c:v>
                </c:pt>
                <c:pt idx="19" formatCode="###,###,###,###,##0.00_ ">
                  <c:v>198.1</c:v>
                </c:pt>
                <c:pt idx="20" formatCode="###,###,###,###,##0.00_ ">
                  <c:v>195.5</c:v>
                </c:pt>
                <c:pt idx="21" formatCode="###,###,###,###,##0.00_ ">
                  <c:v>192.9</c:v>
                </c:pt>
                <c:pt idx="22" formatCode="###,###,###,###,##0.00_ ">
                  <c:v>193.5</c:v>
                </c:pt>
                <c:pt idx="23" formatCode="###,###,###,###,##0.00_ ">
                  <c:v>196.9</c:v>
                </c:pt>
                <c:pt idx="24" formatCode="###,###,###,###,##0.00_ ">
                  <c:v>196.7</c:v>
                </c:pt>
                <c:pt idx="25" formatCode="###,###,###,###,##0.00_ ">
                  <c:v>193.7</c:v>
                </c:pt>
                <c:pt idx="26" formatCode="###,###,###,###,##0.00_ ">
                  <c:v>195.5</c:v>
                </c:pt>
                <c:pt idx="27" formatCode="###,###,###,###,##0.00_ ">
                  <c:v>192.3</c:v>
                </c:pt>
                <c:pt idx="28" formatCode="###,###,###,###,##0.00_ ">
                  <c:v>189.2</c:v>
                </c:pt>
                <c:pt idx="30" formatCode="###,###,###,###,##0.00_ ">
                  <c:v>189.3</c:v>
                </c:pt>
                <c:pt idx="31" formatCode="###,###,###,###,##0.00_ ">
                  <c:v>184.3</c:v>
                </c:pt>
                <c:pt idx="32" formatCode="###,###,###,###,##0.00_ ">
                  <c:v>186</c:v>
                </c:pt>
                <c:pt idx="33" formatCode="###,###,###,###,##0.00_ ">
                  <c:v>181.5</c:v>
                </c:pt>
                <c:pt idx="34" formatCode="###,###,###,###,##0.00_ ">
                  <c:v>182.6</c:v>
                </c:pt>
                <c:pt idx="35" formatCode="###,###,###,###,##0.00_ ">
                  <c:v>183.8</c:v>
                </c:pt>
                <c:pt idx="36" formatCode="###,###,###,###,##0.00_ ">
                  <c:v>186</c:v>
                </c:pt>
                <c:pt idx="37" formatCode="###,###,###,###,##0.00_ ">
                  <c:v>185.1</c:v>
                </c:pt>
                <c:pt idx="38" formatCode="###,###,###,###,##0.00_ ">
                  <c:v>188.2</c:v>
                </c:pt>
                <c:pt idx="39" formatCode="###,###,###,###,##0.00_ ">
                  <c:v>193.8</c:v>
                </c:pt>
                <c:pt idx="40" formatCode="###,###,###,###,##0.00_ ">
                  <c:v>193.8</c:v>
                </c:pt>
                <c:pt idx="41" formatCode="###,###,###,###,##0.00_ ">
                  <c:v>193.8</c:v>
                </c:pt>
                <c:pt idx="42" formatCode="###,###,###,###,##0.00_ ">
                  <c:v>192.5</c:v>
                </c:pt>
                <c:pt idx="43" formatCode="###,###,###,###,##0.00_ ">
                  <c:v>191.5</c:v>
                </c:pt>
                <c:pt idx="44" formatCode="###,###,###,###,##0.00_ ">
                  <c:v>193.9</c:v>
                </c:pt>
                <c:pt idx="45" formatCode="###,###,###,###,##0.00_ ">
                  <c:v>194</c:v>
                </c:pt>
                <c:pt idx="46" formatCode="###,###,###,###,##0.00_ ">
                  <c:v>191.8</c:v>
                </c:pt>
                <c:pt idx="47" formatCode="###,###,###,###,##0.00_ ">
                  <c:v>191.7</c:v>
                </c:pt>
                <c:pt idx="48" formatCode="###,###,###,###,##0.00_ ">
                  <c:v>189.8</c:v>
                </c:pt>
                <c:pt idx="49" formatCode="###,###,###,###,##0.00_ ">
                  <c:v>192.7</c:v>
                </c:pt>
                <c:pt idx="50" formatCode="###,###,###,###,##0.00_ ">
                  <c:v>192.3</c:v>
                </c:pt>
                <c:pt idx="51" formatCode="###,###,###,###,##0.00_ ">
                  <c:v>194.7</c:v>
                </c:pt>
                <c:pt idx="52" formatCode="###,###,###,###,##0.00_ ">
                  <c:v>195.2</c:v>
                </c:pt>
                <c:pt idx="53" formatCode="###,###,###,###,##0.00_ ">
                  <c:v>191.8</c:v>
                </c:pt>
                <c:pt idx="54" formatCode="###,###,###,###,##0.00_ ">
                  <c:v>191</c:v>
                </c:pt>
                <c:pt idx="55" formatCode="###,###,###,###,##0.00_ ">
                  <c:v>187</c:v>
                </c:pt>
                <c:pt idx="57" formatCode="###,###,###,###,##0.00_ ">
                  <c:v>187.3</c:v>
                </c:pt>
                <c:pt idx="58" formatCode="###,###,###,###,##0.00_ ">
                  <c:v>174.5</c:v>
                </c:pt>
                <c:pt idx="59" formatCode="###,###,###,###,##0.00_ ">
                  <c:v>176.5</c:v>
                </c:pt>
                <c:pt idx="60" formatCode="###,###,###,###,##0.00_ ">
                  <c:v>179.4</c:v>
                </c:pt>
                <c:pt idx="61" formatCode="###,###,###,###,##0.00_ ">
                  <c:v>180.2</c:v>
                </c:pt>
                <c:pt idx="62" formatCode="###,###,###,###,##0.00_ ">
                  <c:v>182</c:v>
                </c:pt>
                <c:pt idx="63" formatCode="###,###,###,###,##0.00_ ">
                  <c:v>184</c:v>
                </c:pt>
                <c:pt idx="64" formatCode="###,###,###,###,##0.00_ ">
                  <c:v>181.6</c:v>
                </c:pt>
                <c:pt idx="65" formatCode="###,###,###,###,##0.00_ ">
                  <c:v>180.1</c:v>
                </c:pt>
                <c:pt idx="66" formatCode="###,###,###,###,##0.00_ ">
                  <c:v>179.6</c:v>
                </c:pt>
                <c:pt idx="67" formatCode="###,###,###,###,##0.00_ ">
                  <c:v>176.3</c:v>
                </c:pt>
                <c:pt idx="68" formatCode="###,###,###,###,##0.00_ ">
                  <c:v>179.3</c:v>
                </c:pt>
                <c:pt idx="69" formatCode="###,###,###,###,##0.00_ ">
                  <c:v>181.3</c:v>
                </c:pt>
                <c:pt idx="70" formatCode="###,###,###,###,##0.00_ ">
                  <c:v>183.5</c:v>
                </c:pt>
                <c:pt idx="71" formatCode="###,###,###,###,##0.00_ ">
                  <c:v>181.9</c:v>
                </c:pt>
                <c:pt idx="72" formatCode="###,###,###,###,##0.00_ ">
                  <c:v>183</c:v>
                </c:pt>
                <c:pt idx="73" formatCode="###,###,###,###,##0.00_ ">
                  <c:v>184.8</c:v>
                </c:pt>
                <c:pt idx="74" formatCode="###,###,###,###,##0.00_ ">
                  <c:v>179.2</c:v>
                </c:pt>
                <c:pt idx="75" formatCode="###,###,###,###,##0.00_ ">
                  <c:v>180.2</c:v>
                </c:pt>
                <c:pt idx="76" formatCode="###,###,###,###,##0.00_ ">
                  <c:v>182.3</c:v>
                </c:pt>
                <c:pt idx="77" formatCode="###,###,###,###,##0.00_ ">
                  <c:v>187.1</c:v>
                </c:pt>
                <c:pt idx="78" formatCode="###,###,###,###,##0.00_ ">
                  <c:v>187.1</c:v>
                </c:pt>
                <c:pt idx="79" formatCode="###,###,###,###,##0.00_ ">
                  <c:v>188.8</c:v>
                </c:pt>
                <c:pt idx="80" formatCode="###,###,###,###,##0.00_ ">
                  <c:v>187.9</c:v>
                </c:pt>
                <c:pt idx="81" formatCode="###,###,###,###,##0.00_ ">
                  <c:v>188.2</c:v>
                </c:pt>
                <c:pt idx="82" formatCode="###,###,###,###,##0.00_ ">
                  <c:v>187.1</c:v>
                </c:pt>
                <c:pt idx="83" formatCode="###,###,###,###,##0.00_ ">
                  <c:v>185.6</c:v>
                </c:pt>
                <c:pt idx="86" formatCode="###,###,###,###,##0.00_ ">
                  <c:v>192.9</c:v>
                </c:pt>
                <c:pt idx="87" formatCode="###,###,###,###,##0.00_ ">
                  <c:v>192</c:v>
                </c:pt>
                <c:pt idx="90" formatCode="###,###,###,###,##0.00_ ">
                  <c:v>193.5</c:v>
                </c:pt>
                <c:pt idx="91" formatCode="###,###,###,###,##0.00_ ">
                  <c:v>191.7</c:v>
                </c:pt>
                <c:pt idx="92" formatCode="###,###,###,###,##0.00_ ">
                  <c:v>191.7</c:v>
                </c:pt>
                <c:pt idx="93" formatCode="###,###,###,###,##0.00_ ">
                  <c:v>192.9</c:v>
                </c:pt>
                <c:pt idx="94" formatCode="###,###,###,###,##0.00_ ">
                  <c:v>193.4</c:v>
                </c:pt>
                <c:pt idx="95" formatCode="###,###,###,###,##0.00_ ">
                  <c:v>192.3</c:v>
                </c:pt>
                <c:pt idx="96" formatCode="###,###,###,###,##0.00_ ">
                  <c:v>188.1</c:v>
                </c:pt>
                <c:pt idx="97" formatCode="###,###,###,###,##0.00_ ">
                  <c:v>188.5</c:v>
                </c:pt>
                <c:pt idx="98" formatCode="###,###,###,###,##0.00_ ">
                  <c:v>189.9</c:v>
                </c:pt>
                <c:pt idx="99" formatCode="###,###,###,###,##0.00_ ">
                  <c:v>193.9</c:v>
                </c:pt>
                <c:pt idx="100" formatCode="###,###,###,###,##0.00_ ">
                  <c:v>200</c:v>
                </c:pt>
                <c:pt idx="101" formatCode="###,###,###,###,##0.00_ ">
                  <c:v>199</c:v>
                </c:pt>
                <c:pt idx="102" formatCode="###,###,###,###,##0.00_ ">
                  <c:v>196.5</c:v>
                </c:pt>
                <c:pt idx="103" formatCode="###,###,###,###,##0.00_ ">
                  <c:v>193.8</c:v>
                </c:pt>
                <c:pt idx="104" formatCode="###,###,###,###,##0.00_ ">
                  <c:v>193.7</c:v>
                </c:pt>
                <c:pt idx="105" formatCode="###,###,###,###,##0.00_ ">
                  <c:v>191.9</c:v>
                </c:pt>
                <c:pt idx="106" formatCode="###,###,###,###,##0.00_ ">
                  <c:v>192.8</c:v>
                </c:pt>
                <c:pt idx="107" formatCode="###,###,###,###,##0.00_ ">
                  <c:v>192</c:v>
                </c:pt>
                <c:pt idx="108" formatCode="###,###,###,###,##0.00_ ">
                  <c:v>190.9</c:v>
                </c:pt>
                <c:pt idx="109" formatCode="###,###,###,###,##0.00_ ">
                  <c:v>189.4</c:v>
                </c:pt>
                <c:pt idx="110" formatCode="###,###,###,###,##0.00_ ">
                  <c:v>190.4</c:v>
                </c:pt>
                <c:pt idx="111" formatCode="###,###,###,###,##0.00_ ">
                  <c:v>187.2</c:v>
                </c:pt>
                <c:pt idx="112" formatCode="###,###,###,###,##0.00_ ">
                  <c:v>188.1</c:v>
                </c:pt>
                <c:pt idx="113" formatCode="###,###,###,###,##0.00_ ">
                  <c:v>189.7</c:v>
                </c:pt>
                <c:pt idx="114" formatCode="###,###,###,###,##0.00_ ">
                  <c:v>186.1</c:v>
                </c:pt>
                <c:pt idx="116" formatCode="###,###,###,###,##0.00_ ">
                  <c:v>184.9</c:v>
                </c:pt>
                <c:pt idx="117" formatCode="###,###,###,###,##0.00_ ">
                  <c:v>186.5</c:v>
                </c:pt>
                <c:pt idx="118" formatCode="###,###,###,###,##0.00_ ">
                  <c:v>181.3</c:v>
                </c:pt>
                <c:pt idx="119" formatCode="###,###,###,###,##0.00_ ">
                  <c:v>179.5</c:v>
                </c:pt>
                <c:pt idx="120" formatCode="###,###,###,###,##0.00_ ">
                  <c:v>180</c:v>
                </c:pt>
                <c:pt idx="121" formatCode="###,###,###,###,##0.00_ ">
                  <c:v>176.8</c:v>
                </c:pt>
                <c:pt idx="122" formatCode="###,###,###,###,##0.00_ ">
                  <c:v>173.7</c:v>
                </c:pt>
                <c:pt idx="123" formatCode="###,###,###,###,##0.00_ ">
                  <c:v>176</c:v>
                </c:pt>
                <c:pt idx="124" formatCode="###,###,###,###,##0.00_ ">
                  <c:v>174.2</c:v>
                </c:pt>
                <c:pt idx="125" formatCode="###,###,###,###,##0.00_ ">
                  <c:v>173.4</c:v>
                </c:pt>
                <c:pt idx="126" formatCode="###,###,###,###,##0.00_ ">
                  <c:v>171.5</c:v>
                </c:pt>
                <c:pt idx="127" formatCode="###,###,###,###,##0.00_ ">
                  <c:v>171.5</c:v>
                </c:pt>
                <c:pt idx="128" formatCode="###,###,###,###,##0.00_ ">
                  <c:v>172.9</c:v>
                </c:pt>
                <c:pt idx="129" formatCode="###,###,###,###,##0.00_ ">
                  <c:v>175.2</c:v>
                </c:pt>
                <c:pt idx="130" formatCode="###,###,###,###,##0.00_ ">
                  <c:v>176.3</c:v>
                </c:pt>
                <c:pt idx="131" formatCode="###,###,###,###,##0.00_ ">
                  <c:v>173.8</c:v>
                </c:pt>
                <c:pt idx="132" formatCode="###,###,###,###,##0.00_ ">
                  <c:v>172.3</c:v>
                </c:pt>
                <c:pt idx="133" formatCode="###,###,###,###,##0.00_ ">
                  <c:v>171.1</c:v>
                </c:pt>
                <c:pt idx="134" formatCode="###,###,###,###,##0.00_ ">
                  <c:v>169.5</c:v>
                </c:pt>
                <c:pt idx="135" formatCode="###,###,###,###,##0.00_ ">
                  <c:v>171.4</c:v>
                </c:pt>
                <c:pt idx="136" formatCode="###,###,###,###,##0.00_ ">
                  <c:v>174.6</c:v>
                </c:pt>
                <c:pt idx="137" formatCode="###,###,###,###,##0.00_ ">
                  <c:v>173.2</c:v>
                </c:pt>
                <c:pt idx="138" formatCode="###,###,###,###,##0.00_ ">
                  <c:v>172</c:v>
                </c:pt>
                <c:pt idx="139" formatCode="###,###,###,###,##0.00_ ">
                  <c:v>172.6</c:v>
                </c:pt>
                <c:pt idx="140" formatCode="###,###,###,###,##0.00_ ">
                  <c:v>172.9</c:v>
                </c:pt>
                <c:pt idx="142" formatCode="###,###,###,###,##0.00_ ">
                  <c:v>173.1</c:v>
                </c:pt>
                <c:pt idx="143" formatCode="###,###,###,###,##0.00_ ">
                  <c:v>174.4</c:v>
                </c:pt>
                <c:pt idx="144" formatCode="###,###,###,###,##0.00_ ">
                  <c:v>173.2</c:v>
                </c:pt>
                <c:pt idx="145" formatCode="###,###,###,###,##0.00_ ">
                  <c:v>170.8</c:v>
                </c:pt>
                <c:pt idx="146" formatCode="###,###,###,###,##0.00_ ">
                  <c:v>168</c:v>
                </c:pt>
                <c:pt idx="147" formatCode="###,###,###,###,##0.00_ ">
                  <c:v>166.3</c:v>
                </c:pt>
                <c:pt idx="148" formatCode="###,###,###,###,##0.00_ ">
                  <c:v>168.4</c:v>
                </c:pt>
                <c:pt idx="149" formatCode="###,###,###,###,##0.00_ ">
                  <c:v>167.5</c:v>
                </c:pt>
                <c:pt idx="150" formatCode="###,###,###,###,##0.00_ ">
                  <c:v>168.3</c:v>
                </c:pt>
                <c:pt idx="151" formatCode="###,###,###,###,##0.00_ ">
                  <c:v>169.6</c:v>
                </c:pt>
                <c:pt idx="152" formatCode="###,###,###,###,##0.00_ ">
                  <c:v>170.4</c:v>
                </c:pt>
                <c:pt idx="153" formatCode="###,###,###,###,##0.00_ ">
                  <c:v>169.9</c:v>
                </c:pt>
                <c:pt idx="154" formatCode="###,###,###,###,##0.00_ ">
                  <c:v>169</c:v>
                </c:pt>
                <c:pt idx="155" formatCode="###,###,###,###,##0.00_ ">
                  <c:v>168.3</c:v>
                </c:pt>
                <c:pt idx="156" formatCode="###,###,###,###,##0.00_ ">
                  <c:v>170.5</c:v>
                </c:pt>
                <c:pt idx="157" formatCode="###,###,###,###,##0.00_ ">
                  <c:v>171.4</c:v>
                </c:pt>
                <c:pt idx="158" formatCode="###,###,###,###,##0.00_ ">
                  <c:v>174</c:v>
                </c:pt>
                <c:pt idx="159" formatCode="###,###,###,###,##0.00_ ">
                  <c:v>174.5</c:v>
                </c:pt>
                <c:pt idx="160" formatCode="###,###,###,###,##0.00_ ">
                  <c:v>172.3</c:v>
                </c:pt>
                <c:pt idx="161" formatCode="###,###,###,###,##0.00_ ">
                  <c:v>171.7</c:v>
                </c:pt>
                <c:pt idx="162" formatCode="###,###,###,###,##0.00_ ">
                  <c:v>171.9</c:v>
                </c:pt>
                <c:pt idx="163" formatCode="###,###,###,###,##0.00_ ">
                  <c:v>170.4</c:v>
                </c:pt>
                <c:pt idx="164" formatCode="###,###,###,###,##0.00_ ">
                  <c:v>168</c:v>
                </c:pt>
                <c:pt idx="165" formatCode="###,###,###,###,##0.00_ ">
                  <c:v>168</c:v>
                </c:pt>
                <c:pt idx="166" formatCode="###,###,###,###,##0.00_ ">
                  <c:v>169.9</c:v>
                </c:pt>
                <c:pt idx="167" formatCode="###,###,###,###,##0.00_ ">
                  <c:v>172.8</c:v>
                </c:pt>
                <c:pt idx="168" formatCode="###,###,###,###,##0.00_ ">
                  <c:v>178.8</c:v>
                </c:pt>
                <c:pt idx="169" formatCode="###,###,###,###,##0.00_ ">
                  <c:v>176.5</c:v>
                </c:pt>
                <c:pt idx="170" formatCode="###,###,###,###,##0.00_ ">
                  <c:v>175.9</c:v>
                </c:pt>
                <c:pt idx="171" formatCode="###,###,###,###,##0.00_ ">
                  <c:v>175.3</c:v>
                </c:pt>
                <c:pt idx="172" formatCode="###,###,###,###,##0.00_ ">
                  <c:v>170.7</c:v>
                </c:pt>
                <c:pt idx="173" formatCode="###,###,###,###,##0.00_ ">
                  <c:v>172.5</c:v>
                </c:pt>
                <c:pt idx="174" formatCode="###,###,###,###,##0.00_ ">
                  <c:v>173.9</c:v>
                </c:pt>
                <c:pt idx="175" formatCode="###,###,###,###,##0.00_ ">
                  <c:v>173.7</c:v>
                </c:pt>
                <c:pt idx="176" formatCode="###,###,###,###,##0.00_ ">
                  <c:v>169.1</c:v>
                </c:pt>
                <c:pt idx="177" formatCode="###,###,###,###,##0.00_ ">
                  <c:v>168.8</c:v>
                </c:pt>
                <c:pt idx="178" formatCode="###,###,###,###,##0.00_ ">
                  <c:v>168</c:v>
                </c:pt>
                <c:pt idx="179" formatCode="###,###,###,###,##0.00_ ">
                  <c:v>167.6</c:v>
                </c:pt>
                <c:pt idx="180" formatCode="###,###,###,###,##0.00_ ">
                  <c:v>165.9</c:v>
                </c:pt>
                <c:pt idx="181" formatCode="###,###,###,###,##0.00_ ">
                  <c:v>165.9</c:v>
                </c:pt>
                <c:pt idx="182" formatCode="###,###,###,###,##0.00_ ">
                  <c:v>166.7</c:v>
                </c:pt>
                <c:pt idx="183" formatCode="###,###,###,###,##0.00_ ">
                  <c:v>167.3</c:v>
                </c:pt>
                <c:pt idx="184" formatCode="###,###,###,###,##0.00_ ">
                  <c:v>167.6</c:v>
                </c:pt>
                <c:pt idx="185" formatCode="###,###,###,###,##0.00_ ">
                  <c:v>167.9</c:v>
                </c:pt>
                <c:pt idx="187" formatCode="###,###,###,###,##0.00_ ">
                  <c:v>166.1</c:v>
                </c:pt>
                <c:pt idx="188" formatCode="###,###,###,###,##0.00_ ">
                  <c:v>165.9</c:v>
                </c:pt>
                <c:pt idx="189" formatCode="###,###,###,###,##0.00_ ">
                  <c:v>169.6</c:v>
                </c:pt>
                <c:pt idx="190" formatCode="###,###,###,###,##0.00_ ">
                  <c:v>168.9</c:v>
                </c:pt>
                <c:pt idx="192" formatCode="###,###,###,###,##0.00_ ">
                  <c:v>167.8</c:v>
                </c:pt>
                <c:pt idx="193" formatCode="###,###,###,###,##0.00_ ">
                  <c:v>167.3</c:v>
                </c:pt>
                <c:pt idx="194" formatCode="###,###,###,###,##0.00_ ">
                  <c:v>164.6</c:v>
                </c:pt>
                <c:pt idx="195" formatCode="###,###,###,###,##0.00_ ">
                  <c:v>168</c:v>
                </c:pt>
                <c:pt idx="196" formatCode="###,###,###,###,##0.00_ ">
                  <c:v>171.5</c:v>
                </c:pt>
                <c:pt idx="197" formatCode="###,###,###,###,##0.00_ ">
                  <c:v>172.4</c:v>
                </c:pt>
                <c:pt idx="198" formatCode="###,###,###,###,##0.00_ ">
                  <c:v>169.5</c:v>
                </c:pt>
                <c:pt idx="199" formatCode="###,###,###,###,##0.00_ ">
                  <c:v>169.5</c:v>
                </c:pt>
                <c:pt idx="200" formatCode="###,###,###,###,##0.00_ ">
                  <c:v>169.4</c:v>
                </c:pt>
                <c:pt idx="202" formatCode="###,###,###,###,##0.00_ ">
                  <c:v>172</c:v>
                </c:pt>
                <c:pt idx="203" formatCode="###,###,###,###,##0.00_ ">
                  <c:v>172.7</c:v>
                </c:pt>
                <c:pt idx="204" formatCode="###,###,###,###,##0.00_ ">
                  <c:v>169.2</c:v>
                </c:pt>
                <c:pt idx="205" formatCode="###,###,###,###,##0.00_ ">
                  <c:v>168.7</c:v>
                </c:pt>
                <c:pt idx="206" formatCode="###,###,###,###,##0.00_ ">
                  <c:v>168.8</c:v>
                </c:pt>
                <c:pt idx="207" formatCode="###,###,###,###,##0.00_ ">
                  <c:v>169.1</c:v>
                </c:pt>
                <c:pt idx="208" formatCode="###,###,###,###,##0.00_ ">
                  <c:v>169.9</c:v>
                </c:pt>
                <c:pt idx="209" formatCode="###,###,###,###,##0.00_ ">
                  <c:v>165.8</c:v>
                </c:pt>
                <c:pt idx="210" formatCode="###,###,###,###,##0.00_ ">
                  <c:v>166.8</c:v>
                </c:pt>
                <c:pt idx="211" formatCode="###,###,###,###,##0.00_ ">
                  <c:v>169.3</c:v>
                </c:pt>
                <c:pt idx="212" formatCode="###,###,###,###,##0.00_ ">
                  <c:v>167.1</c:v>
                </c:pt>
                <c:pt idx="213" formatCode="###,###,###,###,##0.00_ ">
                  <c:v>166.8</c:v>
                </c:pt>
                <c:pt idx="214" formatCode="###,###,###,###,##0.00_ ">
                  <c:v>165</c:v>
                </c:pt>
                <c:pt idx="215" formatCode="###,###,###,###,##0.00_ ">
                  <c:v>164.9</c:v>
                </c:pt>
                <c:pt idx="216" formatCode="###,###,###,###,##0.00_ ">
                  <c:v>162</c:v>
                </c:pt>
                <c:pt idx="217" formatCode="###,###,###,###,##0.00_ ">
                  <c:v>162.19999999999999</c:v>
                </c:pt>
                <c:pt idx="218" formatCode="###,###,###,###,##0.00_ ">
                  <c:v>163</c:v>
                </c:pt>
                <c:pt idx="219" formatCode="###,###,###,###,##0.00_ ">
                  <c:v>161.30000000000001</c:v>
                </c:pt>
                <c:pt idx="220" formatCode="###,###,###,###,##0.00_ ">
                  <c:v>162.4</c:v>
                </c:pt>
                <c:pt idx="221" formatCode="###,###,###,###,##0.00_ ">
                  <c:v>160.69999999999999</c:v>
                </c:pt>
                <c:pt idx="222" formatCode="###,###,###,###,##0.00_ ">
                  <c:v>159.5</c:v>
                </c:pt>
                <c:pt idx="223" formatCode="###,###,###,###,##0.00_ ">
                  <c:v>160.30000000000001</c:v>
                </c:pt>
                <c:pt idx="224" formatCode="###,###,###,###,##0.00_ ">
                  <c:v>159.4</c:v>
                </c:pt>
                <c:pt idx="225" formatCode="###,###,###,###,##0.00_ ">
                  <c:v>161</c:v>
                </c:pt>
                <c:pt idx="226" formatCode="###,###,###,###,##0.00_ ">
                  <c:v>158.5</c:v>
                </c:pt>
                <c:pt idx="227" formatCode="###,###,###,###,##0.00_ ">
                  <c:v>159.30000000000001</c:v>
                </c:pt>
                <c:pt idx="228" formatCode="###,###,###,###,##0.00_ ">
                  <c:v>159.80000000000001</c:v>
                </c:pt>
                <c:pt idx="229" formatCode="###,###,###,###,##0.00_ ">
                  <c:v>157.9</c:v>
                </c:pt>
                <c:pt idx="230" formatCode="###,###,###,###,##0.00_ ">
                  <c:v>157.80000000000001</c:v>
                </c:pt>
                <c:pt idx="231" formatCode="###,###,###,###,##0.00_ ">
                  <c:v>155.5</c:v>
                </c:pt>
                <c:pt idx="232" formatCode="###,###,###,###,##0.00_ ">
                  <c:v>153.6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1D-4BDC-BA44-8FF1164697F8}"/>
            </c:ext>
          </c:extLst>
        </c:ser>
        <c:ser>
          <c:idx val="2"/>
          <c:order val="2"/>
          <c:tx>
            <c:strRef>
              <c:f>'[Microsoft PowerPoint 中的图表]Sheet1'!$D$1</c:f>
              <c:strCache>
                <c:ptCount val="1"/>
                <c:pt idx="0">
                  <c:v>铁矿石价格指数:62%Fe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中的图表]Sheet1'!$A$2:$A$234</c:f>
              <c:numCache>
                <c:formatCode>yyyy\-mm\-dd;@</c:formatCode>
                <c:ptCount val="233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43189</c:v>
                </c:pt>
                <c:pt idx="64">
                  <c:v>43192</c:v>
                </c:pt>
                <c:pt idx="65">
                  <c:v>43193</c:v>
                </c:pt>
                <c:pt idx="66">
                  <c:v>43194</c:v>
                </c:pt>
                <c:pt idx="67">
                  <c:v>43195</c:v>
                </c:pt>
                <c:pt idx="68">
                  <c:v>43196</c:v>
                </c:pt>
                <c:pt idx="69">
                  <c:v>43199</c:v>
                </c:pt>
                <c:pt idx="70">
                  <c:v>43200</c:v>
                </c:pt>
                <c:pt idx="71">
                  <c:v>43201</c:v>
                </c:pt>
                <c:pt idx="72">
                  <c:v>43202</c:v>
                </c:pt>
                <c:pt idx="73">
                  <c:v>43203</c:v>
                </c:pt>
                <c:pt idx="74">
                  <c:v>43206</c:v>
                </c:pt>
                <c:pt idx="75">
                  <c:v>43207</c:v>
                </c:pt>
                <c:pt idx="76">
                  <c:v>43208</c:v>
                </c:pt>
                <c:pt idx="77">
                  <c:v>43209</c:v>
                </c:pt>
                <c:pt idx="78">
                  <c:v>43210</c:v>
                </c:pt>
                <c:pt idx="79">
                  <c:v>43213</c:v>
                </c:pt>
                <c:pt idx="80">
                  <c:v>43214</c:v>
                </c:pt>
                <c:pt idx="81">
                  <c:v>43215</c:v>
                </c:pt>
                <c:pt idx="82">
                  <c:v>43216</c:v>
                </c:pt>
                <c:pt idx="83">
                  <c:v>43217</c:v>
                </c:pt>
                <c:pt idx="84">
                  <c:v>43218</c:v>
                </c:pt>
                <c:pt idx="85">
                  <c:v>43220</c:v>
                </c:pt>
                <c:pt idx="86">
                  <c:v>43221</c:v>
                </c:pt>
                <c:pt idx="87">
                  <c:v>43222</c:v>
                </c:pt>
                <c:pt idx="88">
                  <c:v>43223</c:v>
                </c:pt>
                <c:pt idx="89">
                  <c:v>43224</c:v>
                </c:pt>
                <c:pt idx="90">
                  <c:v>43227</c:v>
                </c:pt>
                <c:pt idx="91">
                  <c:v>43228</c:v>
                </c:pt>
                <c:pt idx="92">
                  <c:v>43229</c:v>
                </c:pt>
                <c:pt idx="93">
                  <c:v>43230</c:v>
                </c:pt>
                <c:pt idx="94">
                  <c:v>43231</c:v>
                </c:pt>
                <c:pt idx="95">
                  <c:v>43234</c:v>
                </c:pt>
                <c:pt idx="96">
                  <c:v>43235</c:v>
                </c:pt>
                <c:pt idx="97">
                  <c:v>43236</c:v>
                </c:pt>
                <c:pt idx="98">
                  <c:v>43237</c:v>
                </c:pt>
                <c:pt idx="99">
                  <c:v>43238</c:v>
                </c:pt>
                <c:pt idx="100">
                  <c:v>43241</c:v>
                </c:pt>
                <c:pt idx="101">
                  <c:v>43242</c:v>
                </c:pt>
                <c:pt idx="102">
                  <c:v>43243</c:v>
                </c:pt>
                <c:pt idx="103">
                  <c:v>43244</c:v>
                </c:pt>
                <c:pt idx="104">
                  <c:v>43245</c:v>
                </c:pt>
                <c:pt idx="105">
                  <c:v>43248</c:v>
                </c:pt>
                <c:pt idx="106">
                  <c:v>43249</c:v>
                </c:pt>
                <c:pt idx="107">
                  <c:v>43250</c:v>
                </c:pt>
                <c:pt idx="108">
                  <c:v>43251</c:v>
                </c:pt>
                <c:pt idx="109">
                  <c:v>43252</c:v>
                </c:pt>
                <c:pt idx="110">
                  <c:v>43255</c:v>
                </c:pt>
                <c:pt idx="111">
                  <c:v>43256</c:v>
                </c:pt>
                <c:pt idx="112">
                  <c:v>43257</c:v>
                </c:pt>
                <c:pt idx="113">
                  <c:v>43258</c:v>
                </c:pt>
                <c:pt idx="114">
                  <c:v>43259</c:v>
                </c:pt>
                <c:pt idx="115">
                  <c:v>43260</c:v>
                </c:pt>
                <c:pt idx="116">
                  <c:v>43262</c:v>
                </c:pt>
                <c:pt idx="117">
                  <c:v>43263</c:v>
                </c:pt>
                <c:pt idx="118">
                  <c:v>43264</c:v>
                </c:pt>
                <c:pt idx="119">
                  <c:v>43265</c:v>
                </c:pt>
                <c:pt idx="120">
                  <c:v>43266</c:v>
                </c:pt>
                <c:pt idx="121">
                  <c:v>43269</c:v>
                </c:pt>
                <c:pt idx="122">
                  <c:v>43270</c:v>
                </c:pt>
                <c:pt idx="123">
                  <c:v>43271</c:v>
                </c:pt>
                <c:pt idx="124">
                  <c:v>43272</c:v>
                </c:pt>
                <c:pt idx="125">
                  <c:v>43273</c:v>
                </c:pt>
                <c:pt idx="126">
                  <c:v>43276</c:v>
                </c:pt>
                <c:pt idx="127">
                  <c:v>43277</c:v>
                </c:pt>
                <c:pt idx="128">
                  <c:v>43278</c:v>
                </c:pt>
                <c:pt idx="129">
                  <c:v>43279</c:v>
                </c:pt>
                <c:pt idx="130">
                  <c:v>43280</c:v>
                </c:pt>
                <c:pt idx="131">
                  <c:v>43283</c:v>
                </c:pt>
                <c:pt idx="132">
                  <c:v>43284</c:v>
                </c:pt>
                <c:pt idx="133">
                  <c:v>43285</c:v>
                </c:pt>
                <c:pt idx="134">
                  <c:v>43286</c:v>
                </c:pt>
                <c:pt idx="135">
                  <c:v>43287</c:v>
                </c:pt>
                <c:pt idx="136">
                  <c:v>43290</c:v>
                </c:pt>
                <c:pt idx="137">
                  <c:v>43291</c:v>
                </c:pt>
                <c:pt idx="138">
                  <c:v>43292</c:v>
                </c:pt>
                <c:pt idx="139">
                  <c:v>43293</c:v>
                </c:pt>
                <c:pt idx="140">
                  <c:v>43294</c:v>
                </c:pt>
                <c:pt idx="141">
                  <c:v>43297</c:v>
                </c:pt>
                <c:pt idx="142">
                  <c:v>43298</c:v>
                </c:pt>
                <c:pt idx="143">
                  <c:v>43299</c:v>
                </c:pt>
                <c:pt idx="144">
                  <c:v>43300</c:v>
                </c:pt>
                <c:pt idx="145">
                  <c:v>43301</c:v>
                </c:pt>
                <c:pt idx="146">
                  <c:v>43304</c:v>
                </c:pt>
                <c:pt idx="147">
                  <c:v>43305</c:v>
                </c:pt>
                <c:pt idx="148">
                  <c:v>43306</c:v>
                </c:pt>
                <c:pt idx="149">
                  <c:v>43307</c:v>
                </c:pt>
                <c:pt idx="150">
                  <c:v>43308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43318</c:v>
                </c:pt>
                <c:pt idx="157">
                  <c:v>43319</c:v>
                </c:pt>
                <c:pt idx="158">
                  <c:v>43320</c:v>
                </c:pt>
                <c:pt idx="159">
                  <c:v>43321</c:v>
                </c:pt>
                <c:pt idx="160">
                  <c:v>43322</c:v>
                </c:pt>
                <c:pt idx="161">
                  <c:v>43325</c:v>
                </c:pt>
                <c:pt idx="162">
                  <c:v>43326</c:v>
                </c:pt>
                <c:pt idx="163">
                  <c:v>43327</c:v>
                </c:pt>
                <c:pt idx="164">
                  <c:v>43328</c:v>
                </c:pt>
                <c:pt idx="165">
                  <c:v>43329</c:v>
                </c:pt>
                <c:pt idx="166">
                  <c:v>43332</c:v>
                </c:pt>
                <c:pt idx="167">
                  <c:v>43333</c:v>
                </c:pt>
                <c:pt idx="168">
                  <c:v>43334</c:v>
                </c:pt>
                <c:pt idx="169">
                  <c:v>43335</c:v>
                </c:pt>
                <c:pt idx="170">
                  <c:v>43336</c:v>
                </c:pt>
                <c:pt idx="171">
                  <c:v>43339</c:v>
                </c:pt>
                <c:pt idx="172">
                  <c:v>43340</c:v>
                </c:pt>
                <c:pt idx="173">
                  <c:v>43341</c:v>
                </c:pt>
                <c:pt idx="174">
                  <c:v>43342</c:v>
                </c:pt>
                <c:pt idx="175">
                  <c:v>43343</c:v>
                </c:pt>
                <c:pt idx="176">
                  <c:v>43346</c:v>
                </c:pt>
                <c:pt idx="177">
                  <c:v>43347</c:v>
                </c:pt>
                <c:pt idx="178">
                  <c:v>43348</c:v>
                </c:pt>
                <c:pt idx="179">
                  <c:v>43349</c:v>
                </c:pt>
                <c:pt idx="180">
                  <c:v>43350</c:v>
                </c:pt>
                <c:pt idx="181">
                  <c:v>43353</c:v>
                </c:pt>
                <c:pt idx="182">
                  <c:v>43354</c:v>
                </c:pt>
                <c:pt idx="183">
                  <c:v>43355</c:v>
                </c:pt>
                <c:pt idx="184">
                  <c:v>43356</c:v>
                </c:pt>
                <c:pt idx="185">
                  <c:v>43357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43367</c:v>
                </c:pt>
                <c:pt idx="192">
                  <c:v>43368</c:v>
                </c:pt>
                <c:pt idx="193">
                  <c:v>43369</c:v>
                </c:pt>
                <c:pt idx="194">
                  <c:v>43370</c:v>
                </c:pt>
                <c:pt idx="195">
                  <c:v>43371</c:v>
                </c:pt>
                <c:pt idx="196">
                  <c:v>43374</c:v>
                </c:pt>
                <c:pt idx="197">
                  <c:v>43375</c:v>
                </c:pt>
                <c:pt idx="198">
                  <c:v>43376</c:v>
                </c:pt>
                <c:pt idx="199">
                  <c:v>43377</c:v>
                </c:pt>
                <c:pt idx="200">
                  <c:v>43378</c:v>
                </c:pt>
                <c:pt idx="201">
                  <c:v>43381</c:v>
                </c:pt>
                <c:pt idx="202">
                  <c:v>43382</c:v>
                </c:pt>
                <c:pt idx="203">
                  <c:v>43383</c:v>
                </c:pt>
                <c:pt idx="204">
                  <c:v>43384</c:v>
                </c:pt>
                <c:pt idx="205">
                  <c:v>43385</c:v>
                </c:pt>
                <c:pt idx="206">
                  <c:v>43388</c:v>
                </c:pt>
                <c:pt idx="207">
                  <c:v>43389</c:v>
                </c:pt>
                <c:pt idx="208">
                  <c:v>43390</c:v>
                </c:pt>
                <c:pt idx="209">
                  <c:v>43391</c:v>
                </c:pt>
                <c:pt idx="210">
                  <c:v>43392</c:v>
                </c:pt>
                <c:pt idx="211">
                  <c:v>43395</c:v>
                </c:pt>
                <c:pt idx="212">
                  <c:v>43396</c:v>
                </c:pt>
                <c:pt idx="213">
                  <c:v>43397</c:v>
                </c:pt>
                <c:pt idx="214">
                  <c:v>43398</c:v>
                </c:pt>
                <c:pt idx="215">
                  <c:v>43399</c:v>
                </c:pt>
                <c:pt idx="216">
                  <c:v>43402</c:v>
                </c:pt>
                <c:pt idx="217">
                  <c:v>43403</c:v>
                </c:pt>
                <c:pt idx="218">
                  <c:v>43404</c:v>
                </c:pt>
                <c:pt idx="219">
                  <c:v>43405</c:v>
                </c:pt>
                <c:pt idx="220">
                  <c:v>43406</c:v>
                </c:pt>
                <c:pt idx="221">
                  <c:v>43409</c:v>
                </c:pt>
                <c:pt idx="222">
                  <c:v>43410</c:v>
                </c:pt>
                <c:pt idx="223">
                  <c:v>43411</c:v>
                </c:pt>
                <c:pt idx="224">
                  <c:v>43412</c:v>
                </c:pt>
                <c:pt idx="225">
                  <c:v>43413</c:v>
                </c:pt>
                <c:pt idx="226">
                  <c:v>43416</c:v>
                </c:pt>
                <c:pt idx="227">
                  <c:v>43417</c:v>
                </c:pt>
                <c:pt idx="228">
                  <c:v>43418</c:v>
                </c:pt>
                <c:pt idx="229">
                  <c:v>43419</c:v>
                </c:pt>
                <c:pt idx="230">
                  <c:v>43420</c:v>
                </c:pt>
                <c:pt idx="231">
                  <c:v>43423</c:v>
                </c:pt>
                <c:pt idx="232">
                  <c:v>43424</c:v>
                </c:pt>
              </c:numCache>
            </c:numRef>
          </c:cat>
          <c:val>
            <c:numRef>
              <c:f>'[Microsoft PowerPoint 中的图表]Sheet1'!$D$2:$D$234</c:f>
              <c:numCache>
                <c:formatCode>###,###,###,###,##0.00_ </c:formatCode>
                <c:ptCount val="233"/>
                <c:pt idx="0">
                  <c:v>75.2</c:v>
                </c:pt>
                <c:pt idx="1">
                  <c:v>75.2</c:v>
                </c:pt>
                <c:pt idx="2">
                  <c:v>76.349999999999994</c:v>
                </c:pt>
                <c:pt idx="3">
                  <c:v>77.099999999999994</c:v>
                </c:pt>
                <c:pt idx="4">
                  <c:v>78</c:v>
                </c:pt>
                <c:pt idx="5">
                  <c:v>78.8</c:v>
                </c:pt>
                <c:pt idx="6">
                  <c:v>78.5</c:v>
                </c:pt>
                <c:pt idx="7">
                  <c:v>79.349999999999994</c:v>
                </c:pt>
                <c:pt idx="8">
                  <c:v>78.3</c:v>
                </c:pt>
                <c:pt idx="9">
                  <c:v>76.5</c:v>
                </c:pt>
                <c:pt idx="10">
                  <c:v>75.599999999999994</c:v>
                </c:pt>
                <c:pt idx="11">
                  <c:v>74.349999999999994</c:v>
                </c:pt>
                <c:pt idx="12">
                  <c:v>74.849999999999994</c:v>
                </c:pt>
                <c:pt idx="13">
                  <c:v>76.849999999999994</c:v>
                </c:pt>
                <c:pt idx="14">
                  <c:v>75.900000000000006</c:v>
                </c:pt>
                <c:pt idx="15">
                  <c:v>73.7</c:v>
                </c:pt>
                <c:pt idx="16">
                  <c:v>74.25</c:v>
                </c:pt>
                <c:pt idx="17">
                  <c:v>75.05</c:v>
                </c:pt>
                <c:pt idx="18">
                  <c:v>74.599999999999994</c:v>
                </c:pt>
                <c:pt idx="19">
                  <c:v>73.75</c:v>
                </c:pt>
                <c:pt idx="20">
                  <c:v>73.5</c:v>
                </c:pt>
                <c:pt idx="21">
                  <c:v>73.099999999999994</c:v>
                </c:pt>
                <c:pt idx="22">
                  <c:v>72.7</c:v>
                </c:pt>
                <c:pt idx="23">
                  <c:v>73.8</c:v>
                </c:pt>
                <c:pt idx="24">
                  <c:v>75.95</c:v>
                </c:pt>
                <c:pt idx="25">
                  <c:v>76</c:v>
                </c:pt>
                <c:pt idx="26">
                  <c:v>77.5</c:v>
                </c:pt>
                <c:pt idx="27">
                  <c:v>77.849999999999994</c:v>
                </c:pt>
                <c:pt idx="28">
                  <c:v>76.55</c:v>
                </c:pt>
                <c:pt idx="29">
                  <c:v>76.55</c:v>
                </c:pt>
                <c:pt idx="30">
                  <c:v>77.849999999999994</c:v>
                </c:pt>
                <c:pt idx="31">
                  <c:v>78.25</c:v>
                </c:pt>
                <c:pt idx="32">
                  <c:v>78.25</c:v>
                </c:pt>
                <c:pt idx="34">
                  <c:v>78.25</c:v>
                </c:pt>
                <c:pt idx="35">
                  <c:v>78.25</c:v>
                </c:pt>
                <c:pt idx="36">
                  <c:v>78.25</c:v>
                </c:pt>
                <c:pt idx="37">
                  <c:v>78.05</c:v>
                </c:pt>
                <c:pt idx="38">
                  <c:v>79.2</c:v>
                </c:pt>
                <c:pt idx="39">
                  <c:v>79.95</c:v>
                </c:pt>
                <c:pt idx="40">
                  <c:v>79.55</c:v>
                </c:pt>
                <c:pt idx="41">
                  <c:v>78.900000000000006</c:v>
                </c:pt>
                <c:pt idx="42">
                  <c:v>79.599999999999994</c:v>
                </c:pt>
                <c:pt idx="43">
                  <c:v>77.650000000000006</c:v>
                </c:pt>
                <c:pt idx="44">
                  <c:v>75.650000000000006</c:v>
                </c:pt>
                <c:pt idx="45">
                  <c:v>75</c:v>
                </c:pt>
                <c:pt idx="46">
                  <c:v>75.2</c:v>
                </c:pt>
                <c:pt idx="47">
                  <c:v>72</c:v>
                </c:pt>
                <c:pt idx="48">
                  <c:v>70.25</c:v>
                </c:pt>
                <c:pt idx="49">
                  <c:v>69</c:v>
                </c:pt>
                <c:pt idx="50">
                  <c:v>69.95</c:v>
                </c:pt>
                <c:pt idx="51">
                  <c:v>71.75</c:v>
                </c:pt>
                <c:pt idx="52">
                  <c:v>71.5</c:v>
                </c:pt>
                <c:pt idx="53">
                  <c:v>69.599999999999994</c:v>
                </c:pt>
                <c:pt idx="54">
                  <c:v>67.349999999999994</c:v>
                </c:pt>
                <c:pt idx="55">
                  <c:v>66.8</c:v>
                </c:pt>
                <c:pt idx="56">
                  <c:v>67.900000000000006</c:v>
                </c:pt>
                <c:pt idx="57">
                  <c:v>67.7</c:v>
                </c:pt>
                <c:pt idx="58">
                  <c:v>64.05</c:v>
                </c:pt>
                <c:pt idx="59">
                  <c:v>63.05</c:v>
                </c:pt>
                <c:pt idx="60">
                  <c:v>63.45</c:v>
                </c:pt>
                <c:pt idx="61">
                  <c:v>63.05</c:v>
                </c:pt>
                <c:pt idx="62">
                  <c:v>63.1</c:v>
                </c:pt>
                <c:pt idx="64">
                  <c:v>65.400000000000006</c:v>
                </c:pt>
                <c:pt idx="65">
                  <c:v>63.8</c:v>
                </c:pt>
                <c:pt idx="66">
                  <c:v>63</c:v>
                </c:pt>
                <c:pt idx="67">
                  <c:v>63</c:v>
                </c:pt>
                <c:pt idx="68">
                  <c:v>63</c:v>
                </c:pt>
                <c:pt idx="69">
                  <c:v>64.05</c:v>
                </c:pt>
                <c:pt idx="70">
                  <c:v>65.849999999999994</c:v>
                </c:pt>
                <c:pt idx="71">
                  <c:v>64.2</c:v>
                </c:pt>
                <c:pt idx="72">
                  <c:v>64.75</c:v>
                </c:pt>
                <c:pt idx="73">
                  <c:v>65.25</c:v>
                </c:pt>
                <c:pt idx="74">
                  <c:v>64.05</c:v>
                </c:pt>
                <c:pt idx="75">
                  <c:v>64.45</c:v>
                </c:pt>
                <c:pt idx="76">
                  <c:v>66.45</c:v>
                </c:pt>
                <c:pt idx="77">
                  <c:v>68.3</c:v>
                </c:pt>
                <c:pt idx="78">
                  <c:v>66.849999999999994</c:v>
                </c:pt>
                <c:pt idx="79">
                  <c:v>67.55</c:v>
                </c:pt>
                <c:pt idx="80">
                  <c:v>67.25</c:v>
                </c:pt>
                <c:pt idx="81">
                  <c:v>66.25</c:v>
                </c:pt>
                <c:pt idx="82">
                  <c:v>66.900000000000006</c:v>
                </c:pt>
                <c:pt idx="83">
                  <c:v>64.95</c:v>
                </c:pt>
                <c:pt idx="85">
                  <c:v>65.349999999999994</c:v>
                </c:pt>
                <c:pt idx="87">
                  <c:v>66.8</c:v>
                </c:pt>
                <c:pt idx="88">
                  <c:v>66.8</c:v>
                </c:pt>
                <c:pt idx="89">
                  <c:v>66.099999999999994</c:v>
                </c:pt>
                <c:pt idx="90">
                  <c:v>66.95</c:v>
                </c:pt>
                <c:pt idx="91">
                  <c:v>67.25</c:v>
                </c:pt>
                <c:pt idx="92">
                  <c:v>66.25</c:v>
                </c:pt>
                <c:pt idx="93">
                  <c:v>66.5</c:v>
                </c:pt>
                <c:pt idx="94">
                  <c:v>67.8</c:v>
                </c:pt>
                <c:pt idx="95">
                  <c:v>68.25</c:v>
                </c:pt>
                <c:pt idx="96">
                  <c:v>67.400000000000006</c:v>
                </c:pt>
                <c:pt idx="97">
                  <c:v>67.650000000000006</c:v>
                </c:pt>
                <c:pt idx="98">
                  <c:v>67.25</c:v>
                </c:pt>
                <c:pt idx="99">
                  <c:v>66.7</c:v>
                </c:pt>
                <c:pt idx="100">
                  <c:v>64.900000000000006</c:v>
                </c:pt>
                <c:pt idx="101">
                  <c:v>64.5</c:v>
                </c:pt>
                <c:pt idx="102">
                  <c:v>63.4</c:v>
                </c:pt>
                <c:pt idx="103">
                  <c:v>65.150000000000006</c:v>
                </c:pt>
                <c:pt idx="104">
                  <c:v>63.75</c:v>
                </c:pt>
                <c:pt idx="105">
                  <c:v>63.25</c:v>
                </c:pt>
                <c:pt idx="107">
                  <c:v>64</c:v>
                </c:pt>
                <c:pt idx="108">
                  <c:v>64.3</c:v>
                </c:pt>
                <c:pt idx="109">
                  <c:v>64.7</c:v>
                </c:pt>
                <c:pt idx="110">
                  <c:v>63.85</c:v>
                </c:pt>
                <c:pt idx="111">
                  <c:v>64.75</c:v>
                </c:pt>
                <c:pt idx="112">
                  <c:v>65.2</c:v>
                </c:pt>
                <c:pt idx="113">
                  <c:v>65.150000000000006</c:v>
                </c:pt>
                <c:pt idx="114">
                  <c:v>65.099999999999994</c:v>
                </c:pt>
                <c:pt idx="116">
                  <c:v>65.7</c:v>
                </c:pt>
                <c:pt idx="117">
                  <c:v>65.95</c:v>
                </c:pt>
                <c:pt idx="118">
                  <c:v>65.8</c:v>
                </c:pt>
                <c:pt idx="119">
                  <c:v>66</c:v>
                </c:pt>
                <c:pt idx="121">
                  <c:v>66</c:v>
                </c:pt>
                <c:pt idx="122">
                  <c:v>64.25</c:v>
                </c:pt>
                <c:pt idx="123">
                  <c:v>64.25</c:v>
                </c:pt>
                <c:pt idx="124">
                  <c:v>63.85</c:v>
                </c:pt>
                <c:pt idx="125">
                  <c:v>63.9</c:v>
                </c:pt>
                <c:pt idx="126">
                  <c:v>64.599999999999994</c:v>
                </c:pt>
                <c:pt idx="127">
                  <c:v>64.650000000000006</c:v>
                </c:pt>
                <c:pt idx="128">
                  <c:v>63.8</c:v>
                </c:pt>
                <c:pt idx="129">
                  <c:v>63.95</c:v>
                </c:pt>
                <c:pt idx="130">
                  <c:v>64.45</c:v>
                </c:pt>
                <c:pt idx="131">
                  <c:v>63.8</c:v>
                </c:pt>
                <c:pt idx="132">
                  <c:v>63.75</c:v>
                </c:pt>
                <c:pt idx="133">
                  <c:v>63.35</c:v>
                </c:pt>
                <c:pt idx="134">
                  <c:v>62.5</c:v>
                </c:pt>
                <c:pt idx="135">
                  <c:v>62.65</c:v>
                </c:pt>
                <c:pt idx="136">
                  <c:v>63.25</c:v>
                </c:pt>
                <c:pt idx="137">
                  <c:v>63.2</c:v>
                </c:pt>
                <c:pt idx="138">
                  <c:v>62.7</c:v>
                </c:pt>
                <c:pt idx="139">
                  <c:v>63.5</c:v>
                </c:pt>
                <c:pt idx="140">
                  <c:v>63.5</c:v>
                </c:pt>
                <c:pt idx="141">
                  <c:v>63</c:v>
                </c:pt>
                <c:pt idx="142">
                  <c:v>63.7</c:v>
                </c:pt>
                <c:pt idx="143">
                  <c:v>63.75</c:v>
                </c:pt>
                <c:pt idx="144">
                  <c:v>64.7</c:v>
                </c:pt>
                <c:pt idx="145">
                  <c:v>64.8</c:v>
                </c:pt>
                <c:pt idx="146">
                  <c:v>65.2</c:v>
                </c:pt>
                <c:pt idx="147">
                  <c:v>65.349999999999994</c:v>
                </c:pt>
                <c:pt idx="148">
                  <c:v>65.8</c:v>
                </c:pt>
                <c:pt idx="149">
                  <c:v>65.45</c:v>
                </c:pt>
                <c:pt idx="150">
                  <c:v>67.349999999999994</c:v>
                </c:pt>
                <c:pt idx="151">
                  <c:v>66.95</c:v>
                </c:pt>
                <c:pt idx="152">
                  <c:v>67.55</c:v>
                </c:pt>
                <c:pt idx="153">
                  <c:v>66.45</c:v>
                </c:pt>
                <c:pt idx="154">
                  <c:v>66.45</c:v>
                </c:pt>
                <c:pt idx="155">
                  <c:v>67.45</c:v>
                </c:pt>
                <c:pt idx="156">
                  <c:v>68.95</c:v>
                </c:pt>
                <c:pt idx="157">
                  <c:v>69.5</c:v>
                </c:pt>
                <c:pt idx="158">
                  <c:v>69.400000000000006</c:v>
                </c:pt>
                <c:pt idx="160">
                  <c:v>68.75</c:v>
                </c:pt>
                <c:pt idx="161">
                  <c:v>68.75</c:v>
                </c:pt>
                <c:pt idx="162">
                  <c:v>67.5</c:v>
                </c:pt>
                <c:pt idx="163">
                  <c:v>67.05</c:v>
                </c:pt>
                <c:pt idx="164">
                  <c:v>66.900000000000006</c:v>
                </c:pt>
                <c:pt idx="165">
                  <c:v>67.5</c:v>
                </c:pt>
                <c:pt idx="166">
                  <c:v>67.95</c:v>
                </c:pt>
                <c:pt idx="167">
                  <c:v>66.599999999999994</c:v>
                </c:pt>
                <c:pt idx="169">
                  <c:v>65.650000000000006</c:v>
                </c:pt>
                <c:pt idx="170">
                  <c:v>66.400000000000006</c:v>
                </c:pt>
                <c:pt idx="171">
                  <c:v>65.849999999999994</c:v>
                </c:pt>
                <c:pt idx="172">
                  <c:v>65.849999999999994</c:v>
                </c:pt>
                <c:pt idx="173">
                  <c:v>65.55</c:v>
                </c:pt>
                <c:pt idx="174">
                  <c:v>65.75</c:v>
                </c:pt>
                <c:pt idx="175">
                  <c:v>66.150000000000006</c:v>
                </c:pt>
                <c:pt idx="176">
                  <c:v>66.2</c:v>
                </c:pt>
                <c:pt idx="177">
                  <c:v>66.7</c:v>
                </c:pt>
                <c:pt idx="178">
                  <c:v>67.05</c:v>
                </c:pt>
                <c:pt idx="179">
                  <c:v>68.849999999999994</c:v>
                </c:pt>
                <c:pt idx="180">
                  <c:v>68.849999999999994</c:v>
                </c:pt>
                <c:pt idx="181">
                  <c:v>68.55</c:v>
                </c:pt>
                <c:pt idx="182">
                  <c:v>68.349999999999994</c:v>
                </c:pt>
                <c:pt idx="183">
                  <c:v>68.099999999999994</c:v>
                </c:pt>
                <c:pt idx="184">
                  <c:v>69.25</c:v>
                </c:pt>
                <c:pt idx="185">
                  <c:v>69.599999999999994</c:v>
                </c:pt>
                <c:pt idx="186">
                  <c:v>69.5</c:v>
                </c:pt>
                <c:pt idx="187">
                  <c:v>69.5</c:v>
                </c:pt>
                <c:pt idx="188">
                  <c:v>69.8</c:v>
                </c:pt>
                <c:pt idx="189">
                  <c:v>69.75</c:v>
                </c:pt>
                <c:pt idx="190">
                  <c:v>69.2</c:v>
                </c:pt>
                <c:pt idx="191">
                  <c:v>68.900000000000006</c:v>
                </c:pt>
                <c:pt idx="192">
                  <c:v>68.8</c:v>
                </c:pt>
                <c:pt idx="193">
                  <c:v>69</c:v>
                </c:pt>
                <c:pt idx="194">
                  <c:v>69.2</c:v>
                </c:pt>
                <c:pt idx="195">
                  <c:v>69.5</c:v>
                </c:pt>
                <c:pt idx="196">
                  <c:v>69.5</c:v>
                </c:pt>
                <c:pt idx="197">
                  <c:v>69.599999999999994</c:v>
                </c:pt>
                <c:pt idx="198">
                  <c:v>69.599999999999994</c:v>
                </c:pt>
                <c:pt idx="199">
                  <c:v>69.599999999999994</c:v>
                </c:pt>
                <c:pt idx="200">
                  <c:v>69.599999999999994</c:v>
                </c:pt>
                <c:pt idx="201">
                  <c:v>69.400000000000006</c:v>
                </c:pt>
                <c:pt idx="202">
                  <c:v>70.55</c:v>
                </c:pt>
                <c:pt idx="203">
                  <c:v>71.7</c:v>
                </c:pt>
                <c:pt idx="204">
                  <c:v>71.05</c:v>
                </c:pt>
                <c:pt idx="205">
                  <c:v>71.5</c:v>
                </c:pt>
                <c:pt idx="206">
                  <c:v>71.25</c:v>
                </c:pt>
                <c:pt idx="207">
                  <c:v>71.75</c:v>
                </c:pt>
                <c:pt idx="208">
                  <c:v>74.25</c:v>
                </c:pt>
                <c:pt idx="209">
                  <c:v>74.3</c:v>
                </c:pt>
                <c:pt idx="210">
                  <c:v>73.45</c:v>
                </c:pt>
                <c:pt idx="211">
                  <c:v>75</c:v>
                </c:pt>
                <c:pt idx="212">
                  <c:v>74.8</c:v>
                </c:pt>
                <c:pt idx="213">
                  <c:v>76.400000000000006</c:v>
                </c:pt>
                <c:pt idx="214">
                  <c:v>76.5</c:v>
                </c:pt>
                <c:pt idx="215">
                  <c:v>77</c:v>
                </c:pt>
                <c:pt idx="216">
                  <c:v>76.8</c:v>
                </c:pt>
                <c:pt idx="217">
                  <c:v>75.55</c:v>
                </c:pt>
                <c:pt idx="218">
                  <c:v>75.55</c:v>
                </c:pt>
                <c:pt idx="219">
                  <c:v>74.55</c:v>
                </c:pt>
                <c:pt idx="220">
                  <c:v>74.099999999999994</c:v>
                </c:pt>
                <c:pt idx="221">
                  <c:v>75.8</c:v>
                </c:pt>
                <c:pt idx="223">
                  <c:v>74.5</c:v>
                </c:pt>
                <c:pt idx="224">
                  <c:v>76.25</c:v>
                </c:pt>
                <c:pt idx="225">
                  <c:v>77.25</c:v>
                </c:pt>
                <c:pt idx="226">
                  <c:v>76.75</c:v>
                </c:pt>
                <c:pt idx="227">
                  <c:v>75.2</c:v>
                </c:pt>
                <c:pt idx="228">
                  <c:v>74.55</c:v>
                </c:pt>
                <c:pt idx="229">
                  <c:v>74.150000000000006</c:v>
                </c:pt>
                <c:pt idx="230">
                  <c:v>75.099999999999994</c:v>
                </c:pt>
                <c:pt idx="231">
                  <c:v>75.45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1D-4BDC-BA44-8FF116469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6709024"/>
        <c:axId val="594968672"/>
      </c:lineChart>
      <c:dateAx>
        <c:axId val="606709024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94968672"/>
        <c:crosses val="autoZero"/>
        <c:auto val="1"/>
        <c:lblOffset val="100"/>
        <c:baseTimeUnit val="days"/>
      </c:dateAx>
      <c:valAx>
        <c:axId val="59496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0670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CBOT大豆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中的图表]Sheet1'!$A$2:$A$227</c:f>
              <c:numCache>
                <c:formatCode>yyyy\-mm\-dd;@</c:formatCode>
                <c:ptCount val="226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43116</c:v>
                </c:pt>
                <c:pt idx="10">
                  <c:v>43117</c:v>
                </c:pt>
                <c:pt idx="11">
                  <c:v>43118</c:v>
                </c:pt>
                <c:pt idx="12">
                  <c:v>43119</c:v>
                </c:pt>
                <c:pt idx="13">
                  <c:v>43122</c:v>
                </c:pt>
                <c:pt idx="14">
                  <c:v>43123</c:v>
                </c:pt>
                <c:pt idx="15">
                  <c:v>43124</c:v>
                </c:pt>
                <c:pt idx="16">
                  <c:v>43125</c:v>
                </c:pt>
                <c:pt idx="17">
                  <c:v>43126</c:v>
                </c:pt>
                <c:pt idx="18">
                  <c:v>43129</c:v>
                </c:pt>
                <c:pt idx="19">
                  <c:v>43130</c:v>
                </c:pt>
                <c:pt idx="20">
                  <c:v>43131</c:v>
                </c:pt>
                <c:pt idx="21">
                  <c:v>43132</c:v>
                </c:pt>
                <c:pt idx="22">
                  <c:v>43133</c:v>
                </c:pt>
                <c:pt idx="23">
                  <c:v>43136</c:v>
                </c:pt>
                <c:pt idx="24">
                  <c:v>43137</c:v>
                </c:pt>
                <c:pt idx="25">
                  <c:v>43138</c:v>
                </c:pt>
                <c:pt idx="26">
                  <c:v>43139</c:v>
                </c:pt>
                <c:pt idx="27">
                  <c:v>43140</c:v>
                </c:pt>
                <c:pt idx="28">
                  <c:v>43143</c:v>
                </c:pt>
                <c:pt idx="29">
                  <c:v>43144</c:v>
                </c:pt>
                <c:pt idx="30">
                  <c:v>43145</c:v>
                </c:pt>
                <c:pt idx="31">
                  <c:v>43146</c:v>
                </c:pt>
                <c:pt idx="32">
                  <c:v>43147</c:v>
                </c:pt>
                <c:pt idx="33">
                  <c:v>43151</c:v>
                </c:pt>
                <c:pt idx="34">
                  <c:v>43152</c:v>
                </c:pt>
                <c:pt idx="35">
                  <c:v>43153</c:v>
                </c:pt>
                <c:pt idx="36">
                  <c:v>43154</c:v>
                </c:pt>
                <c:pt idx="37">
                  <c:v>43157</c:v>
                </c:pt>
                <c:pt idx="38">
                  <c:v>43158</c:v>
                </c:pt>
                <c:pt idx="39">
                  <c:v>43159</c:v>
                </c:pt>
                <c:pt idx="40">
                  <c:v>43160</c:v>
                </c:pt>
                <c:pt idx="41">
                  <c:v>43161</c:v>
                </c:pt>
                <c:pt idx="42">
                  <c:v>43164</c:v>
                </c:pt>
                <c:pt idx="43">
                  <c:v>43165</c:v>
                </c:pt>
                <c:pt idx="44">
                  <c:v>43166</c:v>
                </c:pt>
                <c:pt idx="45">
                  <c:v>43167</c:v>
                </c:pt>
                <c:pt idx="46">
                  <c:v>43168</c:v>
                </c:pt>
                <c:pt idx="47">
                  <c:v>43171</c:v>
                </c:pt>
                <c:pt idx="48">
                  <c:v>43172</c:v>
                </c:pt>
                <c:pt idx="49">
                  <c:v>43173</c:v>
                </c:pt>
                <c:pt idx="50">
                  <c:v>43174</c:v>
                </c:pt>
                <c:pt idx="51">
                  <c:v>43175</c:v>
                </c:pt>
                <c:pt idx="52">
                  <c:v>43178</c:v>
                </c:pt>
                <c:pt idx="53">
                  <c:v>43179</c:v>
                </c:pt>
                <c:pt idx="54">
                  <c:v>43180</c:v>
                </c:pt>
                <c:pt idx="55">
                  <c:v>43181</c:v>
                </c:pt>
                <c:pt idx="56">
                  <c:v>43182</c:v>
                </c:pt>
                <c:pt idx="57">
                  <c:v>43185</c:v>
                </c:pt>
                <c:pt idx="58">
                  <c:v>43186</c:v>
                </c:pt>
                <c:pt idx="59">
                  <c:v>43187</c:v>
                </c:pt>
                <c:pt idx="60">
                  <c:v>43188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43195</c:v>
                </c:pt>
                <c:pt idx="65">
                  <c:v>43196</c:v>
                </c:pt>
                <c:pt idx="66">
                  <c:v>43199</c:v>
                </c:pt>
                <c:pt idx="67">
                  <c:v>43200</c:v>
                </c:pt>
                <c:pt idx="68">
                  <c:v>43201</c:v>
                </c:pt>
                <c:pt idx="69">
                  <c:v>43202</c:v>
                </c:pt>
                <c:pt idx="70">
                  <c:v>43203</c:v>
                </c:pt>
                <c:pt idx="71">
                  <c:v>43206</c:v>
                </c:pt>
                <c:pt idx="72">
                  <c:v>43207</c:v>
                </c:pt>
                <c:pt idx="73">
                  <c:v>43208</c:v>
                </c:pt>
                <c:pt idx="74">
                  <c:v>43209</c:v>
                </c:pt>
                <c:pt idx="75">
                  <c:v>43210</c:v>
                </c:pt>
                <c:pt idx="76">
                  <c:v>43213</c:v>
                </c:pt>
                <c:pt idx="77">
                  <c:v>43214</c:v>
                </c:pt>
                <c:pt idx="78">
                  <c:v>43215</c:v>
                </c:pt>
                <c:pt idx="79">
                  <c:v>43216</c:v>
                </c:pt>
                <c:pt idx="80">
                  <c:v>43217</c:v>
                </c:pt>
                <c:pt idx="81">
                  <c:v>43220</c:v>
                </c:pt>
                <c:pt idx="82">
                  <c:v>43221</c:v>
                </c:pt>
                <c:pt idx="83">
                  <c:v>43222</c:v>
                </c:pt>
                <c:pt idx="84">
                  <c:v>43223</c:v>
                </c:pt>
                <c:pt idx="85">
                  <c:v>43224</c:v>
                </c:pt>
                <c:pt idx="86">
                  <c:v>43227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  <c:pt idx="225">
                  <c:v>43424</c:v>
                </c:pt>
              </c:numCache>
            </c:numRef>
          </c:cat>
          <c:val>
            <c:numRef>
              <c:f>'[Microsoft PowerPoint 中的图表]Sheet1'!$B$2:$B$227</c:f>
              <c:numCache>
                <c:formatCode>###,###,###,###,##0.00_ </c:formatCode>
                <c:ptCount val="226"/>
                <c:pt idx="0">
                  <c:v>964.75</c:v>
                </c:pt>
                <c:pt idx="1">
                  <c:v>968.75</c:v>
                </c:pt>
                <c:pt idx="2">
                  <c:v>967.75</c:v>
                </c:pt>
                <c:pt idx="3">
                  <c:v>970.75</c:v>
                </c:pt>
                <c:pt idx="4">
                  <c:v>966.75</c:v>
                </c:pt>
                <c:pt idx="5">
                  <c:v>963.75</c:v>
                </c:pt>
                <c:pt idx="6">
                  <c:v>955</c:v>
                </c:pt>
                <c:pt idx="7">
                  <c:v>950</c:v>
                </c:pt>
                <c:pt idx="8">
                  <c:v>960.5</c:v>
                </c:pt>
                <c:pt idx="9">
                  <c:v>968</c:v>
                </c:pt>
                <c:pt idx="10">
                  <c:v>968.75</c:v>
                </c:pt>
                <c:pt idx="11">
                  <c:v>973</c:v>
                </c:pt>
                <c:pt idx="12">
                  <c:v>977.25</c:v>
                </c:pt>
                <c:pt idx="13">
                  <c:v>984.25</c:v>
                </c:pt>
                <c:pt idx="14">
                  <c:v>986.25</c:v>
                </c:pt>
                <c:pt idx="15">
                  <c:v>992.25</c:v>
                </c:pt>
                <c:pt idx="16">
                  <c:v>992.25</c:v>
                </c:pt>
                <c:pt idx="17">
                  <c:v>985.5</c:v>
                </c:pt>
                <c:pt idx="18">
                  <c:v>991.5</c:v>
                </c:pt>
                <c:pt idx="19">
                  <c:v>1000.25</c:v>
                </c:pt>
                <c:pt idx="20">
                  <c:v>995.75</c:v>
                </c:pt>
                <c:pt idx="21">
                  <c:v>985</c:v>
                </c:pt>
                <c:pt idx="22">
                  <c:v>978.75</c:v>
                </c:pt>
                <c:pt idx="23">
                  <c:v>969.75</c:v>
                </c:pt>
                <c:pt idx="24">
                  <c:v>986.25</c:v>
                </c:pt>
                <c:pt idx="25">
                  <c:v>983</c:v>
                </c:pt>
                <c:pt idx="26">
                  <c:v>987.75</c:v>
                </c:pt>
                <c:pt idx="27">
                  <c:v>983</c:v>
                </c:pt>
                <c:pt idx="28">
                  <c:v>1001.75</c:v>
                </c:pt>
                <c:pt idx="29">
                  <c:v>1011.75</c:v>
                </c:pt>
                <c:pt idx="30">
                  <c:v>1027.75</c:v>
                </c:pt>
                <c:pt idx="31">
                  <c:v>1035</c:v>
                </c:pt>
                <c:pt idx="32">
                  <c:v>1032.5</c:v>
                </c:pt>
                <c:pt idx="33">
                  <c:v>1037.5</c:v>
                </c:pt>
                <c:pt idx="34">
                  <c:v>1045.5</c:v>
                </c:pt>
                <c:pt idx="35">
                  <c:v>1043.25</c:v>
                </c:pt>
                <c:pt idx="36">
                  <c:v>1047.5</c:v>
                </c:pt>
                <c:pt idx="37">
                  <c:v>1046</c:v>
                </c:pt>
                <c:pt idx="38">
                  <c:v>1049.5</c:v>
                </c:pt>
                <c:pt idx="39">
                  <c:v>1055.5</c:v>
                </c:pt>
                <c:pt idx="40">
                  <c:v>1068</c:v>
                </c:pt>
                <c:pt idx="41">
                  <c:v>1071</c:v>
                </c:pt>
                <c:pt idx="42">
                  <c:v>1077.5</c:v>
                </c:pt>
                <c:pt idx="43">
                  <c:v>1074.75</c:v>
                </c:pt>
                <c:pt idx="44">
                  <c:v>1065.25</c:v>
                </c:pt>
                <c:pt idx="45">
                  <c:v>1064</c:v>
                </c:pt>
                <c:pt idx="46">
                  <c:v>1039.25</c:v>
                </c:pt>
                <c:pt idx="47">
                  <c:v>1041</c:v>
                </c:pt>
                <c:pt idx="48">
                  <c:v>1048.75</c:v>
                </c:pt>
                <c:pt idx="49">
                  <c:v>1032.25</c:v>
                </c:pt>
                <c:pt idx="50">
                  <c:v>1040.75</c:v>
                </c:pt>
                <c:pt idx="51">
                  <c:v>1049.5</c:v>
                </c:pt>
                <c:pt idx="52">
                  <c:v>1022.5</c:v>
                </c:pt>
                <c:pt idx="53">
                  <c:v>1028.25</c:v>
                </c:pt>
                <c:pt idx="54">
                  <c:v>1029.75</c:v>
                </c:pt>
                <c:pt idx="55">
                  <c:v>1029.75</c:v>
                </c:pt>
                <c:pt idx="56">
                  <c:v>1028.25</c:v>
                </c:pt>
                <c:pt idx="57">
                  <c:v>1025.5</c:v>
                </c:pt>
                <c:pt idx="58">
                  <c:v>1019.5</c:v>
                </c:pt>
                <c:pt idx="59">
                  <c:v>1018</c:v>
                </c:pt>
                <c:pt idx="60">
                  <c:v>1044.75</c:v>
                </c:pt>
                <c:pt idx="61">
                  <c:v>1035.5</c:v>
                </c:pt>
                <c:pt idx="62">
                  <c:v>1038</c:v>
                </c:pt>
                <c:pt idx="63">
                  <c:v>1015.25</c:v>
                </c:pt>
                <c:pt idx="64">
                  <c:v>1031.25</c:v>
                </c:pt>
                <c:pt idx="65">
                  <c:v>1033.75</c:v>
                </c:pt>
                <c:pt idx="66">
                  <c:v>1057.5</c:v>
                </c:pt>
                <c:pt idx="67">
                  <c:v>1060.25</c:v>
                </c:pt>
                <c:pt idx="68">
                  <c:v>1058.75</c:v>
                </c:pt>
                <c:pt idx="69">
                  <c:v>1071.75</c:v>
                </c:pt>
                <c:pt idx="70">
                  <c:v>1065</c:v>
                </c:pt>
                <c:pt idx="71">
                  <c:v>1053.25</c:v>
                </c:pt>
                <c:pt idx="72">
                  <c:v>1057.25</c:v>
                </c:pt>
                <c:pt idx="73">
                  <c:v>1053.25</c:v>
                </c:pt>
                <c:pt idx="74">
                  <c:v>1049</c:v>
                </c:pt>
                <c:pt idx="75">
                  <c:v>1040.25</c:v>
                </c:pt>
                <c:pt idx="76">
                  <c:v>1032.25</c:v>
                </c:pt>
                <c:pt idx="77">
                  <c:v>1034</c:v>
                </c:pt>
                <c:pt idx="78">
                  <c:v>1039.25</c:v>
                </c:pt>
                <c:pt idx="79">
                  <c:v>1039.5</c:v>
                </c:pt>
                <c:pt idx="80">
                  <c:v>1056.25</c:v>
                </c:pt>
                <c:pt idx="81">
                  <c:v>1048.5</c:v>
                </c:pt>
                <c:pt idx="82">
                  <c:v>1053.25</c:v>
                </c:pt>
                <c:pt idx="83">
                  <c:v>1043</c:v>
                </c:pt>
                <c:pt idx="84">
                  <c:v>1053.25</c:v>
                </c:pt>
                <c:pt idx="85">
                  <c:v>1036.75</c:v>
                </c:pt>
                <c:pt idx="86">
                  <c:v>1011.5</c:v>
                </c:pt>
                <c:pt idx="87">
                  <c:v>1020.25</c:v>
                </c:pt>
                <c:pt idx="88">
                  <c:v>1015.75</c:v>
                </c:pt>
                <c:pt idx="89">
                  <c:v>1021.25</c:v>
                </c:pt>
                <c:pt idx="90">
                  <c:v>1003.25</c:v>
                </c:pt>
                <c:pt idx="91">
                  <c:v>1017.75</c:v>
                </c:pt>
                <c:pt idx="92">
                  <c:v>1018.75</c:v>
                </c:pt>
                <c:pt idx="93">
                  <c:v>999.75</c:v>
                </c:pt>
                <c:pt idx="94">
                  <c:v>995</c:v>
                </c:pt>
                <c:pt idx="95">
                  <c:v>998.5</c:v>
                </c:pt>
                <c:pt idx="96">
                  <c:v>1025.25</c:v>
                </c:pt>
                <c:pt idx="97">
                  <c:v>1030.5</c:v>
                </c:pt>
                <c:pt idx="98">
                  <c:v>1039.25</c:v>
                </c:pt>
                <c:pt idx="99">
                  <c:v>1035.75</c:v>
                </c:pt>
                <c:pt idx="100">
                  <c:v>1041.5</c:v>
                </c:pt>
                <c:pt idx="101">
                  <c:v>1030.5</c:v>
                </c:pt>
                <c:pt idx="102">
                  <c:v>1023</c:v>
                </c:pt>
                <c:pt idx="103">
                  <c:v>1018.5</c:v>
                </c:pt>
                <c:pt idx="104">
                  <c:v>1021.25</c:v>
                </c:pt>
                <c:pt idx="105">
                  <c:v>1001.75</c:v>
                </c:pt>
                <c:pt idx="106">
                  <c:v>1001.25</c:v>
                </c:pt>
                <c:pt idx="107">
                  <c:v>994.25</c:v>
                </c:pt>
                <c:pt idx="108">
                  <c:v>974.25</c:v>
                </c:pt>
                <c:pt idx="109">
                  <c:v>969.25</c:v>
                </c:pt>
                <c:pt idx="110">
                  <c:v>953.75</c:v>
                </c:pt>
                <c:pt idx="111">
                  <c:v>954</c:v>
                </c:pt>
                <c:pt idx="112">
                  <c:v>958.75</c:v>
                </c:pt>
                <c:pt idx="113">
                  <c:v>950</c:v>
                </c:pt>
                <c:pt idx="114">
                  <c:v>930.5</c:v>
                </c:pt>
                <c:pt idx="115">
                  <c:v>931.5</c:v>
                </c:pt>
                <c:pt idx="116">
                  <c:v>911</c:v>
                </c:pt>
                <c:pt idx="117">
                  <c:v>910.5</c:v>
                </c:pt>
                <c:pt idx="118">
                  <c:v>901.5</c:v>
                </c:pt>
                <c:pt idx="119">
                  <c:v>916.25</c:v>
                </c:pt>
                <c:pt idx="120">
                  <c:v>895.5</c:v>
                </c:pt>
                <c:pt idx="121">
                  <c:v>887.5</c:v>
                </c:pt>
                <c:pt idx="122">
                  <c:v>889</c:v>
                </c:pt>
                <c:pt idx="123">
                  <c:v>883.5</c:v>
                </c:pt>
                <c:pt idx="124">
                  <c:v>880</c:v>
                </c:pt>
                <c:pt idx="125">
                  <c:v>869.5</c:v>
                </c:pt>
                <c:pt idx="126">
                  <c:v>864.25</c:v>
                </c:pt>
                <c:pt idx="127">
                  <c:v>864.25</c:v>
                </c:pt>
                <c:pt idx="128">
                  <c:v>855.75</c:v>
                </c:pt>
                <c:pt idx="129">
                  <c:v>894.5</c:v>
                </c:pt>
                <c:pt idx="130">
                  <c:v>872</c:v>
                </c:pt>
                <c:pt idx="131">
                  <c:v>871.5</c:v>
                </c:pt>
                <c:pt idx="132">
                  <c:v>848.25</c:v>
                </c:pt>
                <c:pt idx="133">
                  <c:v>849.25</c:v>
                </c:pt>
                <c:pt idx="134">
                  <c:v>834.25</c:v>
                </c:pt>
                <c:pt idx="135">
                  <c:v>845.75</c:v>
                </c:pt>
                <c:pt idx="136">
                  <c:v>855.25</c:v>
                </c:pt>
                <c:pt idx="137">
                  <c:v>857.75</c:v>
                </c:pt>
                <c:pt idx="138">
                  <c:v>861.5</c:v>
                </c:pt>
                <c:pt idx="139">
                  <c:v>864.75</c:v>
                </c:pt>
                <c:pt idx="140">
                  <c:v>862.75</c:v>
                </c:pt>
                <c:pt idx="141">
                  <c:v>873.25</c:v>
                </c:pt>
                <c:pt idx="142">
                  <c:v>875.75</c:v>
                </c:pt>
                <c:pt idx="143">
                  <c:v>876</c:v>
                </c:pt>
                <c:pt idx="144">
                  <c:v>885.25</c:v>
                </c:pt>
                <c:pt idx="145">
                  <c:v>891</c:v>
                </c:pt>
                <c:pt idx="146">
                  <c:v>919</c:v>
                </c:pt>
                <c:pt idx="147">
                  <c:v>901.75</c:v>
                </c:pt>
                <c:pt idx="148">
                  <c:v>897.5</c:v>
                </c:pt>
                <c:pt idx="149">
                  <c:v>902.25</c:v>
                </c:pt>
                <c:pt idx="150">
                  <c:v>893.5</c:v>
                </c:pt>
                <c:pt idx="151">
                  <c:v>905.75</c:v>
                </c:pt>
                <c:pt idx="152">
                  <c:v>910.5</c:v>
                </c:pt>
                <c:pt idx="153">
                  <c:v>904</c:v>
                </c:pt>
                <c:pt idx="154">
                  <c:v>861.75</c:v>
                </c:pt>
                <c:pt idx="155">
                  <c:v>868.75</c:v>
                </c:pt>
                <c:pt idx="156">
                  <c:v>879.75</c:v>
                </c:pt>
                <c:pt idx="157">
                  <c:v>869</c:v>
                </c:pt>
                <c:pt idx="158">
                  <c:v>897</c:v>
                </c:pt>
                <c:pt idx="159">
                  <c:v>892.75</c:v>
                </c:pt>
                <c:pt idx="160">
                  <c:v>893.25</c:v>
                </c:pt>
                <c:pt idx="161">
                  <c:v>886</c:v>
                </c:pt>
                <c:pt idx="162">
                  <c:v>870.25</c:v>
                </c:pt>
                <c:pt idx="163">
                  <c:v>854</c:v>
                </c:pt>
                <c:pt idx="164">
                  <c:v>855.25</c:v>
                </c:pt>
                <c:pt idx="165">
                  <c:v>848.25</c:v>
                </c:pt>
                <c:pt idx="166">
                  <c:v>833.25</c:v>
                </c:pt>
                <c:pt idx="167">
                  <c:v>836</c:v>
                </c:pt>
                <c:pt idx="168">
                  <c:v>831.5</c:v>
                </c:pt>
                <c:pt idx="169">
                  <c:v>843.5</c:v>
                </c:pt>
                <c:pt idx="170">
                  <c:v>844.25</c:v>
                </c:pt>
                <c:pt idx="171">
                  <c:v>838</c:v>
                </c:pt>
                <c:pt idx="172">
                  <c:v>839.25</c:v>
                </c:pt>
                <c:pt idx="173">
                  <c:v>844</c:v>
                </c:pt>
                <c:pt idx="174">
                  <c:v>845.25</c:v>
                </c:pt>
                <c:pt idx="175">
                  <c:v>831.75</c:v>
                </c:pt>
                <c:pt idx="176">
                  <c:v>840</c:v>
                </c:pt>
                <c:pt idx="177">
                  <c:v>833.25</c:v>
                </c:pt>
                <c:pt idx="178">
                  <c:v>830.5</c:v>
                </c:pt>
                <c:pt idx="179">
                  <c:v>823.5</c:v>
                </c:pt>
                <c:pt idx="180">
                  <c:v>814</c:v>
                </c:pt>
                <c:pt idx="181">
                  <c:v>830</c:v>
                </c:pt>
                <c:pt idx="182">
                  <c:v>850.25</c:v>
                </c:pt>
                <c:pt idx="183">
                  <c:v>847.25</c:v>
                </c:pt>
                <c:pt idx="184">
                  <c:v>841</c:v>
                </c:pt>
                <c:pt idx="185">
                  <c:v>845.75</c:v>
                </c:pt>
                <c:pt idx="186">
                  <c:v>850</c:v>
                </c:pt>
                <c:pt idx="187">
                  <c:v>855</c:v>
                </c:pt>
                <c:pt idx="188">
                  <c:v>845.5</c:v>
                </c:pt>
                <c:pt idx="189">
                  <c:v>857.75</c:v>
                </c:pt>
                <c:pt idx="190">
                  <c:v>866</c:v>
                </c:pt>
                <c:pt idx="191">
                  <c:v>861.5</c:v>
                </c:pt>
                <c:pt idx="192">
                  <c:v>859.25</c:v>
                </c:pt>
                <c:pt idx="193">
                  <c:v>869</c:v>
                </c:pt>
                <c:pt idx="194">
                  <c:v>869.75</c:v>
                </c:pt>
                <c:pt idx="195">
                  <c:v>863</c:v>
                </c:pt>
                <c:pt idx="196">
                  <c:v>852.25</c:v>
                </c:pt>
                <c:pt idx="197">
                  <c:v>858.25</c:v>
                </c:pt>
                <c:pt idx="198">
                  <c:v>867.5</c:v>
                </c:pt>
                <c:pt idx="199">
                  <c:v>891.5</c:v>
                </c:pt>
                <c:pt idx="200">
                  <c:v>884.75</c:v>
                </c:pt>
                <c:pt idx="201">
                  <c:v>885.75</c:v>
                </c:pt>
                <c:pt idx="202">
                  <c:v>863.5</c:v>
                </c:pt>
                <c:pt idx="203">
                  <c:v>856.75</c:v>
                </c:pt>
                <c:pt idx="204">
                  <c:v>858.5</c:v>
                </c:pt>
                <c:pt idx="205">
                  <c:v>871</c:v>
                </c:pt>
                <c:pt idx="206">
                  <c:v>863.5</c:v>
                </c:pt>
                <c:pt idx="207">
                  <c:v>854.5</c:v>
                </c:pt>
                <c:pt idx="208">
                  <c:v>857.75</c:v>
                </c:pt>
                <c:pt idx="209">
                  <c:v>852.25</c:v>
                </c:pt>
                <c:pt idx="210">
                  <c:v>847</c:v>
                </c:pt>
                <c:pt idx="211">
                  <c:v>851.75</c:v>
                </c:pt>
                <c:pt idx="212">
                  <c:v>882</c:v>
                </c:pt>
                <c:pt idx="213">
                  <c:v>887.75</c:v>
                </c:pt>
                <c:pt idx="214">
                  <c:v>885.75</c:v>
                </c:pt>
                <c:pt idx="215">
                  <c:v>884.25</c:v>
                </c:pt>
                <c:pt idx="216">
                  <c:v>879.5</c:v>
                </c:pt>
                <c:pt idx="217">
                  <c:v>879</c:v>
                </c:pt>
                <c:pt idx="218">
                  <c:v>886.75</c:v>
                </c:pt>
                <c:pt idx="219">
                  <c:v>883.25</c:v>
                </c:pt>
                <c:pt idx="220">
                  <c:v>878.25</c:v>
                </c:pt>
                <c:pt idx="221">
                  <c:v>883.5</c:v>
                </c:pt>
                <c:pt idx="222">
                  <c:v>888.75</c:v>
                </c:pt>
                <c:pt idx="223">
                  <c:v>892.25</c:v>
                </c:pt>
                <c:pt idx="224">
                  <c:v>873.75</c:v>
                </c:pt>
                <c:pt idx="225">
                  <c:v>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FF-4DEF-8B6C-AF5DC1F51F82}"/>
            </c:ext>
          </c:extLst>
        </c:ser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CBOT玉米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中的图表]Sheet1'!$A$2:$A$227</c:f>
              <c:numCache>
                <c:formatCode>yyyy\-mm\-dd;@</c:formatCode>
                <c:ptCount val="226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43116</c:v>
                </c:pt>
                <c:pt idx="10">
                  <c:v>43117</c:v>
                </c:pt>
                <c:pt idx="11">
                  <c:v>43118</c:v>
                </c:pt>
                <c:pt idx="12">
                  <c:v>43119</c:v>
                </c:pt>
                <c:pt idx="13">
                  <c:v>43122</c:v>
                </c:pt>
                <c:pt idx="14">
                  <c:v>43123</c:v>
                </c:pt>
                <c:pt idx="15">
                  <c:v>43124</c:v>
                </c:pt>
                <c:pt idx="16">
                  <c:v>43125</c:v>
                </c:pt>
                <c:pt idx="17">
                  <c:v>43126</c:v>
                </c:pt>
                <c:pt idx="18">
                  <c:v>43129</c:v>
                </c:pt>
                <c:pt idx="19">
                  <c:v>43130</c:v>
                </c:pt>
                <c:pt idx="20">
                  <c:v>43131</c:v>
                </c:pt>
                <c:pt idx="21">
                  <c:v>43132</c:v>
                </c:pt>
                <c:pt idx="22">
                  <c:v>43133</c:v>
                </c:pt>
                <c:pt idx="23">
                  <c:v>43136</c:v>
                </c:pt>
                <c:pt idx="24">
                  <c:v>43137</c:v>
                </c:pt>
                <c:pt idx="25">
                  <c:v>43138</c:v>
                </c:pt>
                <c:pt idx="26">
                  <c:v>43139</c:v>
                </c:pt>
                <c:pt idx="27">
                  <c:v>43140</c:v>
                </c:pt>
                <c:pt idx="28">
                  <c:v>43143</c:v>
                </c:pt>
                <c:pt idx="29">
                  <c:v>43144</c:v>
                </c:pt>
                <c:pt idx="30">
                  <c:v>43145</c:v>
                </c:pt>
                <c:pt idx="31">
                  <c:v>43146</c:v>
                </c:pt>
                <c:pt idx="32">
                  <c:v>43147</c:v>
                </c:pt>
                <c:pt idx="33">
                  <c:v>43151</c:v>
                </c:pt>
                <c:pt idx="34">
                  <c:v>43152</c:v>
                </c:pt>
                <c:pt idx="35">
                  <c:v>43153</c:v>
                </c:pt>
                <c:pt idx="36">
                  <c:v>43154</c:v>
                </c:pt>
                <c:pt idx="37">
                  <c:v>43157</c:v>
                </c:pt>
                <c:pt idx="38">
                  <c:v>43158</c:v>
                </c:pt>
                <c:pt idx="39">
                  <c:v>43159</c:v>
                </c:pt>
                <c:pt idx="40">
                  <c:v>43160</c:v>
                </c:pt>
                <c:pt idx="41">
                  <c:v>43161</c:v>
                </c:pt>
                <c:pt idx="42">
                  <c:v>43164</c:v>
                </c:pt>
                <c:pt idx="43">
                  <c:v>43165</c:v>
                </c:pt>
                <c:pt idx="44">
                  <c:v>43166</c:v>
                </c:pt>
                <c:pt idx="45">
                  <c:v>43167</c:v>
                </c:pt>
                <c:pt idx="46">
                  <c:v>43168</c:v>
                </c:pt>
                <c:pt idx="47">
                  <c:v>43171</c:v>
                </c:pt>
                <c:pt idx="48">
                  <c:v>43172</c:v>
                </c:pt>
                <c:pt idx="49">
                  <c:v>43173</c:v>
                </c:pt>
                <c:pt idx="50">
                  <c:v>43174</c:v>
                </c:pt>
                <c:pt idx="51">
                  <c:v>43175</c:v>
                </c:pt>
                <c:pt idx="52">
                  <c:v>43178</c:v>
                </c:pt>
                <c:pt idx="53">
                  <c:v>43179</c:v>
                </c:pt>
                <c:pt idx="54">
                  <c:v>43180</c:v>
                </c:pt>
                <c:pt idx="55">
                  <c:v>43181</c:v>
                </c:pt>
                <c:pt idx="56">
                  <c:v>43182</c:v>
                </c:pt>
                <c:pt idx="57">
                  <c:v>43185</c:v>
                </c:pt>
                <c:pt idx="58">
                  <c:v>43186</c:v>
                </c:pt>
                <c:pt idx="59">
                  <c:v>43187</c:v>
                </c:pt>
                <c:pt idx="60">
                  <c:v>43188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43195</c:v>
                </c:pt>
                <c:pt idx="65">
                  <c:v>43196</c:v>
                </c:pt>
                <c:pt idx="66">
                  <c:v>43199</c:v>
                </c:pt>
                <c:pt idx="67">
                  <c:v>43200</c:v>
                </c:pt>
                <c:pt idx="68">
                  <c:v>43201</c:v>
                </c:pt>
                <c:pt idx="69">
                  <c:v>43202</c:v>
                </c:pt>
                <c:pt idx="70">
                  <c:v>43203</c:v>
                </c:pt>
                <c:pt idx="71">
                  <c:v>43206</c:v>
                </c:pt>
                <c:pt idx="72">
                  <c:v>43207</c:v>
                </c:pt>
                <c:pt idx="73">
                  <c:v>43208</c:v>
                </c:pt>
                <c:pt idx="74">
                  <c:v>43209</c:v>
                </c:pt>
                <c:pt idx="75">
                  <c:v>43210</c:v>
                </c:pt>
                <c:pt idx="76">
                  <c:v>43213</c:v>
                </c:pt>
                <c:pt idx="77">
                  <c:v>43214</c:v>
                </c:pt>
                <c:pt idx="78">
                  <c:v>43215</c:v>
                </c:pt>
                <c:pt idx="79">
                  <c:v>43216</c:v>
                </c:pt>
                <c:pt idx="80">
                  <c:v>43217</c:v>
                </c:pt>
                <c:pt idx="81">
                  <c:v>43220</c:v>
                </c:pt>
                <c:pt idx="82">
                  <c:v>43221</c:v>
                </c:pt>
                <c:pt idx="83">
                  <c:v>43222</c:v>
                </c:pt>
                <c:pt idx="84">
                  <c:v>43223</c:v>
                </c:pt>
                <c:pt idx="85">
                  <c:v>43224</c:v>
                </c:pt>
                <c:pt idx="86">
                  <c:v>43227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  <c:pt idx="225">
                  <c:v>43424</c:v>
                </c:pt>
              </c:numCache>
            </c:numRef>
          </c:cat>
          <c:val>
            <c:numRef>
              <c:f>'[Microsoft PowerPoint 中的图表]Sheet1'!$C$2:$C$227</c:f>
              <c:numCache>
                <c:formatCode>###,###,###,###,##0.00_ </c:formatCode>
                <c:ptCount val="226"/>
                <c:pt idx="0">
                  <c:v>353.25</c:v>
                </c:pt>
                <c:pt idx="1">
                  <c:v>353</c:v>
                </c:pt>
                <c:pt idx="2">
                  <c:v>351</c:v>
                </c:pt>
                <c:pt idx="3">
                  <c:v>351.25</c:v>
                </c:pt>
                <c:pt idx="4">
                  <c:v>347.25</c:v>
                </c:pt>
                <c:pt idx="5">
                  <c:v>349</c:v>
                </c:pt>
                <c:pt idx="6">
                  <c:v>349</c:v>
                </c:pt>
                <c:pt idx="7">
                  <c:v>348.75</c:v>
                </c:pt>
                <c:pt idx="8">
                  <c:v>346.25</c:v>
                </c:pt>
                <c:pt idx="9">
                  <c:v>348.25</c:v>
                </c:pt>
                <c:pt idx="10">
                  <c:v>353</c:v>
                </c:pt>
                <c:pt idx="11">
                  <c:v>351.5</c:v>
                </c:pt>
                <c:pt idx="12">
                  <c:v>352.5</c:v>
                </c:pt>
                <c:pt idx="13">
                  <c:v>352</c:v>
                </c:pt>
                <c:pt idx="14">
                  <c:v>351.25</c:v>
                </c:pt>
                <c:pt idx="15">
                  <c:v>356.5</c:v>
                </c:pt>
                <c:pt idx="16">
                  <c:v>355.25</c:v>
                </c:pt>
                <c:pt idx="17">
                  <c:v>356.5</c:v>
                </c:pt>
                <c:pt idx="18">
                  <c:v>358.75</c:v>
                </c:pt>
                <c:pt idx="19">
                  <c:v>361.5</c:v>
                </c:pt>
                <c:pt idx="20">
                  <c:v>361.5</c:v>
                </c:pt>
                <c:pt idx="21">
                  <c:v>361.75</c:v>
                </c:pt>
                <c:pt idx="22">
                  <c:v>361.5</c:v>
                </c:pt>
                <c:pt idx="23">
                  <c:v>358.75</c:v>
                </c:pt>
                <c:pt idx="24">
                  <c:v>363.5</c:v>
                </c:pt>
                <c:pt idx="25">
                  <c:v>365.25</c:v>
                </c:pt>
                <c:pt idx="26">
                  <c:v>365.75</c:v>
                </c:pt>
                <c:pt idx="27">
                  <c:v>362</c:v>
                </c:pt>
                <c:pt idx="28">
                  <c:v>367</c:v>
                </c:pt>
                <c:pt idx="29">
                  <c:v>366.75</c:v>
                </c:pt>
                <c:pt idx="30">
                  <c:v>367.25</c:v>
                </c:pt>
                <c:pt idx="31">
                  <c:v>367.75</c:v>
                </c:pt>
                <c:pt idx="32">
                  <c:v>375</c:v>
                </c:pt>
                <c:pt idx="33">
                  <c:v>373.75</c:v>
                </c:pt>
                <c:pt idx="34">
                  <c:v>374</c:v>
                </c:pt>
                <c:pt idx="35">
                  <c:v>374.75</c:v>
                </c:pt>
                <c:pt idx="36">
                  <c:v>374.5</c:v>
                </c:pt>
                <c:pt idx="37">
                  <c:v>377.25</c:v>
                </c:pt>
                <c:pt idx="38">
                  <c:v>379.25</c:v>
                </c:pt>
                <c:pt idx="39">
                  <c:v>382</c:v>
                </c:pt>
                <c:pt idx="40">
                  <c:v>386.25</c:v>
                </c:pt>
                <c:pt idx="41">
                  <c:v>385.25</c:v>
                </c:pt>
                <c:pt idx="42">
                  <c:v>387.25</c:v>
                </c:pt>
                <c:pt idx="43">
                  <c:v>388.25</c:v>
                </c:pt>
                <c:pt idx="44">
                  <c:v>387.25</c:v>
                </c:pt>
                <c:pt idx="45">
                  <c:v>393.5</c:v>
                </c:pt>
                <c:pt idx="46">
                  <c:v>390.5</c:v>
                </c:pt>
                <c:pt idx="47">
                  <c:v>390.75</c:v>
                </c:pt>
                <c:pt idx="48">
                  <c:v>391.75</c:v>
                </c:pt>
                <c:pt idx="49">
                  <c:v>388.75</c:v>
                </c:pt>
                <c:pt idx="50">
                  <c:v>386.75</c:v>
                </c:pt>
                <c:pt idx="51">
                  <c:v>382.75</c:v>
                </c:pt>
                <c:pt idx="52">
                  <c:v>375</c:v>
                </c:pt>
                <c:pt idx="53">
                  <c:v>374.5</c:v>
                </c:pt>
                <c:pt idx="54">
                  <c:v>375</c:v>
                </c:pt>
                <c:pt idx="55">
                  <c:v>376</c:v>
                </c:pt>
                <c:pt idx="56">
                  <c:v>377.25</c:v>
                </c:pt>
                <c:pt idx="57">
                  <c:v>374</c:v>
                </c:pt>
                <c:pt idx="58">
                  <c:v>374</c:v>
                </c:pt>
                <c:pt idx="59">
                  <c:v>373.5</c:v>
                </c:pt>
                <c:pt idx="60">
                  <c:v>387.75</c:v>
                </c:pt>
                <c:pt idx="61">
                  <c:v>387.25</c:v>
                </c:pt>
                <c:pt idx="62">
                  <c:v>388.5</c:v>
                </c:pt>
                <c:pt idx="63">
                  <c:v>381</c:v>
                </c:pt>
                <c:pt idx="64">
                  <c:v>389.5</c:v>
                </c:pt>
                <c:pt idx="65">
                  <c:v>388.5</c:v>
                </c:pt>
                <c:pt idx="66">
                  <c:v>399</c:v>
                </c:pt>
                <c:pt idx="67">
                  <c:v>397.75</c:v>
                </c:pt>
                <c:pt idx="68">
                  <c:v>395.75</c:v>
                </c:pt>
                <c:pt idx="69">
                  <c:v>397.25</c:v>
                </c:pt>
                <c:pt idx="70">
                  <c:v>394.5</c:v>
                </c:pt>
                <c:pt idx="71">
                  <c:v>391</c:v>
                </c:pt>
                <c:pt idx="72">
                  <c:v>389.25</c:v>
                </c:pt>
                <c:pt idx="73">
                  <c:v>391.75</c:v>
                </c:pt>
                <c:pt idx="74">
                  <c:v>391</c:v>
                </c:pt>
                <c:pt idx="75">
                  <c:v>385.5</c:v>
                </c:pt>
                <c:pt idx="76">
                  <c:v>387.5</c:v>
                </c:pt>
                <c:pt idx="77">
                  <c:v>390</c:v>
                </c:pt>
                <c:pt idx="78">
                  <c:v>395.75</c:v>
                </c:pt>
                <c:pt idx="79">
                  <c:v>395.25</c:v>
                </c:pt>
                <c:pt idx="80">
                  <c:v>398.5</c:v>
                </c:pt>
                <c:pt idx="81">
                  <c:v>400.75</c:v>
                </c:pt>
                <c:pt idx="82">
                  <c:v>405.75</c:v>
                </c:pt>
                <c:pt idx="83">
                  <c:v>405</c:v>
                </c:pt>
                <c:pt idx="84">
                  <c:v>408</c:v>
                </c:pt>
                <c:pt idx="85">
                  <c:v>406.25</c:v>
                </c:pt>
                <c:pt idx="86">
                  <c:v>400.75</c:v>
                </c:pt>
                <c:pt idx="87">
                  <c:v>403.25</c:v>
                </c:pt>
                <c:pt idx="88">
                  <c:v>402.75</c:v>
                </c:pt>
                <c:pt idx="89">
                  <c:v>402</c:v>
                </c:pt>
                <c:pt idx="90">
                  <c:v>396.5</c:v>
                </c:pt>
                <c:pt idx="91">
                  <c:v>396.5</c:v>
                </c:pt>
                <c:pt idx="92">
                  <c:v>402.25</c:v>
                </c:pt>
                <c:pt idx="93">
                  <c:v>399.25</c:v>
                </c:pt>
                <c:pt idx="94">
                  <c:v>395.25</c:v>
                </c:pt>
                <c:pt idx="95">
                  <c:v>402.5</c:v>
                </c:pt>
                <c:pt idx="96">
                  <c:v>402.75</c:v>
                </c:pt>
                <c:pt idx="97">
                  <c:v>404.75</c:v>
                </c:pt>
                <c:pt idx="98">
                  <c:v>408.5</c:v>
                </c:pt>
                <c:pt idx="99">
                  <c:v>404.25</c:v>
                </c:pt>
                <c:pt idx="100">
                  <c:v>406</c:v>
                </c:pt>
                <c:pt idx="101">
                  <c:v>400</c:v>
                </c:pt>
                <c:pt idx="102">
                  <c:v>393.5</c:v>
                </c:pt>
                <c:pt idx="103">
                  <c:v>394</c:v>
                </c:pt>
                <c:pt idx="104">
                  <c:v>391.5</c:v>
                </c:pt>
                <c:pt idx="105">
                  <c:v>380.75</c:v>
                </c:pt>
                <c:pt idx="106">
                  <c:v>383.75</c:v>
                </c:pt>
                <c:pt idx="107">
                  <c:v>378.25</c:v>
                </c:pt>
                <c:pt idx="108">
                  <c:v>376.25</c:v>
                </c:pt>
                <c:pt idx="109">
                  <c:v>377.75</c:v>
                </c:pt>
                <c:pt idx="110">
                  <c:v>367.25</c:v>
                </c:pt>
                <c:pt idx="111">
                  <c:v>377.5</c:v>
                </c:pt>
                <c:pt idx="112">
                  <c:v>397</c:v>
                </c:pt>
                <c:pt idx="113">
                  <c:v>384.5</c:v>
                </c:pt>
                <c:pt idx="114">
                  <c:v>382.75</c:v>
                </c:pt>
                <c:pt idx="115">
                  <c:v>377.25</c:v>
                </c:pt>
                <c:pt idx="116">
                  <c:v>375.5</c:v>
                </c:pt>
                <c:pt idx="117">
                  <c:v>375.75</c:v>
                </c:pt>
                <c:pt idx="118">
                  <c:v>378.25</c:v>
                </c:pt>
                <c:pt idx="119">
                  <c:v>378</c:v>
                </c:pt>
                <c:pt idx="120">
                  <c:v>371.5</c:v>
                </c:pt>
                <c:pt idx="121">
                  <c:v>373.25</c:v>
                </c:pt>
                <c:pt idx="122">
                  <c:v>373.25</c:v>
                </c:pt>
                <c:pt idx="123">
                  <c:v>366</c:v>
                </c:pt>
                <c:pt idx="124">
                  <c:v>371.25</c:v>
                </c:pt>
                <c:pt idx="125">
                  <c:v>359</c:v>
                </c:pt>
                <c:pt idx="126">
                  <c:v>364.25</c:v>
                </c:pt>
                <c:pt idx="127">
                  <c:v>364.25</c:v>
                </c:pt>
                <c:pt idx="128">
                  <c:v>364.5</c:v>
                </c:pt>
                <c:pt idx="129">
                  <c:v>373</c:v>
                </c:pt>
                <c:pt idx="130">
                  <c:v>367</c:v>
                </c:pt>
                <c:pt idx="131">
                  <c:v>360.75</c:v>
                </c:pt>
                <c:pt idx="132">
                  <c:v>353.25</c:v>
                </c:pt>
                <c:pt idx="133">
                  <c:v>359.25</c:v>
                </c:pt>
                <c:pt idx="134">
                  <c:v>354.75</c:v>
                </c:pt>
                <c:pt idx="135">
                  <c:v>355.25</c:v>
                </c:pt>
                <c:pt idx="136">
                  <c:v>359.75</c:v>
                </c:pt>
                <c:pt idx="137">
                  <c:v>361</c:v>
                </c:pt>
                <c:pt idx="138">
                  <c:v>365</c:v>
                </c:pt>
                <c:pt idx="139">
                  <c:v>369</c:v>
                </c:pt>
                <c:pt idx="140">
                  <c:v>371.25</c:v>
                </c:pt>
                <c:pt idx="141">
                  <c:v>366</c:v>
                </c:pt>
                <c:pt idx="142">
                  <c:v>373.25</c:v>
                </c:pt>
                <c:pt idx="143">
                  <c:v>375.75</c:v>
                </c:pt>
                <c:pt idx="144">
                  <c:v>376.25</c:v>
                </c:pt>
                <c:pt idx="145">
                  <c:v>381.25</c:v>
                </c:pt>
                <c:pt idx="146">
                  <c:v>386.5</c:v>
                </c:pt>
                <c:pt idx="147">
                  <c:v>379.5</c:v>
                </c:pt>
                <c:pt idx="148">
                  <c:v>381.25</c:v>
                </c:pt>
                <c:pt idx="149">
                  <c:v>384.25</c:v>
                </c:pt>
                <c:pt idx="150">
                  <c:v>385.25</c:v>
                </c:pt>
                <c:pt idx="151">
                  <c:v>384.5</c:v>
                </c:pt>
                <c:pt idx="152">
                  <c:v>385</c:v>
                </c:pt>
                <c:pt idx="153">
                  <c:v>382.75</c:v>
                </c:pt>
                <c:pt idx="154">
                  <c:v>371.75</c:v>
                </c:pt>
                <c:pt idx="155">
                  <c:v>370.5</c:v>
                </c:pt>
                <c:pt idx="156">
                  <c:v>376.5</c:v>
                </c:pt>
                <c:pt idx="157">
                  <c:v>376</c:v>
                </c:pt>
                <c:pt idx="158">
                  <c:v>379.75</c:v>
                </c:pt>
                <c:pt idx="159">
                  <c:v>378.75</c:v>
                </c:pt>
                <c:pt idx="160">
                  <c:v>376.5</c:v>
                </c:pt>
                <c:pt idx="161">
                  <c:v>374.25</c:v>
                </c:pt>
                <c:pt idx="162">
                  <c:v>366.75</c:v>
                </c:pt>
                <c:pt idx="163">
                  <c:v>361</c:v>
                </c:pt>
                <c:pt idx="164">
                  <c:v>362.75</c:v>
                </c:pt>
                <c:pt idx="165">
                  <c:v>361.5</c:v>
                </c:pt>
                <c:pt idx="166">
                  <c:v>356.25</c:v>
                </c:pt>
                <c:pt idx="167">
                  <c:v>356.5</c:v>
                </c:pt>
                <c:pt idx="168">
                  <c:v>356.5</c:v>
                </c:pt>
                <c:pt idx="169">
                  <c:v>365</c:v>
                </c:pt>
                <c:pt idx="170">
                  <c:v>368.25</c:v>
                </c:pt>
                <c:pt idx="171">
                  <c:v>365.25</c:v>
                </c:pt>
                <c:pt idx="172">
                  <c:v>366.25</c:v>
                </c:pt>
                <c:pt idx="173">
                  <c:v>367</c:v>
                </c:pt>
                <c:pt idx="174">
                  <c:v>367.25</c:v>
                </c:pt>
                <c:pt idx="175">
                  <c:v>366.75</c:v>
                </c:pt>
                <c:pt idx="176">
                  <c:v>352.5</c:v>
                </c:pt>
                <c:pt idx="177">
                  <c:v>350.5</c:v>
                </c:pt>
                <c:pt idx="178">
                  <c:v>351.75</c:v>
                </c:pt>
                <c:pt idx="179">
                  <c:v>348</c:v>
                </c:pt>
                <c:pt idx="180">
                  <c:v>343.25</c:v>
                </c:pt>
                <c:pt idx="181">
                  <c:v>345.75</c:v>
                </c:pt>
                <c:pt idx="182">
                  <c:v>352.5</c:v>
                </c:pt>
                <c:pt idx="183">
                  <c:v>357.25</c:v>
                </c:pt>
                <c:pt idx="184">
                  <c:v>360.5</c:v>
                </c:pt>
                <c:pt idx="185">
                  <c:v>363.75</c:v>
                </c:pt>
                <c:pt idx="186">
                  <c:v>363</c:v>
                </c:pt>
                <c:pt idx="187">
                  <c:v>364.75</c:v>
                </c:pt>
                <c:pt idx="188">
                  <c:v>356.25</c:v>
                </c:pt>
                <c:pt idx="189">
                  <c:v>365.75</c:v>
                </c:pt>
                <c:pt idx="190">
                  <c:v>367.5</c:v>
                </c:pt>
                <c:pt idx="191">
                  <c:v>364.75</c:v>
                </c:pt>
                <c:pt idx="192">
                  <c:v>367.5</c:v>
                </c:pt>
                <c:pt idx="193">
                  <c:v>368.25</c:v>
                </c:pt>
                <c:pt idx="194">
                  <c:v>366.5</c:v>
                </c:pt>
                <c:pt idx="195">
                  <c:v>364.5</c:v>
                </c:pt>
                <c:pt idx="196">
                  <c:v>362.75</c:v>
                </c:pt>
                <c:pt idx="197">
                  <c:v>369.25</c:v>
                </c:pt>
                <c:pt idx="198">
                  <c:v>373.75</c:v>
                </c:pt>
                <c:pt idx="199">
                  <c:v>378.25</c:v>
                </c:pt>
                <c:pt idx="200">
                  <c:v>375.25</c:v>
                </c:pt>
                <c:pt idx="201">
                  <c:v>374.25</c:v>
                </c:pt>
                <c:pt idx="202">
                  <c:v>370.75</c:v>
                </c:pt>
                <c:pt idx="203">
                  <c:v>367</c:v>
                </c:pt>
                <c:pt idx="204">
                  <c:v>369.5</c:v>
                </c:pt>
                <c:pt idx="205">
                  <c:v>370.25</c:v>
                </c:pt>
                <c:pt idx="206">
                  <c:v>368.25</c:v>
                </c:pt>
                <c:pt idx="207">
                  <c:v>361</c:v>
                </c:pt>
                <c:pt idx="208">
                  <c:v>367.75</c:v>
                </c:pt>
                <c:pt idx="209">
                  <c:v>366.75</c:v>
                </c:pt>
                <c:pt idx="210">
                  <c:v>364.75</c:v>
                </c:pt>
                <c:pt idx="211">
                  <c:v>363.25</c:v>
                </c:pt>
                <c:pt idx="212">
                  <c:v>366.75</c:v>
                </c:pt>
                <c:pt idx="213">
                  <c:v>371.25</c:v>
                </c:pt>
                <c:pt idx="214">
                  <c:v>374</c:v>
                </c:pt>
                <c:pt idx="215">
                  <c:v>373.25</c:v>
                </c:pt>
                <c:pt idx="216">
                  <c:v>372.25</c:v>
                </c:pt>
                <c:pt idx="217">
                  <c:v>373.5</c:v>
                </c:pt>
                <c:pt idx="218">
                  <c:v>369.75</c:v>
                </c:pt>
                <c:pt idx="219">
                  <c:v>371.25</c:v>
                </c:pt>
                <c:pt idx="220">
                  <c:v>366.5</c:v>
                </c:pt>
                <c:pt idx="221">
                  <c:v>370</c:v>
                </c:pt>
                <c:pt idx="222">
                  <c:v>378.25</c:v>
                </c:pt>
                <c:pt idx="223">
                  <c:v>375.75</c:v>
                </c:pt>
                <c:pt idx="224">
                  <c:v>373.25</c:v>
                </c:pt>
                <c:pt idx="225">
                  <c:v>372.25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FF-4DEF-8B6C-AF5DC1F51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745615"/>
        <c:axId val="112951023"/>
      </c:lineChart>
      <c:lineChart>
        <c:grouping val="standard"/>
        <c:varyColors val="0"/>
        <c:ser>
          <c:idx val="3"/>
          <c:order val="2"/>
          <c:tx>
            <c:strRef>
              <c:f>'[Microsoft PowerPoint 中的图表]Sheet1'!$E$1</c:f>
              <c:strCache>
                <c:ptCount val="1"/>
                <c:pt idx="0">
                  <c:v>CBOT稻谷（右）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中的图表]Sheet1'!$A$2:$A$227</c:f>
              <c:numCache>
                <c:formatCode>yyyy\-mm\-dd;@</c:formatCode>
                <c:ptCount val="226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43116</c:v>
                </c:pt>
                <c:pt idx="10">
                  <c:v>43117</c:v>
                </c:pt>
                <c:pt idx="11">
                  <c:v>43118</c:v>
                </c:pt>
                <c:pt idx="12">
                  <c:v>43119</c:v>
                </c:pt>
                <c:pt idx="13">
                  <c:v>43122</c:v>
                </c:pt>
                <c:pt idx="14">
                  <c:v>43123</c:v>
                </c:pt>
                <c:pt idx="15">
                  <c:v>43124</c:v>
                </c:pt>
                <c:pt idx="16">
                  <c:v>43125</c:v>
                </c:pt>
                <c:pt idx="17">
                  <c:v>43126</c:v>
                </c:pt>
                <c:pt idx="18">
                  <c:v>43129</c:v>
                </c:pt>
                <c:pt idx="19">
                  <c:v>43130</c:v>
                </c:pt>
                <c:pt idx="20">
                  <c:v>43131</c:v>
                </c:pt>
                <c:pt idx="21">
                  <c:v>43132</c:v>
                </c:pt>
                <c:pt idx="22">
                  <c:v>43133</c:v>
                </c:pt>
                <c:pt idx="23">
                  <c:v>43136</c:v>
                </c:pt>
                <c:pt idx="24">
                  <c:v>43137</c:v>
                </c:pt>
                <c:pt idx="25">
                  <c:v>43138</c:v>
                </c:pt>
                <c:pt idx="26">
                  <c:v>43139</c:v>
                </c:pt>
                <c:pt idx="27">
                  <c:v>43140</c:v>
                </c:pt>
                <c:pt idx="28">
                  <c:v>43143</c:v>
                </c:pt>
                <c:pt idx="29">
                  <c:v>43144</c:v>
                </c:pt>
                <c:pt idx="30">
                  <c:v>43145</c:v>
                </c:pt>
                <c:pt idx="31">
                  <c:v>43146</c:v>
                </c:pt>
                <c:pt idx="32">
                  <c:v>43147</c:v>
                </c:pt>
                <c:pt idx="33">
                  <c:v>43151</c:v>
                </c:pt>
                <c:pt idx="34">
                  <c:v>43152</c:v>
                </c:pt>
                <c:pt idx="35">
                  <c:v>43153</c:v>
                </c:pt>
                <c:pt idx="36">
                  <c:v>43154</c:v>
                </c:pt>
                <c:pt idx="37">
                  <c:v>43157</c:v>
                </c:pt>
                <c:pt idx="38">
                  <c:v>43158</c:v>
                </c:pt>
                <c:pt idx="39">
                  <c:v>43159</c:v>
                </c:pt>
                <c:pt idx="40">
                  <c:v>43160</c:v>
                </c:pt>
                <c:pt idx="41">
                  <c:v>43161</c:v>
                </c:pt>
                <c:pt idx="42">
                  <c:v>43164</c:v>
                </c:pt>
                <c:pt idx="43">
                  <c:v>43165</c:v>
                </c:pt>
                <c:pt idx="44">
                  <c:v>43166</c:v>
                </c:pt>
                <c:pt idx="45">
                  <c:v>43167</c:v>
                </c:pt>
                <c:pt idx="46">
                  <c:v>43168</c:v>
                </c:pt>
                <c:pt idx="47">
                  <c:v>43171</c:v>
                </c:pt>
                <c:pt idx="48">
                  <c:v>43172</c:v>
                </c:pt>
                <c:pt idx="49">
                  <c:v>43173</c:v>
                </c:pt>
                <c:pt idx="50">
                  <c:v>43174</c:v>
                </c:pt>
                <c:pt idx="51">
                  <c:v>43175</c:v>
                </c:pt>
                <c:pt idx="52">
                  <c:v>43178</c:v>
                </c:pt>
                <c:pt idx="53">
                  <c:v>43179</c:v>
                </c:pt>
                <c:pt idx="54">
                  <c:v>43180</c:v>
                </c:pt>
                <c:pt idx="55">
                  <c:v>43181</c:v>
                </c:pt>
                <c:pt idx="56">
                  <c:v>43182</c:v>
                </c:pt>
                <c:pt idx="57">
                  <c:v>43185</c:v>
                </c:pt>
                <c:pt idx="58">
                  <c:v>43186</c:v>
                </c:pt>
                <c:pt idx="59">
                  <c:v>43187</c:v>
                </c:pt>
                <c:pt idx="60">
                  <c:v>43188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43195</c:v>
                </c:pt>
                <c:pt idx="65">
                  <c:v>43196</c:v>
                </c:pt>
                <c:pt idx="66">
                  <c:v>43199</c:v>
                </c:pt>
                <c:pt idx="67">
                  <c:v>43200</c:v>
                </c:pt>
                <c:pt idx="68">
                  <c:v>43201</c:v>
                </c:pt>
                <c:pt idx="69">
                  <c:v>43202</c:v>
                </c:pt>
                <c:pt idx="70">
                  <c:v>43203</c:v>
                </c:pt>
                <c:pt idx="71">
                  <c:v>43206</c:v>
                </c:pt>
                <c:pt idx="72">
                  <c:v>43207</c:v>
                </c:pt>
                <c:pt idx="73">
                  <c:v>43208</c:v>
                </c:pt>
                <c:pt idx="74">
                  <c:v>43209</c:v>
                </c:pt>
                <c:pt idx="75">
                  <c:v>43210</c:v>
                </c:pt>
                <c:pt idx="76">
                  <c:v>43213</c:v>
                </c:pt>
                <c:pt idx="77">
                  <c:v>43214</c:v>
                </c:pt>
                <c:pt idx="78">
                  <c:v>43215</c:v>
                </c:pt>
                <c:pt idx="79">
                  <c:v>43216</c:v>
                </c:pt>
                <c:pt idx="80">
                  <c:v>43217</c:v>
                </c:pt>
                <c:pt idx="81">
                  <c:v>43220</c:v>
                </c:pt>
                <c:pt idx="82">
                  <c:v>43221</c:v>
                </c:pt>
                <c:pt idx="83">
                  <c:v>43222</c:v>
                </c:pt>
                <c:pt idx="84">
                  <c:v>43223</c:v>
                </c:pt>
                <c:pt idx="85">
                  <c:v>43224</c:v>
                </c:pt>
                <c:pt idx="86">
                  <c:v>43227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  <c:pt idx="225">
                  <c:v>43424</c:v>
                </c:pt>
              </c:numCache>
            </c:numRef>
          </c:cat>
          <c:val>
            <c:numRef>
              <c:f>'[Microsoft PowerPoint 中的图表]Sheet1'!$E$2:$E$227</c:f>
              <c:numCache>
                <c:formatCode>###,###,###,###,##0.00_ </c:formatCode>
                <c:ptCount val="226"/>
                <c:pt idx="0">
                  <c:v>11.775</c:v>
                </c:pt>
                <c:pt idx="1">
                  <c:v>11.645</c:v>
                </c:pt>
                <c:pt idx="2">
                  <c:v>11.71</c:v>
                </c:pt>
                <c:pt idx="3">
                  <c:v>11.805</c:v>
                </c:pt>
                <c:pt idx="4">
                  <c:v>11.89</c:v>
                </c:pt>
                <c:pt idx="5">
                  <c:v>11.945</c:v>
                </c:pt>
                <c:pt idx="6">
                  <c:v>11.904999999999999</c:v>
                </c:pt>
                <c:pt idx="7">
                  <c:v>11.73</c:v>
                </c:pt>
                <c:pt idx="8">
                  <c:v>11.81</c:v>
                </c:pt>
                <c:pt idx="9">
                  <c:v>12.145</c:v>
                </c:pt>
                <c:pt idx="10">
                  <c:v>12.15</c:v>
                </c:pt>
                <c:pt idx="11">
                  <c:v>12.145</c:v>
                </c:pt>
                <c:pt idx="12">
                  <c:v>12.205</c:v>
                </c:pt>
                <c:pt idx="13">
                  <c:v>12.18</c:v>
                </c:pt>
                <c:pt idx="14">
                  <c:v>12.2</c:v>
                </c:pt>
                <c:pt idx="15">
                  <c:v>12.164999999999999</c:v>
                </c:pt>
                <c:pt idx="16">
                  <c:v>12.14</c:v>
                </c:pt>
                <c:pt idx="17">
                  <c:v>12.335000000000001</c:v>
                </c:pt>
                <c:pt idx="18">
                  <c:v>12.435</c:v>
                </c:pt>
                <c:pt idx="19">
                  <c:v>12.41</c:v>
                </c:pt>
                <c:pt idx="20">
                  <c:v>12.44</c:v>
                </c:pt>
                <c:pt idx="21">
                  <c:v>12.404999999999999</c:v>
                </c:pt>
                <c:pt idx="22">
                  <c:v>12.46</c:v>
                </c:pt>
                <c:pt idx="23">
                  <c:v>12.53</c:v>
                </c:pt>
                <c:pt idx="24">
                  <c:v>12.55</c:v>
                </c:pt>
                <c:pt idx="25">
                  <c:v>12.5</c:v>
                </c:pt>
                <c:pt idx="26">
                  <c:v>12.445</c:v>
                </c:pt>
                <c:pt idx="27">
                  <c:v>12.324999999999999</c:v>
                </c:pt>
                <c:pt idx="28">
                  <c:v>12.39</c:v>
                </c:pt>
                <c:pt idx="29">
                  <c:v>12.285</c:v>
                </c:pt>
                <c:pt idx="30">
                  <c:v>12.25</c:v>
                </c:pt>
                <c:pt idx="31">
                  <c:v>11.95</c:v>
                </c:pt>
                <c:pt idx="32">
                  <c:v>12.015000000000001</c:v>
                </c:pt>
                <c:pt idx="33">
                  <c:v>11.855</c:v>
                </c:pt>
                <c:pt idx="34">
                  <c:v>11.96</c:v>
                </c:pt>
                <c:pt idx="35">
                  <c:v>12.02</c:v>
                </c:pt>
                <c:pt idx="36">
                  <c:v>12.2</c:v>
                </c:pt>
                <c:pt idx="37">
                  <c:v>12.095000000000001</c:v>
                </c:pt>
                <c:pt idx="38">
                  <c:v>12.16</c:v>
                </c:pt>
                <c:pt idx="39">
                  <c:v>12.54</c:v>
                </c:pt>
                <c:pt idx="40">
                  <c:v>12.5</c:v>
                </c:pt>
                <c:pt idx="41">
                  <c:v>12.465</c:v>
                </c:pt>
                <c:pt idx="42">
                  <c:v>12.47</c:v>
                </c:pt>
                <c:pt idx="43">
                  <c:v>12.48</c:v>
                </c:pt>
                <c:pt idx="44">
                  <c:v>12.484999999999999</c:v>
                </c:pt>
                <c:pt idx="45">
                  <c:v>12.43</c:v>
                </c:pt>
                <c:pt idx="46">
                  <c:v>12.33</c:v>
                </c:pt>
                <c:pt idx="47">
                  <c:v>12.305</c:v>
                </c:pt>
                <c:pt idx="48">
                  <c:v>12.27</c:v>
                </c:pt>
                <c:pt idx="49">
                  <c:v>12.34</c:v>
                </c:pt>
                <c:pt idx="50">
                  <c:v>12.41</c:v>
                </c:pt>
                <c:pt idx="51">
                  <c:v>12.46</c:v>
                </c:pt>
                <c:pt idx="52">
                  <c:v>12.285</c:v>
                </c:pt>
                <c:pt idx="53">
                  <c:v>12.205</c:v>
                </c:pt>
                <c:pt idx="54">
                  <c:v>12.315</c:v>
                </c:pt>
                <c:pt idx="55">
                  <c:v>12.324999999999999</c:v>
                </c:pt>
                <c:pt idx="56">
                  <c:v>12.36</c:v>
                </c:pt>
                <c:pt idx="57">
                  <c:v>12.46</c:v>
                </c:pt>
                <c:pt idx="58">
                  <c:v>12.445</c:v>
                </c:pt>
                <c:pt idx="59">
                  <c:v>12.445</c:v>
                </c:pt>
                <c:pt idx="60">
                  <c:v>12.355</c:v>
                </c:pt>
                <c:pt idx="61">
                  <c:v>12.31</c:v>
                </c:pt>
                <c:pt idx="62">
                  <c:v>12.385</c:v>
                </c:pt>
                <c:pt idx="63">
                  <c:v>12.42</c:v>
                </c:pt>
                <c:pt idx="64">
                  <c:v>12.39</c:v>
                </c:pt>
                <c:pt idx="65">
                  <c:v>12.494999999999999</c:v>
                </c:pt>
                <c:pt idx="66">
                  <c:v>12.82</c:v>
                </c:pt>
                <c:pt idx="67">
                  <c:v>12.775</c:v>
                </c:pt>
                <c:pt idx="68">
                  <c:v>12.805</c:v>
                </c:pt>
                <c:pt idx="69">
                  <c:v>12.885</c:v>
                </c:pt>
                <c:pt idx="70">
                  <c:v>13.11</c:v>
                </c:pt>
                <c:pt idx="71">
                  <c:v>13.055</c:v>
                </c:pt>
                <c:pt idx="72">
                  <c:v>13.154999999999999</c:v>
                </c:pt>
                <c:pt idx="73">
                  <c:v>13.175000000000001</c:v>
                </c:pt>
                <c:pt idx="74">
                  <c:v>13.08</c:v>
                </c:pt>
                <c:pt idx="75">
                  <c:v>13.07</c:v>
                </c:pt>
                <c:pt idx="76">
                  <c:v>13.145</c:v>
                </c:pt>
                <c:pt idx="77">
                  <c:v>13.215</c:v>
                </c:pt>
                <c:pt idx="78">
                  <c:v>13.22</c:v>
                </c:pt>
                <c:pt idx="79">
                  <c:v>12.95</c:v>
                </c:pt>
                <c:pt idx="80">
                  <c:v>13.005000000000001</c:v>
                </c:pt>
                <c:pt idx="81">
                  <c:v>13.07</c:v>
                </c:pt>
                <c:pt idx="82">
                  <c:v>12.885</c:v>
                </c:pt>
                <c:pt idx="83">
                  <c:v>13.03</c:v>
                </c:pt>
                <c:pt idx="84">
                  <c:v>13.015000000000001</c:v>
                </c:pt>
                <c:pt idx="85">
                  <c:v>12.93</c:v>
                </c:pt>
                <c:pt idx="86">
                  <c:v>12.77</c:v>
                </c:pt>
                <c:pt idx="87">
                  <c:v>12.755000000000001</c:v>
                </c:pt>
                <c:pt idx="88">
                  <c:v>12.67</c:v>
                </c:pt>
                <c:pt idx="89">
                  <c:v>12.525</c:v>
                </c:pt>
                <c:pt idx="90">
                  <c:v>12.654999999999999</c:v>
                </c:pt>
                <c:pt idx="91">
                  <c:v>12.505000000000001</c:v>
                </c:pt>
                <c:pt idx="92">
                  <c:v>12.484999999999999</c:v>
                </c:pt>
                <c:pt idx="93">
                  <c:v>12.55</c:v>
                </c:pt>
                <c:pt idx="94">
                  <c:v>12.5</c:v>
                </c:pt>
                <c:pt idx="95">
                  <c:v>12.324999999999999</c:v>
                </c:pt>
                <c:pt idx="96">
                  <c:v>12.23</c:v>
                </c:pt>
                <c:pt idx="97">
                  <c:v>12.33</c:v>
                </c:pt>
                <c:pt idx="98">
                  <c:v>11.92</c:v>
                </c:pt>
                <c:pt idx="99">
                  <c:v>11.56</c:v>
                </c:pt>
                <c:pt idx="100">
                  <c:v>11.565</c:v>
                </c:pt>
                <c:pt idx="101">
                  <c:v>11.46</c:v>
                </c:pt>
                <c:pt idx="102">
                  <c:v>11.66</c:v>
                </c:pt>
                <c:pt idx="103">
                  <c:v>11.56</c:v>
                </c:pt>
                <c:pt idx="104">
                  <c:v>11.445</c:v>
                </c:pt>
                <c:pt idx="105">
                  <c:v>11.215</c:v>
                </c:pt>
                <c:pt idx="106">
                  <c:v>10.945</c:v>
                </c:pt>
                <c:pt idx="107">
                  <c:v>11.555</c:v>
                </c:pt>
                <c:pt idx="108">
                  <c:v>11.215</c:v>
                </c:pt>
                <c:pt idx="109">
                  <c:v>11.18</c:v>
                </c:pt>
                <c:pt idx="110">
                  <c:v>11.64</c:v>
                </c:pt>
                <c:pt idx="111">
                  <c:v>11.925000000000001</c:v>
                </c:pt>
                <c:pt idx="112">
                  <c:v>12.09</c:v>
                </c:pt>
                <c:pt idx="113">
                  <c:v>12.305</c:v>
                </c:pt>
                <c:pt idx="114">
                  <c:v>12.36</c:v>
                </c:pt>
                <c:pt idx="115">
                  <c:v>12.744999999999999</c:v>
                </c:pt>
                <c:pt idx="116">
                  <c:v>10.52</c:v>
                </c:pt>
                <c:pt idx="117">
                  <c:v>10.41</c:v>
                </c:pt>
                <c:pt idx="118">
                  <c:v>10.324999999999999</c:v>
                </c:pt>
                <c:pt idx="119">
                  <c:v>10.574999999999999</c:v>
                </c:pt>
                <c:pt idx="120">
                  <c:v>10.795</c:v>
                </c:pt>
                <c:pt idx="121">
                  <c:v>11.175000000000001</c:v>
                </c:pt>
                <c:pt idx="122">
                  <c:v>11.48</c:v>
                </c:pt>
                <c:pt idx="123">
                  <c:v>11.22</c:v>
                </c:pt>
                <c:pt idx="124">
                  <c:v>11.225</c:v>
                </c:pt>
                <c:pt idx="125">
                  <c:v>11.41</c:v>
                </c:pt>
                <c:pt idx="126">
                  <c:v>11.625</c:v>
                </c:pt>
                <c:pt idx="127">
                  <c:v>11.625</c:v>
                </c:pt>
                <c:pt idx="128">
                  <c:v>11.86</c:v>
                </c:pt>
                <c:pt idx="129">
                  <c:v>11.984999999999999</c:v>
                </c:pt>
                <c:pt idx="130">
                  <c:v>12.11</c:v>
                </c:pt>
                <c:pt idx="131">
                  <c:v>11.89</c:v>
                </c:pt>
                <c:pt idx="132">
                  <c:v>11.89</c:v>
                </c:pt>
                <c:pt idx="133">
                  <c:v>11.92</c:v>
                </c:pt>
                <c:pt idx="134">
                  <c:v>11.984999999999999</c:v>
                </c:pt>
                <c:pt idx="135">
                  <c:v>12.045</c:v>
                </c:pt>
                <c:pt idx="136">
                  <c:v>12.01</c:v>
                </c:pt>
                <c:pt idx="137">
                  <c:v>11.824999999999999</c:v>
                </c:pt>
                <c:pt idx="138">
                  <c:v>11.865</c:v>
                </c:pt>
                <c:pt idx="139">
                  <c:v>11.93</c:v>
                </c:pt>
                <c:pt idx="140">
                  <c:v>11.99</c:v>
                </c:pt>
                <c:pt idx="141">
                  <c:v>12.055</c:v>
                </c:pt>
                <c:pt idx="142">
                  <c:v>12.045</c:v>
                </c:pt>
                <c:pt idx="143">
                  <c:v>12</c:v>
                </c:pt>
                <c:pt idx="144">
                  <c:v>12.005000000000001</c:v>
                </c:pt>
                <c:pt idx="145">
                  <c:v>11.955</c:v>
                </c:pt>
                <c:pt idx="146">
                  <c:v>11.914999999999999</c:v>
                </c:pt>
                <c:pt idx="147">
                  <c:v>11.875</c:v>
                </c:pt>
                <c:pt idx="148">
                  <c:v>11.63</c:v>
                </c:pt>
                <c:pt idx="149">
                  <c:v>11.494999999999999</c:v>
                </c:pt>
                <c:pt idx="150">
                  <c:v>11.275</c:v>
                </c:pt>
                <c:pt idx="151">
                  <c:v>10.91</c:v>
                </c:pt>
                <c:pt idx="152">
                  <c:v>10.65</c:v>
                </c:pt>
                <c:pt idx="153">
                  <c:v>10.74</c:v>
                </c:pt>
                <c:pt idx="154">
                  <c:v>10.55</c:v>
                </c:pt>
                <c:pt idx="155">
                  <c:v>10.305</c:v>
                </c:pt>
                <c:pt idx="156">
                  <c:v>10.195</c:v>
                </c:pt>
                <c:pt idx="157">
                  <c:v>10.324999999999999</c:v>
                </c:pt>
                <c:pt idx="158">
                  <c:v>10.46</c:v>
                </c:pt>
                <c:pt idx="159">
                  <c:v>10.35</c:v>
                </c:pt>
                <c:pt idx="160">
                  <c:v>10.41</c:v>
                </c:pt>
                <c:pt idx="161">
                  <c:v>10.615</c:v>
                </c:pt>
                <c:pt idx="162">
                  <c:v>10.744999999999999</c:v>
                </c:pt>
                <c:pt idx="163">
                  <c:v>10.725</c:v>
                </c:pt>
                <c:pt idx="164">
                  <c:v>10.72</c:v>
                </c:pt>
                <c:pt idx="165">
                  <c:v>10.6</c:v>
                </c:pt>
                <c:pt idx="166">
                  <c:v>10.69</c:v>
                </c:pt>
                <c:pt idx="167">
                  <c:v>10.865</c:v>
                </c:pt>
                <c:pt idx="168">
                  <c:v>10.71</c:v>
                </c:pt>
                <c:pt idx="169">
                  <c:v>10.83</c:v>
                </c:pt>
                <c:pt idx="170">
                  <c:v>10.835000000000001</c:v>
                </c:pt>
                <c:pt idx="171">
                  <c:v>10.81</c:v>
                </c:pt>
                <c:pt idx="172">
                  <c:v>10.88</c:v>
                </c:pt>
                <c:pt idx="173">
                  <c:v>10.95</c:v>
                </c:pt>
                <c:pt idx="174">
                  <c:v>10.92</c:v>
                </c:pt>
                <c:pt idx="175">
                  <c:v>10.75</c:v>
                </c:pt>
                <c:pt idx="176">
                  <c:v>10.75</c:v>
                </c:pt>
                <c:pt idx="177">
                  <c:v>10.77</c:v>
                </c:pt>
                <c:pt idx="178">
                  <c:v>10.49</c:v>
                </c:pt>
                <c:pt idx="179">
                  <c:v>10.3</c:v>
                </c:pt>
                <c:pt idx="180">
                  <c:v>10.045</c:v>
                </c:pt>
                <c:pt idx="181">
                  <c:v>9.7949999999999999</c:v>
                </c:pt>
                <c:pt idx="182">
                  <c:v>9.875</c:v>
                </c:pt>
                <c:pt idx="183">
                  <c:v>9.8800000000000008</c:v>
                </c:pt>
                <c:pt idx="184">
                  <c:v>9.83</c:v>
                </c:pt>
                <c:pt idx="185">
                  <c:v>9.875</c:v>
                </c:pt>
                <c:pt idx="186">
                  <c:v>9.7850000000000001</c:v>
                </c:pt>
                <c:pt idx="187">
                  <c:v>9.7850000000000001</c:v>
                </c:pt>
                <c:pt idx="188">
                  <c:v>9.7799999999999994</c:v>
                </c:pt>
                <c:pt idx="189">
                  <c:v>10.135</c:v>
                </c:pt>
                <c:pt idx="190">
                  <c:v>10.265000000000001</c:v>
                </c:pt>
                <c:pt idx="191">
                  <c:v>10.49</c:v>
                </c:pt>
                <c:pt idx="192">
                  <c:v>10.78</c:v>
                </c:pt>
                <c:pt idx="193">
                  <c:v>10.82</c:v>
                </c:pt>
                <c:pt idx="194">
                  <c:v>10.875</c:v>
                </c:pt>
                <c:pt idx="195">
                  <c:v>10.95</c:v>
                </c:pt>
                <c:pt idx="196">
                  <c:v>10.935</c:v>
                </c:pt>
                <c:pt idx="197">
                  <c:v>10.685</c:v>
                </c:pt>
                <c:pt idx="198">
                  <c:v>10.685</c:v>
                </c:pt>
                <c:pt idx="199">
                  <c:v>10.75</c:v>
                </c:pt>
                <c:pt idx="200">
                  <c:v>11.074999999999999</c:v>
                </c:pt>
                <c:pt idx="201">
                  <c:v>11.145</c:v>
                </c:pt>
                <c:pt idx="202">
                  <c:v>11.17</c:v>
                </c:pt>
                <c:pt idx="203">
                  <c:v>11.23</c:v>
                </c:pt>
                <c:pt idx="204">
                  <c:v>11.035</c:v>
                </c:pt>
                <c:pt idx="205">
                  <c:v>11.03</c:v>
                </c:pt>
                <c:pt idx="206">
                  <c:v>11.06</c:v>
                </c:pt>
                <c:pt idx="207">
                  <c:v>10.98</c:v>
                </c:pt>
                <c:pt idx="208">
                  <c:v>10.93</c:v>
                </c:pt>
                <c:pt idx="209">
                  <c:v>10.63</c:v>
                </c:pt>
                <c:pt idx="210">
                  <c:v>10.44</c:v>
                </c:pt>
                <c:pt idx="211">
                  <c:v>10.55</c:v>
                </c:pt>
                <c:pt idx="212">
                  <c:v>10.66</c:v>
                </c:pt>
                <c:pt idx="213">
                  <c:v>10.74</c:v>
                </c:pt>
                <c:pt idx="214">
                  <c:v>10.8</c:v>
                </c:pt>
                <c:pt idx="215">
                  <c:v>10.7</c:v>
                </c:pt>
                <c:pt idx="216">
                  <c:v>10.73</c:v>
                </c:pt>
                <c:pt idx="217">
                  <c:v>10.66</c:v>
                </c:pt>
                <c:pt idx="218">
                  <c:v>10.62</c:v>
                </c:pt>
                <c:pt idx="219">
                  <c:v>10.65</c:v>
                </c:pt>
                <c:pt idx="220">
                  <c:v>10.9</c:v>
                </c:pt>
                <c:pt idx="221">
                  <c:v>10.87</c:v>
                </c:pt>
                <c:pt idx="222">
                  <c:v>10.74</c:v>
                </c:pt>
                <c:pt idx="223">
                  <c:v>10.89</c:v>
                </c:pt>
                <c:pt idx="224">
                  <c:v>10.77</c:v>
                </c:pt>
                <c:pt idx="225">
                  <c:v>10.73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FF-4DEF-8B6C-AF5DC1F51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331199"/>
        <c:axId val="170244431"/>
      </c:lineChart>
      <c:dateAx>
        <c:axId val="113745615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2951023"/>
        <c:crosses val="autoZero"/>
        <c:auto val="1"/>
        <c:lblOffset val="100"/>
        <c:baseTimeUnit val="days"/>
      </c:dateAx>
      <c:valAx>
        <c:axId val="112951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3745615"/>
        <c:crosses val="autoZero"/>
        <c:crossBetween val="between"/>
      </c:valAx>
      <c:valAx>
        <c:axId val="170244431"/>
        <c:scaling>
          <c:orientation val="minMax"/>
        </c:scaling>
        <c:delete val="0"/>
        <c:axPos val="r"/>
        <c:numFmt formatCode="###,###,###,###,##0.0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1331199"/>
        <c:crosses val="max"/>
        <c:crossBetween val="between"/>
      </c:valAx>
      <c:dateAx>
        <c:axId val="121331199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170244431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国际钢铁价格指数:全球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中的图表]Sheet1'!$B$2:$B$165</c:f>
              <c:numCache>
                <c:formatCode>###,###,###,###,##0.00_ </c:formatCode>
                <c:ptCount val="164"/>
                <c:pt idx="0">
                  <c:v>128.69999999999999</c:v>
                </c:pt>
                <c:pt idx="1">
                  <c:v>127.1</c:v>
                </c:pt>
                <c:pt idx="2">
                  <c:v>126</c:v>
                </c:pt>
                <c:pt idx="3">
                  <c:v>124.7</c:v>
                </c:pt>
                <c:pt idx="4">
                  <c:v>123.3</c:v>
                </c:pt>
                <c:pt idx="5">
                  <c:v>122</c:v>
                </c:pt>
                <c:pt idx="6">
                  <c:v>121.2</c:v>
                </c:pt>
                <c:pt idx="7">
                  <c:v>119.6</c:v>
                </c:pt>
                <c:pt idx="8">
                  <c:v>118.7</c:v>
                </c:pt>
                <c:pt idx="9">
                  <c:v>117.3</c:v>
                </c:pt>
                <c:pt idx="10">
                  <c:v>115.7</c:v>
                </c:pt>
                <c:pt idx="11">
                  <c:v>116.3</c:v>
                </c:pt>
                <c:pt idx="12">
                  <c:v>117</c:v>
                </c:pt>
                <c:pt idx="13">
                  <c:v>117.7</c:v>
                </c:pt>
                <c:pt idx="14">
                  <c:v>118.9</c:v>
                </c:pt>
                <c:pt idx="15">
                  <c:v>118.6</c:v>
                </c:pt>
                <c:pt idx="16">
                  <c:v>119.1</c:v>
                </c:pt>
                <c:pt idx="17">
                  <c:v>118.2</c:v>
                </c:pt>
                <c:pt idx="18">
                  <c:v>118.4</c:v>
                </c:pt>
                <c:pt idx="19">
                  <c:v>118.6</c:v>
                </c:pt>
                <c:pt idx="20">
                  <c:v>119.3</c:v>
                </c:pt>
                <c:pt idx="21">
                  <c:v>120.7</c:v>
                </c:pt>
                <c:pt idx="22">
                  <c:v>122.3</c:v>
                </c:pt>
                <c:pt idx="23">
                  <c:v>129.30000000000001</c:v>
                </c:pt>
                <c:pt idx="24">
                  <c:v>129.4</c:v>
                </c:pt>
                <c:pt idx="25">
                  <c:v>130.9</c:v>
                </c:pt>
                <c:pt idx="26">
                  <c:v>133.30000000000001</c:v>
                </c:pt>
                <c:pt idx="27">
                  <c:v>137.4</c:v>
                </c:pt>
                <c:pt idx="28">
                  <c:v>144.4</c:v>
                </c:pt>
                <c:pt idx="29">
                  <c:v>153.5</c:v>
                </c:pt>
                <c:pt idx="30">
                  <c:v>155.69999999999999</c:v>
                </c:pt>
                <c:pt idx="31">
                  <c:v>157.6</c:v>
                </c:pt>
                <c:pt idx="32">
                  <c:v>153.69999999999999</c:v>
                </c:pt>
                <c:pt idx="33">
                  <c:v>152.30000000000001</c:v>
                </c:pt>
                <c:pt idx="34">
                  <c:v>150.30000000000001</c:v>
                </c:pt>
                <c:pt idx="35">
                  <c:v>149.19999999999999</c:v>
                </c:pt>
                <c:pt idx="36">
                  <c:v>149.4</c:v>
                </c:pt>
                <c:pt idx="37">
                  <c:v>148.19999999999999</c:v>
                </c:pt>
                <c:pt idx="38">
                  <c:v>146.80000000000001</c:v>
                </c:pt>
                <c:pt idx="39">
                  <c:v>147.69999999999999</c:v>
                </c:pt>
                <c:pt idx="40">
                  <c:v>148.6</c:v>
                </c:pt>
                <c:pt idx="41">
                  <c:v>149.69999999999999</c:v>
                </c:pt>
                <c:pt idx="42">
                  <c:v>147.6</c:v>
                </c:pt>
                <c:pt idx="43">
                  <c:v>147.6</c:v>
                </c:pt>
                <c:pt idx="44">
                  <c:v>147.9</c:v>
                </c:pt>
                <c:pt idx="45">
                  <c:v>148.80000000000001</c:v>
                </c:pt>
                <c:pt idx="46">
                  <c:v>149.5</c:v>
                </c:pt>
                <c:pt idx="47">
                  <c:v>149.9</c:v>
                </c:pt>
                <c:pt idx="48">
                  <c:v>149.1</c:v>
                </c:pt>
                <c:pt idx="49">
                  <c:v>148.6</c:v>
                </c:pt>
                <c:pt idx="50">
                  <c:v>147.19999999999999</c:v>
                </c:pt>
                <c:pt idx="51">
                  <c:v>146.80000000000001</c:v>
                </c:pt>
                <c:pt idx="52">
                  <c:v>146.4</c:v>
                </c:pt>
                <c:pt idx="53">
                  <c:v>146.1</c:v>
                </c:pt>
                <c:pt idx="54">
                  <c:v>145.9</c:v>
                </c:pt>
                <c:pt idx="55">
                  <c:v>146.69999999999999</c:v>
                </c:pt>
                <c:pt idx="56">
                  <c:v>147.1</c:v>
                </c:pt>
                <c:pt idx="57">
                  <c:v>151.4</c:v>
                </c:pt>
                <c:pt idx="58">
                  <c:v>157.1</c:v>
                </c:pt>
                <c:pt idx="59">
                  <c:v>158.5</c:v>
                </c:pt>
                <c:pt idx="60">
                  <c:v>162.19999999999999</c:v>
                </c:pt>
                <c:pt idx="61">
                  <c:v>169.3</c:v>
                </c:pt>
                <c:pt idx="62">
                  <c:v>173.7</c:v>
                </c:pt>
                <c:pt idx="63">
                  <c:v>178.4</c:v>
                </c:pt>
                <c:pt idx="64">
                  <c:v>176.9</c:v>
                </c:pt>
                <c:pt idx="65">
                  <c:v>175.3</c:v>
                </c:pt>
                <c:pt idx="66">
                  <c:v>175</c:v>
                </c:pt>
                <c:pt idx="67">
                  <c:v>177.7</c:v>
                </c:pt>
                <c:pt idx="68">
                  <c:v>179.3</c:v>
                </c:pt>
                <c:pt idx="69">
                  <c:v>179.3</c:v>
                </c:pt>
                <c:pt idx="70">
                  <c:v>179</c:v>
                </c:pt>
                <c:pt idx="71">
                  <c:v>179.7</c:v>
                </c:pt>
                <c:pt idx="72">
                  <c:v>181.7</c:v>
                </c:pt>
                <c:pt idx="73">
                  <c:v>184.1</c:v>
                </c:pt>
                <c:pt idx="74">
                  <c:v>186.2</c:v>
                </c:pt>
                <c:pt idx="75">
                  <c:v>185.8</c:v>
                </c:pt>
                <c:pt idx="76">
                  <c:v>187.1</c:v>
                </c:pt>
                <c:pt idx="77">
                  <c:v>185.9</c:v>
                </c:pt>
                <c:pt idx="78">
                  <c:v>184.1</c:v>
                </c:pt>
                <c:pt idx="79">
                  <c:v>182.2</c:v>
                </c:pt>
                <c:pt idx="80">
                  <c:v>178.8</c:v>
                </c:pt>
                <c:pt idx="81">
                  <c:v>175.6</c:v>
                </c:pt>
                <c:pt idx="82">
                  <c:v>175.6</c:v>
                </c:pt>
                <c:pt idx="83">
                  <c:v>175.6</c:v>
                </c:pt>
                <c:pt idx="84">
                  <c:v>176.3</c:v>
                </c:pt>
                <c:pt idx="85">
                  <c:v>179.3</c:v>
                </c:pt>
                <c:pt idx="86">
                  <c:v>177.3</c:v>
                </c:pt>
                <c:pt idx="87">
                  <c:v>176.3</c:v>
                </c:pt>
                <c:pt idx="88">
                  <c:v>174.3</c:v>
                </c:pt>
                <c:pt idx="89">
                  <c:v>174.9</c:v>
                </c:pt>
                <c:pt idx="90">
                  <c:v>174.6</c:v>
                </c:pt>
                <c:pt idx="91">
                  <c:v>172.2</c:v>
                </c:pt>
                <c:pt idx="92">
                  <c:v>176.7</c:v>
                </c:pt>
                <c:pt idx="93">
                  <c:v>179.4</c:v>
                </c:pt>
                <c:pt idx="94">
                  <c:v>178.9</c:v>
                </c:pt>
                <c:pt idx="95">
                  <c:v>181.3</c:v>
                </c:pt>
                <c:pt idx="96">
                  <c:v>184.6</c:v>
                </c:pt>
                <c:pt idx="97">
                  <c:v>190</c:v>
                </c:pt>
                <c:pt idx="98">
                  <c:v>191</c:v>
                </c:pt>
                <c:pt idx="99">
                  <c:v>193.3</c:v>
                </c:pt>
                <c:pt idx="100">
                  <c:v>194.7</c:v>
                </c:pt>
                <c:pt idx="101">
                  <c:v>198.3</c:v>
                </c:pt>
                <c:pt idx="102">
                  <c:v>198.3</c:v>
                </c:pt>
                <c:pt idx="103">
                  <c:v>195.7</c:v>
                </c:pt>
                <c:pt idx="104">
                  <c:v>193.9</c:v>
                </c:pt>
                <c:pt idx="105">
                  <c:v>193.5</c:v>
                </c:pt>
                <c:pt idx="106">
                  <c:v>193.7</c:v>
                </c:pt>
                <c:pt idx="107">
                  <c:v>193.3</c:v>
                </c:pt>
                <c:pt idx="108">
                  <c:v>193</c:v>
                </c:pt>
                <c:pt idx="109">
                  <c:v>192.5</c:v>
                </c:pt>
                <c:pt idx="110">
                  <c:v>193.1</c:v>
                </c:pt>
                <c:pt idx="111">
                  <c:v>193.8</c:v>
                </c:pt>
                <c:pt idx="112">
                  <c:v>196.2</c:v>
                </c:pt>
                <c:pt idx="113">
                  <c:v>200.6</c:v>
                </c:pt>
                <c:pt idx="114">
                  <c:v>202.2</c:v>
                </c:pt>
                <c:pt idx="115">
                  <c:v>203.2</c:v>
                </c:pt>
                <c:pt idx="116">
                  <c:v>202.7</c:v>
                </c:pt>
                <c:pt idx="117">
                  <c:v>200</c:v>
                </c:pt>
                <c:pt idx="118">
                  <c:v>198.5</c:v>
                </c:pt>
                <c:pt idx="119">
                  <c:v>196.6</c:v>
                </c:pt>
                <c:pt idx="120">
                  <c:v>196.9</c:v>
                </c:pt>
                <c:pt idx="121">
                  <c:v>198.7</c:v>
                </c:pt>
                <c:pt idx="122">
                  <c:v>200.5</c:v>
                </c:pt>
                <c:pt idx="123">
                  <c:v>200.9</c:v>
                </c:pt>
                <c:pt idx="125">
                  <c:v>202.3</c:v>
                </c:pt>
                <c:pt idx="126">
                  <c:v>205.8</c:v>
                </c:pt>
                <c:pt idx="127">
                  <c:v>204.1</c:v>
                </c:pt>
                <c:pt idx="128">
                  <c:v>205.3</c:v>
                </c:pt>
                <c:pt idx="129">
                  <c:v>202.3</c:v>
                </c:pt>
                <c:pt idx="130">
                  <c:v>202.4</c:v>
                </c:pt>
                <c:pt idx="131">
                  <c:v>203.9</c:v>
                </c:pt>
                <c:pt idx="132">
                  <c:v>204.6</c:v>
                </c:pt>
                <c:pt idx="133">
                  <c:v>205.1</c:v>
                </c:pt>
                <c:pt idx="134">
                  <c:v>206.3</c:v>
                </c:pt>
                <c:pt idx="135">
                  <c:v>208.3</c:v>
                </c:pt>
                <c:pt idx="136">
                  <c:v>207.4</c:v>
                </c:pt>
                <c:pt idx="137">
                  <c:v>207.7</c:v>
                </c:pt>
                <c:pt idx="138">
                  <c:v>206.8</c:v>
                </c:pt>
                <c:pt idx="139">
                  <c:v>208</c:v>
                </c:pt>
                <c:pt idx="140">
                  <c:v>208.2</c:v>
                </c:pt>
                <c:pt idx="141">
                  <c:v>208.7</c:v>
                </c:pt>
                <c:pt idx="142">
                  <c:v>208</c:v>
                </c:pt>
                <c:pt idx="143">
                  <c:v>207.9</c:v>
                </c:pt>
                <c:pt idx="144">
                  <c:v>208</c:v>
                </c:pt>
                <c:pt idx="145">
                  <c:v>209.9</c:v>
                </c:pt>
                <c:pt idx="146">
                  <c:v>209.9</c:v>
                </c:pt>
                <c:pt idx="147">
                  <c:v>211.5</c:v>
                </c:pt>
                <c:pt idx="148">
                  <c:v>212.4</c:v>
                </c:pt>
                <c:pt idx="149">
                  <c:v>215.8</c:v>
                </c:pt>
                <c:pt idx="150">
                  <c:v>215.2</c:v>
                </c:pt>
                <c:pt idx="151">
                  <c:v>215.2</c:v>
                </c:pt>
                <c:pt idx="152">
                  <c:v>215</c:v>
                </c:pt>
                <c:pt idx="153">
                  <c:v>216.2</c:v>
                </c:pt>
                <c:pt idx="154">
                  <c:v>216.3</c:v>
                </c:pt>
                <c:pt idx="155">
                  <c:v>214.7</c:v>
                </c:pt>
                <c:pt idx="156">
                  <c:v>215.5</c:v>
                </c:pt>
                <c:pt idx="158">
                  <c:v>211.7</c:v>
                </c:pt>
                <c:pt idx="159">
                  <c:v>213.2</c:v>
                </c:pt>
                <c:pt idx="160">
                  <c:v>214.7</c:v>
                </c:pt>
                <c:pt idx="161">
                  <c:v>212.4</c:v>
                </c:pt>
                <c:pt idx="162" formatCode="#,##0.00_ ">
                  <c:v>210.74</c:v>
                </c:pt>
                <c:pt idx="163">
                  <c:v>207.6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A5-4F0C-93DF-50B02CB0A7D0}"/>
            </c:ext>
          </c:extLst>
        </c:ser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国际钢铁价格指数:北美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中的图表]Sheet1'!$C$2:$C$165</c:f>
              <c:numCache>
                <c:formatCode>###,###,###,###,##0.00_ </c:formatCode>
                <c:ptCount val="164"/>
                <c:pt idx="0">
                  <c:v>140.6</c:v>
                </c:pt>
                <c:pt idx="1">
                  <c:v>138.4</c:v>
                </c:pt>
                <c:pt idx="2">
                  <c:v>136.6</c:v>
                </c:pt>
                <c:pt idx="3">
                  <c:v>133.69999999999999</c:v>
                </c:pt>
                <c:pt idx="4">
                  <c:v>132.6</c:v>
                </c:pt>
                <c:pt idx="5">
                  <c:v>130.9</c:v>
                </c:pt>
                <c:pt idx="6">
                  <c:v>129.80000000000001</c:v>
                </c:pt>
                <c:pt idx="7">
                  <c:v>127.5</c:v>
                </c:pt>
                <c:pt idx="8">
                  <c:v>127.5</c:v>
                </c:pt>
                <c:pt idx="9">
                  <c:v>123.9</c:v>
                </c:pt>
                <c:pt idx="10">
                  <c:v>122.4</c:v>
                </c:pt>
                <c:pt idx="11">
                  <c:v>123.7</c:v>
                </c:pt>
                <c:pt idx="12">
                  <c:v>123.7</c:v>
                </c:pt>
                <c:pt idx="13">
                  <c:v>123.7</c:v>
                </c:pt>
                <c:pt idx="14">
                  <c:v>126.9</c:v>
                </c:pt>
                <c:pt idx="15">
                  <c:v>129.6</c:v>
                </c:pt>
                <c:pt idx="16">
                  <c:v>131.6</c:v>
                </c:pt>
                <c:pt idx="17">
                  <c:v>131.6</c:v>
                </c:pt>
                <c:pt idx="18">
                  <c:v>131.6</c:v>
                </c:pt>
                <c:pt idx="19">
                  <c:v>132.30000000000001</c:v>
                </c:pt>
                <c:pt idx="20">
                  <c:v>131.9</c:v>
                </c:pt>
                <c:pt idx="21">
                  <c:v>132.6</c:v>
                </c:pt>
                <c:pt idx="22">
                  <c:v>133.5</c:v>
                </c:pt>
                <c:pt idx="23">
                  <c:v>135.80000000000001</c:v>
                </c:pt>
                <c:pt idx="24">
                  <c:v>137.5</c:v>
                </c:pt>
                <c:pt idx="25">
                  <c:v>137.5</c:v>
                </c:pt>
                <c:pt idx="26">
                  <c:v>139.69999999999999</c:v>
                </c:pt>
                <c:pt idx="27">
                  <c:v>145.30000000000001</c:v>
                </c:pt>
                <c:pt idx="28">
                  <c:v>151.69999999999999</c:v>
                </c:pt>
                <c:pt idx="29">
                  <c:v>158.19999999999999</c:v>
                </c:pt>
                <c:pt idx="30">
                  <c:v>160.4</c:v>
                </c:pt>
                <c:pt idx="31">
                  <c:v>174.7</c:v>
                </c:pt>
                <c:pt idx="32">
                  <c:v>180.2</c:v>
                </c:pt>
                <c:pt idx="33">
                  <c:v>180.8</c:v>
                </c:pt>
                <c:pt idx="34">
                  <c:v>184.3</c:v>
                </c:pt>
                <c:pt idx="35">
                  <c:v>186.4</c:v>
                </c:pt>
                <c:pt idx="36">
                  <c:v>186.4</c:v>
                </c:pt>
                <c:pt idx="37">
                  <c:v>185.6</c:v>
                </c:pt>
                <c:pt idx="38">
                  <c:v>183.7</c:v>
                </c:pt>
                <c:pt idx="39">
                  <c:v>183</c:v>
                </c:pt>
                <c:pt idx="40">
                  <c:v>181.5</c:v>
                </c:pt>
                <c:pt idx="41">
                  <c:v>180.9</c:v>
                </c:pt>
                <c:pt idx="42">
                  <c:v>179.3</c:v>
                </c:pt>
                <c:pt idx="43">
                  <c:v>179.3</c:v>
                </c:pt>
                <c:pt idx="44">
                  <c:v>177.1</c:v>
                </c:pt>
                <c:pt idx="45">
                  <c:v>176.8</c:v>
                </c:pt>
                <c:pt idx="46">
                  <c:v>174.6</c:v>
                </c:pt>
                <c:pt idx="47">
                  <c:v>172.8</c:v>
                </c:pt>
                <c:pt idx="48">
                  <c:v>169.6</c:v>
                </c:pt>
                <c:pt idx="49">
                  <c:v>167.8</c:v>
                </c:pt>
                <c:pt idx="50">
                  <c:v>166.7</c:v>
                </c:pt>
                <c:pt idx="51">
                  <c:v>162.5</c:v>
                </c:pt>
                <c:pt idx="52">
                  <c:v>159.6</c:v>
                </c:pt>
                <c:pt idx="53">
                  <c:v>156.69999999999999</c:v>
                </c:pt>
                <c:pt idx="54">
                  <c:v>150.1</c:v>
                </c:pt>
                <c:pt idx="55">
                  <c:v>148.19999999999999</c:v>
                </c:pt>
                <c:pt idx="56">
                  <c:v>147.80000000000001</c:v>
                </c:pt>
                <c:pt idx="57">
                  <c:v>150.5</c:v>
                </c:pt>
                <c:pt idx="58">
                  <c:v>153.6</c:v>
                </c:pt>
                <c:pt idx="59">
                  <c:v>161.5</c:v>
                </c:pt>
                <c:pt idx="60">
                  <c:v>163.19999999999999</c:v>
                </c:pt>
                <c:pt idx="61">
                  <c:v>166.9</c:v>
                </c:pt>
                <c:pt idx="62">
                  <c:v>174.5</c:v>
                </c:pt>
                <c:pt idx="63">
                  <c:v>176.2</c:v>
                </c:pt>
                <c:pt idx="64">
                  <c:v>176.3</c:v>
                </c:pt>
                <c:pt idx="65">
                  <c:v>176.3</c:v>
                </c:pt>
                <c:pt idx="66">
                  <c:v>176.3</c:v>
                </c:pt>
                <c:pt idx="67">
                  <c:v>181.1</c:v>
                </c:pt>
                <c:pt idx="68">
                  <c:v>184.1</c:v>
                </c:pt>
                <c:pt idx="69">
                  <c:v>184.7</c:v>
                </c:pt>
                <c:pt idx="70">
                  <c:v>185.5</c:v>
                </c:pt>
                <c:pt idx="71">
                  <c:v>185.5</c:v>
                </c:pt>
                <c:pt idx="72">
                  <c:v>181.4</c:v>
                </c:pt>
                <c:pt idx="73">
                  <c:v>182.7</c:v>
                </c:pt>
                <c:pt idx="74">
                  <c:v>185.2</c:v>
                </c:pt>
                <c:pt idx="75">
                  <c:v>187.7</c:v>
                </c:pt>
                <c:pt idx="76">
                  <c:v>189.2</c:v>
                </c:pt>
                <c:pt idx="77">
                  <c:v>191.3</c:v>
                </c:pt>
                <c:pt idx="78">
                  <c:v>190</c:v>
                </c:pt>
                <c:pt idx="79">
                  <c:v>190</c:v>
                </c:pt>
                <c:pt idx="80">
                  <c:v>190.1</c:v>
                </c:pt>
                <c:pt idx="81">
                  <c:v>189.9</c:v>
                </c:pt>
                <c:pt idx="82">
                  <c:v>189.9</c:v>
                </c:pt>
                <c:pt idx="83">
                  <c:v>188</c:v>
                </c:pt>
                <c:pt idx="84">
                  <c:v>184.4</c:v>
                </c:pt>
                <c:pt idx="85">
                  <c:v>182.7</c:v>
                </c:pt>
                <c:pt idx="86">
                  <c:v>180.3</c:v>
                </c:pt>
                <c:pt idx="87">
                  <c:v>177.8</c:v>
                </c:pt>
                <c:pt idx="88">
                  <c:v>177.6</c:v>
                </c:pt>
                <c:pt idx="89">
                  <c:v>178.3</c:v>
                </c:pt>
                <c:pt idx="90">
                  <c:v>179.7</c:v>
                </c:pt>
                <c:pt idx="91">
                  <c:v>180.8</c:v>
                </c:pt>
                <c:pt idx="92">
                  <c:v>181.6</c:v>
                </c:pt>
                <c:pt idx="93">
                  <c:v>183.2</c:v>
                </c:pt>
                <c:pt idx="94">
                  <c:v>183.2</c:v>
                </c:pt>
                <c:pt idx="95">
                  <c:v>182.1</c:v>
                </c:pt>
                <c:pt idx="96">
                  <c:v>182.6</c:v>
                </c:pt>
                <c:pt idx="97">
                  <c:v>183.9</c:v>
                </c:pt>
                <c:pt idx="98">
                  <c:v>183.8</c:v>
                </c:pt>
                <c:pt idx="99">
                  <c:v>183.5</c:v>
                </c:pt>
                <c:pt idx="100">
                  <c:v>190.8</c:v>
                </c:pt>
                <c:pt idx="101">
                  <c:v>192.9</c:v>
                </c:pt>
                <c:pt idx="102">
                  <c:v>185.7</c:v>
                </c:pt>
                <c:pt idx="103">
                  <c:v>185.7</c:v>
                </c:pt>
                <c:pt idx="104">
                  <c:v>183.6</c:v>
                </c:pt>
                <c:pt idx="105">
                  <c:v>177.8</c:v>
                </c:pt>
                <c:pt idx="106">
                  <c:v>177.8</c:v>
                </c:pt>
                <c:pt idx="107">
                  <c:v>176.6</c:v>
                </c:pt>
                <c:pt idx="108">
                  <c:v>176.8</c:v>
                </c:pt>
                <c:pt idx="109">
                  <c:v>177.2</c:v>
                </c:pt>
                <c:pt idx="110">
                  <c:v>177.2</c:v>
                </c:pt>
                <c:pt idx="111">
                  <c:v>177</c:v>
                </c:pt>
                <c:pt idx="112">
                  <c:v>178.3</c:v>
                </c:pt>
                <c:pt idx="113">
                  <c:v>180.4</c:v>
                </c:pt>
                <c:pt idx="114">
                  <c:v>179.7</c:v>
                </c:pt>
                <c:pt idx="115">
                  <c:v>182.6</c:v>
                </c:pt>
                <c:pt idx="116">
                  <c:v>186</c:v>
                </c:pt>
                <c:pt idx="117">
                  <c:v>186.3</c:v>
                </c:pt>
                <c:pt idx="118">
                  <c:v>187.7</c:v>
                </c:pt>
                <c:pt idx="119">
                  <c:v>190.5</c:v>
                </c:pt>
                <c:pt idx="120">
                  <c:v>193.2</c:v>
                </c:pt>
                <c:pt idx="121">
                  <c:v>198.8</c:v>
                </c:pt>
                <c:pt idx="122">
                  <c:v>202.3</c:v>
                </c:pt>
                <c:pt idx="123">
                  <c:v>201.7</c:v>
                </c:pt>
                <c:pt idx="125">
                  <c:v>206.6</c:v>
                </c:pt>
                <c:pt idx="126">
                  <c:v>211.4</c:v>
                </c:pt>
                <c:pt idx="127">
                  <c:v>214.9</c:v>
                </c:pt>
                <c:pt idx="128">
                  <c:v>222.7</c:v>
                </c:pt>
                <c:pt idx="129">
                  <c:v>225.1</c:v>
                </c:pt>
                <c:pt idx="130">
                  <c:v>230.7</c:v>
                </c:pt>
                <c:pt idx="131">
                  <c:v>233.2</c:v>
                </c:pt>
                <c:pt idx="132">
                  <c:v>235.1</c:v>
                </c:pt>
                <c:pt idx="133">
                  <c:v>234.3</c:v>
                </c:pt>
                <c:pt idx="134">
                  <c:v>235.1</c:v>
                </c:pt>
                <c:pt idx="135">
                  <c:v>235.4</c:v>
                </c:pt>
                <c:pt idx="136">
                  <c:v>235.7</c:v>
                </c:pt>
                <c:pt idx="137">
                  <c:v>235.7</c:v>
                </c:pt>
                <c:pt idx="138">
                  <c:v>236.4</c:v>
                </c:pt>
                <c:pt idx="139">
                  <c:v>236.7</c:v>
                </c:pt>
                <c:pt idx="140">
                  <c:v>236.7</c:v>
                </c:pt>
                <c:pt idx="141">
                  <c:v>237.8</c:v>
                </c:pt>
                <c:pt idx="142">
                  <c:v>239.9</c:v>
                </c:pt>
                <c:pt idx="143">
                  <c:v>239.6</c:v>
                </c:pt>
                <c:pt idx="144">
                  <c:v>241.3</c:v>
                </c:pt>
                <c:pt idx="145">
                  <c:v>241.3</c:v>
                </c:pt>
                <c:pt idx="146">
                  <c:v>241.3</c:v>
                </c:pt>
                <c:pt idx="147">
                  <c:v>241.3</c:v>
                </c:pt>
                <c:pt idx="148">
                  <c:v>234.6</c:v>
                </c:pt>
                <c:pt idx="149">
                  <c:v>240.2</c:v>
                </c:pt>
                <c:pt idx="150">
                  <c:v>240.3</c:v>
                </c:pt>
                <c:pt idx="151">
                  <c:v>240.3</c:v>
                </c:pt>
                <c:pt idx="152">
                  <c:v>240.3</c:v>
                </c:pt>
                <c:pt idx="153">
                  <c:v>240.3</c:v>
                </c:pt>
                <c:pt idx="154">
                  <c:v>240.3</c:v>
                </c:pt>
                <c:pt idx="155">
                  <c:v>240.3</c:v>
                </c:pt>
                <c:pt idx="156">
                  <c:v>241.1</c:v>
                </c:pt>
                <c:pt idx="158">
                  <c:v>222.5</c:v>
                </c:pt>
                <c:pt idx="159">
                  <c:v>226.8</c:v>
                </c:pt>
                <c:pt idx="160">
                  <c:v>228.8</c:v>
                </c:pt>
                <c:pt idx="161">
                  <c:v>228.8</c:v>
                </c:pt>
                <c:pt idx="162" formatCode="#,##0.00_ ">
                  <c:v>230.15</c:v>
                </c:pt>
                <c:pt idx="163">
                  <c:v>227.2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A5-4F0C-93DF-50B02CB0A7D0}"/>
            </c:ext>
          </c:extLst>
        </c:ser>
        <c:ser>
          <c:idx val="2"/>
          <c:order val="2"/>
          <c:tx>
            <c:strRef>
              <c:f>'[Microsoft PowerPoint 中的图表]Sheet1'!$D$1</c:f>
              <c:strCache>
                <c:ptCount val="1"/>
                <c:pt idx="0">
                  <c:v>国际钢铁价格指数:欧洲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中的图表]Sheet1'!$D$2:$D$165</c:f>
              <c:numCache>
                <c:formatCode>###,###,###,###,##0.00_ </c:formatCode>
                <c:ptCount val="164"/>
                <c:pt idx="0">
                  <c:v>112.9</c:v>
                </c:pt>
                <c:pt idx="1">
                  <c:v>111</c:v>
                </c:pt>
                <c:pt idx="2">
                  <c:v>109.2</c:v>
                </c:pt>
                <c:pt idx="3">
                  <c:v>108.4</c:v>
                </c:pt>
                <c:pt idx="4">
                  <c:v>107.2</c:v>
                </c:pt>
                <c:pt idx="5">
                  <c:v>105.8</c:v>
                </c:pt>
                <c:pt idx="6">
                  <c:v>106.2</c:v>
                </c:pt>
                <c:pt idx="7">
                  <c:v>105.3</c:v>
                </c:pt>
                <c:pt idx="8">
                  <c:v>104.6</c:v>
                </c:pt>
                <c:pt idx="9">
                  <c:v>105.1</c:v>
                </c:pt>
                <c:pt idx="10">
                  <c:v>103.4</c:v>
                </c:pt>
                <c:pt idx="11">
                  <c:v>103.5</c:v>
                </c:pt>
                <c:pt idx="12">
                  <c:v>103.5</c:v>
                </c:pt>
                <c:pt idx="13">
                  <c:v>103.5</c:v>
                </c:pt>
                <c:pt idx="14">
                  <c:v>103.5</c:v>
                </c:pt>
                <c:pt idx="15">
                  <c:v>102.4</c:v>
                </c:pt>
                <c:pt idx="16">
                  <c:v>102.7</c:v>
                </c:pt>
                <c:pt idx="17">
                  <c:v>100.7</c:v>
                </c:pt>
                <c:pt idx="18">
                  <c:v>101.2</c:v>
                </c:pt>
                <c:pt idx="19">
                  <c:v>101.2</c:v>
                </c:pt>
                <c:pt idx="20">
                  <c:v>100.8</c:v>
                </c:pt>
                <c:pt idx="21">
                  <c:v>101.6</c:v>
                </c:pt>
                <c:pt idx="22">
                  <c:v>101.4</c:v>
                </c:pt>
                <c:pt idx="23">
                  <c:v>103.5</c:v>
                </c:pt>
                <c:pt idx="24">
                  <c:v>106.3</c:v>
                </c:pt>
                <c:pt idx="25">
                  <c:v>108.2</c:v>
                </c:pt>
                <c:pt idx="26">
                  <c:v>110.8</c:v>
                </c:pt>
                <c:pt idx="27">
                  <c:v>113.6</c:v>
                </c:pt>
                <c:pt idx="28">
                  <c:v>117.7</c:v>
                </c:pt>
                <c:pt idx="29">
                  <c:v>123.7</c:v>
                </c:pt>
                <c:pt idx="30">
                  <c:v>131.30000000000001</c:v>
                </c:pt>
                <c:pt idx="31">
                  <c:v>137</c:v>
                </c:pt>
                <c:pt idx="32">
                  <c:v>137.9</c:v>
                </c:pt>
                <c:pt idx="33">
                  <c:v>138.30000000000001</c:v>
                </c:pt>
                <c:pt idx="34">
                  <c:v>138.69999999999999</c:v>
                </c:pt>
                <c:pt idx="35">
                  <c:v>138.1</c:v>
                </c:pt>
                <c:pt idx="36">
                  <c:v>136.69999999999999</c:v>
                </c:pt>
                <c:pt idx="37">
                  <c:v>135.4</c:v>
                </c:pt>
                <c:pt idx="38">
                  <c:v>133.69999999999999</c:v>
                </c:pt>
                <c:pt idx="39">
                  <c:v>132.9</c:v>
                </c:pt>
                <c:pt idx="40">
                  <c:v>133</c:v>
                </c:pt>
                <c:pt idx="41">
                  <c:v>132.30000000000001</c:v>
                </c:pt>
                <c:pt idx="42">
                  <c:v>131.30000000000001</c:v>
                </c:pt>
                <c:pt idx="43">
                  <c:v>131.30000000000001</c:v>
                </c:pt>
                <c:pt idx="44">
                  <c:v>129.4</c:v>
                </c:pt>
                <c:pt idx="45">
                  <c:v>129.30000000000001</c:v>
                </c:pt>
                <c:pt idx="46">
                  <c:v>129.6</c:v>
                </c:pt>
                <c:pt idx="47">
                  <c:v>129.1</c:v>
                </c:pt>
                <c:pt idx="48">
                  <c:v>129</c:v>
                </c:pt>
                <c:pt idx="49">
                  <c:v>129.19999999999999</c:v>
                </c:pt>
                <c:pt idx="50">
                  <c:v>129.19999999999999</c:v>
                </c:pt>
                <c:pt idx="51">
                  <c:v>130.4</c:v>
                </c:pt>
                <c:pt idx="52">
                  <c:v>129.6</c:v>
                </c:pt>
                <c:pt idx="53">
                  <c:v>129.6</c:v>
                </c:pt>
                <c:pt idx="54">
                  <c:v>129.69999999999999</c:v>
                </c:pt>
                <c:pt idx="55">
                  <c:v>129.4</c:v>
                </c:pt>
                <c:pt idx="56">
                  <c:v>129.69999999999999</c:v>
                </c:pt>
                <c:pt idx="57">
                  <c:v>130.19999999999999</c:v>
                </c:pt>
                <c:pt idx="58">
                  <c:v>133.30000000000001</c:v>
                </c:pt>
                <c:pt idx="59">
                  <c:v>138.30000000000001</c:v>
                </c:pt>
                <c:pt idx="60">
                  <c:v>141.80000000000001</c:v>
                </c:pt>
                <c:pt idx="61">
                  <c:v>149.69999999999999</c:v>
                </c:pt>
                <c:pt idx="62">
                  <c:v>152.30000000000001</c:v>
                </c:pt>
                <c:pt idx="63">
                  <c:v>154.5</c:v>
                </c:pt>
                <c:pt idx="64">
                  <c:v>154.9</c:v>
                </c:pt>
                <c:pt idx="65">
                  <c:v>154.9</c:v>
                </c:pt>
                <c:pt idx="66">
                  <c:v>154.9</c:v>
                </c:pt>
                <c:pt idx="67">
                  <c:v>157.1</c:v>
                </c:pt>
                <c:pt idx="68">
                  <c:v>158.4</c:v>
                </c:pt>
                <c:pt idx="69">
                  <c:v>158.30000000000001</c:v>
                </c:pt>
                <c:pt idx="70">
                  <c:v>157.5</c:v>
                </c:pt>
                <c:pt idx="71">
                  <c:v>157.80000000000001</c:v>
                </c:pt>
                <c:pt idx="72">
                  <c:v>157</c:v>
                </c:pt>
                <c:pt idx="73">
                  <c:v>157.80000000000001</c:v>
                </c:pt>
                <c:pt idx="74">
                  <c:v>157.5</c:v>
                </c:pt>
                <c:pt idx="75">
                  <c:v>159.5</c:v>
                </c:pt>
                <c:pt idx="76">
                  <c:v>159.6</c:v>
                </c:pt>
                <c:pt idx="77">
                  <c:v>159.80000000000001</c:v>
                </c:pt>
                <c:pt idx="78">
                  <c:v>159.80000000000001</c:v>
                </c:pt>
                <c:pt idx="79">
                  <c:v>157.4</c:v>
                </c:pt>
                <c:pt idx="80">
                  <c:v>157</c:v>
                </c:pt>
                <c:pt idx="81">
                  <c:v>155.5</c:v>
                </c:pt>
                <c:pt idx="82">
                  <c:v>155.5</c:v>
                </c:pt>
                <c:pt idx="83">
                  <c:v>154.69999999999999</c:v>
                </c:pt>
                <c:pt idx="84">
                  <c:v>152.4</c:v>
                </c:pt>
                <c:pt idx="85">
                  <c:v>151.9</c:v>
                </c:pt>
                <c:pt idx="86">
                  <c:v>148.80000000000001</c:v>
                </c:pt>
                <c:pt idx="87">
                  <c:v>148.5</c:v>
                </c:pt>
                <c:pt idx="88">
                  <c:v>146.69999999999999</c:v>
                </c:pt>
                <c:pt idx="89">
                  <c:v>145.1</c:v>
                </c:pt>
                <c:pt idx="90">
                  <c:v>144.30000000000001</c:v>
                </c:pt>
                <c:pt idx="91">
                  <c:v>143.9</c:v>
                </c:pt>
                <c:pt idx="92">
                  <c:v>142.6</c:v>
                </c:pt>
                <c:pt idx="93">
                  <c:v>144.1</c:v>
                </c:pt>
                <c:pt idx="94">
                  <c:v>144.1</c:v>
                </c:pt>
                <c:pt idx="95">
                  <c:v>145.6</c:v>
                </c:pt>
                <c:pt idx="96">
                  <c:v>148.1</c:v>
                </c:pt>
                <c:pt idx="97">
                  <c:v>150.80000000000001</c:v>
                </c:pt>
                <c:pt idx="98">
                  <c:v>154</c:v>
                </c:pt>
                <c:pt idx="99">
                  <c:v>155.5</c:v>
                </c:pt>
                <c:pt idx="100">
                  <c:v>155.5</c:v>
                </c:pt>
                <c:pt idx="101">
                  <c:v>158.5</c:v>
                </c:pt>
                <c:pt idx="102">
                  <c:v>160.69999999999999</c:v>
                </c:pt>
                <c:pt idx="103">
                  <c:v>160.80000000000001</c:v>
                </c:pt>
                <c:pt idx="104">
                  <c:v>160.30000000000001</c:v>
                </c:pt>
                <c:pt idx="105">
                  <c:v>160.80000000000001</c:v>
                </c:pt>
                <c:pt idx="106">
                  <c:v>159.80000000000001</c:v>
                </c:pt>
                <c:pt idx="107">
                  <c:v>159.1</c:v>
                </c:pt>
                <c:pt idx="108">
                  <c:v>159.1</c:v>
                </c:pt>
                <c:pt idx="109">
                  <c:v>158.69999999999999</c:v>
                </c:pt>
                <c:pt idx="110">
                  <c:v>158.4</c:v>
                </c:pt>
                <c:pt idx="111">
                  <c:v>157.30000000000001</c:v>
                </c:pt>
                <c:pt idx="112">
                  <c:v>157.6</c:v>
                </c:pt>
                <c:pt idx="113">
                  <c:v>157.19999999999999</c:v>
                </c:pt>
                <c:pt idx="114">
                  <c:v>158.5</c:v>
                </c:pt>
                <c:pt idx="115">
                  <c:v>159</c:v>
                </c:pt>
                <c:pt idx="116">
                  <c:v>160</c:v>
                </c:pt>
                <c:pt idx="117">
                  <c:v>160.80000000000001</c:v>
                </c:pt>
                <c:pt idx="118">
                  <c:v>160</c:v>
                </c:pt>
                <c:pt idx="119">
                  <c:v>161.5</c:v>
                </c:pt>
                <c:pt idx="120">
                  <c:v>162.1</c:v>
                </c:pt>
                <c:pt idx="121">
                  <c:v>163.19999999999999</c:v>
                </c:pt>
                <c:pt idx="122">
                  <c:v>165.5</c:v>
                </c:pt>
                <c:pt idx="123">
                  <c:v>166.5</c:v>
                </c:pt>
                <c:pt idx="125">
                  <c:v>167.5</c:v>
                </c:pt>
                <c:pt idx="126">
                  <c:v>167.9</c:v>
                </c:pt>
                <c:pt idx="127">
                  <c:v>168.1</c:v>
                </c:pt>
                <c:pt idx="128">
                  <c:v>168.8</c:v>
                </c:pt>
                <c:pt idx="129">
                  <c:v>168.8</c:v>
                </c:pt>
                <c:pt idx="130">
                  <c:v>168.2</c:v>
                </c:pt>
                <c:pt idx="131">
                  <c:v>168.2</c:v>
                </c:pt>
                <c:pt idx="132">
                  <c:v>167.3</c:v>
                </c:pt>
                <c:pt idx="133">
                  <c:v>164.9</c:v>
                </c:pt>
                <c:pt idx="134">
                  <c:v>163.9</c:v>
                </c:pt>
                <c:pt idx="135">
                  <c:v>163.6</c:v>
                </c:pt>
                <c:pt idx="136">
                  <c:v>163</c:v>
                </c:pt>
                <c:pt idx="137">
                  <c:v>162.9</c:v>
                </c:pt>
                <c:pt idx="138">
                  <c:v>162.5</c:v>
                </c:pt>
                <c:pt idx="139">
                  <c:v>161.6</c:v>
                </c:pt>
                <c:pt idx="140">
                  <c:v>160.80000000000001</c:v>
                </c:pt>
                <c:pt idx="141">
                  <c:v>159.4</c:v>
                </c:pt>
                <c:pt idx="142">
                  <c:v>157.4</c:v>
                </c:pt>
                <c:pt idx="143">
                  <c:v>160.19999999999999</c:v>
                </c:pt>
                <c:pt idx="144">
                  <c:v>161.69999999999999</c:v>
                </c:pt>
                <c:pt idx="145">
                  <c:v>163.4</c:v>
                </c:pt>
                <c:pt idx="146">
                  <c:v>163.4</c:v>
                </c:pt>
                <c:pt idx="147">
                  <c:v>166.1</c:v>
                </c:pt>
                <c:pt idx="148">
                  <c:v>168.5</c:v>
                </c:pt>
                <c:pt idx="149">
                  <c:v>172.6</c:v>
                </c:pt>
                <c:pt idx="150">
                  <c:v>168.6</c:v>
                </c:pt>
                <c:pt idx="151">
                  <c:v>165.6</c:v>
                </c:pt>
                <c:pt idx="152">
                  <c:v>165.6</c:v>
                </c:pt>
                <c:pt idx="153">
                  <c:v>168.5</c:v>
                </c:pt>
                <c:pt idx="154">
                  <c:v>168.5</c:v>
                </c:pt>
                <c:pt idx="155">
                  <c:v>163.1</c:v>
                </c:pt>
                <c:pt idx="156">
                  <c:v>168.9</c:v>
                </c:pt>
                <c:pt idx="158">
                  <c:v>165.3</c:v>
                </c:pt>
                <c:pt idx="159">
                  <c:v>165.9</c:v>
                </c:pt>
                <c:pt idx="160">
                  <c:v>167.6</c:v>
                </c:pt>
                <c:pt idx="161">
                  <c:v>162.19999999999999</c:v>
                </c:pt>
                <c:pt idx="162" formatCode="#,##0.00_ ">
                  <c:v>163.66</c:v>
                </c:pt>
                <c:pt idx="163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A5-4F0C-93DF-50B02CB0A7D0}"/>
            </c:ext>
          </c:extLst>
        </c:ser>
        <c:ser>
          <c:idx val="3"/>
          <c:order val="3"/>
          <c:tx>
            <c:strRef>
              <c:f>'[Microsoft PowerPoint 中的图表]Sheet1'!$E$1</c:f>
              <c:strCache>
                <c:ptCount val="1"/>
                <c:pt idx="0">
                  <c:v>国际钢铁价格指数:亚洲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中的图表]Sheet1'!$E$2:$E$165</c:f>
              <c:numCache>
                <c:formatCode>###,###,###,###,##0.00_ </c:formatCode>
                <c:ptCount val="164"/>
                <c:pt idx="0">
                  <c:v>131.9</c:v>
                </c:pt>
                <c:pt idx="1">
                  <c:v>130.80000000000001</c:v>
                </c:pt>
                <c:pt idx="2">
                  <c:v>130.4</c:v>
                </c:pt>
                <c:pt idx="3">
                  <c:v>129.80000000000001</c:v>
                </c:pt>
                <c:pt idx="4">
                  <c:v>128.4</c:v>
                </c:pt>
                <c:pt idx="5">
                  <c:v>127.2</c:v>
                </c:pt>
                <c:pt idx="6">
                  <c:v>125.4</c:v>
                </c:pt>
                <c:pt idx="7">
                  <c:v>123.7</c:v>
                </c:pt>
                <c:pt idx="8">
                  <c:v>122.3</c:v>
                </c:pt>
                <c:pt idx="9">
                  <c:v>120.3</c:v>
                </c:pt>
                <c:pt idx="10">
                  <c:v>118.9</c:v>
                </c:pt>
                <c:pt idx="11">
                  <c:v>119.6</c:v>
                </c:pt>
                <c:pt idx="12">
                  <c:v>121.1</c:v>
                </c:pt>
                <c:pt idx="13">
                  <c:v>122.6</c:v>
                </c:pt>
                <c:pt idx="14">
                  <c:v>124.1</c:v>
                </c:pt>
                <c:pt idx="15">
                  <c:v>123</c:v>
                </c:pt>
                <c:pt idx="16">
                  <c:v>123.3</c:v>
                </c:pt>
                <c:pt idx="17">
                  <c:v>122.8</c:v>
                </c:pt>
                <c:pt idx="18">
                  <c:v>123.1</c:v>
                </c:pt>
                <c:pt idx="19">
                  <c:v>123.2</c:v>
                </c:pt>
                <c:pt idx="20">
                  <c:v>125.3</c:v>
                </c:pt>
                <c:pt idx="21">
                  <c:v>127.7</c:v>
                </c:pt>
                <c:pt idx="22">
                  <c:v>131</c:v>
                </c:pt>
                <c:pt idx="23">
                  <c:v>143.69999999999999</c:v>
                </c:pt>
                <c:pt idx="24">
                  <c:v>141.19999999999999</c:v>
                </c:pt>
                <c:pt idx="25">
                  <c:v>143.1</c:v>
                </c:pt>
                <c:pt idx="26">
                  <c:v>145.69999999999999</c:v>
                </c:pt>
                <c:pt idx="27">
                  <c:v>150</c:v>
                </c:pt>
                <c:pt idx="28">
                  <c:v>159.4</c:v>
                </c:pt>
                <c:pt idx="29">
                  <c:v>172</c:v>
                </c:pt>
                <c:pt idx="30">
                  <c:v>170.5</c:v>
                </c:pt>
                <c:pt idx="31">
                  <c:v>164.4</c:v>
                </c:pt>
                <c:pt idx="32">
                  <c:v>152.80000000000001</c:v>
                </c:pt>
                <c:pt idx="33">
                  <c:v>149.30000000000001</c:v>
                </c:pt>
                <c:pt idx="34">
                  <c:v>143.5</c:v>
                </c:pt>
                <c:pt idx="35">
                  <c:v>140.9</c:v>
                </c:pt>
                <c:pt idx="36">
                  <c:v>142.5</c:v>
                </c:pt>
                <c:pt idx="37">
                  <c:v>141.5</c:v>
                </c:pt>
                <c:pt idx="38">
                  <c:v>140.5</c:v>
                </c:pt>
                <c:pt idx="39">
                  <c:v>143.4</c:v>
                </c:pt>
                <c:pt idx="40">
                  <c:v>145.80000000000001</c:v>
                </c:pt>
                <c:pt idx="41">
                  <c:v>149.1</c:v>
                </c:pt>
                <c:pt idx="42">
                  <c:v>146.1</c:v>
                </c:pt>
                <c:pt idx="43">
                  <c:v>146.1</c:v>
                </c:pt>
                <c:pt idx="44">
                  <c:v>149</c:v>
                </c:pt>
                <c:pt idx="45">
                  <c:v>151.19999999999999</c:v>
                </c:pt>
                <c:pt idx="46">
                  <c:v>153.30000000000001</c:v>
                </c:pt>
                <c:pt idx="47">
                  <c:v>155.1</c:v>
                </c:pt>
                <c:pt idx="48">
                  <c:v>154.5</c:v>
                </c:pt>
                <c:pt idx="49">
                  <c:v>154.1</c:v>
                </c:pt>
                <c:pt idx="50">
                  <c:v>151.5</c:v>
                </c:pt>
                <c:pt idx="51">
                  <c:v>151.5</c:v>
                </c:pt>
                <c:pt idx="52">
                  <c:v>152.6</c:v>
                </c:pt>
                <c:pt idx="53">
                  <c:v>152.9</c:v>
                </c:pt>
                <c:pt idx="54">
                  <c:v>155.1</c:v>
                </c:pt>
                <c:pt idx="55">
                  <c:v>158</c:v>
                </c:pt>
                <c:pt idx="56">
                  <c:v>159</c:v>
                </c:pt>
                <c:pt idx="57">
                  <c:v>166.9</c:v>
                </c:pt>
                <c:pt idx="58">
                  <c:v>176</c:v>
                </c:pt>
                <c:pt idx="59">
                  <c:v>171.9</c:v>
                </c:pt>
                <c:pt idx="60">
                  <c:v>176.8</c:v>
                </c:pt>
                <c:pt idx="61">
                  <c:v>184.8</c:v>
                </c:pt>
                <c:pt idx="62">
                  <c:v>189.7</c:v>
                </c:pt>
                <c:pt idx="63">
                  <c:v>197.4</c:v>
                </c:pt>
                <c:pt idx="64">
                  <c:v>193.9</c:v>
                </c:pt>
                <c:pt idx="65">
                  <c:v>190.3</c:v>
                </c:pt>
                <c:pt idx="66">
                  <c:v>189.8</c:v>
                </c:pt>
                <c:pt idx="67">
                  <c:v>192</c:v>
                </c:pt>
                <c:pt idx="68">
                  <c:v>192.9</c:v>
                </c:pt>
                <c:pt idx="69">
                  <c:v>192.7</c:v>
                </c:pt>
                <c:pt idx="70">
                  <c:v>192.4</c:v>
                </c:pt>
                <c:pt idx="71">
                  <c:v>193.7</c:v>
                </c:pt>
                <c:pt idx="72">
                  <c:v>200.4</c:v>
                </c:pt>
                <c:pt idx="73">
                  <c:v>204.7</c:v>
                </c:pt>
                <c:pt idx="74">
                  <c:v>208.6</c:v>
                </c:pt>
                <c:pt idx="75">
                  <c:v>205.4</c:v>
                </c:pt>
                <c:pt idx="76">
                  <c:v>207.5</c:v>
                </c:pt>
                <c:pt idx="77">
                  <c:v>203.9</c:v>
                </c:pt>
                <c:pt idx="78">
                  <c:v>200.3</c:v>
                </c:pt>
                <c:pt idx="79">
                  <c:v>198</c:v>
                </c:pt>
                <c:pt idx="80">
                  <c:v>190.8</c:v>
                </c:pt>
                <c:pt idx="81">
                  <c:v>185.1</c:v>
                </c:pt>
                <c:pt idx="82">
                  <c:v>185.1</c:v>
                </c:pt>
                <c:pt idx="83">
                  <c:v>186.4</c:v>
                </c:pt>
                <c:pt idx="84">
                  <c:v>191</c:v>
                </c:pt>
                <c:pt idx="85">
                  <c:v>198.7</c:v>
                </c:pt>
                <c:pt idx="86">
                  <c:v>197.4</c:v>
                </c:pt>
                <c:pt idx="87">
                  <c:v>196.2</c:v>
                </c:pt>
                <c:pt idx="88">
                  <c:v>193.4</c:v>
                </c:pt>
                <c:pt idx="89">
                  <c:v>195.6</c:v>
                </c:pt>
                <c:pt idx="90">
                  <c:v>195.1</c:v>
                </c:pt>
                <c:pt idx="91">
                  <c:v>189.5</c:v>
                </c:pt>
                <c:pt idx="92">
                  <c:v>200.2</c:v>
                </c:pt>
                <c:pt idx="93">
                  <c:v>204.4</c:v>
                </c:pt>
                <c:pt idx="94">
                  <c:v>203.3</c:v>
                </c:pt>
                <c:pt idx="95">
                  <c:v>207.8</c:v>
                </c:pt>
                <c:pt idx="96">
                  <c:v>212.8</c:v>
                </c:pt>
                <c:pt idx="97">
                  <c:v>222</c:v>
                </c:pt>
                <c:pt idx="98">
                  <c:v>221.6</c:v>
                </c:pt>
                <c:pt idx="99">
                  <c:v>225.3</c:v>
                </c:pt>
                <c:pt idx="100">
                  <c:v>225.8</c:v>
                </c:pt>
                <c:pt idx="101">
                  <c:v>230.3</c:v>
                </c:pt>
                <c:pt idx="102">
                  <c:v>231.2</c:v>
                </c:pt>
                <c:pt idx="103">
                  <c:v>225.1</c:v>
                </c:pt>
                <c:pt idx="104">
                  <c:v>222.2</c:v>
                </c:pt>
                <c:pt idx="105">
                  <c:v>223.2</c:v>
                </c:pt>
                <c:pt idx="106">
                  <c:v>224.4</c:v>
                </c:pt>
                <c:pt idx="107">
                  <c:v>224.4</c:v>
                </c:pt>
                <c:pt idx="108">
                  <c:v>224</c:v>
                </c:pt>
                <c:pt idx="109">
                  <c:v>222.9</c:v>
                </c:pt>
                <c:pt idx="110">
                  <c:v>224.6</c:v>
                </c:pt>
                <c:pt idx="111">
                  <c:v>227</c:v>
                </c:pt>
                <c:pt idx="112">
                  <c:v>231.8</c:v>
                </c:pt>
                <c:pt idx="113">
                  <c:v>241.1</c:v>
                </c:pt>
                <c:pt idx="114">
                  <c:v>243.8</c:v>
                </c:pt>
                <c:pt idx="115">
                  <c:v>244.6</c:v>
                </c:pt>
                <c:pt idx="116">
                  <c:v>241.6</c:v>
                </c:pt>
                <c:pt idx="117">
                  <c:v>234.8</c:v>
                </c:pt>
                <c:pt idx="118">
                  <c:v>231.5</c:v>
                </c:pt>
                <c:pt idx="119">
                  <c:v>224.8</c:v>
                </c:pt>
                <c:pt idx="120">
                  <c:v>224.2</c:v>
                </c:pt>
                <c:pt idx="121">
                  <c:v>224.8</c:v>
                </c:pt>
                <c:pt idx="122">
                  <c:v>225</c:v>
                </c:pt>
                <c:pt idx="123">
                  <c:v>225.7</c:v>
                </c:pt>
                <c:pt idx="125">
                  <c:v>226.4</c:v>
                </c:pt>
                <c:pt idx="126">
                  <c:v>232</c:v>
                </c:pt>
                <c:pt idx="127">
                  <c:v>226.6</c:v>
                </c:pt>
                <c:pt idx="128">
                  <c:v>226.1</c:v>
                </c:pt>
                <c:pt idx="129">
                  <c:v>218.8</c:v>
                </c:pt>
                <c:pt idx="130">
                  <c:v>216.6</c:v>
                </c:pt>
                <c:pt idx="131">
                  <c:v>218.7</c:v>
                </c:pt>
                <c:pt idx="132">
                  <c:v>220.3</c:v>
                </c:pt>
                <c:pt idx="133">
                  <c:v>223.4</c:v>
                </c:pt>
                <c:pt idx="134">
                  <c:v>226.3</c:v>
                </c:pt>
                <c:pt idx="135">
                  <c:v>230.7</c:v>
                </c:pt>
                <c:pt idx="136">
                  <c:v>229.2</c:v>
                </c:pt>
                <c:pt idx="137">
                  <c:v>229.8</c:v>
                </c:pt>
                <c:pt idx="138">
                  <c:v>227.9</c:v>
                </c:pt>
                <c:pt idx="139">
                  <c:v>231</c:v>
                </c:pt>
                <c:pt idx="140">
                  <c:v>232.1</c:v>
                </c:pt>
                <c:pt idx="141">
                  <c:v>233.8</c:v>
                </c:pt>
                <c:pt idx="142">
                  <c:v>233</c:v>
                </c:pt>
                <c:pt idx="143">
                  <c:v>230.7</c:v>
                </c:pt>
                <c:pt idx="144">
                  <c:v>229.1</c:v>
                </c:pt>
                <c:pt idx="145">
                  <c:v>231.9</c:v>
                </c:pt>
                <c:pt idx="146">
                  <c:v>231.9</c:v>
                </c:pt>
                <c:pt idx="147">
                  <c:v>233.4</c:v>
                </c:pt>
                <c:pt idx="148">
                  <c:v>235.7</c:v>
                </c:pt>
                <c:pt idx="149">
                  <c:v>238.1</c:v>
                </c:pt>
                <c:pt idx="150">
                  <c:v>239.8</c:v>
                </c:pt>
                <c:pt idx="151">
                  <c:v>242.3</c:v>
                </c:pt>
                <c:pt idx="152">
                  <c:v>241.7</c:v>
                </c:pt>
                <c:pt idx="153">
                  <c:v>242.1</c:v>
                </c:pt>
                <c:pt idx="154">
                  <c:v>242.4</c:v>
                </c:pt>
                <c:pt idx="155">
                  <c:v>243</c:v>
                </c:pt>
                <c:pt idx="156">
                  <c:v>240.1</c:v>
                </c:pt>
                <c:pt idx="158">
                  <c:v>241.5</c:v>
                </c:pt>
                <c:pt idx="159">
                  <c:v>242.3</c:v>
                </c:pt>
                <c:pt idx="160">
                  <c:v>243.6</c:v>
                </c:pt>
                <c:pt idx="161">
                  <c:v>242.7</c:v>
                </c:pt>
                <c:pt idx="162" formatCode="#,##0.00_ ">
                  <c:v>237</c:v>
                </c:pt>
                <c:pt idx="163">
                  <c:v>234.7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A5-4F0C-93DF-50B02CB0A7D0}"/>
            </c:ext>
          </c:extLst>
        </c:ser>
        <c:ser>
          <c:idx val="4"/>
          <c:order val="4"/>
          <c:tx>
            <c:strRef>
              <c:f>'[Microsoft PowerPoint 中的图表]Sheet1'!$F$1</c:f>
              <c:strCache>
                <c:ptCount val="1"/>
                <c:pt idx="0">
                  <c:v>Myspic综合钢价指数:周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中的图表]Sheet1'!$F$2:$F$165</c:f>
              <c:numCache>
                <c:formatCode>###,###,###,###,##0.00_ </c:formatCode>
                <c:ptCount val="164"/>
                <c:pt idx="0">
                  <c:v>77.459999999999994</c:v>
                </c:pt>
                <c:pt idx="1">
                  <c:v>77.06</c:v>
                </c:pt>
                <c:pt idx="2">
                  <c:v>76.63</c:v>
                </c:pt>
                <c:pt idx="3">
                  <c:v>76.099999999999994</c:v>
                </c:pt>
                <c:pt idx="4">
                  <c:v>75.790000000000006</c:v>
                </c:pt>
                <c:pt idx="5">
                  <c:v>75.040000000000006</c:v>
                </c:pt>
                <c:pt idx="6">
                  <c:v>73.86</c:v>
                </c:pt>
                <c:pt idx="7">
                  <c:v>72.72</c:v>
                </c:pt>
                <c:pt idx="8">
                  <c:v>71.760000000000005</c:v>
                </c:pt>
                <c:pt idx="9">
                  <c:v>70.52</c:v>
                </c:pt>
                <c:pt idx="10">
                  <c:v>69.819999999999993</c:v>
                </c:pt>
                <c:pt idx="11">
                  <c:v>70.42</c:v>
                </c:pt>
                <c:pt idx="12">
                  <c:v>71.819999999999993</c:v>
                </c:pt>
                <c:pt idx="13">
                  <c:v>73.03</c:v>
                </c:pt>
                <c:pt idx="14">
                  <c:v>74.56</c:v>
                </c:pt>
                <c:pt idx="15">
                  <c:v>73.7</c:v>
                </c:pt>
                <c:pt idx="16">
                  <c:v>74.180000000000007</c:v>
                </c:pt>
                <c:pt idx="17">
                  <c:v>73.989999999999995</c:v>
                </c:pt>
                <c:pt idx="18">
                  <c:v>73.959999999999994</c:v>
                </c:pt>
                <c:pt idx="20">
                  <c:v>75.400000000000006</c:v>
                </c:pt>
                <c:pt idx="21">
                  <c:v>77.19</c:v>
                </c:pt>
                <c:pt idx="22">
                  <c:v>79.8</c:v>
                </c:pt>
                <c:pt idx="23">
                  <c:v>91.22</c:v>
                </c:pt>
                <c:pt idx="24">
                  <c:v>88.34</c:v>
                </c:pt>
                <c:pt idx="25">
                  <c:v>90.11</c:v>
                </c:pt>
                <c:pt idx="26">
                  <c:v>91.73</c:v>
                </c:pt>
                <c:pt idx="27">
                  <c:v>95.16</c:v>
                </c:pt>
                <c:pt idx="28">
                  <c:v>102.77</c:v>
                </c:pt>
                <c:pt idx="29">
                  <c:v>113.83</c:v>
                </c:pt>
                <c:pt idx="30">
                  <c:v>111.54</c:v>
                </c:pt>
                <c:pt idx="31">
                  <c:v>105.68</c:v>
                </c:pt>
                <c:pt idx="32">
                  <c:v>96.36</c:v>
                </c:pt>
                <c:pt idx="33">
                  <c:v>93.91</c:v>
                </c:pt>
                <c:pt idx="34">
                  <c:v>89.23</c:v>
                </c:pt>
                <c:pt idx="35">
                  <c:v>87.43</c:v>
                </c:pt>
                <c:pt idx="36">
                  <c:v>88.5</c:v>
                </c:pt>
                <c:pt idx="37">
                  <c:v>88.31</c:v>
                </c:pt>
                <c:pt idx="38">
                  <c:v>87.59</c:v>
                </c:pt>
                <c:pt idx="39">
                  <c:v>89.93</c:v>
                </c:pt>
                <c:pt idx="40">
                  <c:v>91.96</c:v>
                </c:pt>
                <c:pt idx="41">
                  <c:v>94.73</c:v>
                </c:pt>
                <c:pt idx="42">
                  <c:v>93.17</c:v>
                </c:pt>
                <c:pt idx="43">
                  <c:v>94.58</c:v>
                </c:pt>
                <c:pt idx="44">
                  <c:v>95.67</c:v>
                </c:pt>
                <c:pt idx="45">
                  <c:v>97.52</c:v>
                </c:pt>
                <c:pt idx="46">
                  <c:v>99.2</c:v>
                </c:pt>
                <c:pt idx="47">
                  <c:v>101</c:v>
                </c:pt>
                <c:pt idx="48">
                  <c:v>99.96</c:v>
                </c:pt>
                <c:pt idx="49">
                  <c:v>99.4</c:v>
                </c:pt>
                <c:pt idx="50">
                  <c:v>97.75</c:v>
                </c:pt>
                <c:pt idx="51">
                  <c:v>97.05</c:v>
                </c:pt>
                <c:pt idx="52">
                  <c:v>97.84</c:v>
                </c:pt>
                <c:pt idx="54">
                  <c:v>100.16</c:v>
                </c:pt>
                <c:pt idx="55">
                  <c:v>102.88</c:v>
                </c:pt>
                <c:pt idx="56">
                  <c:v>104.48</c:v>
                </c:pt>
                <c:pt idx="57">
                  <c:v>109.92</c:v>
                </c:pt>
                <c:pt idx="58">
                  <c:v>117.87</c:v>
                </c:pt>
                <c:pt idx="59">
                  <c:v>114.37</c:v>
                </c:pt>
                <c:pt idx="60">
                  <c:v>118.59</c:v>
                </c:pt>
                <c:pt idx="61">
                  <c:v>124.03</c:v>
                </c:pt>
                <c:pt idx="62">
                  <c:v>128.26</c:v>
                </c:pt>
                <c:pt idx="63">
                  <c:v>135.01</c:v>
                </c:pt>
                <c:pt idx="64">
                  <c:v>131.26</c:v>
                </c:pt>
                <c:pt idx="65">
                  <c:v>127.74</c:v>
                </c:pt>
                <c:pt idx="66">
                  <c:v>127.13</c:v>
                </c:pt>
                <c:pt idx="67">
                  <c:v>128.32</c:v>
                </c:pt>
                <c:pt idx="68">
                  <c:v>129.05000000000001</c:v>
                </c:pt>
                <c:pt idx="69">
                  <c:v>128.94</c:v>
                </c:pt>
                <c:pt idx="70">
                  <c:v>129.08000000000001</c:v>
                </c:pt>
                <c:pt idx="71">
                  <c:v>129.94999999999999</c:v>
                </c:pt>
                <c:pt idx="72">
                  <c:v>135.22</c:v>
                </c:pt>
                <c:pt idx="73">
                  <c:v>138.41</c:v>
                </c:pt>
                <c:pt idx="74">
                  <c:v>141.08000000000001</c:v>
                </c:pt>
                <c:pt idx="75">
                  <c:v>138.04</c:v>
                </c:pt>
                <c:pt idx="76">
                  <c:v>139.58000000000001</c:v>
                </c:pt>
                <c:pt idx="77">
                  <c:v>135.97999999999999</c:v>
                </c:pt>
                <c:pt idx="78">
                  <c:v>132.56</c:v>
                </c:pt>
                <c:pt idx="79">
                  <c:v>129.88</c:v>
                </c:pt>
                <c:pt idx="80">
                  <c:v>123.6</c:v>
                </c:pt>
                <c:pt idx="81">
                  <c:v>119.11</c:v>
                </c:pt>
                <c:pt idx="82">
                  <c:v>122.55</c:v>
                </c:pt>
                <c:pt idx="83">
                  <c:v>122.53</c:v>
                </c:pt>
                <c:pt idx="84">
                  <c:v>124.3</c:v>
                </c:pt>
                <c:pt idx="85">
                  <c:v>128.85</c:v>
                </c:pt>
                <c:pt idx="86">
                  <c:v>130.32</c:v>
                </c:pt>
                <c:pt idx="87">
                  <c:v>129.27000000000001</c:v>
                </c:pt>
                <c:pt idx="88">
                  <c:v>127.71</c:v>
                </c:pt>
                <c:pt idx="89">
                  <c:v>130.06</c:v>
                </c:pt>
                <c:pt idx="90">
                  <c:v>129.96</c:v>
                </c:pt>
                <c:pt idx="91">
                  <c:v>133.52000000000001</c:v>
                </c:pt>
                <c:pt idx="92">
                  <c:v>134.47999999999999</c:v>
                </c:pt>
                <c:pt idx="93">
                  <c:v>137.83000000000001</c:v>
                </c:pt>
                <c:pt idx="94">
                  <c:v>139.16999999999999</c:v>
                </c:pt>
                <c:pt idx="95">
                  <c:v>139.74</c:v>
                </c:pt>
                <c:pt idx="96">
                  <c:v>143.62</c:v>
                </c:pt>
                <c:pt idx="97">
                  <c:v>151.61000000000001</c:v>
                </c:pt>
                <c:pt idx="98">
                  <c:v>150.31</c:v>
                </c:pt>
                <c:pt idx="99">
                  <c:v>152.88999999999999</c:v>
                </c:pt>
                <c:pt idx="100">
                  <c:v>152.77000000000001</c:v>
                </c:pt>
                <c:pt idx="101">
                  <c:v>155.71</c:v>
                </c:pt>
                <c:pt idx="102">
                  <c:v>154.6</c:v>
                </c:pt>
                <c:pt idx="103">
                  <c:v>150.78</c:v>
                </c:pt>
                <c:pt idx="104">
                  <c:v>149.05000000000001</c:v>
                </c:pt>
                <c:pt idx="105">
                  <c:v>149.31</c:v>
                </c:pt>
                <c:pt idx="106">
                  <c:v>152.06</c:v>
                </c:pt>
                <c:pt idx="107">
                  <c:v>151.55000000000001</c:v>
                </c:pt>
                <c:pt idx="108">
                  <c:v>150.96</c:v>
                </c:pt>
                <c:pt idx="109">
                  <c:v>150.36000000000001</c:v>
                </c:pt>
                <c:pt idx="110">
                  <c:v>152</c:v>
                </c:pt>
                <c:pt idx="111">
                  <c:v>153.84</c:v>
                </c:pt>
                <c:pt idx="112">
                  <c:v>156.09</c:v>
                </c:pt>
                <c:pt idx="113">
                  <c:v>164.22</c:v>
                </c:pt>
                <c:pt idx="114">
                  <c:v>166.27</c:v>
                </c:pt>
                <c:pt idx="115">
                  <c:v>166.45</c:v>
                </c:pt>
                <c:pt idx="116">
                  <c:v>163.99</c:v>
                </c:pt>
                <c:pt idx="117">
                  <c:v>158.41999999999999</c:v>
                </c:pt>
                <c:pt idx="118">
                  <c:v>155.44</c:v>
                </c:pt>
                <c:pt idx="119">
                  <c:v>149.77000000000001</c:v>
                </c:pt>
                <c:pt idx="120">
                  <c:v>148.57</c:v>
                </c:pt>
                <c:pt idx="121">
                  <c:v>149.34</c:v>
                </c:pt>
                <c:pt idx="122">
                  <c:v>149.4</c:v>
                </c:pt>
                <c:pt idx="123">
                  <c:v>149.99</c:v>
                </c:pt>
                <c:pt idx="124">
                  <c:v>149.94999999999999</c:v>
                </c:pt>
                <c:pt idx="125">
                  <c:v>150.29</c:v>
                </c:pt>
                <c:pt idx="126">
                  <c:v>154.41999999999999</c:v>
                </c:pt>
                <c:pt idx="127">
                  <c:v>149.74</c:v>
                </c:pt>
                <c:pt idx="128">
                  <c:v>149.41999999999999</c:v>
                </c:pt>
                <c:pt idx="129">
                  <c:v>144</c:v>
                </c:pt>
                <c:pt idx="130">
                  <c:v>142.16999999999999</c:v>
                </c:pt>
                <c:pt idx="131">
                  <c:v>144.55000000000001</c:v>
                </c:pt>
                <c:pt idx="132">
                  <c:v>145.21</c:v>
                </c:pt>
                <c:pt idx="133">
                  <c:v>147.52000000000001</c:v>
                </c:pt>
                <c:pt idx="134">
                  <c:v>149.86000000000001</c:v>
                </c:pt>
                <c:pt idx="135">
                  <c:v>153.31</c:v>
                </c:pt>
                <c:pt idx="136">
                  <c:v>152.08000000000001</c:v>
                </c:pt>
                <c:pt idx="137">
                  <c:v>152.80000000000001</c:v>
                </c:pt>
                <c:pt idx="138">
                  <c:v>151.34</c:v>
                </c:pt>
                <c:pt idx="139">
                  <c:v>153.76</c:v>
                </c:pt>
                <c:pt idx="140">
                  <c:v>154.38999999999999</c:v>
                </c:pt>
                <c:pt idx="141">
                  <c:v>155.69</c:v>
                </c:pt>
                <c:pt idx="142">
                  <c:v>154.69</c:v>
                </c:pt>
                <c:pt idx="143">
                  <c:v>153.19</c:v>
                </c:pt>
                <c:pt idx="144">
                  <c:v>151.99</c:v>
                </c:pt>
                <c:pt idx="145">
                  <c:v>154.09</c:v>
                </c:pt>
                <c:pt idx="146">
                  <c:v>154.24</c:v>
                </c:pt>
                <c:pt idx="147">
                  <c:v>155.72999999999999</c:v>
                </c:pt>
                <c:pt idx="148">
                  <c:v>157.52000000000001</c:v>
                </c:pt>
                <c:pt idx="149">
                  <c:v>159.02000000000001</c:v>
                </c:pt>
                <c:pt idx="150">
                  <c:v>161.6</c:v>
                </c:pt>
                <c:pt idx="151">
                  <c:v>163.86</c:v>
                </c:pt>
                <c:pt idx="152">
                  <c:v>162.09</c:v>
                </c:pt>
                <c:pt idx="153">
                  <c:v>163.16999999999999</c:v>
                </c:pt>
                <c:pt idx="154">
                  <c:v>163.16</c:v>
                </c:pt>
                <c:pt idx="155">
                  <c:v>163.53</c:v>
                </c:pt>
                <c:pt idx="156">
                  <c:v>161.09</c:v>
                </c:pt>
                <c:pt idx="157">
                  <c:v>160.75</c:v>
                </c:pt>
                <c:pt idx="158">
                  <c:v>161.71</c:v>
                </c:pt>
                <c:pt idx="159">
                  <c:v>162.34</c:v>
                </c:pt>
                <c:pt idx="160">
                  <c:v>163.35</c:v>
                </c:pt>
                <c:pt idx="161">
                  <c:v>162.11000000000001</c:v>
                </c:pt>
                <c:pt idx="162" formatCode="#,##0.00_ ">
                  <c:v>159.33000000000001</c:v>
                </c:pt>
                <c:pt idx="163">
                  <c:v>155.43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A5-4F0C-93DF-50B02CB0A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013151"/>
        <c:axId val="174761631"/>
      </c:lineChart>
      <c:dateAx>
        <c:axId val="174013151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4761631"/>
        <c:crosses val="autoZero"/>
        <c:auto val="1"/>
        <c:lblOffset val="100"/>
        <c:baseTimeUnit val="days"/>
      </c:dateAx>
      <c:valAx>
        <c:axId val="174761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4013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国际钢铁价格指数:全球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中的图表]Sheet1'!$B$2:$B$165</c:f>
              <c:numCache>
                <c:formatCode>###,###,###,###,##0.00_ </c:formatCode>
                <c:ptCount val="164"/>
                <c:pt idx="0">
                  <c:v>128.69999999999999</c:v>
                </c:pt>
                <c:pt idx="1">
                  <c:v>127.1</c:v>
                </c:pt>
                <c:pt idx="2">
                  <c:v>126</c:v>
                </c:pt>
                <c:pt idx="3">
                  <c:v>124.7</c:v>
                </c:pt>
                <c:pt idx="4">
                  <c:v>123.3</c:v>
                </c:pt>
                <c:pt idx="5">
                  <c:v>122</c:v>
                </c:pt>
                <c:pt idx="6">
                  <c:v>121.2</c:v>
                </c:pt>
                <c:pt idx="7">
                  <c:v>119.6</c:v>
                </c:pt>
                <c:pt idx="8">
                  <c:v>118.7</c:v>
                </c:pt>
                <c:pt idx="9">
                  <c:v>117.3</c:v>
                </c:pt>
                <c:pt idx="10">
                  <c:v>115.7</c:v>
                </c:pt>
                <c:pt idx="11">
                  <c:v>116.3</c:v>
                </c:pt>
                <c:pt idx="12">
                  <c:v>117</c:v>
                </c:pt>
                <c:pt idx="13">
                  <c:v>117.7</c:v>
                </c:pt>
                <c:pt idx="14">
                  <c:v>118.9</c:v>
                </c:pt>
                <c:pt idx="15">
                  <c:v>118.6</c:v>
                </c:pt>
                <c:pt idx="16">
                  <c:v>119.1</c:v>
                </c:pt>
                <c:pt idx="17">
                  <c:v>118.2</c:v>
                </c:pt>
                <c:pt idx="18">
                  <c:v>118.4</c:v>
                </c:pt>
                <c:pt idx="19">
                  <c:v>118.6</c:v>
                </c:pt>
                <c:pt idx="20">
                  <c:v>119.3</c:v>
                </c:pt>
                <c:pt idx="21">
                  <c:v>120.7</c:v>
                </c:pt>
                <c:pt idx="22">
                  <c:v>122.3</c:v>
                </c:pt>
                <c:pt idx="23">
                  <c:v>129.30000000000001</c:v>
                </c:pt>
                <c:pt idx="24">
                  <c:v>129.4</c:v>
                </c:pt>
                <c:pt idx="25">
                  <c:v>130.9</c:v>
                </c:pt>
                <c:pt idx="26">
                  <c:v>133.30000000000001</c:v>
                </c:pt>
                <c:pt idx="27">
                  <c:v>137.4</c:v>
                </c:pt>
                <c:pt idx="28">
                  <c:v>144.4</c:v>
                </c:pt>
                <c:pt idx="29">
                  <c:v>153.5</c:v>
                </c:pt>
                <c:pt idx="30">
                  <c:v>155.69999999999999</c:v>
                </c:pt>
                <c:pt idx="31">
                  <c:v>157.6</c:v>
                </c:pt>
                <c:pt idx="32">
                  <c:v>153.69999999999999</c:v>
                </c:pt>
                <c:pt idx="33">
                  <c:v>152.30000000000001</c:v>
                </c:pt>
                <c:pt idx="34">
                  <c:v>150.30000000000001</c:v>
                </c:pt>
                <c:pt idx="35">
                  <c:v>149.19999999999999</c:v>
                </c:pt>
                <c:pt idx="36">
                  <c:v>149.4</c:v>
                </c:pt>
                <c:pt idx="37">
                  <c:v>148.19999999999999</c:v>
                </c:pt>
                <c:pt idx="38">
                  <c:v>146.80000000000001</c:v>
                </c:pt>
                <c:pt idx="39">
                  <c:v>147.69999999999999</c:v>
                </c:pt>
                <c:pt idx="40">
                  <c:v>148.6</c:v>
                </c:pt>
                <c:pt idx="41">
                  <c:v>149.69999999999999</c:v>
                </c:pt>
                <c:pt idx="42">
                  <c:v>147.6</c:v>
                </c:pt>
                <c:pt idx="43">
                  <c:v>147.6</c:v>
                </c:pt>
                <c:pt idx="44">
                  <c:v>147.9</c:v>
                </c:pt>
                <c:pt idx="45">
                  <c:v>148.80000000000001</c:v>
                </c:pt>
                <c:pt idx="46">
                  <c:v>149.5</c:v>
                </c:pt>
                <c:pt idx="47">
                  <c:v>149.9</c:v>
                </c:pt>
                <c:pt idx="48">
                  <c:v>149.1</c:v>
                </c:pt>
                <c:pt idx="49">
                  <c:v>148.6</c:v>
                </c:pt>
                <c:pt idx="50">
                  <c:v>147.19999999999999</c:v>
                </c:pt>
                <c:pt idx="51">
                  <c:v>146.80000000000001</c:v>
                </c:pt>
                <c:pt idx="52">
                  <c:v>146.4</c:v>
                </c:pt>
                <c:pt idx="53">
                  <c:v>146.1</c:v>
                </c:pt>
                <c:pt idx="54">
                  <c:v>145.9</c:v>
                </c:pt>
                <c:pt idx="55">
                  <c:v>146.69999999999999</c:v>
                </c:pt>
                <c:pt idx="56">
                  <c:v>147.1</c:v>
                </c:pt>
                <c:pt idx="57">
                  <c:v>151.4</c:v>
                </c:pt>
                <c:pt idx="58">
                  <c:v>157.1</c:v>
                </c:pt>
                <c:pt idx="59">
                  <c:v>158.5</c:v>
                </c:pt>
                <c:pt idx="60">
                  <c:v>162.19999999999999</c:v>
                </c:pt>
                <c:pt idx="61">
                  <c:v>169.3</c:v>
                </c:pt>
                <c:pt idx="62">
                  <c:v>173.7</c:v>
                </c:pt>
                <c:pt idx="63">
                  <c:v>178.4</c:v>
                </c:pt>
                <c:pt idx="64">
                  <c:v>176.9</c:v>
                </c:pt>
                <c:pt idx="65">
                  <c:v>175.3</c:v>
                </c:pt>
                <c:pt idx="66">
                  <c:v>175</c:v>
                </c:pt>
                <c:pt idx="67">
                  <c:v>177.7</c:v>
                </c:pt>
                <c:pt idx="68">
                  <c:v>179.3</c:v>
                </c:pt>
                <c:pt idx="69">
                  <c:v>179.3</c:v>
                </c:pt>
                <c:pt idx="70">
                  <c:v>179</c:v>
                </c:pt>
                <c:pt idx="71">
                  <c:v>179.7</c:v>
                </c:pt>
                <c:pt idx="72">
                  <c:v>181.7</c:v>
                </c:pt>
                <c:pt idx="73">
                  <c:v>184.1</c:v>
                </c:pt>
                <c:pt idx="74">
                  <c:v>186.2</c:v>
                </c:pt>
                <c:pt idx="75">
                  <c:v>185.8</c:v>
                </c:pt>
                <c:pt idx="76">
                  <c:v>187.1</c:v>
                </c:pt>
                <c:pt idx="77">
                  <c:v>185.9</c:v>
                </c:pt>
                <c:pt idx="78">
                  <c:v>184.1</c:v>
                </c:pt>
                <c:pt idx="79">
                  <c:v>182.2</c:v>
                </c:pt>
                <c:pt idx="80">
                  <c:v>178.8</c:v>
                </c:pt>
                <c:pt idx="81">
                  <c:v>175.6</c:v>
                </c:pt>
                <c:pt idx="82">
                  <c:v>175.6</c:v>
                </c:pt>
                <c:pt idx="83">
                  <c:v>175.6</c:v>
                </c:pt>
                <c:pt idx="84">
                  <c:v>176.3</c:v>
                </c:pt>
                <c:pt idx="85">
                  <c:v>179.3</c:v>
                </c:pt>
                <c:pt idx="86">
                  <c:v>177.3</c:v>
                </c:pt>
                <c:pt idx="87">
                  <c:v>176.3</c:v>
                </c:pt>
                <c:pt idx="88">
                  <c:v>174.3</c:v>
                </c:pt>
                <c:pt idx="89">
                  <c:v>174.9</c:v>
                </c:pt>
                <c:pt idx="90">
                  <c:v>174.6</c:v>
                </c:pt>
                <c:pt idx="91">
                  <c:v>172.2</c:v>
                </c:pt>
                <c:pt idx="92">
                  <c:v>176.7</c:v>
                </c:pt>
                <c:pt idx="93">
                  <c:v>179.4</c:v>
                </c:pt>
                <c:pt idx="94">
                  <c:v>178.9</c:v>
                </c:pt>
                <c:pt idx="95">
                  <c:v>181.3</c:v>
                </c:pt>
                <c:pt idx="96">
                  <c:v>184.6</c:v>
                </c:pt>
                <c:pt idx="97">
                  <c:v>190</c:v>
                </c:pt>
                <c:pt idx="98">
                  <c:v>191</c:v>
                </c:pt>
                <c:pt idx="99">
                  <c:v>193.3</c:v>
                </c:pt>
                <c:pt idx="100">
                  <c:v>194.7</c:v>
                </c:pt>
                <c:pt idx="101">
                  <c:v>198.3</c:v>
                </c:pt>
                <c:pt idx="102">
                  <c:v>198.3</c:v>
                </c:pt>
                <c:pt idx="103">
                  <c:v>195.7</c:v>
                </c:pt>
                <c:pt idx="104">
                  <c:v>193.9</c:v>
                </c:pt>
                <c:pt idx="105">
                  <c:v>193.5</c:v>
                </c:pt>
                <c:pt idx="106">
                  <c:v>193.7</c:v>
                </c:pt>
                <c:pt idx="107">
                  <c:v>193.3</c:v>
                </c:pt>
                <c:pt idx="108">
                  <c:v>193</c:v>
                </c:pt>
                <c:pt idx="109">
                  <c:v>192.5</c:v>
                </c:pt>
                <c:pt idx="110">
                  <c:v>193.1</c:v>
                </c:pt>
                <c:pt idx="111">
                  <c:v>193.8</c:v>
                </c:pt>
                <c:pt idx="112">
                  <c:v>196.2</c:v>
                </c:pt>
                <c:pt idx="113">
                  <c:v>200.6</c:v>
                </c:pt>
                <c:pt idx="114">
                  <c:v>202.2</c:v>
                </c:pt>
                <c:pt idx="115">
                  <c:v>203.2</c:v>
                </c:pt>
                <c:pt idx="116">
                  <c:v>202.7</c:v>
                </c:pt>
                <c:pt idx="117">
                  <c:v>200</c:v>
                </c:pt>
                <c:pt idx="118">
                  <c:v>198.5</c:v>
                </c:pt>
                <c:pt idx="119">
                  <c:v>196.6</c:v>
                </c:pt>
                <c:pt idx="120">
                  <c:v>196.9</c:v>
                </c:pt>
                <c:pt idx="121">
                  <c:v>198.7</c:v>
                </c:pt>
                <c:pt idx="122">
                  <c:v>200.5</c:v>
                </c:pt>
                <c:pt idx="123">
                  <c:v>200.9</c:v>
                </c:pt>
                <c:pt idx="125">
                  <c:v>202.3</c:v>
                </c:pt>
                <c:pt idx="126">
                  <c:v>205.8</c:v>
                </c:pt>
                <c:pt idx="127">
                  <c:v>204.1</c:v>
                </c:pt>
                <c:pt idx="128">
                  <c:v>205.3</c:v>
                </c:pt>
                <c:pt idx="129">
                  <c:v>202.3</c:v>
                </c:pt>
                <c:pt idx="130">
                  <c:v>202.4</c:v>
                </c:pt>
                <c:pt idx="131">
                  <c:v>203.9</c:v>
                </c:pt>
                <c:pt idx="132">
                  <c:v>204.6</c:v>
                </c:pt>
                <c:pt idx="133">
                  <c:v>205.1</c:v>
                </c:pt>
                <c:pt idx="134">
                  <c:v>206.3</c:v>
                </c:pt>
                <c:pt idx="135">
                  <c:v>208.3</c:v>
                </c:pt>
                <c:pt idx="136">
                  <c:v>207.4</c:v>
                </c:pt>
                <c:pt idx="137">
                  <c:v>207.7</c:v>
                </c:pt>
                <c:pt idx="138">
                  <c:v>206.8</c:v>
                </c:pt>
                <c:pt idx="139">
                  <c:v>208</c:v>
                </c:pt>
                <c:pt idx="140">
                  <c:v>208.2</c:v>
                </c:pt>
                <c:pt idx="141">
                  <c:v>208.7</c:v>
                </c:pt>
                <c:pt idx="142">
                  <c:v>208</c:v>
                </c:pt>
                <c:pt idx="143">
                  <c:v>207.9</c:v>
                </c:pt>
                <c:pt idx="144">
                  <c:v>208</c:v>
                </c:pt>
                <c:pt idx="145">
                  <c:v>209.9</c:v>
                </c:pt>
                <c:pt idx="146">
                  <c:v>209.9</c:v>
                </c:pt>
                <c:pt idx="147">
                  <c:v>211.5</c:v>
                </c:pt>
                <c:pt idx="148">
                  <c:v>212.4</c:v>
                </c:pt>
                <c:pt idx="149">
                  <c:v>215.8</c:v>
                </c:pt>
                <c:pt idx="150">
                  <c:v>215.2</c:v>
                </c:pt>
                <c:pt idx="151">
                  <c:v>215.2</c:v>
                </c:pt>
                <c:pt idx="152">
                  <c:v>215</c:v>
                </c:pt>
                <c:pt idx="153">
                  <c:v>216.2</c:v>
                </c:pt>
                <c:pt idx="154">
                  <c:v>216.3</c:v>
                </c:pt>
                <c:pt idx="155">
                  <c:v>214.7</c:v>
                </c:pt>
                <c:pt idx="156">
                  <c:v>215.5</c:v>
                </c:pt>
                <c:pt idx="158">
                  <c:v>211.7</c:v>
                </c:pt>
                <c:pt idx="159">
                  <c:v>213.2</c:v>
                </c:pt>
                <c:pt idx="160">
                  <c:v>214.7</c:v>
                </c:pt>
                <c:pt idx="161">
                  <c:v>212.4</c:v>
                </c:pt>
                <c:pt idx="162" formatCode="#,##0.00_ ">
                  <c:v>210.74</c:v>
                </c:pt>
                <c:pt idx="163">
                  <c:v>207.6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A5-4F0C-93DF-50B02CB0A7D0}"/>
            </c:ext>
          </c:extLst>
        </c:ser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国际钢铁价格指数:北美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中的图表]Sheet1'!$C$2:$C$165</c:f>
              <c:numCache>
                <c:formatCode>###,###,###,###,##0.00_ </c:formatCode>
                <c:ptCount val="164"/>
                <c:pt idx="0">
                  <c:v>140.6</c:v>
                </c:pt>
                <c:pt idx="1">
                  <c:v>138.4</c:v>
                </c:pt>
                <c:pt idx="2">
                  <c:v>136.6</c:v>
                </c:pt>
                <c:pt idx="3">
                  <c:v>133.69999999999999</c:v>
                </c:pt>
                <c:pt idx="4">
                  <c:v>132.6</c:v>
                </c:pt>
                <c:pt idx="5">
                  <c:v>130.9</c:v>
                </c:pt>
                <c:pt idx="6">
                  <c:v>129.80000000000001</c:v>
                </c:pt>
                <c:pt idx="7">
                  <c:v>127.5</c:v>
                </c:pt>
                <c:pt idx="8">
                  <c:v>127.5</c:v>
                </c:pt>
                <c:pt idx="9">
                  <c:v>123.9</c:v>
                </c:pt>
                <c:pt idx="10">
                  <c:v>122.4</c:v>
                </c:pt>
                <c:pt idx="11">
                  <c:v>123.7</c:v>
                </c:pt>
                <c:pt idx="12">
                  <c:v>123.7</c:v>
                </c:pt>
                <c:pt idx="13">
                  <c:v>123.7</c:v>
                </c:pt>
                <c:pt idx="14">
                  <c:v>126.9</c:v>
                </c:pt>
                <c:pt idx="15">
                  <c:v>129.6</c:v>
                </c:pt>
                <c:pt idx="16">
                  <c:v>131.6</c:v>
                </c:pt>
                <c:pt idx="17">
                  <c:v>131.6</c:v>
                </c:pt>
                <c:pt idx="18">
                  <c:v>131.6</c:v>
                </c:pt>
                <c:pt idx="19">
                  <c:v>132.30000000000001</c:v>
                </c:pt>
                <c:pt idx="20">
                  <c:v>131.9</c:v>
                </c:pt>
                <c:pt idx="21">
                  <c:v>132.6</c:v>
                </c:pt>
                <c:pt idx="22">
                  <c:v>133.5</c:v>
                </c:pt>
                <c:pt idx="23">
                  <c:v>135.80000000000001</c:v>
                </c:pt>
                <c:pt idx="24">
                  <c:v>137.5</c:v>
                </c:pt>
                <c:pt idx="25">
                  <c:v>137.5</c:v>
                </c:pt>
                <c:pt idx="26">
                  <c:v>139.69999999999999</c:v>
                </c:pt>
                <c:pt idx="27">
                  <c:v>145.30000000000001</c:v>
                </c:pt>
                <c:pt idx="28">
                  <c:v>151.69999999999999</c:v>
                </c:pt>
                <c:pt idx="29">
                  <c:v>158.19999999999999</c:v>
                </c:pt>
                <c:pt idx="30">
                  <c:v>160.4</c:v>
                </c:pt>
                <c:pt idx="31">
                  <c:v>174.7</c:v>
                </c:pt>
                <c:pt idx="32">
                  <c:v>180.2</c:v>
                </c:pt>
                <c:pt idx="33">
                  <c:v>180.8</c:v>
                </c:pt>
                <c:pt idx="34">
                  <c:v>184.3</c:v>
                </c:pt>
                <c:pt idx="35">
                  <c:v>186.4</c:v>
                </c:pt>
                <c:pt idx="36">
                  <c:v>186.4</c:v>
                </c:pt>
                <c:pt idx="37">
                  <c:v>185.6</c:v>
                </c:pt>
                <c:pt idx="38">
                  <c:v>183.7</c:v>
                </c:pt>
                <c:pt idx="39">
                  <c:v>183</c:v>
                </c:pt>
                <c:pt idx="40">
                  <c:v>181.5</c:v>
                </c:pt>
                <c:pt idx="41">
                  <c:v>180.9</c:v>
                </c:pt>
                <c:pt idx="42">
                  <c:v>179.3</c:v>
                </c:pt>
                <c:pt idx="43">
                  <c:v>179.3</c:v>
                </c:pt>
                <c:pt idx="44">
                  <c:v>177.1</c:v>
                </c:pt>
                <c:pt idx="45">
                  <c:v>176.8</c:v>
                </c:pt>
                <c:pt idx="46">
                  <c:v>174.6</c:v>
                </c:pt>
                <c:pt idx="47">
                  <c:v>172.8</c:v>
                </c:pt>
                <c:pt idx="48">
                  <c:v>169.6</c:v>
                </c:pt>
                <c:pt idx="49">
                  <c:v>167.8</c:v>
                </c:pt>
                <c:pt idx="50">
                  <c:v>166.7</c:v>
                </c:pt>
                <c:pt idx="51">
                  <c:v>162.5</c:v>
                </c:pt>
                <c:pt idx="52">
                  <c:v>159.6</c:v>
                </c:pt>
                <c:pt idx="53">
                  <c:v>156.69999999999999</c:v>
                </c:pt>
                <c:pt idx="54">
                  <c:v>150.1</c:v>
                </c:pt>
                <c:pt idx="55">
                  <c:v>148.19999999999999</c:v>
                </c:pt>
                <c:pt idx="56">
                  <c:v>147.80000000000001</c:v>
                </c:pt>
                <c:pt idx="57">
                  <c:v>150.5</c:v>
                </c:pt>
                <c:pt idx="58">
                  <c:v>153.6</c:v>
                </c:pt>
                <c:pt idx="59">
                  <c:v>161.5</c:v>
                </c:pt>
                <c:pt idx="60">
                  <c:v>163.19999999999999</c:v>
                </c:pt>
                <c:pt idx="61">
                  <c:v>166.9</c:v>
                </c:pt>
                <c:pt idx="62">
                  <c:v>174.5</c:v>
                </c:pt>
                <c:pt idx="63">
                  <c:v>176.2</c:v>
                </c:pt>
                <c:pt idx="64">
                  <c:v>176.3</c:v>
                </c:pt>
                <c:pt idx="65">
                  <c:v>176.3</c:v>
                </c:pt>
                <c:pt idx="66">
                  <c:v>176.3</c:v>
                </c:pt>
                <c:pt idx="67">
                  <c:v>181.1</c:v>
                </c:pt>
                <c:pt idx="68">
                  <c:v>184.1</c:v>
                </c:pt>
                <c:pt idx="69">
                  <c:v>184.7</c:v>
                </c:pt>
                <c:pt idx="70">
                  <c:v>185.5</c:v>
                </c:pt>
                <c:pt idx="71">
                  <c:v>185.5</c:v>
                </c:pt>
                <c:pt idx="72">
                  <c:v>181.4</c:v>
                </c:pt>
                <c:pt idx="73">
                  <c:v>182.7</c:v>
                </c:pt>
                <c:pt idx="74">
                  <c:v>185.2</c:v>
                </c:pt>
                <c:pt idx="75">
                  <c:v>187.7</c:v>
                </c:pt>
                <c:pt idx="76">
                  <c:v>189.2</c:v>
                </c:pt>
                <c:pt idx="77">
                  <c:v>191.3</c:v>
                </c:pt>
                <c:pt idx="78">
                  <c:v>190</c:v>
                </c:pt>
                <c:pt idx="79">
                  <c:v>190</c:v>
                </c:pt>
                <c:pt idx="80">
                  <c:v>190.1</c:v>
                </c:pt>
                <c:pt idx="81">
                  <c:v>189.9</c:v>
                </c:pt>
                <c:pt idx="82">
                  <c:v>189.9</c:v>
                </c:pt>
                <c:pt idx="83">
                  <c:v>188</c:v>
                </c:pt>
                <c:pt idx="84">
                  <c:v>184.4</c:v>
                </c:pt>
                <c:pt idx="85">
                  <c:v>182.7</c:v>
                </c:pt>
                <c:pt idx="86">
                  <c:v>180.3</c:v>
                </c:pt>
                <c:pt idx="87">
                  <c:v>177.8</c:v>
                </c:pt>
                <c:pt idx="88">
                  <c:v>177.6</c:v>
                </c:pt>
                <c:pt idx="89">
                  <c:v>178.3</c:v>
                </c:pt>
                <c:pt idx="90">
                  <c:v>179.7</c:v>
                </c:pt>
                <c:pt idx="91">
                  <c:v>180.8</c:v>
                </c:pt>
                <c:pt idx="92">
                  <c:v>181.6</c:v>
                </c:pt>
                <c:pt idx="93">
                  <c:v>183.2</c:v>
                </c:pt>
                <c:pt idx="94">
                  <c:v>183.2</c:v>
                </c:pt>
                <c:pt idx="95">
                  <c:v>182.1</c:v>
                </c:pt>
                <c:pt idx="96">
                  <c:v>182.6</c:v>
                </c:pt>
                <c:pt idx="97">
                  <c:v>183.9</c:v>
                </c:pt>
                <c:pt idx="98">
                  <c:v>183.8</c:v>
                </c:pt>
                <c:pt idx="99">
                  <c:v>183.5</c:v>
                </c:pt>
                <c:pt idx="100">
                  <c:v>190.8</c:v>
                </c:pt>
                <c:pt idx="101">
                  <c:v>192.9</c:v>
                </c:pt>
                <c:pt idx="102">
                  <c:v>185.7</c:v>
                </c:pt>
                <c:pt idx="103">
                  <c:v>185.7</c:v>
                </c:pt>
                <c:pt idx="104">
                  <c:v>183.6</c:v>
                </c:pt>
                <c:pt idx="105">
                  <c:v>177.8</c:v>
                </c:pt>
                <c:pt idx="106">
                  <c:v>177.8</c:v>
                </c:pt>
                <c:pt idx="107">
                  <c:v>176.6</c:v>
                </c:pt>
                <c:pt idx="108">
                  <c:v>176.8</c:v>
                </c:pt>
                <c:pt idx="109">
                  <c:v>177.2</c:v>
                </c:pt>
                <c:pt idx="110">
                  <c:v>177.2</c:v>
                </c:pt>
                <c:pt idx="111">
                  <c:v>177</c:v>
                </c:pt>
                <c:pt idx="112">
                  <c:v>178.3</c:v>
                </c:pt>
                <c:pt idx="113">
                  <c:v>180.4</c:v>
                </c:pt>
                <c:pt idx="114">
                  <c:v>179.7</c:v>
                </c:pt>
                <c:pt idx="115">
                  <c:v>182.6</c:v>
                </c:pt>
                <c:pt idx="116">
                  <c:v>186</c:v>
                </c:pt>
                <c:pt idx="117">
                  <c:v>186.3</c:v>
                </c:pt>
                <c:pt idx="118">
                  <c:v>187.7</c:v>
                </c:pt>
                <c:pt idx="119">
                  <c:v>190.5</c:v>
                </c:pt>
                <c:pt idx="120">
                  <c:v>193.2</c:v>
                </c:pt>
                <c:pt idx="121">
                  <c:v>198.8</c:v>
                </c:pt>
                <c:pt idx="122">
                  <c:v>202.3</c:v>
                </c:pt>
                <c:pt idx="123">
                  <c:v>201.7</c:v>
                </c:pt>
                <c:pt idx="125">
                  <c:v>206.6</c:v>
                </c:pt>
                <c:pt idx="126">
                  <c:v>211.4</c:v>
                </c:pt>
                <c:pt idx="127">
                  <c:v>214.9</c:v>
                </c:pt>
                <c:pt idx="128">
                  <c:v>222.7</c:v>
                </c:pt>
                <c:pt idx="129">
                  <c:v>225.1</c:v>
                </c:pt>
                <c:pt idx="130">
                  <c:v>230.7</c:v>
                </c:pt>
                <c:pt idx="131">
                  <c:v>233.2</c:v>
                </c:pt>
                <c:pt idx="132">
                  <c:v>235.1</c:v>
                </c:pt>
                <c:pt idx="133">
                  <c:v>234.3</c:v>
                </c:pt>
                <c:pt idx="134">
                  <c:v>235.1</c:v>
                </c:pt>
                <c:pt idx="135">
                  <c:v>235.4</c:v>
                </c:pt>
                <c:pt idx="136">
                  <c:v>235.7</c:v>
                </c:pt>
                <c:pt idx="137">
                  <c:v>235.7</c:v>
                </c:pt>
                <c:pt idx="138">
                  <c:v>236.4</c:v>
                </c:pt>
                <c:pt idx="139">
                  <c:v>236.7</c:v>
                </c:pt>
                <c:pt idx="140">
                  <c:v>236.7</c:v>
                </c:pt>
                <c:pt idx="141">
                  <c:v>237.8</c:v>
                </c:pt>
                <c:pt idx="142">
                  <c:v>239.9</c:v>
                </c:pt>
                <c:pt idx="143">
                  <c:v>239.6</c:v>
                </c:pt>
                <c:pt idx="144">
                  <c:v>241.3</c:v>
                </c:pt>
                <c:pt idx="145">
                  <c:v>241.3</c:v>
                </c:pt>
                <c:pt idx="146">
                  <c:v>241.3</c:v>
                </c:pt>
                <c:pt idx="147">
                  <c:v>241.3</c:v>
                </c:pt>
                <c:pt idx="148">
                  <c:v>234.6</c:v>
                </c:pt>
                <c:pt idx="149">
                  <c:v>240.2</c:v>
                </c:pt>
                <c:pt idx="150">
                  <c:v>240.3</c:v>
                </c:pt>
                <c:pt idx="151">
                  <c:v>240.3</c:v>
                </c:pt>
                <c:pt idx="152">
                  <c:v>240.3</c:v>
                </c:pt>
                <c:pt idx="153">
                  <c:v>240.3</c:v>
                </c:pt>
                <c:pt idx="154">
                  <c:v>240.3</c:v>
                </c:pt>
                <c:pt idx="155">
                  <c:v>240.3</c:v>
                </c:pt>
                <c:pt idx="156">
                  <c:v>241.1</c:v>
                </c:pt>
                <c:pt idx="158">
                  <c:v>222.5</c:v>
                </c:pt>
                <c:pt idx="159">
                  <c:v>226.8</c:v>
                </c:pt>
                <c:pt idx="160">
                  <c:v>228.8</c:v>
                </c:pt>
                <c:pt idx="161">
                  <c:v>228.8</c:v>
                </c:pt>
                <c:pt idx="162" formatCode="#,##0.00_ ">
                  <c:v>230.15</c:v>
                </c:pt>
                <c:pt idx="163">
                  <c:v>227.2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A5-4F0C-93DF-50B02CB0A7D0}"/>
            </c:ext>
          </c:extLst>
        </c:ser>
        <c:ser>
          <c:idx val="2"/>
          <c:order val="2"/>
          <c:tx>
            <c:strRef>
              <c:f>'[Microsoft PowerPoint 中的图表]Sheet1'!$D$1</c:f>
              <c:strCache>
                <c:ptCount val="1"/>
                <c:pt idx="0">
                  <c:v>国际钢铁价格指数:欧洲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中的图表]Sheet1'!$D$2:$D$165</c:f>
              <c:numCache>
                <c:formatCode>###,###,###,###,##0.00_ </c:formatCode>
                <c:ptCount val="164"/>
                <c:pt idx="0">
                  <c:v>112.9</c:v>
                </c:pt>
                <c:pt idx="1">
                  <c:v>111</c:v>
                </c:pt>
                <c:pt idx="2">
                  <c:v>109.2</c:v>
                </c:pt>
                <c:pt idx="3">
                  <c:v>108.4</c:v>
                </c:pt>
                <c:pt idx="4">
                  <c:v>107.2</c:v>
                </c:pt>
                <c:pt idx="5">
                  <c:v>105.8</c:v>
                </c:pt>
                <c:pt idx="6">
                  <c:v>106.2</c:v>
                </c:pt>
                <c:pt idx="7">
                  <c:v>105.3</c:v>
                </c:pt>
                <c:pt idx="8">
                  <c:v>104.6</c:v>
                </c:pt>
                <c:pt idx="9">
                  <c:v>105.1</c:v>
                </c:pt>
                <c:pt idx="10">
                  <c:v>103.4</c:v>
                </c:pt>
                <c:pt idx="11">
                  <c:v>103.5</c:v>
                </c:pt>
                <c:pt idx="12">
                  <c:v>103.5</c:v>
                </c:pt>
                <c:pt idx="13">
                  <c:v>103.5</c:v>
                </c:pt>
                <c:pt idx="14">
                  <c:v>103.5</c:v>
                </c:pt>
                <c:pt idx="15">
                  <c:v>102.4</c:v>
                </c:pt>
                <c:pt idx="16">
                  <c:v>102.7</c:v>
                </c:pt>
                <c:pt idx="17">
                  <c:v>100.7</c:v>
                </c:pt>
                <c:pt idx="18">
                  <c:v>101.2</c:v>
                </c:pt>
                <c:pt idx="19">
                  <c:v>101.2</c:v>
                </c:pt>
                <c:pt idx="20">
                  <c:v>100.8</c:v>
                </c:pt>
                <c:pt idx="21">
                  <c:v>101.6</c:v>
                </c:pt>
                <c:pt idx="22">
                  <c:v>101.4</c:v>
                </c:pt>
                <c:pt idx="23">
                  <c:v>103.5</c:v>
                </c:pt>
                <c:pt idx="24">
                  <c:v>106.3</c:v>
                </c:pt>
                <c:pt idx="25">
                  <c:v>108.2</c:v>
                </c:pt>
                <c:pt idx="26">
                  <c:v>110.8</c:v>
                </c:pt>
                <c:pt idx="27">
                  <c:v>113.6</c:v>
                </c:pt>
                <c:pt idx="28">
                  <c:v>117.7</c:v>
                </c:pt>
                <c:pt idx="29">
                  <c:v>123.7</c:v>
                </c:pt>
                <c:pt idx="30">
                  <c:v>131.30000000000001</c:v>
                </c:pt>
                <c:pt idx="31">
                  <c:v>137</c:v>
                </c:pt>
                <c:pt idx="32">
                  <c:v>137.9</c:v>
                </c:pt>
                <c:pt idx="33">
                  <c:v>138.30000000000001</c:v>
                </c:pt>
                <c:pt idx="34">
                  <c:v>138.69999999999999</c:v>
                </c:pt>
                <c:pt idx="35">
                  <c:v>138.1</c:v>
                </c:pt>
                <c:pt idx="36">
                  <c:v>136.69999999999999</c:v>
                </c:pt>
                <c:pt idx="37">
                  <c:v>135.4</c:v>
                </c:pt>
                <c:pt idx="38">
                  <c:v>133.69999999999999</c:v>
                </c:pt>
                <c:pt idx="39">
                  <c:v>132.9</c:v>
                </c:pt>
                <c:pt idx="40">
                  <c:v>133</c:v>
                </c:pt>
                <c:pt idx="41">
                  <c:v>132.30000000000001</c:v>
                </c:pt>
                <c:pt idx="42">
                  <c:v>131.30000000000001</c:v>
                </c:pt>
                <c:pt idx="43">
                  <c:v>131.30000000000001</c:v>
                </c:pt>
                <c:pt idx="44">
                  <c:v>129.4</c:v>
                </c:pt>
                <c:pt idx="45">
                  <c:v>129.30000000000001</c:v>
                </c:pt>
                <c:pt idx="46">
                  <c:v>129.6</c:v>
                </c:pt>
                <c:pt idx="47">
                  <c:v>129.1</c:v>
                </c:pt>
                <c:pt idx="48">
                  <c:v>129</c:v>
                </c:pt>
                <c:pt idx="49">
                  <c:v>129.19999999999999</c:v>
                </c:pt>
                <c:pt idx="50">
                  <c:v>129.19999999999999</c:v>
                </c:pt>
                <c:pt idx="51">
                  <c:v>130.4</c:v>
                </c:pt>
                <c:pt idx="52">
                  <c:v>129.6</c:v>
                </c:pt>
                <c:pt idx="53">
                  <c:v>129.6</c:v>
                </c:pt>
                <c:pt idx="54">
                  <c:v>129.69999999999999</c:v>
                </c:pt>
                <c:pt idx="55">
                  <c:v>129.4</c:v>
                </c:pt>
                <c:pt idx="56">
                  <c:v>129.69999999999999</c:v>
                </c:pt>
                <c:pt idx="57">
                  <c:v>130.19999999999999</c:v>
                </c:pt>
                <c:pt idx="58">
                  <c:v>133.30000000000001</c:v>
                </c:pt>
                <c:pt idx="59">
                  <c:v>138.30000000000001</c:v>
                </c:pt>
                <c:pt idx="60">
                  <c:v>141.80000000000001</c:v>
                </c:pt>
                <c:pt idx="61">
                  <c:v>149.69999999999999</c:v>
                </c:pt>
                <c:pt idx="62">
                  <c:v>152.30000000000001</c:v>
                </c:pt>
                <c:pt idx="63">
                  <c:v>154.5</c:v>
                </c:pt>
                <c:pt idx="64">
                  <c:v>154.9</c:v>
                </c:pt>
                <c:pt idx="65">
                  <c:v>154.9</c:v>
                </c:pt>
                <c:pt idx="66">
                  <c:v>154.9</c:v>
                </c:pt>
                <c:pt idx="67">
                  <c:v>157.1</c:v>
                </c:pt>
                <c:pt idx="68">
                  <c:v>158.4</c:v>
                </c:pt>
                <c:pt idx="69">
                  <c:v>158.30000000000001</c:v>
                </c:pt>
                <c:pt idx="70">
                  <c:v>157.5</c:v>
                </c:pt>
                <c:pt idx="71">
                  <c:v>157.80000000000001</c:v>
                </c:pt>
                <c:pt idx="72">
                  <c:v>157</c:v>
                </c:pt>
                <c:pt idx="73">
                  <c:v>157.80000000000001</c:v>
                </c:pt>
                <c:pt idx="74">
                  <c:v>157.5</c:v>
                </c:pt>
                <c:pt idx="75">
                  <c:v>159.5</c:v>
                </c:pt>
                <c:pt idx="76">
                  <c:v>159.6</c:v>
                </c:pt>
                <c:pt idx="77">
                  <c:v>159.80000000000001</c:v>
                </c:pt>
                <c:pt idx="78">
                  <c:v>159.80000000000001</c:v>
                </c:pt>
                <c:pt idx="79">
                  <c:v>157.4</c:v>
                </c:pt>
                <c:pt idx="80">
                  <c:v>157</c:v>
                </c:pt>
                <c:pt idx="81">
                  <c:v>155.5</c:v>
                </c:pt>
                <c:pt idx="82">
                  <c:v>155.5</c:v>
                </c:pt>
                <c:pt idx="83">
                  <c:v>154.69999999999999</c:v>
                </c:pt>
                <c:pt idx="84">
                  <c:v>152.4</c:v>
                </c:pt>
                <c:pt idx="85">
                  <c:v>151.9</c:v>
                </c:pt>
                <c:pt idx="86">
                  <c:v>148.80000000000001</c:v>
                </c:pt>
                <c:pt idx="87">
                  <c:v>148.5</c:v>
                </c:pt>
                <c:pt idx="88">
                  <c:v>146.69999999999999</c:v>
                </c:pt>
                <c:pt idx="89">
                  <c:v>145.1</c:v>
                </c:pt>
                <c:pt idx="90">
                  <c:v>144.30000000000001</c:v>
                </c:pt>
                <c:pt idx="91">
                  <c:v>143.9</c:v>
                </c:pt>
                <c:pt idx="92">
                  <c:v>142.6</c:v>
                </c:pt>
                <c:pt idx="93">
                  <c:v>144.1</c:v>
                </c:pt>
                <c:pt idx="94">
                  <c:v>144.1</c:v>
                </c:pt>
                <c:pt idx="95">
                  <c:v>145.6</c:v>
                </c:pt>
                <c:pt idx="96">
                  <c:v>148.1</c:v>
                </c:pt>
                <c:pt idx="97">
                  <c:v>150.80000000000001</c:v>
                </c:pt>
                <c:pt idx="98">
                  <c:v>154</c:v>
                </c:pt>
                <c:pt idx="99">
                  <c:v>155.5</c:v>
                </c:pt>
                <c:pt idx="100">
                  <c:v>155.5</c:v>
                </c:pt>
                <c:pt idx="101">
                  <c:v>158.5</c:v>
                </c:pt>
                <c:pt idx="102">
                  <c:v>160.69999999999999</c:v>
                </c:pt>
                <c:pt idx="103">
                  <c:v>160.80000000000001</c:v>
                </c:pt>
                <c:pt idx="104">
                  <c:v>160.30000000000001</c:v>
                </c:pt>
                <c:pt idx="105">
                  <c:v>160.80000000000001</c:v>
                </c:pt>
                <c:pt idx="106">
                  <c:v>159.80000000000001</c:v>
                </c:pt>
                <c:pt idx="107">
                  <c:v>159.1</c:v>
                </c:pt>
                <c:pt idx="108">
                  <c:v>159.1</c:v>
                </c:pt>
                <c:pt idx="109">
                  <c:v>158.69999999999999</c:v>
                </c:pt>
                <c:pt idx="110">
                  <c:v>158.4</c:v>
                </c:pt>
                <c:pt idx="111">
                  <c:v>157.30000000000001</c:v>
                </c:pt>
                <c:pt idx="112">
                  <c:v>157.6</c:v>
                </c:pt>
                <c:pt idx="113">
                  <c:v>157.19999999999999</c:v>
                </c:pt>
                <c:pt idx="114">
                  <c:v>158.5</c:v>
                </c:pt>
                <c:pt idx="115">
                  <c:v>159</c:v>
                </c:pt>
                <c:pt idx="116">
                  <c:v>160</c:v>
                </c:pt>
                <c:pt idx="117">
                  <c:v>160.80000000000001</c:v>
                </c:pt>
                <c:pt idx="118">
                  <c:v>160</c:v>
                </c:pt>
                <c:pt idx="119">
                  <c:v>161.5</c:v>
                </c:pt>
                <c:pt idx="120">
                  <c:v>162.1</c:v>
                </c:pt>
                <c:pt idx="121">
                  <c:v>163.19999999999999</c:v>
                </c:pt>
                <c:pt idx="122">
                  <c:v>165.5</c:v>
                </c:pt>
                <c:pt idx="123">
                  <c:v>166.5</c:v>
                </c:pt>
                <c:pt idx="125">
                  <c:v>167.5</c:v>
                </c:pt>
                <c:pt idx="126">
                  <c:v>167.9</c:v>
                </c:pt>
                <c:pt idx="127">
                  <c:v>168.1</c:v>
                </c:pt>
                <c:pt idx="128">
                  <c:v>168.8</c:v>
                </c:pt>
                <c:pt idx="129">
                  <c:v>168.8</c:v>
                </c:pt>
                <c:pt idx="130">
                  <c:v>168.2</c:v>
                </c:pt>
                <c:pt idx="131">
                  <c:v>168.2</c:v>
                </c:pt>
                <c:pt idx="132">
                  <c:v>167.3</c:v>
                </c:pt>
                <c:pt idx="133">
                  <c:v>164.9</c:v>
                </c:pt>
                <c:pt idx="134">
                  <c:v>163.9</c:v>
                </c:pt>
                <c:pt idx="135">
                  <c:v>163.6</c:v>
                </c:pt>
                <c:pt idx="136">
                  <c:v>163</c:v>
                </c:pt>
                <c:pt idx="137">
                  <c:v>162.9</c:v>
                </c:pt>
                <c:pt idx="138">
                  <c:v>162.5</c:v>
                </c:pt>
                <c:pt idx="139">
                  <c:v>161.6</c:v>
                </c:pt>
                <c:pt idx="140">
                  <c:v>160.80000000000001</c:v>
                </c:pt>
                <c:pt idx="141">
                  <c:v>159.4</c:v>
                </c:pt>
                <c:pt idx="142">
                  <c:v>157.4</c:v>
                </c:pt>
                <c:pt idx="143">
                  <c:v>160.19999999999999</c:v>
                </c:pt>
                <c:pt idx="144">
                  <c:v>161.69999999999999</c:v>
                </c:pt>
                <c:pt idx="145">
                  <c:v>163.4</c:v>
                </c:pt>
                <c:pt idx="146">
                  <c:v>163.4</c:v>
                </c:pt>
                <c:pt idx="147">
                  <c:v>166.1</c:v>
                </c:pt>
                <c:pt idx="148">
                  <c:v>168.5</c:v>
                </c:pt>
                <c:pt idx="149">
                  <c:v>172.6</c:v>
                </c:pt>
                <c:pt idx="150">
                  <c:v>168.6</c:v>
                </c:pt>
                <c:pt idx="151">
                  <c:v>165.6</c:v>
                </c:pt>
                <c:pt idx="152">
                  <c:v>165.6</c:v>
                </c:pt>
                <c:pt idx="153">
                  <c:v>168.5</c:v>
                </c:pt>
                <c:pt idx="154">
                  <c:v>168.5</c:v>
                </c:pt>
                <c:pt idx="155">
                  <c:v>163.1</c:v>
                </c:pt>
                <c:pt idx="156">
                  <c:v>168.9</c:v>
                </c:pt>
                <c:pt idx="158">
                  <c:v>165.3</c:v>
                </c:pt>
                <c:pt idx="159">
                  <c:v>165.9</c:v>
                </c:pt>
                <c:pt idx="160">
                  <c:v>167.6</c:v>
                </c:pt>
                <c:pt idx="161">
                  <c:v>162.19999999999999</c:v>
                </c:pt>
                <c:pt idx="162" formatCode="#,##0.00_ ">
                  <c:v>163.66</c:v>
                </c:pt>
                <c:pt idx="163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A5-4F0C-93DF-50B02CB0A7D0}"/>
            </c:ext>
          </c:extLst>
        </c:ser>
        <c:ser>
          <c:idx val="3"/>
          <c:order val="3"/>
          <c:tx>
            <c:strRef>
              <c:f>'[Microsoft PowerPoint 中的图表]Sheet1'!$E$1</c:f>
              <c:strCache>
                <c:ptCount val="1"/>
                <c:pt idx="0">
                  <c:v>国际钢铁价格指数:亚洲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中的图表]Sheet1'!$E$2:$E$165</c:f>
              <c:numCache>
                <c:formatCode>###,###,###,###,##0.00_ </c:formatCode>
                <c:ptCount val="164"/>
                <c:pt idx="0">
                  <c:v>131.9</c:v>
                </c:pt>
                <c:pt idx="1">
                  <c:v>130.80000000000001</c:v>
                </c:pt>
                <c:pt idx="2">
                  <c:v>130.4</c:v>
                </c:pt>
                <c:pt idx="3">
                  <c:v>129.80000000000001</c:v>
                </c:pt>
                <c:pt idx="4">
                  <c:v>128.4</c:v>
                </c:pt>
                <c:pt idx="5">
                  <c:v>127.2</c:v>
                </c:pt>
                <c:pt idx="6">
                  <c:v>125.4</c:v>
                </c:pt>
                <c:pt idx="7">
                  <c:v>123.7</c:v>
                </c:pt>
                <c:pt idx="8">
                  <c:v>122.3</c:v>
                </c:pt>
                <c:pt idx="9">
                  <c:v>120.3</c:v>
                </c:pt>
                <c:pt idx="10">
                  <c:v>118.9</c:v>
                </c:pt>
                <c:pt idx="11">
                  <c:v>119.6</c:v>
                </c:pt>
                <c:pt idx="12">
                  <c:v>121.1</c:v>
                </c:pt>
                <c:pt idx="13">
                  <c:v>122.6</c:v>
                </c:pt>
                <c:pt idx="14">
                  <c:v>124.1</c:v>
                </c:pt>
                <c:pt idx="15">
                  <c:v>123</c:v>
                </c:pt>
                <c:pt idx="16">
                  <c:v>123.3</c:v>
                </c:pt>
                <c:pt idx="17">
                  <c:v>122.8</c:v>
                </c:pt>
                <c:pt idx="18">
                  <c:v>123.1</c:v>
                </c:pt>
                <c:pt idx="19">
                  <c:v>123.2</c:v>
                </c:pt>
                <c:pt idx="20">
                  <c:v>125.3</c:v>
                </c:pt>
                <c:pt idx="21">
                  <c:v>127.7</c:v>
                </c:pt>
                <c:pt idx="22">
                  <c:v>131</c:v>
                </c:pt>
                <c:pt idx="23">
                  <c:v>143.69999999999999</c:v>
                </c:pt>
                <c:pt idx="24">
                  <c:v>141.19999999999999</c:v>
                </c:pt>
                <c:pt idx="25">
                  <c:v>143.1</c:v>
                </c:pt>
                <c:pt idx="26">
                  <c:v>145.69999999999999</c:v>
                </c:pt>
                <c:pt idx="27">
                  <c:v>150</c:v>
                </c:pt>
                <c:pt idx="28">
                  <c:v>159.4</c:v>
                </c:pt>
                <c:pt idx="29">
                  <c:v>172</c:v>
                </c:pt>
                <c:pt idx="30">
                  <c:v>170.5</c:v>
                </c:pt>
                <c:pt idx="31">
                  <c:v>164.4</c:v>
                </c:pt>
                <c:pt idx="32">
                  <c:v>152.80000000000001</c:v>
                </c:pt>
                <c:pt idx="33">
                  <c:v>149.30000000000001</c:v>
                </c:pt>
                <c:pt idx="34">
                  <c:v>143.5</c:v>
                </c:pt>
                <c:pt idx="35">
                  <c:v>140.9</c:v>
                </c:pt>
                <c:pt idx="36">
                  <c:v>142.5</c:v>
                </c:pt>
                <c:pt idx="37">
                  <c:v>141.5</c:v>
                </c:pt>
                <c:pt idx="38">
                  <c:v>140.5</c:v>
                </c:pt>
                <c:pt idx="39">
                  <c:v>143.4</c:v>
                </c:pt>
                <c:pt idx="40">
                  <c:v>145.80000000000001</c:v>
                </c:pt>
                <c:pt idx="41">
                  <c:v>149.1</c:v>
                </c:pt>
                <c:pt idx="42">
                  <c:v>146.1</c:v>
                </c:pt>
                <c:pt idx="43">
                  <c:v>146.1</c:v>
                </c:pt>
                <c:pt idx="44">
                  <c:v>149</c:v>
                </c:pt>
                <c:pt idx="45">
                  <c:v>151.19999999999999</c:v>
                </c:pt>
                <c:pt idx="46">
                  <c:v>153.30000000000001</c:v>
                </c:pt>
                <c:pt idx="47">
                  <c:v>155.1</c:v>
                </c:pt>
                <c:pt idx="48">
                  <c:v>154.5</c:v>
                </c:pt>
                <c:pt idx="49">
                  <c:v>154.1</c:v>
                </c:pt>
                <c:pt idx="50">
                  <c:v>151.5</c:v>
                </c:pt>
                <c:pt idx="51">
                  <c:v>151.5</c:v>
                </c:pt>
                <c:pt idx="52">
                  <c:v>152.6</c:v>
                </c:pt>
                <c:pt idx="53">
                  <c:v>152.9</c:v>
                </c:pt>
                <c:pt idx="54">
                  <c:v>155.1</c:v>
                </c:pt>
                <c:pt idx="55">
                  <c:v>158</c:v>
                </c:pt>
                <c:pt idx="56">
                  <c:v>159</c:v>
                </c:pt>
                <c:pt idx="57">
                  <c:v>166.9</c:v>
                </c:pt>
                <c:pt idx="58">
                  <c:v>176</c:v>
                </c:pt>
                <c:pt idx="59">
                  <c:v>171.9</c:v>
                </c:pt>
                <c:pt idx="60">
                  <c:v>176.8</c:v>
                </c:pt>
                <c:pt idx="61">
                  <c:v>184.8</c:v>
                </c:pt>
                <c:pt idx="62">
                  <c:v>189.7</c:v>
                </c:pt>
                <c:pt idx="63">
                  <c:v>197.4</c:v>
                </c:pt>
                <c:pt idx="64">
                  <c:v>193.9</c:v>
                </c:pt>
                <c:pt idx="65">
                  <c:v>190.3</c:v>
                </c:pt>
                <c:pt idx="66">
                  <c:v>189.8</c:v>
                </c:pt>
                <c:pt idx="67">
                  <c:v>192</c:v>
                </c:pt>
                <c:pt idx="68">
                  <c:v>192.9</c:v>
                </c:pt>
                <c:pt idx="69">
                  <c:v>192.7</c:v>
                </c:pt>
                <c:pt idx="70">
                  <c:v>192.4</c:v>
                </c:pt>
                <c:pt idx="71">
                  <c:v>193.7</c:v>
                </c:pt>
                <c:pt idx="72">
                  <c:v>200.4</c:v>
                </c:pt>
                <c:pt idx="73">
                  <c:v>204.7</c:v>
                </c:pt>
                <c:pt idx="74">
                  <c:v>208.6</c:v>
                </c:pt>
                <c:pt idx="75">
                  <c:v>205.4</c:v>
                </c:pt>
                <c:pt idx="76">
                  <c:v>207.5</c:v>
                </c:pt>
                <c:pt idx="77">
                  <c:v>203.9</c:v>
                </c:pt>
                <c:pt idx="78">
                  <c:v>200.3</c:v>
                </c:pt>
                <c:pt idx="79">
                  <c:v>198</c:v>
                </c:pt>
                <c:pt idx="80">
                  <c:v>190.8</c:v>
                </c:pt>
                <c:pt idx="81">
                  <c:v>185.1</c:v>
                </c:pt>
                <c:pt idx="82">
                  <c:v>185.1</c:v>
                </c:pt>
                <c:pt idx="83">
                  <c:v>186.4</c:v>
                </c:pt>
                <c:pt idx="84">
                  <c:v>191</c:v>
                </c:pt>
                <c:pt idx="85">
                  <c:v>198.7</c:v>
                </c:pt>
                <c:pt idx="86">
                  <c:v>197.4</c:v>
                </c:pt>
                <c:pt idx="87">
                  <c:v>196.2</c:v>
                </c:pt>
                <c:pt idx="88">
                  <c:v>193.4</c:v>
                </c:pt>
                <c:pt idx="89">
                  <c:v>195.6</c:v>
                </c:pt>
                <c:pt idx="90">
                  <c:v>195.1</c:v>
                </c:pt>
                <c:pt idx="91">
                  <c:v>189.5</c:v>
                </c:pt>
                <c:pt idx="92">
                  <c:v>200.2</c:v>
                </c:pt>
                <c:pt idx="93">
                  <c:v>204.4</c:v>
                </c:pt>
                <c:pt idx="94">
                  <c:v>203.3</c:v>
                </c:pt>
                <c:pt idx="95">
                  <c:v>207.8</c:v>
                </c:pt>
                <c:pt idx="96">
                  <c:v>212.8</c:v>
                </c:pt>
                <c:pt idx="97">
                  <c:v>222</c:v>
                </c:pt>
                <c:pt idx="98">
                  <c:v>221.6</c:v>
                </c:pt>
                <c:pt idx="99">
                  <c:v>225.3</c:v>
                </c:pt>
                <c:pt idx="100">
                  <c:v>225.8</c:v>
                </c:pt>
                <c:pt idx="101">
                  <c:v>230.3</c:v>
                </c:pt>
                <c:pt idx="102">
                  <c:v>231.2</c:v>
                </c:pt>
                <c:pt idx="103">
                  <c:v>225.1</c:v>
                </c:pt>
                <c:pt idx="104">
                  <c:v>222.2</c:v>
                </c:pt>
                <c:pt idx="105">
                  <c:v>223.2</c:v>
                </c:pt>
                <c:pt idx="106">
                  <c:v>224.4</c:v>
                </c:pt>
                <c:pt idx="107">
                  <c:v>224.4</c:v>
                </c:pt>
                <c:pt idx="108">
                  <c:v>224</c:v>
                </c:pt>
                <c:pt idx="109">
                  <c:v>222.9</c:v>
                </c:pt>
                <c:pt idx="110">
                  <c:v>224.6</c:v>
                </c:pt>
                <c:pt idx="111">
                  <c:v>227</c:v>
                </c:pt>
                <c:pt idx="112">
                  <c:v>231.8</c:v>
                </c:pt>
                <c:pt idx="113">
                  <c:v>241.1</c:v>
                </c:pt>
                <c:pt idx="114">
                  <c:v>243.8</c:v>
                </c:pt>
                <c:pt idx="115">
                  <c:v>244.6</c:v>
                </c:pt>
                <c:pt idx="116">
                  <c:v>241.6</c:v>
                </c:pt>
                <c:pt idx="117">
                  <c:v>234.8</c:v>
                </c:pt>
                <c:pt idx="118">
                  <c:v>231.5</c:v>
                </c:pt>
                <c:pt idx="119">
                  <c:v>224.8</c:v>
                </c:pt>
                <c:pt idx="120">
                  <c:v>224.2</c:v>
                </c:pt>
                <c:pt idx="121">
                  <c:v>224.8</c:v>
                </c:pt>
                <c:pt idx="122">
                  <c:v>225</c:v>
                </c:pt>
                <c:pt idx="123">
                  <c:v>225.7</c:v>
                </c:pt>
                <c:pt idx="125">
                  <c:v>226.4</c:v>
                </c:pt>
                <c:pt idx="126">
                  <c:v>232</c:v>
                </c:pt>
                <c:pt idx="127">
                  <c:v>226.6</c:v>
                </c:pt>
                <c:pt idx="128">
                  <c:v>226.1</c:v>
                </c:pt>
                <c:pt idx="129">
                  <c:v>218.8</c:v>
                </c:pt>
                <c:pt idx="130">
                  <c:v>216.6</c:v>
                </c:pt>
                <c:pt idx="131">
                  <c:v>218.7</c:v>
                </c:pt>
                <c:pt idx="132">
                  <c:v>220.3</c:v>
                </c:pt>
                <c:pt idx="133">
                  <c:v>223.4</c:v>
                </c:pt>
                <c:pt idx="134">
                  <c:v>226.3</c:v>
                </c:pt>
                <c:pt idx="135">
                  <c:v>230.7</c:v>
                </c:pt>
                <c:pt idx="136">
                  <c:v>229.2</c:v>
                </c:pt>
                <c:pt idx="137">
                  <c:v>229.8</c:v>
                </c:pt>
                <c:pt idx="138">
                  <c:v>227.9</c:v>
                </c:pt>
                <c:pt idx="139">
                  <c:v>231</c:v>
                </c:pt>
                <c:pt idx="140">
                  <c:v>232.1</c:v>
                </c:pt>
                <c:pt idx="141">
                  <c:v>233.8</c:v>
                </c:pt>
                <c:pt idx="142">
                  <c:v>233</c:v>
                </c:pt>
                <c:pt idx="143">
                  <c:v>230.7</c:v>
                </c:pt>
                <c:pt idx="144">
                  <c:v>229.1</c:v>
                </c:pt>
                <c:pt idx="145">
                  <c:v>231.9</c:v>
                </c:pt>
                <c:pt idx="146">
                  <c:v>231.9</c:v>
                </c:pt>
                <c:pt idx="147">
                  <c:v>233.4</c:v>
                </c:pt>
                <c:pt idx="148">
                  <c:v>235.7</c:v>
                </c:pt>
                <c:pt idx="149">
                  <c:v>238.1</c:v>
                </c:pt>
                <c:pt idx="150">
                  <c:v>239.8</c:v>
                </c:pt>
                <c:pt idx="151">
                  <c:v>242.3</c:v>
                </c:pt>
                <c:pt idx="152">
                  <c:v>241.7</c:v>
                </c:pt>
                <c:pt idx="153">
                  <c:v>242.1</c:v>
                </c:pt>
                <c:pt idx="154">
                  <c:v>242.4</c:v>
                </c:pt>
                <c:pt idx="155">
                  <c:v>243</c:v>
                </c:pt>
                <c:pt idx="156">
                  <c:v>240.1</c:v>
                </c:pt>
                <c:pt idx="158">
                  <c:v>241.5</c:v>
                </c:pt>
                <c:pt idx="159">
                  <c:v>242.3</c:v>
                </c:pt>
                <c:pt idx="160">
                  <c:v>243.6</c:v>
                </c:pt>
                <c:pt idx="161">
                  <c:v>242.7</c:v>
                </c:pt>
                <c:pt idx="162" formatCode="#,##0.00_ ">
                  <c:v>237</c:v>
                </c:pt>
                <c:pt idx="163">
                  <c:v>234.7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A5-4F0C-93DF-50B02CB0A7D0}"/>
            </c:ext>
          </c:extLst>
        </c:ser>
        <c:ser>
          <c:idx val="4"/>
          <c:order val="4"/>
          <c:tx>
            <c:strRef>
              <c:f>'[Microsoft PowerPoint 中的图表]Sheet1'!$F$1</c:f>
              <c:strCache>
                <c:ptCount val="1"/>
                <c:pt idx="0">
                  <c:v>Myspic综合钢价指数:周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中的图表]Sheet1'!$F$2:$F$165</c:f>
              <c:numCache>
                <c:formatCode>###,###,###,###,##0.00_ </c:formatCode>
                <c:ptCount val="164"/>
                <c:pt idx="0">
                  <c:v>77.459999999999994</c:v>
                </c:pt>
                <c:pt idx="1">
                  <c:v>77.06</c:v>
                </c:pt>
                <c:pt idx="2">
                  <c:v>76.63</c:v>
                </c:pt>
                <c:pt idx="3">
                  <c:v>76.099999999999994</c:v>
                </c:pt>
                <c:pt idx="4">
                  <c:v>75.790000000000006</c:v>
                </c:pt>
                <c:pt idx="5">
                  <c:v>75.040000000000006</c:v>
                </c:pt>
                <c:pt idx="6">
                  <c:v>73.86</c:v>
                </c:pt>
                <c:pt idx="7">
                  <c:v>72.72</c:v>
                </c:pt>
                <c:pt idx="8">
                  <c:v>71.760000000000005</c:v>
                </c:pt>
                <c:pt idx="9">
                  <c:v>70.52</c:v>
                </c:pt>
                <c:pt idx="10">
                  <c:v>69.819999999999993</c:v>
                </c:pt>
                <c:pt idx="11">
                  <c:v>70.42</c:v>
                </c:pt>
                <c:pt idx="12">
                  <c:v>71.819999999999993</c:v>
                </c:pt>
                <c:pt idx="13">
                  <c:v>73.03</c:v>
                </c:pt>
                <c:pt idx="14">
                  <c:v>74.56</c:v>
                </c:pt>
                <c:pt idx="15">
                  <c:v>73.7</c:v>
                </c:pt>
                <c:pt idx="16">
                  <c:v>74.180000000000007</c:v>
                </c:pt>
                <c:pt idx="17">
                  <c:v>73.989999999999995</c:v>
                </c:pt>
                <c:pt idx="18">
                  <c:v>73.959999999999994</c:v>
                </c:pt>
                <c:pt idx="20">
                  <c:v>75.400000000000006</c:v>
                </c:pt>
                <c:pt idx="21">
                  <c:v>77.19</c:v>
                </c:pt>
                <c:pt idx="22">
                  <c:v>79.8</c:v>
                </c:pt>
                <c:pt idx="23">
                  <c:v>91.22</c:v>
                </c:pt>
                <c:pt idx="24">
                  <c:v>88.34</c:v>
                </c:pt>
                <c:pt idx="25">
                  <c:v>90.11</c:v>
                </c:pt>
                <c:pt idx="26">
                  <c:v>91.73</c:v>
                </c:pt>
                <c:pt idx="27">
                  <c:v>95.16</c:v>
                </c:pt>
                <c:pt idx="28">
                  <c:v>102.77</c:v>
                </c:pt>
                <c:pt idx="29">
                  <c:v>113.83</c:v>
                </c:pt>
                <c:pt idx="30">
                  <c:v>111.54</c:v>
                </c:pt>
                <c:pt idx="31">
                  <c:v>105.68</c:v>
                </c:pt>
                <c:pt idx="32">
                  <c:v>96.36</c:v>
                </c:pt>
                <c:pt idx="33">
                  <c:v>93.91</c:v>
                </c:pt>
                <c:pt idx="34">
                  <c:v>89.23</c:v>
                </c:pt>
                <c:pt idx="35">
                  <c:v>87.43</c:v>
                </c:pt>
                <c:pt idx="36">
                  <c:v>88.5</c:v>
                </c:pt>
                <c:pt idx="37">
                  <c:v>88.31</c:v>
                </c:pt>
                <c:pt idx="38">
                  <c:v>87.59</c:v>
                </c:pt>
                <c:pt idx="39">
                  <c:v>89.93</c:v>
                </c:pt>
                <c:pt idx="40">
                  <c:v>91.96</c:v>
                </c:pt>
                <c:pt idx="41">
                  <c:v>94.73</c:v>
                </c:pt>
                <c:pt idx="42">
                  <c:v>93.17</c:v>
                </c:pt>
                <c:pt idx="43">
                  <c:v>94.58</c:v>
                </c:pt>
                <c:pt idx="44">
                  <c:v>95.67</c:v>
                </c:pt>
                <c:pt idx="45">
                  <c:v>97.52</c:v>
                </c:pt>
                <c:pt idx="46">
                  <c:v>99.2</c:v>
                </c:pt>
                <c:pt idx="47">
                  <c:v>101</c:v>
                </c:pt>
                <c:pt idx="48">
                  <c:v>99.96</c:v>
                </c:pt>
                <c:pt idx="49">
                  <c:v>99.4</c:v>
                </c:pt>
                <c:pt idx="50">
                  <c:v>97.75</c:v>
                </c:pt>
                <c:pt idx="51">
                  <c:v>97.05</c:v>
                </c:pt>
                <c:pt idx="52">
                  <c:v>97.84</c:v>
                </c:pt>
                <c:pt idx="54">
                  <c:v>100.16</c:v>
                </c:pt>
                <c:pt idx="55">
                  <c:v>102.88</c:v>
                </c:pt>
                <c:pt idx="56">
                  <c:v>104.48</c:v>
                </c:pt>
                <c:pt idx="57">
                  <c:v>109.92</c:v>
                </c:pt>
                <c:pt idx="58">
                  <c:v>117.87</c:v>
                </c:pt>
                <c:pt idx="59">
                  <c:v>114.37</c:v>
                </c:pt>
                <c:pt idx="60">
                  <c:v>118.59</c:v>
                </c:pt>
                <c:pt idx="61">
                  <c:v>124.03</c:v>
                </c:pt>
                <c:pt idx="62">
                  <c:v>128.26</c:v>
                </c:pt>
                <c:pt idx="63">
                  <c:v>135.01</c:v>
                </c:pt>
                <c:pt idx="64">
                  <c:v>131.26</c:v>
                </c:pt>
                <c:pt idx="65">
                  <c:v>127.74</c:v>
                </c:pt>
                <c:pt idx="66">
                  <c:v>127.13</c:v>
                </c:pt>
                <c:pt idx="67">
                  <c:v>128.32</c:v>
                </c:pt>
                <c:pt idx="68">
                  <c:v>129.05000000000001</c:v>
                </c:pt>
                <c:pt idx="69">
                  <c:v>128.94</c:v>
                </c:pt>
                <c:pt idx="70">
                  <c:v>129.08000000000001</c:v>
                </c:pt>
                <c:pt idx="71">
                  <c:v>129.94999999999999</c:v>
                </c:pt>
                <c:pt idx="72">
                  <c:v>135.22</c:v>
                </c:pt>
                <c:pt idx="73">
                  <c:v>138.41</c:v>
                </c:pt>
                <c:pt idx="74">
                  <c:v>141.08000000000001</c:v>
                </c:pt>
                <c:pt idx="75">
                  <c:v>138.04</c:v>
                </c:pt>
                <c:pt idx="76">
                  <c:v>139.58000000000001</c:v>
                </c:pt>
                <c:pt idx="77">
                  <c:v>135.97999999999999</c:v>
                </c:pt>
                <c:pt idx="78">
                  <c:v>132.56</c:v>
                </c:pt>
                <c:pt idx="79">
                  <c:v>129.88</c:v>
                </c:pt>
                <c:pt idx="80">
                  <c:v>123.6</c:v>
                </c:pt>
                <c:pt idx="81">
                  <c:v>119.11</c:v>
                </c:pt>
                <c:pt idx="82">
                  <c:v>122.55</c:v>
                </c:pt>
                <c:pt idx="83">
                  <c:v>122.53</c:v>
                </c:pt>
                <c:pt idx="84">
                  <c:v>124.3</c:v>
                </c:pt>
                <c:pt idx="85">
                  <c:v>128.85</c:v>
                </c:pt>
                <c:pt idx="86">
                  <c:v>130.32</c:v>
                </c:pt>
                <c:pt idx="87">
                  <c:v>129.27000000000001</c:v>
                </c:pt>
                <c:pt idx="88">
                  <c:v>127.71</c:v>
                </c:pt>
                <c:pt idx="89">
                  <c:v>130.06</c:v>
                </c:pt>
                <c:pt idx="90">
                  <c:v>129.96</c:v>
                </c:pt>
                <c:pt idx="91">
                  <c:v>133.52000000000001</c:v>
                </c:pt>
                <c:pt idx="92">
                  <c:v>134.47999999999999</c:v>
                </c:pt>
                <c:pt idx="93">
                  <c:v>137.83000000000001</c:v>
                </c:pt>
                <c:pt idx="94">
                  <c:v>139.16999999999999</c:v>
                </c:pt>
                <c:pt idx="95">
                  <c:v>139.74</c:v>
                </c:pt>
                <c:pt idx="96">
                  <c:v>143.62</c:v>
                </c:pt>
                <c:pt idx="97">
                  <c:v>151.61000000000001</c:v>
                </c:pt>
                <c:pt idx="98">
                  <c:v>150.31</c:v>
                </c:pt>
                <c:pt idx="99">
                  <c:v>152.88999999999999</c:v>
                </c:pt>
                <c:pt idx="100">
                  <c:v>152.77000000000001</c:v>
                </c:pt>
                <c:pt idx="101">
                  <c:v>155.71</c:v>
                </c:pt>
                <c:pt idx="102">
                  <c:v>154.6</c:v>
                </c:pt>
                <c:pt idx="103">
                  <c:v>150.78</c:v>
                </c:pt>
                <c:pt idx="104">
                  <c:v>149.05000000000001</c:v>
                </c:pt>
                <c:pt idx="105">
                  <c:v>149.31</c:v>
                </c:pt>
                <c:pt idx="106">
                  <c:v>152.06</c:v>
                </c:pt>
                <c:pt idx="107">
                  <c:v>151.55000000000001</c:v>
                </c:pt>
                <c:pt idx="108">
                  <c:v>150.96</c:v>
                </c:pt>
                <c:pt idx="109">
                  <c:v>150.36000000000001</c:v>
                </c:pt>
                <c:pt idx="110">
                  <c:v>152</c:v>
                </c:pt>
                <c:pt idx="111">
                  <c:v>153.84</c:v>
                </c:pt>
                <c:pt idx="112">
                  <c:v>156.09</c:v>
                </c:pt>
                <c:pt idx="113">
                  <c:v>164.22</c:v>
                </c:pt>
                <c:pt idx="114">
                  <c:v>166.27</c:v>
                </c:pt>
                <c:pt idx="115">
                  <c:v>166.45</c:v>
                </c:pt>
                <c:pt idx="116">
                  <c:v>163.99</c:v>
                </c:pt>
                <c:pt idx="117">
                  <c:v>158.41999999999999</c:v>
                </c:pt>
                <c:pt idx="118">
                  <c:v>155.44</c:v>
                </c:pt>
                <c:pt idx="119">
                  <c:v>149.77000000000001</c:v>
                </c:pt>
                <c:pt idx="120">
                  <c:v>148.57</c:v>
                </c:pt>
                <c:pt idx="121">
                  <c:v>149.34</c:v>
                </c:pt>
                <c:pt idx="122">
                  <c:v>149.4</c:v>
                </c:pt>
                <c:pt idx="123">
                  <c:v>149.99</c:v>
                </c:pt>
                <c:pt idx="124">
                  <c:v>149.94999999999999</c:v>
                </c:pt>
                <c:pt idx="125">
                  <c:v>150.29</c:v>
                </c:pt>
                <c:pt idx="126">
                  <c:v>154.41999999999999</c:v>
                </c:pt>
                <c:pt idx="127">
                  <c:v>149.74</c:v>
                </c:pt>
                <c:pt idx="128">
                  <c:v>149.41999999999999</c:v>
                </c:pt>
                <c:pt idx="129">
                  <c:v>144</c:v>
                </c:pt>
                <c:pt idx="130">
                  <c:v>142.16999999999999</c:v>
                </c:pt>
                <c:pt idx="131">
                  <c:v>144.55000000000001</c:v>
                </c:pt>
                <c:pt idx="132">
                  <c:v>145.21</c:v>
                </c:pt>
                <c:pt idx="133">
                  <c:v>147.52000000000001</c:v>
                </c:pt>
                <c:pt idx="134">
                  <c:v>149.86000000000001</c:v>
                </c:pt>
                <c:pt idx="135">
                  <c:v>153.31</c:v>
                </c:pt>
                <c:pt idx="136">
                  <c:v>152.08000000000001</c:v>
                </c:pt>
                <c:pt idx="137">
                  <c:v>152.80000000000001</c:v>
                </c:pt>
                <c:pt idx="138">
                  <c:v>151.34</c:v>
                </c:pt>
                <c:pt idx="139">
                  <c:v>153.76</c:v>
                </c:pt>
                <c:pt idx="140">
                  <c:v>154.38999999999999</c:v>
                </c:pt>
                <c:pt idx="141">
                  <c:v>155.69</c:v>
                </c:pt>
                <c:pt idx="142">
                  <c:v>154.69</c:v>
                </c:pt>
                <c:pt idx="143">
                  <c:v>153.19</c:v>
                </c:pt>
                <c:pt idx="144">
                  <c:v>151.99</c:v>
                </c:pt>
                <c:pt idx="145">
                  <c:v>154.09</c:v>
                </c:pt>
                <c:pt idx="146">
                  <c:v>154.24</c:v>
                </c:pt>
                <c:pt idx="147">
                  <c:v>155.72999999999999</c:v>
                </c:pt>
                <c:pt idx="148">
                  <c:v>157.52000000000001</c:v>
                </c:pt>
                <c:pt idx="149">
                  <c:v>159.02000000000001</c:v>
                </c:pt>
                <c:pt idx="150">
                  <c:v>161.6</c:v>
                </c:pt>
                <c:pt idx="151">
                  <c:v>163.86</c:v>
                </c:pt>
                <c:pt idx="152">
                  <c:v>162.09</c:v>
                </c:pt>
                <c:pt idx="153">
                  <c:v>163.16999999999999</c:v>
                </c:pt>
                <c:pt idx="154">
                  <c:v>163.16</c:v>
                </c:pt>
                <c:pt idx="155">
                  <c:v>163.53</c:v>
                </c:pt>
                <c:pt idx="156">
                  <c:v>161.09</c:v>
                </c:pt>
                <c:pt idx="157">
                  <c:v>160.75</c:v>
                </c:pt>
                <c:pt idx="158">
                  <c:v>161.71</c:v>
                </c:pt>
                <c:pt idx="159">
                  <c:v>162.34</c:v>
                </c:pt>
                <c:pt idx="160">
                  <c:v>163.35</c:v>
                </c:pt>
                <c:pt idx="161">
                  <c:v>162.11000000000001</c:v>
                </c:pt>
                <c:pt idx="162" formatCode="#,##0.00_ ">
                  <c:v>159.33000000000001</c:v>
                </c:pt>
                <c:pt idx="163">
                  <c:v>155.43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A5-4F0C-93DF-50B02CB0A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013151"/>
        <c:axId val="174761631"/>
      </c:lineChart>
      <c:dateAx>
        <c:axId val="174013151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4761631"/>
        <c:crosses val="autoZero"/>
        <c:auto val="1"/>
        <c:lblOffset val="100"/>
        <c:baseTimeUnit val="days"/>
      </c:dateAx>
      <c:valAx>
        <c:axId val="174761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4013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国际钢铁价格指数:全球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中的图表]Sheet1'!$B$2:$B$165</c:f>
              <c:numCache>
                <c:formatCode>###,###,###,###,##0.00_ </c:formatCode>
                <c:ptCount val="164"/>
                <c:pt idx="0">
                  <c:v>128.69999999999999</c:v>
                </c:pt>
                <c:pt idx="1">
                  <c:v>127.1</c:v>
                </c:pt>
                <c:pt idx="2">
                  <c:v>126</c:v>
                </c:pt>
                <c:pt idx="3">
                  <c:v>124.7</c:v>
                </c:pt>
                <c:pt idx="4">
                  <c:v>123.3</c:v>
                </c:pt>
                <c:pt idx="5">
                  <c:v>122</c:v>
                </c:pt>
                <c:pt idx="6">
                  <c:v>121.2</c:v>
                </c:pt>
                <c:pt idx="7">
                  <c:v>119.6</c:v>
                </c:pt>
                <c:pt idx="8">
                  <c:v>118.7</c:v>
                </c:pt>
                <c:pt idx="9">
                  <c:v>117.3</c:v>
                </c:pt>
                <c:pt idx="10">
                  <c:v>115.7</c:v>
                </c:pt>
                <c:pt idx="11">
                  <c:v>116.3</c:v>
                </c:pt>
                <c:pt idx="12">
                  <c:v>117</c:v>
                </c:pt>
                <c:pt idx="13">
                  <c:v>117.7</c:v>
                </c:pt>
                <c:pt idx="14">
                  <c:v>118.9</c:v>
                </c:pt>
                <c:pt idx="15">
                  <c:v>118.6</c:v>
                </c:pt>
                <c:pt idx="16">
                  <c:v>119.1</c:v>
                </c:pt>
                <c:pt idx="17">
                  <c:v>118.2</c:v>
                </c:pt>
                <c:pt idx="18">
                  <c:v>118.4</c:v>
                </c:pt>
                <c:pt idx="19">
                  <c:v>118.6</c:v>
                </c:pt>
                <c:pt idx="20">
                  <c:v>119.3</c:v>
                </c:pt>
                <c:pt idx="21">
                  <c:v>120.7</c:v>
                </c:pt>
                <c:pt idx="22">
                  <c:v>122.3</c:v>
                </c:pt>
                <c:pt idx="23">
                  <c:v>129.30000000000001</c:v>
                </c:pt>
                <c:pt idx="24">
                  <c:v>129.4</c:v>
                </c:pt>
                <c:pt idx="25">
                  <c:v>130.9</c:v>
                </c:pt>
                <c:pt idx="26">
                  <c:v>133.30000000000001</c:v>
                </c:pt>
                <c:pt idx="27">
                  <c:v>137.4</c:v>
                </c:pt>
                <c:pt idx="28">
                  <c:v>144.4</c:v>
                </c:pt>
                <c:pt idx="29">
                  <c:v>153.5</c:v>
                </c:pt>
                <c:pt idx="30">
                  <c:v>155.69999999999999</c:v>
                </c:pt>
                <c:pt idx="31">
                  <c:v>157.6</c:v>
                </c:pt>
                <c:pt idx="32">
                  <c:v>153.69999999999999</c:v>
                </c:pt>
                <c:pt idx="33">
                  <c:v>152.30000000000001</c:v>
                </c:pt>
                <c:pt idx="34">
                  <c:v>150.30000000000001</c:v>
                </c:pt>
                <c:pt idx="35">
                  <c:v>149.19999999999999</c:v>
                </c:pt>
                <c:pt idx="36">
                  <c:v>149.4</c:v>
                </c:pt>
                <c:pt idx="37">
                  <c:v>148.19999999999999</c:v>
                </c:pt>
                <c:pt idx="38">
                  <c:v>146.80000000000001</c:v>
                </c:pt>
                <c:pt idx="39">
                  <c:v>147.69999999999999</c:v>
                </c:pt>
                <c:pt idx="40">
                  <c:v>148.6</c:v>
                </c:pt>
                <c:pt idx="41">
                  <c:v>149.69999999999999</c:v>
                </c:pt>
                <c:pt idx="42">
                  <c:v>147.6</c:v>
                </c:pt>
                <c:pt idx="43">
                  <c:v>147.6</c:v>
                </c:pt>
                <c:pt idx="44">
                  <c:v>147.9</c:v>
                </c:pt>
                <c:pt idx="45">
                  <c:v>148.80000000000001</c:v>
                </c:pt>
                <c:pt idx="46">
                  <c:v>149.5</c:v>
                </c:pt>
                <c:pt idx="47">
                  <c:v>149.9</c:v>
                </c:pt>
                <c:pt idx="48">
                  <c:v>149.1</c:v>
                </c:pt>
                <c:pt idx="49">
                  <c:v>148.6</c:v>
                </c:pt>
                <c:pt idx="50">
                  <c:v>147.19999999999999</c:v>
                </c:pt>
                <c:pt idx="51">
                  <c:v>146.80000000000001</c:v>
                </c:pt>
                <c:pt idx="52">
                  <c:v>146.4</c:v>
                </c:pt>
                <c:pt idx="53">
                  <c:v>146.1</c:v>
                </c:pt>
                <c:pt idx="54">
                  <c:v>145.9</c:v>
                </c:pt>
                <c:pt idx="55">
                  <c:v>146.69999999999999</c:v>
                </c:pt>
                <c:pt idx="56">
                  <c:v>147.1</c:v>
                </c:pt>
                <c:pt idx="57">
                  <c:v>151.4</c:v>
                </c:pt>
                <c:pt idx="58">
                  <c:v>157.1</c:v>
                </c:pt>
                <c:pt idx="59">
                  <c:v>158.5</c:v>
                </c:pt>
                <c:pt idx="60">
                  <c:v>162.19999999999999</c:v>
                </c:pt>
                <c:pt idx="61">
                  <c:v>169.3</c:v>
                </c:pt>
                <c:pt idx="62">
                  <c:v>173.7</c:v>
                </c:pt>
                <c:pt idx="63">
                  <c:v>178.4</c:v>
                </c:pt>
                <c:pt idx="64">
                  <c:v>176.9</c:v>
                </c:pt>
                <c:pt idx="65">
                  <c:v>175.3</c:v>
                </c:pt>
                <c:pt idx="66">
                  <c:v>175</c:v>
                </c:pt>
                <c:pt idx="67">
                  <c:v>177.7</c:v>
                </c:pt>
                <c:pt idx="68">
                  <c:v>179.3</c:v>
                </c:pt>
                <c:pt idx="69">
                  <c:v>179.3</c:v>
                </c:pt>
                <c:pt idx="70">
                  <c:v>179</c:v>
                </c:pt>
                <c:pt idx="71">
                  <c:v>179.7</c:v>
                </c:pt>
                <c:pt idx="72">
                  <c:v>181.7</c:v>
                </c:pt>
                <c:pt idx="73">
                  <c:v>184.1</c:v>
                </c:pt>
                <c:pt idx="74">
                  <c:v>186.2</c:v>
                </c:pt>
                <c:pt idx="75">
                  <c:v>185.8</c:v>
                </c:pt>
                <c:pt idx="76">
                  <c:v>187.1</c:v>
                </c:pt>
                <c:pt idx="77">
                  <c:v>185.9</c:v>
                </c:pt>
                <c:pt idx="78">
                  <c:v>184.1</c:v>
                </c:pt>
                <c:pt idx="79">
                  <c:v>182.2</c:v>
                </c:pt>
                <c:pt idx="80">
                  <c:v>178.8</c:v>
                </c:pt>
                <c:pt idx="81">
                  <c:v>175.6</c:v>
                </c:pt>
                <c:pt idx="82">
                  <c:v>175.6</c:v>
                </c:pt>
                <c:pt idx="83">
                  <c:v>175.6</c:v>
                </c:pt>
                <c:pt idx="84">
                  <c:v>176.3</c:v>
                </c:pt>
                <c:pt idx="85">
                  <c:v>179.3</c:v>
                </c:pt>
                <c:pt idx="86">
                  <c:v>177.3</c:v>
                </c:pt>
                <c:pt idx="87">
                  <c:v>176.3</c:v>
                </c:pt>
                <c:pt idx="88">
                  <c:v>174.3</c:v>
                </c:pt>
                <c:pt idx="89">
                  <c:v>174.9</c:v>
                </c:pt>
                <c:pt idx="90">
                  <c:v>174.6</c:v>
                </c:pt>
                <c:pt idx="91">
                  <c:v>172.2</c:v>
                </c:pt>
                <c:pt idx="92">
                  <c:v>176.7</c:v>
                </c:pt>
                <c:pt idx="93">
                  <c:v>179.4</c:v>
                </c:pt>
                <c:pt idx="94">
                  <c:v>178.9</c:v>
                </c:pt>
                <c:pt idx="95">
                  <c:v>181.3</c:v>
                </c:pt>
                <c:pt idx="96">
                  <c:v>184.6</c:v>
                </c:pt>
                <c:pt idx="97">
                  <c:v>190</c:v>
                </c:pt>
                <c:pt idx="98">
                  <c:v>191</c:v>
                </c:pt>
                <c:pt idx="99">
                  <c:v>193.3</c:v>
                </c:pt>
                <c:pt idx="100">
                  <c:v>194.7</c:v>
                </c:pt>
                <c:pt idx="101">
                  <c:v>198.3</c:v>
                </c:pt>
                <c:pt idx="102">
                  <c:v>198.3</c:v>
                </c:pt>
                <c:pt idx="103">
                  <c:v>195.7</c:v>
                </c:pt>
                <c:pt idx="104">
                  <c:v>193.9</c:v>
                </c:pt>
                <c:pt idx="105">
                  <c:v>193.5</c:v>
                </c:pt>
                <c:pt idx="106">
                  <c:v>193.7</c:v>
                </c:pt>
                <c:pt idx="107">
                  <c:v>193.3</c:v>
                </c:pt>
                <c:pt idx="108">
                  <c:v>193</c:v>
                </c:pt>
                <c:pt idx="109">
                  <c:v>192.5</c:v>
                </c:pt>
                <c:pt idx="110">
                  <c:v>193.1</c:v>
                </c:pt>
                <c:pt idx="111">
                  <c:v>193.8</c:v>
                </c:pt>
                <c:pt idx="112">
                  <c:v>196.2</c:v>
                </c:pt>
                <c:pt idx="113">
                  <c:v>200.6</c:v>
                </c:pt>
                <c:pt idx="114">
                  <c:v>202.2</c:v>
                </c:pt>
                <c:pt idx="115">
                  <c:v>203.2</c:v>
                </c:pt>
                <c:pt idx="116">
                  <c:v>202.7</c:v>
                </c:pt>
                <c:pt idx="117">
                  <c:v>200</c:v>
                </c:pt>
                <c:pt idx="118">
                  <c:v>198.5</c:v>
                </c:pt>
                <c:pt idx="119">
                  <c:v>196.6</c:v>
                </c:pt>
                <c:pt idx="120">
                  <c:v>196.9</c:v>
                </c:pt>
                <c:pt idx="121">
                  <c:v>198.7</c:v>
                </c:pt>
                <c:pt idx="122">
                  <c:v>200.5</c:v>
                </c:pt>
                <c:pt idx="123">
                  <c:v>200.9</c:v>
                </c:pt>
                <c:pt idx="125">
                  <c:v>202.3</c:v>
                </c:pt>
                <c:pt idx="126">
                  <c:v>205.8</c:v>
                </c:pt>
                <c:pt idx="127">
                  <c:v>204.1</c:v>
                </c:pt>
                <c:pt idx="128">
                  <c:v>205.3</c:v>
                </c:pt>
                <c:pt idx="129">
                  <c:v>202.3</c:v>
                </c:pt>
                <c:pt idx="130">
                  <c:v>202.4</c:v>
                </c:pt>
                <c:pt idx="131">
                  <c:v>203.9</c:v>
                </c:pt>
                <c:pt idx="132">
                  <c:v>204.6</c:v>
                </c:pt>
                <c:pt idx="133">
                  <c:v>205.1</c:v>
                </c:pt>
                <c:pt idx="134">
                  <c:v>206.3</c:v>
                </c:pt>
                <c:pt idx="135">
                  <c:v>208.3</c:v>
                </c:pt>
                <c:pt idx="136">
                  <c:v>207.4</c:v>
                </c:pt>
                <c:pt idx="137">
                  <c:v>207.7</c:v>
                </c:pt>
                <c:pt idx="138">
                  <c:v>206.8</c:v>
                </c:pt>
                <c:pt idx="139">
                  <c:v>208</c:v>
                </c:pt>
                <c:pt idx="140">
                  <c:v>208.2</c:v>
                </c:pt>
                <c:pt idx="141">
                  <c:v>208.7</c:v>
                </c:pt>
                <c:pt idx="142">
                  <c:v>208</c:v>
                </c:pt>
                <c:pt idx="143">
                  <c:v>207.9</c:v>
                </c:pt>
                <c:pt idx="144">
                  <c:v>208</c:v>
                </c:pt>
                <c:pt idx="145">
                  <c:v>209.9</c:v>
                </c:pt>
                <c:pt idx="146">
                  <c:v>209.9</c:v>
                </c:pt>
                <c:pt idx="147">
                  <c:v>211.5</c:v>
                </c:pt>
                <c:pt idx="148">
                  <c:v>212.4</c:v>
                </c:pt>
                <c:pt idx="149">
                  <c:v>215.8</c:v>
                </c:pt>
                <c:pt idx="150">
                  <c:v>215.2</c:v>
                </c:pt>
                <c:pt idx="151">
                  <c:v>215.2</c:v>
                </c:pt>
                <c:pt idx="152">
                  <c:v>215</c:v>
                </c:pt>
                <c:pt idx="153">
                  <c:v>216.2</c:v>
                </c:pt>
                <c:pt idx="154">
                  <c:v>216.3</c:v>
                </c:pt>
                <c:pt idx="155">
                  <c:v>214.7</c:v>
                </c:pt>
                <c:pt idx="156">
                  <c:v>215.5</c:v>
                </c:pt>
                <c:pt idx="158">
                  <c:v>211.7</c:v>
                </c:pt>
                <c:pt idx="159">
                  <c:v>213.2</c:v>
                </c:pt>
                <c:pt idx="160">
                  <c:v>214.7</c:v>
                </c:pt>
                <c:pt idx="161">
                  <c:v>212.4</c:v>
                </c:pt>
                <c:pt idx="162" formatCode="#,##0.00_ ">
                  <c:v>210.74</c:v>
                </c:pt>
                <c:pt idx="163">
                  <c:v>207.6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A5-4F0C-93DF-50B02CB0A7D0}"/>
            </c:ext>
          </c:extLst>
        </c:ser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国际钢铁价格指数:北美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中的图表]Sheet1'!$C$2:$C$165</c:f>
              <c:numCache>
                <c:formatCode>###,###,###,###,##0.00_ </c:formatCode>
                <c:ptCount val="164"/>
                <c:pt idx="0">
                  <c:v>140.6</c:v>
                </c:pt>
                <c:pt idx="1">
                  <c:v>138.4</c:v>
                </c:pt>
                <c:pt idx="2">
                  <c:v>136.6</c:v>
                </c:pt>
                <c:pt idx="3">
                  <c:v>133.69999999999999</c:v>
                </c:pt>
                <c:pt idx="4">
                  <c:v>132.6</c:v>
                </c:pt>
                <c:pt idx="5">
                  <c:v>130.9</c:v>
                </c:pt>
                <c:pt idx="6">
                  <c:v>129.80000000000001</c:v>
                </c:pt>
                <c:pt idx="7">
                  <c:v>127.5</c:v>
                </c:pt>
                <c:pt idx="8">
                  <c:v>127.5</c:v>
                </c:pt>
                <c:pt idx="9">
                  <c:v>123.9</c:v>
                </c:pt>
                <c:pt idx="10">
                  <c:v>122.4</c:v>
                </c:pt>
                <c:pt idx="11">
                  <c:v>123.7</c:v>
                </c:pt>
                <c:pt idx="12">
                  <c:v>123.7</c:v>
                </c:pt>
                <c:pt idx="13">
                  <c:v>123.7</c:v>
                </c:pt>
                <c:pt idx="14">
                  <c:v>126.9</c:v>
                </c:pt>
                <c:pt idx="15">
                  <c:v>129.6</c:v>
                </c:pt>
                <c:pt idx="16">
                  <c:v>131.6</c:v>
                </c:pt>
                <c:pt idx="17">
                  <c:v>131.6</c:v>
                </c:pt>
                <c:pt idx="18">
                  <c:v>131.6</c:v>
                </c:pt>
                <c:pt idx="19">
                  <c:v>132.30000000000001</c:v>
                </c:pt>
                <c:pt idx="20">
                  <c:v>131.9</c:v>
                </c:pt>
                <c:pt idx="21">
                  <c:v>132.6</c:v>
                </c:pt>
                <c:pt idx="22">
                  <c:v>133.5</c:v>
                </c:pt>
                <c:pt idx="23">
                  <c:v>135.80000000000001</c:v>
                </c:pt>
                <c:pt idx="24">
                  <c:v>137.5</c:v>
                </c:pt>
                <c:pt idx="25">
                  <c:v>137.5</c:v>
                </c:pt>
                <c:pt idx="26">
                  <c:v>139.69999999999999</c:v>
                </c:pt>
                <c:pt idx="27">
                  <c:v>145.30000000000001</c:v>
                </c:pt>
                <c:pt idx="28">
                  <c:v>151.69999999999999</c:v>
                </c:pt>
                <c:pt idx="29">
                  <c:v>158.19999999999999</c:v>
                </c:pt>
                <c:pt idx="30">
                  <c:v>160.4</c:v>
                </c:pt>
                <c:pt idx="31">
                  <c:v>174.7</c:v>
                </c:pt>
                <c:pt idx="32">
                  <c:v>180.2</c:v>
                </c:pt>
                <c:pt idx="33">
                  <c:v>180.8</c:v>
                </c:pt>
                <c:pt idx="34">
                  <c:v>184.3</c:v>
                </c:pt>
                <c:pt idx="35">
                  <c:v>186.4</c:v>
                </c:pt>
                <c:pt idx="36">
                  <c:v>186.4</c:v>
                </c:pt>
                <c:pt idx="37">
                  <c:v>185.6</c:v>
                </c:pt>
                <c:pt idx="38">
                  <c:v>183.7</c:v>
                </c:pt>
                <c:pt idx="39">
                  <c:v>183</c:v>
                </c:pt>
                <c:pt idx="40">
                  <c:v>181.5</c:v>
                </c:pt>
                <c:pt idx="41">
                  <c:v>180.9</c:v>
                </c:pt>
                <c:pt idx="42">
                  <c:v>179.3</c:v>
                </c:pt>
                <c:pt idx="43">
                  <c:v>179.3</c:v>
                </c:pt>
                <c:pt idx="44">
                  <c:v>177.1</c:v>
                </c:pt>
                <c:pt idx="45">
                  <c:v>176.8</c:v>
                </c:pt>
                <c:pt idx="46">
                  <c:v>174.6</c:v>
                </c:pt>
                <c:pt idx="47">
                  <c:v>172.8</c:v>
                </c:pt>
                <c:pt idx="48">
                  <c:v>169.6</c:v>
                </c:pt>
                <c:pt idx="49">
                  <c:v>167.8</c:v>
                </c:pt>
                <c:pt idx="50">
                  <c:v>166.7</c:v>
                </c:pt>
                <c:pt idx="51">
                  <c:v>162.5</c:v>
                </c:pt>
                <c:pt idx="52">
                  <c:v>159.6</c:v>
                </c:pt>
                <c:pt idx="53">
                  <c:v>156.69999999999999</c:v>
                </c:pt>
                <c:pt idx="54">
                  <c:v>150.1</c:v>
                </c:pt>
                <c:pt idx="55">
                  <c:v>148.19999999999999</c:v>
                </c:pt>
                <c:pt idx="56">
                  <c:v>147.80000000000001</c:v>
                </c:pt>
                <c:pt idx="57">
                  <c:v>150.5</c:v>
                </c:pt>
                <c:pt idx="58">
                  <c:v>153.6</c:v>
                </c:pt>
                <c:pt idx="59">
                  <c:v>161.5</c:v>
                </c:pt>
                <c:pt idx="60">
                  <c:v>163.19999999999999</c:v>
                </c:pt>
                <c:pt idx="61">
                  <c:v>166.9</c:v>
                </c:pt>
                <c:pt idx="62">
                  <c:v>174.5</c:v>
                </c:pt>
                <c:pt idx="63">
                  <c:v>176.2</c:v>
                </c:pt>
                <c:pt idx="64">
                  <c:v>176.3</c:v>
                </c:pt>
                <c:pt idx="65">
                  <c:v>176.3</c:v>
                </c:pt>
                <c:pt idx="66">
                  <c:v>176.3</c:v>
                </c:pt>
                <c:pt idx="67">
                  <c:v>181.1</c:v>
                </c:pt>
                <c:pt idx="68">
                  <c:v>184.1</c:v>
                </c:pt>
                <c:pt idx="69">
                  <c:v>184.7</c:v>
                </c:pt>
                <c:pt idx="70">
                  <c:v>185.5</c:v>
                </c:pt>
                <c:pt idx="71">
                  <c:v>185.5</c:v>
                </c:pt>
                <c:pt idx="72">
                  <c:v>181.4</c:v>
                </c:pt>
                <c:pt idx="73">
                  <c:v>182.7</c:v>
                </c:pt>
                <c:pt idx="74">
                  <c:v>185.2</c:v>
                </c:pt>
                <c:pt idx="75">
                  <c:v>187.7</c:v>
                </c:pt>
                <c:pt idx="76">
                  <c:v>189.2</c:v>
                </c:pt>
                <c:pt idx="77">
                  <c:v>191.3</c:v>
                </c:pt>
                <c:pt idx="78">
                  <c:v>190</c:v>
                </c:pt>
                <c:pt idx="79">
                  <c:v>190</c:v>
                </c:pt>
                <c:pt idx="80">
                  <c:v>190.1</c:v>
                </c:pt>
                <c:pt idx="81">
                  <c:v>189.9</c:v>
                </c:pt>
                <c:pt idx="82">
                  <c:v>189.9</c:v>
                </c:pt>
                <c:pt idx="83">
                  <c:v>188</c:v>
                </c:pt>
                <c:pt idx="84">
                  <c:v>184.4</c:v>
                </c:pt>
                <c:pt idx="85">
                  <c:v>182.7</c:v>
                </c:pt>
                <c:pt idx="86">
                  <c:v>180.3</c:v>
                </c:pt>
                <c:pt idx="87">
                  <c:v>177.8</c:v>
                </c:pt>
                <c:pt idx="88">
                  <c:v>177.6</c:v>
                </c:pt>
                <c:pt idx="89">
                  <c:v>178.3</c:v>
                </c:pt>
                <c:pt idx="90">
                  <c:v>179.7</c:v>
                </c:pt>
                <c:pt idx="91">
                  <c:v>180.8</c:v>
                </c:pt>
                <c:pt idx="92">
                  <c:v>181.6</c:v>
                </c:pt>
                <c:pt idx="93">
                  <c:v>183.2</c:v>
                </c:pt>
                <c:pt idx="94">
                  <c:v>183.2</c:v>
                </c:pt>
                <c:pt idx="95">
                  <c:v>182.1</c:v>
                </c:pt>
                <c:pt idx="96">
                  <c:v>182.6</c:v>
                </c:pt>
                <c:pt idx="97">
                  <c:v>183.9</c:v>
                </c:pt>
                <c:pt idx="98">
                  <c:v>183.8</c:v>
                </c:pt>
                <c:pt idx="99">
                  <c:v>183.5</c:v>
                </c:pt>
                <c:pt idx="100">
                  <c:v>190.8</c:v>
                </c:pt>
                <c:pt idx="101">
                  <c:v>192.9</c:v>
                </c:pt>
                <c:pt idx="102">
                  <c:v>185.7</c:v>
                </c:pt>
                <c:pt idx="103">
                  <c:v>185.7</c:v>
                </c:pt>
                <c:pt idx="104">
                  <c:v>183.6</c:v>
                </c:pt>
                <c:pt idx="105">
                  <c:v>177.8</c:v>
                </c:pt>
                <c:pt idx="106">
                  <c:v>177.8</c:v>
                </c:pt>
                <c:pt idx="107">
                  <c:v>176.6</c:v>
                </c:pt>
                <c:pt idx="108">
                  <c:v>176.8</c:v>
                </c:pt>
                <c:pt idx="109">
                  <c:v>177.2</c:v>
                </c:pt>
                <c:pt idx="110">
                  <c:v>177.2</c:v>
                </c:pt>
                <c:pt idx="111">
                  <c:v>177</c:v>
                </c:pt>
                <c:pt idx="112">
                  <c:v>178.3</c:v>
                </c:pt>
                <c:pt idx="113">
                  <c:v>180.4</c:v>
                </c:pt>
                <c:pt idx="114">
                  <c:v>179.7</c:v>
                </c:pt>
                <c:pt idx="115">
                  <c:v>182.6</c:v>
                </c:pt>
                <c:pt idx="116">
                  <c:v>186</c:v>
                </c:pt>
                <c:pt idx="117">
                  <c:v>186.3</c:v>
                </c:pt>
                <c:pt idx="118">
                  <c:v>187.7</c:v>
                </c:pt>
                <c:pt idx="119">
                  <c:v>190.5</c:v>
                </c:pt>
                <c:pt idx="120">
                  <c:v>193.2</c:v>
                </c:pt>
                <c:pt idx="121">
                  <c:v>198.8</c:v>
                </c:pt>
                <c:pt idx="122">
                  <c:v>202.3</c:v>
                </c:pt>
                <c:pt idx="123">
                  <c:v>201.7</c:v>
                </c:pt>
                <c:pt idx="125">
                  <c:v>206.6</c:v>
                </c:pt>
                <c:pt idx="126">
                  <c:v>211.4</c:v>
                </c:pt>
                <c:pt idx="127">
                  <c:v>214.9</c:v>
                </c:pt>
                <c:pt idx="128">
                  <c:v>222.7</c:v>
                </c:pt>
                <c:pt idx="129">
                  <c:v>225.1</c:v>
                </c:pt>
                <c:pt idx="130">
                  <c:v>230.7</c:v>
                </c:pt>
                <c:pt idx="131">
                  <c:v>233.2</c:v>
                </c:pt>
                <c:pt idx="132">
                  <c:v>235.1</c:v>
                </c:pt>
                <c:pt idx="133">
                  <c:v>234.3</c:v>
                </c:pt>
                <c:pt idx="134">
                  <c:v>235.1</c:v>
                </c:pt>
                <c:pt idx="135">
                  <c:v>235.4</c:v>
                </c:pt>
                <c:pt idx="136">
                  <c:v>235.7</c:v>
                </c:pt>
                <c:pt idx="137">
                  <c:v>235.7</c:v>
                </c:pt>
                <c:pt idx="138">
                  <c:v>236.4</c:v>
                </c:pt>
                <c:pt idx="139">
                  <c:v>236.7</c:v>
                </c:pt>
                <c:pt idx="140">
                  <c:v>236.7</c:v>
                </c:pt>
                <c:pt idx="141">
                  <c:v>237.8</c:v>
                </c:pt>
                <c:pt idx="142">
                  <c:v>239.9</c:v>
                </c:pt>
                <c:pt idx="143">
                  <c:v>239.6</c:v>
                </c:pt>
                <c:pt idx="144">
                  <c:v>241.3</c:v>
                </c:pt>
                <c:pt idx="145">
                  <c:v>241.3</c:v>
                </c:pt>
                <c:pt idx="146">
                  <c:v>241.3</c:v>
                </c:pt>
                <c:pt idx="147">
                  <c:v>241.3</c:v>
                </c:pt>
                <c:pt idx="148">
                  <c:v>234.6</c:v>
                </c:pt>
                <c:pt idx="149">
                  <c:v>240.2</c:v>
                </c:pt>
                <c:pt idx="150">
                  <c:v>240.3</c:v>
                </c:pt>
                <c:pt idx="151">
                  <c:v>240.3</c:v>
                </c:pt>
                <c:pt idx="152">
                  <c:v>240.3</c:v>
                </c:pt>
                <c:pt idx="153">
                  <c:v>240.3</c:v>
                </c:pt>
                <c:pt idx="154">
                  <c:v>240.3</c:v>
                </c:pt>
                <c:pt idx="155">
                  <c:v>240.3</c:v>
                </c:pt>
                <c:pt idx="156">
                  <c:v>241.1</c:v>
                </c:pt>
                <c:pt idx="158">
                  <c:v>222.5</c:v>
                </c:pt>
                <c:pt idx="159">
                  <c:v>226.8</c:v>
                </c:pt>
                <c:pt idx="160">
                  <c:v>228.8</c:v>
                </c:pt>
                <c:pt idx="161">
                  <c:v>228.8</c:v>
                </c:pt>
                <c:pt idx="162" formatCode="#,##0.00_ ">
                  <c:v>230.15</c:v>
                </c:pt>
                <c:pt idx="163">
                  <c:v>227.2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A5-4F0C-93DF-50B02CB0A7D0}"/>
            </c:ext>
          </c:extLst>
        </c:ser>
        <c:ser>
          <c:idx val="2"/>
          <c:order val="2"/>
          <c:tx>
            <c:strRef>
              <c:f>'[Microsoft PowerPoint 中的图表]Sheet1'!$D$1</c:f>
              <c:strCache>
                <c:ptCount val="1"/>
                <c:pt idx="0">
                  <c:v>国际钢铁价格指数:欧洲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中的图表]Sheet1'!$D$2:$D$165</c:f>
              <c:numCache>
                <c:formatCode>###,###,###,###,##0.00_ </c:formatCode>
                <c:ptCount val="164"/>
                <c:pt idx="0">
                  <c:v>112.9</c:v>
                </c:pt>
                <c:pt idx="1">
                  <c:v>111</c:v>
                </c:pt>
                <c:pt idx="2">
                  <c:v>109.2</c:v>
                </c:pt>
                <c:pt idx="3">
                  <c:v>108.4</c:v>
                </c:pt>
                <c:pt idx="4">
                  <c:v>107.2</c:v>
                </c:pt>
                <c:pt idx="5">
                  <c:v>105.8</c:v>
                </c:pt>
                <c:pt idx="6">
                  <c:v>106.2</c:v>
                </c:pt>
                <c:pt idx="7">
                  <c:v>105.3</c:v>
                </c:pt>
                <c:pt idx="8">
                  <c:v>104.6</c:v>
                </c:pt>
                <c:pt idx="9">
                  <c:v>105.1</c:v>
                </c:pt>
                <c:pt idx="10">
                  <c:v>103.4</c:v>
                </c:pt>
                <c:pt idx="11">
                  <c:v>103.5</c:v>
                </c:pt>
                <c:pt idx="12">
                  <c:v>103.5</c:v>
                </c:pt>
                <c:pt idx="13">
                  <c:v>103.5</c:v>
                </c:pt>
                <c:pt idx="14">
                  <c:v>103.5</c:v>
                </c:pt>
                <c:pt idx="15">
                  <c:v>102.4</c:v>
                </c:pt>
                <c:pt idx="16">
                  <c:v>102.7</c:v>
                </c:pt>
                <c:pt idx="17">
                  <c:v>100.7</c:v>
                </c:pt>
                <c:pt idx="18">
                  <c:v>101.2</c:v>
                </c:pt>
                <c:pt idx="19">
                  <c:v>101.2</c:v>
                </c:pt>
                <c:pt idx="20">
                  <c:v>100.8</c:v>
                </c:pt>
                <c:pt idx="21">
                  <c:v>101.6</c:v>
                </c:pt>
                <c:pt idx="22">
                  <c:v>101.4</c:v>
                </c:pt>
                <c:pt idx="23">
                  <c:v>103.5</c:v>
                </c:pt>
                <c:pt idx="24">
                  <c:v>106.3</c:v>
                </c:pt>
                <c:pt idx="25">
                  <c:v>108.2</c:v>
                </c:pt>
                <c:pt idx="26">
                  <c:v>110.8</c:v>
                </c:pt>
                <c:pt idx="27">
                  <c:v>113.6</c:v>
                </c:pt>
                <c:pt idx="28">
                  <c:v>117.7</c:v>
                </c:pt>
                <c:pt idx="29">
                  <c:v>123.7</c:v>
                </c:pt>
                <c:pt idx="30">
                  <c:v>131.30000000000001</c:v>
                </c:pt>
                <c:pt idx="31">
                  <c:v>137</c:v>
                </c:pt>
                <c:pt idx="32">
                  <c:v>137.9</c:v>
                </c:pt>
                <c:pt idx="33">
                  <c:v>138.30000000000001</c:v>
                </c:pt>
                <c:pt idx="34">
                  <c:v>138.69999999999999</c:v>
                </c:pt>
                <c:pt idx="35">
                  <c:v>138.1</c:v>
                </c:pt>
                <c:pt idx="36">
                  <c:v>136.69999999999999</c:v>
                </c:pt>
                <c:pt idx="37">
                  <c:v>135.4</c:v>
                </c:pt>
                <c:pt idx="38">
                  <c:v>133.69999999999999</c:v>
                </c:pt>
                <c:pt idx="39">
                  <c:v>132.9</c:v>
                </c:pt>
                <c:pt idx="40">
                  <c:v>133</c:v>
                </c:pt>
                <c:pt idx="41">
                  <c:v>132.30000000000001</c:v>
                </c:pt>
                <c:pt idx="42">
                  <c:v>131.30000000000001</c:v>
                </c:pt>
                <c:pt idx="43">
                  <c:v>131.30000000000001</c:v>
                </c:pt>
                <c:pt idx="44">
                  <c:v>129.4</c:v>
                </c:pt>
                <c:pt idx="45">
                  <c:v>129.30000000000001</c:v>
                </c:pt>
                <c:pt idx="46">
                  <c:v>129.6</c:v>
                </c:pt>
                <c:pt idx="47">
                  <c:v>129.1</c:v>
                </c:pt>
                <c:pt idx="48">
                  <c:v>129</c:v>
                </c:pt>
                <c:pt idx="49">
                  <c:v>129.19999999999999</c:v>
                </c:pt>
                <c:pt idx="50">
                  <c:v>129.19999999999999</c:v>
                </c:pt>
                <c:pt idx="51">
                  <c:v>130.4</c:v>
                </c:pt>
                <c:pt idx="52">
                  <c:v>129.6</c:v>
                </c:pt>
                <c:pt idx="53">
                  <c:v>129.6</c:v>
                </c:pt>
                <c:pt idx="54">
                  <c:v>129.69999999999999</c:v>
                </c:pt>
                <c:pt idx="55">
                  <c:v>129.4</c:v>
                </c:pt>
                <c:pt idx="56">
                  <c:v>129.69999999999999</c:v>
                </c:pt>
                <c:pt idx="57">
                  <c:v>130.19999999999999</c:v>
                </c:pt>
                <c:pt idx="58">
                  <c:v>133.30000000000001</c:v>
                </c:pt>
                <c:pt idx="59">
                  <c:v>138.30000000000001</c:v>
                </c:pt>
                <c:pt idx="60">
                  <c:v>141.80000000000001</c:v>
                </c:pt>
                <c:pt idx="61">
                  <c:v>149.69999999999999</c:v>
                </c:pt>
                <c:pt idx="62">
                  <c:v>152.30000000000001</c:v>
                </c:pt>
                <c:pt idx="63">
                  <c:v>154.5</c:v>
                </c:pt>
                <c:pt idx="64">
                  <c:v>154.9</c:v>
                </c:pt>
                <c:pt idx="65">
                  <c:v>154.9</c:v>
                </c:pt>
                <c:pt idx="66">
                  <c:v>154.9</c:v>
                </c:pt>
                <c:pt idx="67">
                  <c:v>157.1</c:v>
                </c:pt>
                <c:pt idx="68">
                  <c:v>158.4</c:v>
                </c:pt>
                <c:pt idx="69">
                  <c:v>158.30000000000001</c:v>
                </c:pt>
                <c:pt idx="70">
                  <c:v>157.5</c:v>
                </c:pt>
                <c:pt idx="71">
                  <c:v>157.80000000000001</c:v>
                </c:pt>
                <c:pt idx="72">
                  <c:v>157</c:v>
                </c:pt>
                <c:pt idx="73">
                  <c:v>157.80000000000001</c:v>
                </c:pt>
                <c:pt idx="74">
                  <c:v>157.5</c:v>
                </c:pt>
                <c:pt idx="75">
                  <c:v>159.5</c:v>
                </c:pt>
                <c:pt idx="76">
                  <c:v>159.6</c:v>
                </c:pt>
                <c:pt idx="77">
                  <c:v>159.80000000000001</c:v>
                </c:pt>
                <c:pt idx="78">
                  <c:v>159.80000000000001</c:v>
                </c:pt>
                <c:pt idx="79">
                  <c:v>157.4</c:v>
                </c:pt>
                <c:pt idx="80">
                  <c:v>157</c:v>
                </c:pt>
                <c:pt idx="81">
                  <c:v>155.5</c:v>
                </c:pt>
                <c:pt idx="82">
                  <c:v>155.5</c:v>
                </c:pt>
                <c:pt idx="83">
                  <c:v>154.69999999999999</c:v>
                </c:pt>
                <c:pt idx="84">
                  <c:v>152.4</c:v>
                </c:pt>
                <c:pt idx="85">
                  <c:v>151.9</c:v>
                </c:pt>
                <c:pt idx="86">
                  <c:v>148.80000000000001</c:v>
                </c:pt>
                <c:pt idx="87">
                  <c:v>148.5</c:v>
                </c:pt>
                <c:pt idx="88">
                  <c:v>146.69999999999999</c:v>
                </c:pt>
                <c:pt idx="89">
                  <c:v>145.1</c:v>
                </c:pt>
                <c:pt idx="90">
                  <c:v>144.30000000000001</c:v>
                </c:pt>
                <c:pt idx="91">
                  <c:v>143.9</c:v>
                </c:pt>
                <c:pt idx="92">
                  <c:v>142.6</c:v>
                </c:pt>
                <c:pt idx="93">
                  <c:v>144.1</c:v>
                </c:pt>
                <c:pt idx="94">
                  <c:v>144.1</c:v>
                </c:pt>
                <c:pt idx="95">
                  <c:v>145.6</c:v>
                </c:pt>
                <c:pt idx="96">
                  <c:v>148.1</c:v>
                </c:pt>
                <c:pt idx="97">
                  <c:v>150.80000000000001</c:v>
                </c:pt>
                <c:pt idx="98">
                  <c:v>154</c:v>
                </c:pt>
                <c:pt idx="99">
                  <c:v>155.5</c:v>
                </c:pt>
                <c:pt idx="100">
                  <c:v>155.5</c:v>
                </c:pt>
                <c:pt idx="101">
                  <c:v>158.5</c:v>
                </c:pt>
                <c:pt idx="102">
                  <c:v>160.69999999999999</c:v>
                </c:pt>
                <c:pt idx="103">
                  <c:v>160.80000000000001</c:v>
                </c:pt>
                <c:pt idx="104">
                  <c:v>160.30000000000001</c:v>
                </c:pt>
                <c:pt idx="105">
                  <c:v>160.80000000000001</c:v>
                </c:pt>
                <c:pt idx="106">
                  <c:v>159.80000000000001</c:v>
                </c:pt>
                <c:pt idx="107">
                  <c:v>159.1</c:v>
                </c:pt>
                <c:pt idx="108">
                  <c:v>159.1</c:v>
                </c:pt>
                <c:pt idx="109">
                  <c:v>158.69999999999999</c:v>
                </c:pt>
                <c:pt idx="110">
                  <c:v>158.4</c:v>
                </c:pt>
                <c:pt idx="111">
                  <c:v>157.30000000000001</c:v>
                </c:pt>
                <c:pt idx="112">
                  <c:v>157.6</c:v>
                </c:pt>
                <c:pt idx="113">
                  <c:v>157.19999999999999</c:v>
                </c:pt>
                <c:pt idx="114">
                  <c:v>158.5</c:v>
                </c:pt>
                <c:pt idx="115">
                  <c:v>159</c:v>
                </c:pt>
                <c:pt idx="116">
                  <c:v>160</c:v>
                </c:pt>
                <c:pt idx="117">
                  <c:v>160.80000000000001</c:v>
                </c:pt>
                <c:pt idx="118">
                  <c:v>160</c:v>
                </c:pt>
                <c:pt idx="119">
                  <c:v>161.5</c:v>
                </c:pt>
                <c:pt idx="120">
                  <c:v>162.1</c:v>
                </c:pt>
                <c:pt idx="121">
                  <c:v>163.19999999999999</c:v>
                </c:pt>
                <c:pt idx="122">
                  <c:v>165.5</c:v>
                </c:pt>
                <c:pt idx="123">
                  <c:v>166.5</c:v>
                </c:pt>
                <c:pt idx="125">
                  <c:v>167.5</c:v>
                </c:pt>
                <c:pt idx="126">
                  <c:v>167.9</c:v>
                </c:pt>
                <c:pt idx="127">
                  <c:v>168.1</c:v>
                </c:pt>
                <c:pt idx="128">
                  <c:v>168.8</c:v>
                </c:pt>
                <c:pt idx="129">
                  <c:v>168.8</c:v>
                </c:pt>
                <c:pt idx="130">
                  <c:v>168.2</c:v>
                </c:pt>
                <c:pt idx="131">
                  <c:v>168.2</c:v>
                </c:pt>
                <c:pt idx="132">
                  <c:v>167.3</c:v>
                </c:pt>
                <c:pt idx="133">
                  <c:v>164.9</c:v>
                </c:pt>
                <c:pt idx="134">
                  <c:v>163.9</c:v>
                </c:pt>
                <c:pt idx="135">
                  <c:v>163.6</c:v>
                </c:pt>
                <c:pt idx="136">
                  <c:v>163</c:v>
                </c:pt>
                <c:pt idx="137">
                  <c:v>162.9</c:v>
                </c:pt>
                <c:pt idx="138">
                  <c:v>162.5</c:v>
                </c:pt>
                <c:pt idx="139">
                  <c:v>161.6</c:v>
                </c:pt>
                <c:pt idx="140">
                  <c:v>160.80000000000001</c:v>
                </c:pt>
                <c:pt idx="141">
                  <c:v>159.4</c:v>
                </c:pt>
                <c:pt idx="142">
                  <c:v>157.4</c:v>
                </c:pt>
                <c:pt idx="143">
                  <c:v>160.19999999999999</c:v>
                </c:pt>
                <c:pt idx="144">
                  <c:v>161.69999999999999</c:v>
                </c:pt>
                <c:pt idx="145">
                  <c:v>163.4</c:v>
                </c:pt>
                <c:pt idx="146">
                  <c:v>163.4</c:v>
                </c:pt>
                <c:pt idx="147">
                  <c:v>166.1</c:v>
                </c:pt>
                <c:pt idx="148">
                  <c:v>168.5</c:v>
                </c:pt>
                <c:pt idx="149">
                  <c:v>172.6</c:v>
                </c:pt>
                <c:pt idx="150">
                  <c:v>168.6</c:v>
                </c:pt>
                <c:pt idx="151">
                  <c:v>165.6</c:v>
                </c:pt>
                <c:pt idx="152">
                  <c:v>165.6</c:v>
                </c:pt>
                <c:pt idx="153">
                  <c:v>168.5</c:v>
                </c:pt>
                <c:pt idx="154">
                  <c:v>168.5</c:v>
                </c:pt>
                <c:pt idx="155">
                  <c:v>163.1</c:v>
                </c:pt>
                <c:pt idx="156">
                  <c:v>168.9</c:v>
                </c:pt>
                <c:pt idx="158">
                  <c:v>165.3</c:v>
                </c:pt>
                <c:pt idx="159">
                  <c:v>165.9</c:v>
                </c:pt>
                <c:pt idx="160">
                  <c:v>167.6</c:v>
                </c:pt>
                <c:pt idx="161">
                  <c:v>162.19999999999999</c:v>
                </c:pt>
                <c:pt idx="162" formatCode="#,##0.00_ ">
                  <c:v>163.66</c:v>
                </c:pt>
                <c:pt idx="163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A5-4F0C-93DF-50B02CB0A7D0}"/>
            </c:ext>
          </c:extLst>
        </c:ser>
        <c:ser>
          <c:idx val="3"/>
          <c:order val="3"/>
          <c:tx>
            <c:strRef>
              <c:f>'[Microsoft PowerPoint 中的图表]Sheet1'!$E$1</c:f>
              <c:strCache>
                <c:ptCount val="1"/>
                <c:pt idx="0">
                  <c:v>国际钢铁价格指数:亚洲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中的图表]Sheet1'!$E$2:$E$165</c:f>
              <c:numCache>
                <c:formatCode>###,###,###,###,##0.00_ </c:formatCode>
                <c:ptCount val="164"/>
                <c:pt idx="0">
                  <c:v>131.9</c:v>
                </c:pt>
                <c:pt idx="1">
                  <c:v>130.80000000000001</c:v>
                </c:pt>
                <c:pt idx="2">
                  <c:v>130.4</c:v>
                </c:pt>
                <c:pt idx="3">
                  <c:v>129.80000000000001</c:v>
                </c:pt>
                <c:pt idx="4">
                  <c:v>128.4</c:v>
                </c:pt>
                <c:pt idx="5">
                  <c:v>127.2</c:v>
                </c:pt>
                <c:pt idx="6">
                  <c:v>125.4</c:v>
                </c:pt>
                <c:pt idx="7">
                  <c:v>123.7</c:v>
                </c:pt>
                <c:pt idx="8">
                  <c:v>122.3</c:v>
                </c:pt>
                <c:pt idx="9">
                  <c:v>120.3</c:v>
                </c:pt>
                <c:pt idx="10">
                  <c:v>118.9</c:v>
                </c:pt>
                <c:pt idx="11">
                  <c:v>119.6</c:v>
                </c:pt>
                <c:pt idx="12">
                  <c:v>121.1</c:v>
                </c:pt>
                <c:pt idx="13">
                  <c:v>122.6</c:v>
                </c:pt>
                <c:pt idx="14">
                  <c:v>124.1</c:v>
                </c:pt>
                <c:pt idx="15">
                  <c:v>123</c:v>
                </c:pt>
                <c:pt idx="16">
                  <c:v>123.3</c:v>
                </c:pt>
                <c:pt idx="17">
                  <c:v>122.8</c:v>
                </c:pt>
                <c:pt idx="18">
                  <c:v>123.1</c:v>
                </c:pt>
                <c:pt idx="19">
                  <c:v>123.2</c:v>
                </c:pt>
                <c:pt idx="20">
                  <c:v>125.3</c:v>
                </c:pt>
                <c:pt idx="21">
                  <c:v>127.7</c:v>
                </c:pt>
                <c:pt idx="22">
                  <c:v>131</c:v>
                </c:pt>
                <c:pt idx="23">
                  <c:v>143.69999999999999</c:v>
                </c:pt>
                <c:pt idx="24">
                  <c:v>141.19999999999999</c:v>
                </c:pt>
                <c:pt idx="25">
                  <c:v>143.1</c:v>
                </c:pt>
                <c:pt idx="26">
                  <c:v>145.69999999999999</c:v>
                </c:pt>
                <c:pt idx="27">
                  <c:v>150</c:v>
                </c:pt>
                <c:pt idx="28">
                  <c:v>159.4</c:v>
                </c:pt>
                <c:pt idx="29">
                  <c:v>172</c:v>
                </c:pt>
                <c:pt idx="30">
                  <c:v>170.5</c:v>
                </c:pt>
                <c:pt idx="31">
                  <c:v>164.4</c:v>
                </c:pt>
                <c:pt idx="32">
                  <c:v>152.80000000000001</c:v>
                </c:pt>
                <c:pt idx="33">
                  <c:v>149.30000000000001</c:v>
                </c:pt>
                <c:pt idx="34">
                  <c:v>143.5</c:v>
                </c:pt>
                <c:pt idx="35">
                  <c:v>140.9</c:v>
                </c:pt>
                <c:pt idx="36">
                  <c:v>142.5</c:v>
                </c:pt>
                <c:pt idx="37">
                  <c:v>141.5</c:v>
                </c:pt>
                <c:pt idx="38">
                  <c:v>140.5</c:v>
                </c:pt>
                <c:pt idx="39">
                  <c:v>143.4</c:v>
                </c:pt>
                <c:pt idx="40">
                  <c:v>145.80000000000001</c:v>
                </c:pt>
                <c:pt idx="41">
                  <c:v>149.1</c:v>
                </c:pt>
                <c:pt idx="42">
                  <c:v>146.1</c:v>
                </c:pt>
                <c:pt idx="43">
                  <c:v>146.1</c:v>
                </c:pt>
                <c:pt idx="44">
                  <c:v>149</c:v>
                </c:pt>
                <c:pt idx="45">
                  <c:v>151.19999999999999</c:v>
                </c:pt>
                <c:pt idx="46">
                  <c:v>153.30000000000001</c:v>
                </c:pt>
                <c:pt idx="47">
                  <c:v>155.1</c:v>
                </c:pt>
                <c:pt idx="48">
                  <c:v>154.5</c:v>
                </c:pt>
                <c:pt idx="49">
                  <c:v>154.1</c:v>
                </c:pt>
                <c:pt idx="50">
                  <c:v>151.5</c:v>
                </c:pt>
                <c:pt idx="51">
                  <c:v>151.5</c:v>
                </c:pt>
                <c:pt idx="52">
                  <c:v>152.6</c:v>
                </c:pt>
                <c:pt idx="53">
                  <c:v>152.9</c:v>
                </c:pt>
                <c:pt idx="54">
                  <c:v>155.1</c:v>
                </c:pt>
                <c:pt idx="55">
                  <c:v>158</c:v>
                </c:pt>
                <c:pt idx="56">
                  <c:v>159</c:v>
                </c:pt>
                <c:pt idx="57">
                  <c:v>166.9</c:v>
                </c:pt>
                <c:pt idx="58">
                  <c:v>176</c:v>
                </c:pt>
                <c:pt idx="59">
                  <c:v>171.9</c:v>
                </c:pt>
                <c:pt idx="60">
                  <c:v>176.8</c:v>
                </c:pt>
                <c:pt idx="61">
                  <c:v>184.8</c:v>
                </c:pt>
                <c:pt idx="62">
                  <c:v>189.7</c:v>
                </c:pt>
                <c:pt idx="63">
                  <c:v>197.4</c:v>
                </c:pt>
                <c:pt idx="64">
                  <c:v>193.9</c:v>
                </c:pt>
                <c:pt idx="65">
                  <c:v>190.3</c:v>
                </c:pt>
                <c:pt idx="66">
                  <c:v>189.8</c:v>
                </c:pt>
                <c:pt idx="67">
                  <c:v>192</c:v>
                </c:pt>
                <c:pt idx="68">
                  <c:v>192.9</c:v>
                </c:pt>
                <c:pt idx="69">
                  <c:v>192.7</c:v>
                </c:pt>
                <c:pt idx="70">
                  <c:v>192.4</c:v>
                </c:pt>
                <c:pt idx="71">
                  <c:v>193.7</c:v>
                </c:pt>
                <c:pt idx="72">
                  <c:v>200.4</c:v>
                </c:pt>
                <c:pt idx="73">
                  <c:v>204.7</c:v>
                </c:pt>
                <c:pt idx="74">
                  <c:v>208.6</c:v>
                </c:pt>
                <c:pt idx="75">
                  <c:v>205.4</c:v>
                </c:pt>
                <c:pt idx="76">
                  <c:v>207.5</c:v>
                </c:pt>
                <c:pt idx="77">
                  <c:v>203.9</c:v>
                </c:pt>
                <c:pt idx="78">
                  <c:v>200.3</c:v>
                </c:pt>
                <c:pt idx="79">
                  <c:v>198</c:v>
                </c:pt>
                <c:pt idx="80">
                  <c:v>190.8</c:v>
                </c:pt>
                <c:pt idx="81">
                  <c:v>185.1</c:v>
                </c:pt>
                <c:pt idx="82">
                  <c:v>185.1</c:v>
                </c:pt>
                <c:pt idx="83">
                  <c:v>186.4</c:v>
                </c:pt>
                <c:pt idx="84">
                  <c:v>191</c:v>
                </c:pt>
                <c:pt idx="85">
                  <c:v>198.7</c:v>
                </c:pt>
                <c:pt idx="86">
                  <c:v>197.4</c:v>
                </c:pt>
                <c:pt idx="87">
                  <c:v>196.2</c:v>
                </c:pt>
                <c:pt idx="88">
                  <c:v>193.4</c:v>
                </c:pt>
                <c:pt idx="89">
                  <c:v>195.6</c:v>
                </c:pt>
                <c:pt idx="90">
                  <c:v>195.1</c:v>
                </c:pt>
                <c:pt idx="91">
                  <c:v>189.5</c:v>
                </c:pt>
                <c:pt idx="92">
                  <c:v>200.2</c:v>
                </c:pt>
                <c:pt idx="93">
                  <c:v>204.4</c:v>
                </c:pt>
                <c:pt idx="94">
                  <c:v>203.3</c:v>
                </c:pt>
                <c:pt idx="95">
                  <c:v>207.8</c:v>
                </c:pt>
                <c:pt idx="96">
                  <c:v>212.8</c:v>
                </c:pt>
                <c:pt idx="97">
                  <c:v>222</c:v>
                </c:pt>
                <c:pt idx="98">
                  <c:v>221.6</c:v>
                </c:pt>
                <c:pt idx="99">
                  <c:v>225.3</c:v>
                </c:pt>
                <c:pt idx="100">
                  <c:v>225.8</c:v>
                </c:pt>
                <c:pt idx="101">
                  <c:v>230.3</c:v>
                </c:pt>
                <c:pt idx="102">
                  <c:v>231.2</c:v>
                </c:pt>
                <c:pt idx="103">
                  <c:v>225.1</c:v>
                </c:pt>
                <c:pt idx="104">
                  <c:v>222.2</c:v>
                </c:pt>
                <c:pt idx="105">
                  <c:v>223.2</c:v>
                </c:pt>
                <c:pt idx="106">
                  <c:v>224.4</c:v>
                </c:pt>
                <c:pt idx="107">
                  <c:v>224.4</c:v>
                </c:pt>
                <c:pt idx="108">
                  <c:v>224</c:v>
                </c:pt>
                <c:pt idx="109">
                  <c:v>222.9</c:v>
                </c:pt>
                <c:pt idx="110">
                  <c:v>224.6</c:v>
                </c:pt>
                <c:pt idx="111">
                  <c:v>227</c:v>
                </c:pt>
                <c:pt idx="112">
                  <c:v>231.8</c:v>
                </c:pt>
                <c:pt idx="113">
                  <c:v>241.1</c:v>
                </c:pt>
                <c:pt idx="114">
                  <c:v>243.8</c:v>
                </c:pt>
                <c:pt idx="115">
                  <c:v>244.6</c:v>
                </c:pt>
                <c:pt idx="116">
                  <c:v>241.6</c:v>
                </c:pt>
                <c:pt idx="117">
                  <c:v>234.8</c:v>
                </c:pt>
                <c:pt idx="118">
                  <c:v>231.5</c:v>
                </c:pt>
                <c:pt idx="119">
                  <c:v>224.8</c:v>
                </c:pt>
                <c:pt idx="120">
                  <c:v>224.2</c:v>
                </c:pt>
                <c:pt idx="121">
                  <c:v>224.8</c:v>
                </c:pt>
                <c:pt idx="122">
                  <c:v>225</c:v>
                </c:pt>
                <c:pt idx="123">
                  <c:v>225.7</c:v>
                </c:pt>
                <c:pt idx="125">
                  <c:v>226.4</c:v>
                </c:pt>
                <c:pt idx="126">
                  <c:v>232</c:v>
                </c:pt>
                <c:pt idx="127">
                  <c:v>226.6</c:v>
                </c:pt>
                <c:pt idx="128">
                  <c:v>226.1</c:v>
                </c:pt>
                <c:pt idx="129">
                  <c:v>218.8</c:v>
                </c:pt>
                <c:pt idx="130">
                  <c:v>216.6</c:v>
                </c:pt>
                <c:pt idx="131">
                  <c:v>218.7</c:v>
                </c:pt>
                <c:pt idx="132">
                  <c:v>220.3</c:v>
                </c:pt>
                <c:pt idx="133">
                  <c:v>223.4</c:v>
                </c:pt>
                <c:pt idx="134">
                  <c:v>226.3</c:v>
                </c:pt>
                <c:pt idx="135">
                  <c:v>230.7</c:v>
                </c:pt>
                <c:pt idx="136">
                  <c:v>229.2</c:v>
                </c:pt>
                <c:pt idx="137">
                  <c:v>229.8</c:v>
                </c:pt>
                <c:pt idx="138">
                  <c:v>227.9</c:v>
                </c:pt>
                <c:pt idx="139">
                  <c:v>231</c:v>
                </c:pt>
                <c:pt idx="140">
                  <c:v>232.1</c:v>
                </c:pt>
                <c:pt idx="141">
                  <c:v>233.8</c:v>
                </c:pt>
                <c:pt idx="142">
                  <c:v>233</c:v>
                </c:pt>
                <c:pt idx="143">
                  <c:v>230.7</c:v>
                </c:pt>
                <c:pt idx="144">
                  <c:v>229.1</c:v>
                </c:pt>
                <c:pt idx="145">
                  <c:v>231.9</c:v>
                </c:pt>
                <c:pt idx="146">
                  <c:v>231.9</c:v>
                </c:pt>
                <c:pt idx="147">
                  <c:v>233.4</c:v>
                </c:pt>
                <c:pt idx="148">
                  <c:v>235.7</c:v>
                </c:pt>
                <c:pt idx="149">
                  <c:v>238.1</c:v>
                </c:pt>
                <c:pt idx="150">
                  <c:v>239.8</c:v>
                </c:pt>
                <c:pt idx="151">
                  <c:v>242.3</c:v>
                </c:pt>
                <c:pt idx="152">
                  <c:v>241.7</c:v>
                </c:pt>
                <c:pt idx="153">
                  <c:v>242.1</c:v>
                </c:pt>
                <c:pt idx="154">
                  <c:v>242.4</c:v>
                </c:pt>
                <c:pt idx="155">
                  <c:v>243</c:v>
                </c:pt>
                <c:pt idx="156">
                  <c:v>240.1</c:v>
                </c:pt>
                <c:pt idx="158">
                  <c:v>241.5</c:v>
                </c:pt>
                <c:pt idx="159">
                  <c:v>242.3</c:v>
                </c:pt>
                <c:pt idx="160">
                  <c:v>243.6</c:v>
                </c:pt>
                <c:pt idx="161">
                  <c:v>242.7</c:v>
                </c:pt>
                <c:pt idx="162" formatCode="#,##0.00_ ">
                  <c:v>237</c:v>
                </c:pt>
                <c:pt idx="163">
                  <c:v>234.7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A5-4F0C-93DF-50B02CB0A7D0}"/>
            </c:ext>
          </c:extLst>
        </c:ser>
        <c:ser>
          <c:idx val="4"/>
          <c:order val="4"/>
          <c:tx>
            <c:strRef>
              <c:f>'[Microsoft PowerPoint 中的图表]Sheet1'!$F$1</c:f>
              <c:strCache>
                <c:ptCount val="1"/>
                <c:pt idx="0">
                  <c:v>Myspic综合钢价指数:周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中的图表]Sheet1'!$F$2:$F$165</c:f>
              <c:numCache>
                <c:formatCode>###,###,###,###,##0.00_ </c:formatCode>
                <c:ptCount val="164"/>
                <c:pt idx="0">
                  <c:v>77.459999999999994</c:v>
                </c:pt>
                <c:pt idx="1">
                  <c:v>77.06</c:v>
                </c:pt>
                <c:pt idx="2">
                  <c:v>76.63</c:v>
                </c:pt>
                <c:pt idx="3">
                  <c:v>76.099999999999994</c:v>
                </c:pt>
                <c:pt idx="4">
                  <c:v>75.790000000000006</c:v>
                </c:pt>
                <c:pt idx="5">
                  <c:v>75.040000000000006</c:v>
                </c:pt>
                <c:pt idx="6">
                  <c:v>73.86</c:v>
                </c:pt>
                <c:pt idx="7">
                  <c:v>72.72</c:v>
                </c:pt>
                <c:pt idx="8">
                  <c:v>71.760000000000005</c:v>
                </c:pt>
                <c:pt idx="9">
                  <c:v>70.52</c:v>
                </c:pt>
                <c:pt idx="10">
                  <c:v>69.819999999999993</c:v>
                </c:pt>
                <c:pt idx="11">
                  <c:v>70.42</c:v>
                </c:pt>
                <c:pt idx="12">
                  <c:v>71.819999999999993</c:v>
                </c:pt>
                <c:pt idx="13">
                  <c:v>73.03</c:v>
                </c:pt>
                <c:pt idx="14">
                  <c:v>74.56</c:v>
                </c:pt>
                <c:pt idx="15">
                  <c:v>73.7</c:v>
                </c:pt>
                <c:pt idx="16">
                  <c:v>74.180000000000007</c:v>
                </c:pt>
                <c:pt idx="17">
                  <c:v>73.989999999999995</c:v>
                </c:pt>
                <c:pt idx="18">
                  <c:v>73.959999999999994</c:v>
                </c:pt>
                <c:pt idx="20">
                  <c:v>75.400000000000006</c:v>
                </c:pt>
                <c:pt idx="21">
                  <c:v>77.19</c:v>
                </c:pt>
                <c:pt idx="22">
                  <c:v>79.8</c:v>
                </c:pt>
                <c:pt idx="23">
                  <c:v>91.22</c:v>
                </c:pt>
                <c:pt idx="24">
                  <c:v>88.34</c:v>
                </c:pt>
                <c:pt idx="25">
                  <c:v>90.11</c:v>
                </c:pt>
                <c:pt idx="26">
                  <c:v>91.73</c:v>
                </c:pt>
                <c:pt idx="27">
                  <c:v>95.16</c:v>
                </c:pt>
                <c:pt idx="28">
                  <c:v>102.77</c:v>
                </c:pt>
                <c:pt idx="29">
                  <c:v>113.83</c:v>
                </c:pt>
                <c:pt idx="30">
                  <c:v>111.54</c:v>
                </c:pt>
                <c:pt idx="31">
                  <c:v>105.68</c:v>
                </c:pt>
                <c:pt idx="32">
                  <c:v>96.36</c:v>
                </c:pt>
                <c:pt idx="33">
                  <c:v>93.91</c:v>
                </c:pt>
                <c:pt idx="34">
                  <c:v>89.23</c:v>
                </c:pt>
                <c:pt idx="35">
                  <c:v>87.43</c:v>
                </c:pt>
                <c:pt idx="36">
                  <c:v>88.5</c:v>
                </c:pt>
                <c:pt idx="37">
                  <c:v>88.31</c:v>
                </c:pt>
                <c:pt idx="38">
                  <c:v>87.59</c:v>
                </c:pt>
                <c:pt idx="39">
                  <c:v>89.93</c:v>
                </c:pt>
                <c:pt idx="40">
                  <c:v>91.96</c:v>
                </c:pt>
                <c:pt idx="41">
                  <c:v>94.73</c:v>
                </c:pt>
                <c:pt idx="42">
                  <c:v>93.17</c:v>
                </c:pt>
                <c:pt idx="43">
                  <c:v>94.58</c:v>
                </c:pt>
                <c:pt idx="44">
                  <c:v>95.67</c:v>
                </c:pt>
                <c:pt idx="45">
                  <c:v>97.52</c:v>
                </c:pt>
                <c:pt idx="46">
                  <c:v>99.2</c:v>
                </c:pt>
                <c:pt idx="47">
                  <c:v>101</c:v>
                </c:pt>
                <c:pt idx="48">
                  <c:v>99.96</c:v>
                </c:pt>
                <c:pt idx="49">
                  <c:v>99.4</c:v>
                </c:pt>
                <c:pt idx="50">
                  <c:v>97.75</c:v>
                </c:pt>
                <c:pt idx="51">
                  <c:v>97.05</c:v>
                </c:pt>
                <c:pt idx="52">
                  <c:v>97.84</c:v>
                </c:pt>
                <c:pt idx="54">
                  <c:v>100.16</c:v>
                </c:pt>
                <c:pt idx="55">
                  <c:v>102.88</c:v>
                </c:pt>
                <c:pt idx="56">
                  <c:v>104.48</c:v>
                </c:pt>
                <c:pt idx="57">
                  <c:v>109.92</c:v>
                </c:pt>
                <c:pt idx="58">
                  <c:v>117.87</c:v>
                </c:pt>
                <c:pt idx="59">
                  <c:v>114.37</c:v>
                </c:pt>
                <c:pt idx="60">
                  <c:v>118.59</c:v>
                </c:pt>
                <c:pt idx="61">
                  <c:v>124.03</c:v>
                </c:pt>
                <c:pt idx="62">
                  <c:v>128.26</c:v>
                </c:pt>
                <c:pt idx="63">
                  <c:v>135.01</c:v>
                </c:pt>
                <c:pt idx="64">
                  <c:v>131.26</c:v>
                </c:pt>
                <c:pt idx="65">
                  <c:v>127.74</c:v>
                </c:pt>
                <c:pt idx="66">
                  <c:v>127.13</c:v>
                </c:pt>
                <c:pt idx="67">
                  <c:v>128.32</c:v>
                </c:pt>
                <c:pt idx="68">
                  <c:v>129.05000000000001</c:v>
                </c:pt>
                <c:pt idx="69">
                  <c:v>128.94</c:v>
                </c:pt>
                <c:pt idx="70">
                  <c:v>129.08000000000001</c:v>
                </c:pt>
                <c:pt idx="71">
                  <c:v>129.94999999999999</c:v>
                </c:pt>
                <c:pt idx="72">
                  <c:v>135.22</c:v>
                </c:pt>
                <c:pt idx="73">
                  <c:v>138.41</c:v>
                </c:pt>
                <c:pt idx="74">
                  <c:v>141.08000000000001</c:v>
                </c:pt>
                <c:pt idx="75">
                  <c:v>138.04</c:v>
                </c:pt>
                <c:pt idx="76">
                  <c:v>139.58000000000001</c:v>
                </c:pt>
                <c:pt idx="77">
                  <c:v>135.97999999999999</c:v>
                </c:pt>
                <c:pt idx="78">
                  <c:v>132.56</c:v>
                </c:pt>
                <c:pt idx="79">
                  <c:v>129.88</c:v>
                </c:pt>
                <c:pt idx="80">
                  <c:v>123.6</c:v>
                </c:pt>
                <c:pt idx="81">
                  <c:v>119.11</c:v>
                </c:pt>
                <c:pt idx="82">
                  <c:v>122.55</c:v>
                </c:pt>
                <c:pt idx="83">
                  <c:v>122.53</c:v>
                </c:pt>
                <c:pt idx="84">
                  <c:v>124.3</c:v>
                </c:pt>
                <c:pt idx="85">
                  <c:v>128.85</c:v>
                </c:pt>
                <c:pt idx="86">
                  <c:v>130.32</c:v>
                </c:pt>
                <c:pt idx="87">
                  <c:v>129.27000000000001</c:v>
                </c:pt>
                <c:pt idx="88">
                  <c:v>127.71</c:v>
                </c:pt>
                <c:pt idx="89">
                  <c:v>130.06</c:v>
                </c:pt>
                <c:pt idx="90">
                  <c:v>129.96</c:v>
                </c:pt>
                <c:pt idx="91">
                  <c:v>133.52000000000001</c:v>
                </c:pt>
                <c:pt idx="92">
                  <c:v>134.47999999999999</c:v>
                </c:pt>
                <c:pt idx="93">
                  <c:v>137.83000000000001</c:v>
                </c:pt>
                <c:pt idx="94">
                  <c:v>139.16999999999999</c:v>
                </c:pt>
                <c:pt idx="95">
                  <c:v>139.74</c:v>
                </c:pt>
                <c:pt idx="96">
                  <c:v>143.62</c:v>
                </c:pt>
                <c:pt idx="97">
                  <c:v>151.61000000000001</c:v>
                </c:pt>
                <c:pt idx="98">
                  <c:v>150.31</c:v>
                </c:pt>
                <c:pt idx="99">
                  <c:v>152.88999999999999</c:v>
                </c:pt>
                <c:pt idx="100">
                  <c:v>152.77000000000001</c:v>
                </c:pt>
                <c:pt idx="101">
                  <c:v>155.71</c:v>
                </c:pt>
                <c:pt idx="102">
                  <c:v>154.6</c:v>
                </c:pt>
                <c:pt idx="103">
                  <c:v>150.78</c:v>
                </c:pt>
                <c:pt idx="104">
                  <c:v>149.05000000000001</c:v>
                </c:pt>
                <c:pt idx="105">
                  <c:v>149.31</c:v>
                </c:pt>
                <c:pt idx="106">
                  <c:v>152.06</c:v>
                </c:pt>
                <c:pt idx="107">
                  <c:v>151.55000000000001</c:v>
                </c:pt>
                <c:pt idx="108">
                  <c:v>150.96</c:v>
                </c:pt>
                <c:pt idx="109">
                  <c:v>150.36000000000001</c:v>
                </c:pt>
                <c:pt idx="110">
                  <c:v>152</c:v>
                </c:pt>
                <c:pt idx="111">
                  <c:v>153.84</c:v>
                </c:pt>
                <c:pt idx="112">
                  <c:v>156.09</c:v>
                </c:pt>
                <c:pt idx="113">
                  <c:v>164.22</c:v>
                </c:pt>
                <c:pt idx="114">
                  <c:v>166.27</c:v>
                </c:pt>
                <c:pt idx="115">
                  <c:v>166.45</c:v>
                </c:pt>
                <c:pt idx="116">
                  <c:v>163.99</c:v>
                </c:pt>
                <c:pt idx="117">
                  <c:v>158.41999999999999</c:v>
                </c:pt>
                <c:pt idx="118">
                  <c:v>155.44</c:v>
                </c:pt>
                <c:pt idx="119">
                  <c:v>149.77000000000001</c:v>
                </c:pt>
                <c:pt idx="120">
                  <c:v>148.57</c:v>
                </c:pt>
                <c:pt idx="121">
                  <c:v>149.34</c:v>
                </c:pt>
                <c:pt idx="122">
                  <c:v>149.4</c:v>
                </c:pt>
                <c:pt idx="123">
                  <c:v>149.99</c:v>
                </c:pt>
                <c:pt idx="124">
                  <c:v>149.94999999999999</c:v>
                </c:pt>
                <c:pt idx="125">
                  <c:v>150.29</c:v>
                </c:pt>
                <c:pt idx="126">
                  <c:v>154.41999999999999</c:v>
                </c:pt>
                <c:pt idx="127">
                  <c:v>149.74</c:v>
                </c:pt>
                <c:pt idx="128">
                  <c:v>149.41999999999999</c:v>
                </c:pt>
                <c:pt idx="129">
                  <c:v>144</c:v>
                </c:pt>
                <c:pt idx="130">
                  <c:v>142.16999999999999</c:v>
                </c:pt>
                <c:pt idx="131">
                  <c:v>144.55000000000001</c:v>
                </c:pt>
                <c:pt idx="132">
                  <c:v>145.21</c:v>
                </c:pt>
                <c:pt idx="133">
                  <c:v>147.52000000000001</c:v>
                </c:pt>
                <c:pt idx="134">
                  <c:v>149.86000000000001</c:v>
                </c:pt>
                <c:pt idx="135">
                  <c:v>153.31</c:v>
                </c:pt>
                <c:pt idx="136">
                  <c:v>152.08000000000001</c:v>
                </c:pt>
                <c:pt idx="137">
                  <c:v>152.80000000000001</c:v>
                </c:pt>
                <c:pt idx="138">
                  <c:v>151.34</c:v>
                </c:pt>
                <c:pt idx="139">
                  <c:v>153.76</c:v>
                </c:pt>
                <c:pt idx="140">
                  <c:v>154.38999999999999</c:v>
                </c:pt>
                <c:pt idx="141">
                  <c:v>155.69</c:v>
                </c:pt>
                <c:pt idx="142">
                  <c:v>154.69</c:v>
                </c:pt>
                <c:pt idx="143">
                  <c:v>153.19</c:v>
                </c:pt>
                <c:pt idx="144">
                  <c:v>151.99</c:v>
                </c:pt>
                <c:pt idx="145">
                  <c:v>154.09</c:v>
                </c:pt>
                <c:pt idx="146">
                  <c:v>154.24</c:v>
                </c:pt>
                <c:pt idx="147">
                  <c:v>155.72999999999999</c:v>
                </c:pt>
                <c:pt idx="148">
                  <c:v>157.52000000000001</c:v>
                </c:pt>
                <c:pt idx="149">
                  <c:v>159.02000000000001</c:v>
                </c:pt>
                <c:pt idx="150">
                  <c:v>161.6</c:v>
                </c:pt>
                <c:pt idx="151">
                  <c:v>163.86</c:v>
                </c:pt>
                <c:pt idx="152">
                  <c:v>162.09</c:v>
                </c:pt>
                <c:pt idx="153">
                  <c:v>163.16999999999999</c:v>
                </c:pt>
                <c:pt idx="154">
                  <c:v>163.16</c:v>
                </c:pt>
                <c:pt idx="155">
                  <c:v>163.53</c:v>
                </c:pt>
                <c:pt idx="156">
                  <c:v>161.09</c:v>
                </c:pt>
                <c:pt idx="157">
                  <c:v>160.75</c:v>
                </c:pt>
                <c:pt idx="158">
                  <c:v>161.71</c:v>
                </c:pt>
                <c:pt idx="159">
                  <c:v>162.34</c:v>
                </c:pt>
                <c:pt idx="160">
                  <c:v>163.35</c:v>
                </c:pt>
                <c:pt idx="161">
                  <c:v>162.11000000000001</c:v>
                </c:pt>
                <c:pt idx="162" formatCode="#,##0.00_ ">
                  <c:v>159.33000000000001</c:v>
                </c:pt>
                <c:pt idx="163">
                  <c:v>155.43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A5-4F0C-93DF-50B02CB0A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013151"/>
        <c:axId val="174761631"/>
      </c:lineChart>
      <c:dateAx>
        <c:axId val="174013151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4761631"/>
        <c:crosses val="autoZero"/>
        <c:auto val="1"/>
        <c:lblOffset val="100"/>
        <c:baseTimeUnit val="days"/>
      </c:dateAx>
      <c:valAx>
        <c:axId val="174761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4013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主流贸易商成交量</a:t>
            </a:r>
            <a:r>
              <a:rPr lang="en-US" alt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(5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期移动平均</a:t>
            </a:r>
            <a:r>
              <a:rPr lang="en-US" alt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2016年</c:v>
          </c:tx>
          <c:spPr>
            <a:ln w="15875" cap="rnd">
              <a:noFill/>
              <a:round/>
            </a:ln>
            <a:effectLst/>
          </c:spPr>
          <c:marker>
            <c:symbol val="none"/>
          </c:marker>
          <c:trendline>
            <c:spPr>
              <a:ln w="19050" cap="rnd">
                <a:noFill/>
                <a:prstDash val="sysDot"/>
              </a:ln>
              <a:effectLst/>
            </c:spPr>
            <c:trendlineType val="movingAvg"/>
            <c:period val="5"/>
            <c:dispRSqr val="0"/>
            <c:dispEq val="0"/>
          </c:trendline>
          <c:cat>
            <c:numRef>
              <c:f>'[Microsoft PowerPoint 中的图表]Sheet1'!$A$204:$A$447</c:f>
              <c:numCache>
                <c:formatCode>yyyy\-mm\-dd</c:formatCode>
                <c:ptCount val="244"/>
                <c:pt idx="0">
                  <c:v>42373</c:v>
                </c:pt>
                <c:pt idx="1">
                  <c:v>42374</c:v>
                </c:pt>
                <c:pt idx="2">
                  <c:v>42375</c:v>
                </c:pt>
                <c:pt idx="3">
                  <c:v>42376</c:v>
                </c:pt>
                <c:pt idx="4">
                  <c:v>42377</c:v>
                </c:pt>
                <c:pt idx="5">
                  <c:v>42380</c:v>
                </c:pt>
                <c:pt idx="6">
                  <c:v>42381</c:v>
                </c:pt>
                <c:pt idx="7">
                  <c:v>42382</c:v>
                </c:pt>
                <c:pt idx="8">
                  <c:v>42383</c:v>
                </c:pt>
                <c:pt idx="9">
                  <c:v>42384</c:v>
                </c:pt>
                <c:pt idx="10">
                  <c:v>42387</c:v>
                </c:pt>
                <c:pt idx="11">
                  <c:v>42388</c:v>
                </c:pt>
                <c:pt idx="12">
                  <c:v>42389</c:v>
                </c:pt>
                <c:pt idx="13">
                  <c:v>42390</c:v>
                </c:pt>
                <c:pt idx="14">
                  <c:v>42391</c:v>
                </c:pt>
                <c:pt idx="15">
                  <c:v>42394</c:v>
                </c:pt>
                <c:pt idx="16">
                  <c:v>42395</c:v>
                </c:pt>
                <c:pt idx="17">
                  <c:v>42396</c:v>
                </c:pt>
                <c:pt idx="18">
                  <c:v>42397</c:v>
                </c:pt>
                <c:pt idx="19">
                  <c:v>42398</c:v>
                </c:pt>
                <c:pt idx="20">
                  <c:v>42414</c:v>
                </c:pt>
                <c:pt idx="21">
                  <c:v>42415</c:v>
                </c:pt>
                <c:pt idx="22">
                  <c:v>42416</c:v>
                </c:pt>
                <c:pt idx="23">
                  <c:v>42417</c:v>
                </c:pt>
                <c:pt idx="24">
                  <c:v>42418</c:v>
                </c:pt>
                <c:pt idx="25">
                  <c:v>42419</c:v>
                </c:pt>
                <c:pt idx="26">
                  <c:v>42422</c:v>
                </c:pt>
                <c:pt idx="27">
                  <c:v>42423</c:v>
                </c:pt>
                <c:pt idx="28">
                  <c:v>42424</c:v>
                </c:pt>
                <c:pt idx="29">
                  <c:v>42425</c:v>
                </c:pt>
                <c:pt idx="30">
                  <c:v>42426</c:v>
                </c:pt>
                <c:pt idx="31">
                  <c:v>42429</c:v>
                </c:pt>
                <c:pt idx="32">
                  <c:v>42430</c:v>
                </c:pt>
                <c:pt idx="33">
                  <c:v>42431</c:v>
                </c:pt>
                <c:pt idx="34">
                  <c:v>42432</c:v>
                </c:pt>
                <c:pt idx="35">
                  <c:v>42433</c:v>
                </c:pt>
                <c:pt idx="36">
                  <c:v>42436</c:v>
                </c:pt>
                <c:pt idx="37">
                  <c:v>42437</c:v>
                </c:pt>
                <c:pt idx="38">
                  <c:v>42438</c:v>
                </c:pt>
                <c:pt idx="39">
                  <c:v>42439</c:v>
                </c:pt>
                <c:pt idx="40">
                  <c:v>42440</c:v>
                </c:pt>
                <c:pt idx="41">
                  <c:v>42443</c:v>
                </c:pt>
                <c:pt idx="42">
                  <c:v>42444</c:v>
                </c:pt>
                <c:pt idx="43">
                  <c:v>42445</c:v>
                </c:pt>
                <c:pt idx="44">
                  <c:v>42446</c:v>
                </c:pt>
                <c:pt idx="45">
                  <c:v>42447</c:v>
                </c:pt>
                <c:pt idx="46">
                  <c:v>42450</c:v>
                </c:pt>
                <c:pt idx="47">
                  <c:v>42451</c:v>
                </c:pt>
                <c:pt idx="48">
                  <c:v>42452</c:v>
                </c:pt>
                <c:pt idx="49">
                  <c:v>42453</c:v>
                </c:pt>
                <c:pt idx="50">
                  <c:v>42454</c:v>
                </c:pt>
                <c:pt idx="51">
                  <c:v>42457</c:v>
                </c:pt>
                <c:pt idx="52">
                  <c:v>42458</c:v>
                </c:pt>
                <c:pt idx="53">
                  <c:v>42459</c:v>
                </c:pt>
                <c:pt idx="54">
                  <c:v>42460</c:v>
                </c:pt>
                <c:pt idx="55">
                  <c:v>42461</c:v>
                </c:pt>
                <c:pt idx="56">
                  <c:v>42465</c:v>
                </c:pt>
                <c:pt idx="57">
                  <c:v>42466</c:v>
                </c:pt>
                <c:pt idx="58">
                  <c:v>42467</c:v>
                </c:pt>
                <c:pt idx="59">
                  <c:v>42468</c:v>
                </c:pt>
                <c:pt idx="60">
                  <c:v>42471</c:v>
                </c:pt>
                <c:pt idx="61">
                  <c:v>42472</c:v>
                </c:pt>
                <c:pt idx="62">
                  <c:v>42473</c:v>
                </c:pt>
                <c:pt idx="63">
                  <c:v>42474</c:v>
                </c:pt>
                <c:pt idx="64">
                  <c:v>42475</c:v>
                </c:pt>
                <c:pt idx="65">
                  <c:v>42478</c:v>
                </c:pt>
                <c:pt idx="66">
                  <c:v>42479</c:v>
                </c:pt>
                <c:pt idx="67">
                  <c:v>42480</c:v>
                </c:pt>
                <c:pt idx="68">
                  <c:v>42481</c:v>
                </c:pt>
                <c:pt idx="69">
                  <c:v>42482</c:v>
                </c:pt>
                <c:pt idx="70">
                  <c:v>42485</c:v>
                </c:pt>
                <c:pt idx="71">
                  <c:v>42486</c:v>
                </c:pt>
                <c:pt idx="72">
                  <c:v>42487</c:v>
                </c:pt>
                <c:pt idx="73">
                  <c:v>42488</c:v>
                </c:pt>
                <c:pt idx="74">
                  <c:v>42489</c:v>
                </c:pt>
                <c:pt idx="75">
                  <c:v>42493</c:v>
                </c:pt>
                <c:pt idx="76">
                  <c:v>42494</c:v>
                </c:pt>
                <c:pt idx="77">
                  <c:v>42495</c:v>
                </c:pt>
                <c:pt idx="78">
                  <c:v>42496</c:v>
                </c:pt>
                <c:pt idx="79">
                  <c:v>42499</c:v>
                </c:pt>
                <c:pt idx="80">
                  <c:v>42500</c:v>
                </c:pt>
                <c:pt idx="81">
                  <c:v>42501</c:v>
                </c:pt>
                <c:pt idx="82">
                  <c:v>42502</c:v>
                </c:pt>
                <c:pt idx="83">
                  <c:v>42503</c:v>
                </c:pt>
                <c:pt idx="84">
                  <c:v>42506</c:v>
                </c:pt>
                <c:pt idx="85">
                  <c:v>42507</c:v>
                </c:pt>
                <c:pt idx="86">
                  <c:v>42508</c:v>
                </c:pt>
                <c:pt idx="87">
                  <c:v>42509</c:v>
                </c:pt>
                <c:pt idx="88">
                  <c:v>42510</c:v>
                </c:pt>
                <c:pt idx="89">
                  <c:v>42513</c:v>
                </c:pt>
                <c:pt idx="90">
                  <c:v>42514</c:v>
                </c:pt>
                <c:pt idx="91">
                  <c:v>42515</c:v>
                </c:pt>
                <c:pt idx="92">
                  <c:v>42516</c:v>
                </c:pt>
                <c:pt idx="93">
                  <c:v>42517</c:v>
                </c:pt>
                <c:pt idx="94">
                  <c:v>42520</c:v>
                </c:pt>
                <c:pt idx="95">
                  <c:v>42521</c:v>
                </c:pt>
                <c:pt idx="96">
                  <c:v>42522</c:v>
                </c:pt>
                <c:pt idx="97">
                  <c:v>42523</c:v>
                </c:pt>
                <c:pt idx="98">
                  <c:v>42524</c:v>
                </c:pt>
                <c:pt idx="99">
                  <c:v>42527</c:v>
                </c:pt>
                <c:pt idx="100">
                  <c:v>42528</c:v>
                </c:pt>
                <c:pt idx="101">
                  <c:v>42529</c:v>
                </c:pt>
                <c:pt idx="102">
                  <c:v>42533</c:v>
                </c:pt>
                <c:pt idx="103">
                  <c:v>42534</c:v>
                </c:pt>
                <c:pt idx="104">
                  <c:v>42535</c:v>
                </c:pt>
                <c:pt idx="105">
                  <c:v>42536</c:v>
                </c:pt>
                <c:pt idx="106">
                  <c:v>42537</c:v>
                </c:pt>
                <c:pt idx="107">
                  <c:v>42538</c:v>
                </c:pt>
                <c:pt idx="108">
                  <c:v>42541</c:v>
                </c:pt>
                <c:pt idx="109">
                  <c:v>42542</c:v>
                </c:pt>
                <c:pt idx="110">
                  <c:v>42543</c:v>
                </c:pt>
                <c:pt idx="111">
                  <c:v>42544</c:v>
                </c:pt>
                <c:pt idx="112">
                  <c:v>42545</c:v>
                </c:pt>
                <c:pt idx="113">
                  <c:v>42548</c:v>
                </c:pt>
                <c:pt idx="114">
                  <c:v>42549</c:v>
                </c:pt>
                <c:pt idx="115">
                  <c:v>42550</c:v>
                </c:pt>
                <c:pt idx="116">
                  <c:v>42551</c:v>
                </c:pt>
                <c:pt idx="117">
                  <c:v>42552</c:v>
                </c:pt>
                <c:pt idx="118">
                  <c:v>42555</c:v>
                </c:pt>
                <c:pt idx="119">
                  <c:v>42556</c:v>
                </c:pt>
                <c:pt idx="120">
                  <c:v>42557</c:v>
                </c:pt>
                <c:pt idx="121">
                  <c:v>42558</c:v>
                </c:pt>
                <c:pt idx="122">
                  <c:v>42559</c:v>
                </c:pt>
                <c:pt idx="123">
                  <c:v>42562</c:v>
                </c:pt>
                <c:pt idx="124">
                  <c:v>42563</c:v>
                </c:pt>
                <c:pt idx="125">
                  <c:v>42564</c:v>
                </c:pt>
                <c:pt idx="126">
                  <c:v>42565</c:v>
                </c:pt>
                <c:pt idx="127">
                  <c:v>42566</c:v>
                </c:pt>
                <c:pt idx="128">
                  <c:v>42569</c:v>
                </c:pt>
                <c:pt idx="129">
                  <c:v>42570</c:v>
                </c:pt>
                <c:pt idx="130">
                  <c:v>42571</c:v>
                </c:pt>
                <c:pt idx="131">
                  <c:v>42572</c:v>
                </c:pt>
                <c:pt idx="132">
                  <c:v>42573</c:v>
                </c:pt>
                <c:pt idx="133">
                  <c:v>42576</c:v>
                </c:pt>
                <c:pt idx="134">
                  <c:v>42577</c:v>
                </c:pt>
                <c:pt idx="135">
                  <c:v>42578</c:v>
                </c:pt>
                <c:pt idx="136">
                  <c:v>42579</c:v>
                </c:pt>
                <c:pt idx="137">
                  <c:v>42580</c:v>
                </c:pt>
                <c:pt idx="138">
                  <c:v>42583</c:v>
                </c:pt>
                <c:pt idx="139">
                  <c:v>42584</c:v>
                </c:pt>
                <c:pt idx="140">
                  <c:v>42585</c:v>
                </c:pt>
                <c:pt idx="141">
                  <c:v>42586</c:v>
                </c:pt>
                <c:pt idx="142">
                  <c:v>42587</c:v>
                </c:pt>
                <c:pt idx="143">
                  <c:v>42590</c:v>
                </c:pt>
                <c:pt idx="144">
                  <c:v>42591</c:v>
                </c:pt>
                <c:pt idx="145">
                  <c:v>42592</c:v>
                </c:pt>
                <c:pt idx="146">
                  <c:v>42593</c:v>
                </c:pt>
                <c:pt idx="147">
                  <c:v>42594</c:v>
                </c:pt>
                <c:pt idx="148">
                  <c:v>42597</c:v>
                </c:pt>
                <c:pt idx="149">
                  <c:v>42598</c:v>
                </c:pt>
                <c:pt idx="150">
                  <c:v>42599</c:v>
                </c:pt>
                <c:pt idx="151">
                  <c:v>42600</c:v>
                </c:pt>
                <c:pt idx="152">
                  <c:v>42601</c:v>
                </c:pt>
                <c:pt idx="153">
                  <c:v>42604</c:v>
                </c:pt>
                <c:pt idx="154">
                  <c:v>42605</c:v>
                </c:pt>
                <c:pt idx="155">
                  <c:v>42606</c:v>
                </c:pt>
                <c:pt idx="156">
                  <c:v>42607</c:v>
                </c:pt>
                <c:pt idx="157">
                  <c:v>42608</c:v>
                </c:pt>
                <c:pt idx="158">
                  <c:v>42611</c:v>
                </c:pt>
                <c:pt idx="159">
                  <c:v>42612</c:v>
                </c:pt>
                <c:pt idx="160">
                  <c:v>42613</c:v>
                </c:pt>
                <c:pt idx="161">
                  <c:v>42614</c:v>
                </c:pt>
                <c:pt idx="162">
                  <c:v>42615</c:v>
                </c:pt>
                <c:pt idx="163">
                  <c:v>42618</c:v>
                </c:pt>
                <c:pt idx="164">
                  <c:v>42619</c:v>
                </c:pt>
                <c:pt idx="165">
                  <c:v>42620</c:v>
                </c:pt>
                <c:pt idx="166">
                  <c:v>42621</c:v>
                </c:pt>
                <c:pt idx="167">
                  <c:v>42622</c:v>
                </c:pt>
                <c:pt idx="168">
                  <c:v>42625</c:v>
                </c:pt>
                <c:pt idx="169">
                  <c:v>42626</c:v>
                </c:pt>
                <c:pt idx="170">
                  <c:v>42627</c:v>
                </c:pt>
                <c:pt idx="171">
                  <c:v>42631</c:v>
                </c:pt>
                <c:pt idx="172">
                  <c:v>42632</c:v>
                </c:pt>
                <c:pt idx="173">
                  <c:v>42633</c:v>
                </c:pt>
                <c:pt idx="174">
                  <c:v>42634</c:v>
                </c:pt>
                <c:pt idx="175">
                  <c:v>42635</c:v>
                </c:pt>
                <c:pt idx="176">
                  <c:v>42636</c:v>
                </c:pt>
                <c:pt idx="177">
                  <c:v>42639</c:v>
                </c:pt>
                <c:pt idx="178">
                  <c:v>42640</c:v>
                </c:pt>
                <c:pt idx="179">
                  <c:v>42641</c:v>
                </c:pt>
                <c:pt idx="180">
                  <c:v>42642</c:v>
                </c:pt>
                <c:pt idx="181">
                  <c:v>42643</c:v>
                </c:pt>
                <c:pt idx="182">
                  <c:v>42651</c:v>
                </c:pt>
                <c:pt idx="183">
                  <c:v>42652</c:v>
                </c:pt>
                <c:pt idx="184">
                  <c:v>42653</c:v>
                </c:pt>
                <c:pt idx="185">
                  <c:v>42654</c:v>
                </c:pt>
                <c:pt idx="186">
                  <c:v>42655</c:v>
                </c:pt>
                <c:pt idx="187">
                  <c:v>42656</c:v>
                </c:pt>
                <c:pt idx="188">
                  <c:v>42657</c:v>
                </c:pt>
                <c:pt idx="189">
                  <c:v>42660</c:v>
                </c:pt>
                <c:pt idx="190">
                  <c:v>42661</c:v>
                </c:pt>
                <c:pt idx="191">
                  <c:v>42662</c:v>
                </c:pt>
                <c:pt idx="192">
                  <c:v>42663</c:v>
                </c:pt>
                <c:pt idx="193">
                  <c:v>42664</c:v>
                </c:pt>
                <c:pt idx="194">
                  <c:v>42667</c:v>
                </c:pt>
                <c:pt idx="195">
                  <c:v>42668</c:v>
                </c:pt>
                <c:pt idx="196">
                  <c:v>42669</c:v>
                </c:pt>
                <c:pt idx="197">
                  <c:v>42670</c:v>
                </c:pt>
                <c:pt idx="198">
                  <c:v>42671</c:v>
                </c:pt>
                <c:pt idx="199">
                  <c:v>42674</c:v>
                </c:pt>
                <c:pt idx="200">
                  <c:v>42675</c:v>
                </c:pt>
                <c:pt idx="201">
                  <c:v>42676</c:v>
                </c:pt>
                <c:pt idx="202">
                  <c:v>42677</c:v>
                </c:pt>
                <c:pt idx="203">
                  <c:v>42678</c:v>
                </c:pt>
                <c:pt idx="204">
                  <c:v>42681</c:v>
                </c:pt>
                <c:pt idx="205">
                  <c:v>42682</c:v>
                </c:pt>
                <c:pt idx="206">
                  <c:v>42683</c:v>
                </c:pt>
                <c:pt idx="207">
                  <c:v>42684</c:v>
                </c:pt>
                <c:pt idx="208">
                  <c:v>42685</c:v>
                </c:pt>
                <c:pt idx="209">
                  <c:v>42688</c:v>
                </c:pt>
                <c:pt idx="210">
                  <c:v>42689</c:v>
                </c:pt>
                <c:pt idx="211">
                  <c:v>42690</c:v>
                </c:pt>
                <c:pt idx="212">
                  <c:v>42691</c:v>
                </c:pt>
                <c:pt idx="213">
                  <c:v>42692</c:v>
                </c:pt>
                <c:pt idx="214">
                  <c:v>42695</c:v>
                </c:pt>
                <c:pt idx="215">
                  <c:v>42696</c:v>
                </c:pt>
                <c:pt idx="216">
                  <c:v>42697</c:v>
                </c:pt>
                <c:pt idx="217">
                  <c:v>42698</c:v>
                </c:pt>
                <c:pt idx="218">
                  <c:v>42699</c:v>
                </c:pt>
                <c:pt idx="219">
                  <c:v>42702</c:v>
                </c:pt>
                <c:pt idx="220">
                  <c:v>42703</c:v>
                </c:pt>
                <c:pt idx="221">
                  <c:v>42704</c:v>
                </c:pt>
                <c:pt idx="222">
                  <c:v>42705</c:v>
                </c:pt>
                <c:pt idx="223">
                  <c:v>42706</c:v>
                </c:pt>
                <c:pt idx="224">
                  <c:v>42709</c:v>
                </c:pt>
                <c:pt idx="225">
                  <c:v>42710</c:v>
                </c:pt>
                <c:pt idx="226">
                  <c:v>42711</c:v>
                </c:pt>
                <c:pt idx="227">
                  <c:v>42712</c:v>
                </c:pt>
                <c:pt idx="228">
                  <c:v>42713</c:v>
                </c:pt>
                <c:pt idx="229">
                  <c:v>42716</c:v>
                </c:pt>
                <c:pt idx="230">
                  <c:v>42717</c:v>
                </c:pt>
                <c:pt idx="231">
                  <c:v>42718</c:v>
                </c:pt>
                <c:pt idx="232">
                  <c:v>42719</c:v>
                </c:pt>
                <c:pt idx="233">
                  <c:v>42720</c:v>
                </c:pt>
                <c:pt idx="234">
                  <c:v>42723</c:v>
                </c:pt>
                <c:pt idx="235">
                  <c:v>42724</c:v>
                </c:pt>
                <c:pt idx="236">
                  <c:v>42725</c:v>
                </c:pt>
                <c:pt idx="237">
                  <c:v>42726</c:v>
                </c:pt>
                <c:pt idx="238">
                  <c:v>42727</c:v>
                </c:pt>
                <c:pt idx="239">
                  <c:v>42730</c:v>
                </c:pt>
                <c:pt idx="240">
                  <c:v>42731</c:v>
                </c:pt>
                <c:pt idx="241">
                  <c:v>42732</c:v>
                </c:pt>
                <c:pt idx="242">
                  <c:v>42733</c:v>
                </c:pt>
                <c:pt idx="243">
                  <c:v>42734</c:v>
                </c:pt>
              </c:numCache>
            </c:numRef>
          </c:cat>
          <c:val>
            <c:numRef>
              <c:f>'[Microsoft PowerPoint 中的图表]Sheet1'!$B$3:$B$246</c:f>
              <c:numCache>
                <c:formatCode>General</c:formatCode>
                <c:ptCount val="244"/>
                <c:pt idx="0">
                  <c:v>0</c:v>
                </c:pt>
                <c:pt idx="1">
                  <c:v>234809</c:v>
                </c:pt>
                <c:pt idx="2">
                  <c:v>200479</c:v>
                </c:pt>
                <c:pt idx="3">
                  <c:v>185989</c:v>
                </c:pt>
                <c:pt idx="4">
                  <c:v>181230</c:v>
                </c:pt>
                <c:pt idx="5">
                  <c:v>264250</c:v>
                </c:pt>
                <c:pt idx="6">
                  <c:v>266450</c:v>
                </c:pt>
                <c:pt idx="7">
                  <c:v>207277</c:v>
                </c:pt>
                <c:pt idx="8">
                  <c:v>178157</c:v>
                </c:pt>
                <c:pt idx="9">
                  <c:v>180015</c:v>
                </c:pt>
                <c:pt idx="10">
                  <c:v>220125</c:v>
                </c:pt>
                <c:pt idx="11">
                  <c:v>213717</c:v>
                </c:pt>
                <c:pt idx="12">
                  <c:v>197931</c:v>
                </c:pt>
                <c:pt idx="13">
                  <c:v>175183</c:v>
                </c:pt>
                <c:pt idx="14">
                  <c:v>180385</c:v>
                </c:pt>
                <c:pt idx="15">
                  <c:v>179343</c:v>
                </c:pt>
                <c:pt idx="16">
                  <c:v>183934</c:v>
                </c:pt>
                <c:pt idx="17">
                  <c:v>178055</c:v>
                </c:pt>
                <c:pt idx="18">
                  <c:v>209595</c:v>
                </c:pt>
                <c:pt idx="19">
                  <c:v>234032</c:v>
                </c:pt>
                <c:pt idx="20">
                  <c:v>260281</c:v>
                </c:pt>
                <c:pt idx="21">
                  <c:v>195997</c:v>
                </c:pt>
                <c:pt idx="22">
                  <c:v>194950</c:v>
                </c:pt>
                <c:pt idx="23">
                  <c:v>192200</c:v>
                </c:pt>
                <c:pt idx="24">
                  <c:v>214090</c:v>
                </c:pt>
                <c:pt idx="25">
                  <c:v>203054</c:v>
                </c:pt>
                <c:pt idx="26">
                  <c:v>215820</c:v>
                </c:pt>
                <c:pt idx="27">
                  <c:v>195668</c:v>
                </c:pt>
                <c:pt idx="28">
                  <c:v>221320</c:v>
                </c:pt>
                <c:pt idx="29">
                  <c:v>231937</c:v>
                </c:pt>
                <c:pt idx="30">
                  <c:v>215982</c:v>
                </c:pt>
                <c:pt idx="31">
                  <c:v>195431</c:v>
                </c:pt>
                <c:pt idx="32">
                  <c:v>179820</c:v>
                </c:pt>
                <c:pt idx="33">
                  <c:v>214398</c:v>
                </c:pt>
                <c:pt idx="34">
                  <c:v>197808</c:v>
                </c:pt>
                <c:pt idx="35">
                  <c:v>183163</c:v>
                </c:pt>
                <c:pt idx="36">
                  <c:v>174730</c:v>
                </c:pt>
                <c:pt idx="37">
                  <c:v>183145</c:v>
                </c:pt>
                <c:pt idx="38">
                  <c:v>184903</c:v>
                </c:pt>
                <c:pt idx="39">
                  <c:v>180792</c:v>
                </c:pt>
                <c:pt idx="40">
                  <c:v>173332</c:v>
                </c:pt>
                <c:pt idx="41">
                  <c:v>174439</c:v>
                </c:pt>
                <c:pt idx="42">
                  <c:v>176580</c:v>
                </c:pt>
                <c:pt idx="43">
                  <c:v>184417</c:v>
                </c:pt>
                <c:pt idx="44">
                  <c:v>174346</c:v>
                </c:pt>
                <c:pt idx="45">
                  <c:v>162764</c:v>
                </c:pt>
                <c:pt idx="46">
                  <c:v>183195</c:v>
                </c:pt>
                <c:pt idx="47">
                  <c:v>183222</c:v>
                </c:pt>
                <c:pt idx="48">
                  <c:v>201964</c:v>
                </c:pt>
                <c:pt idx="49">
                  <c:v>189477</c:v>
                </c:pt>
                <c:pt idx="50">
                  <c:v>165458</c:v>
                </c:pt>
                <c:pt idx="51">
                  <c:v>163706</c:v>
                </c:pt>
                <c:pt idx="52">
                  <c:v>169348</c:v>
                </c:pt>
                <c:pt idx="53">
                  <c:v>185992</c:v>
                </c:pt>
                <c:pt idx="54">
                  <c:v>142850</c:v>
                </c:pt>
                <c:pt idx="55">
                  <c:v>156610</c:v>
                </c:pt>
                <c:pt idx="56">
                  <c:v>152931</c:v>
                </c:pt>
                <c:pt idx="57">
                  <c:v>166128</c:v>
                </c:pt>
                <c:pt idx="58">
                  <c:v>165037</c:v>
                </c:pt>
                <c:pt idx="59">
                  <c:v>158114</c:v>
                </c:pt>
                <c:pt idx="60">
                  <c:v>150362</c:v>
                </c:pt>
                <c:pt idx="61">
                  <c:v>151660</c:v>
                </c:pt>
                <c:pt idx="62">
                  <c:v>159298</c:v>
                </c:pt>
                <c:pt idx="63">
                  <c:v>161136</c:v>
                </c:pt>
                <c:pt idx="64">
                  <c:v>135095</c:v>
                </c:pt>
                <c:pt idx="65">
                  <c:v>131557</c:v>
                </c:pt>
                <c:pt idx="66">
                  <c:v>150026</c:v>
                </c:pt>
                <c:pt idx="67">
                  <c:v>160001</c:v>
                </c:pt>
                <c:pt idx="68">
                  <c:v>171239</c:v>
                </c:pt>
                <c:pt idx="69">
                  <c:v>158099</c:v>
                </c:pt>
                <c:pt idx="70">
                  <c:v>143495</c:v>
                </c:pt>
                <c:pt idx="71">
                  <c:v>156884</c:v>
                </c:pt>
                <c:pt idx="72">
                  <c:v>156276</c:v>
                </c:pt>
                <c:pt idx="73">
                  <c:v>148992</c:v>
                </c:pt>
                <c:pt idx="74">
                  <c:v>149950</c:v>
                </c:pt>
                <c:pt idx="75">
                  <c:v>143166</c:v>
                </c:pt>
                <c:pt idx="76">
                  <c:v>163419</c:v>
                </c:pt>
                <c:pt idx="77">
                  <c:v>153885</c:v>
                </c:pt>
                <c:pt idx="78">
                  <c:v>151826</c:v>
                </c:pt>
                <c:pt idx="79">
                  <c:v>147312</c:v>
                </c:pt>
                <c:pt idx="80">
                  <c:v>190787</c:v>
                </c:pt>
                <c:pt idx="81">
                  <c:v>210881</c:v>
                </c:pt>
                <c:pt idx="82">
                  <c:v>211102</c:v>
                </c:pt>
                <c:pt idx="83">
                  <c:v>173772</c:v>
                </c:pt>
                <c:pt idx="84">
                  <c:v>163849</c:v>
                </c:pt>
                <c:pt idx="85">
                  <c:v>163396</c:v>
                </c:pt>
                <c:pt idx="86">
                  <c:v>169526</c:v>
                </c:pt>
                <c:pt idx="87">
                  <c:v>226740</c:v>
                </c:pt>
                <c:pt idx="88">
                  <c:v>183709</c:v>
                </c:pt>
                <c:pt idx="89">
                  <c:v>157794</c:v>
                </c:pt>
                <c:pt idx="90">
                  <c:v>151710</c:v>
                </c:pt>
                <c:pt idx="91">
                  <c:v>170188</c:v>
                </c:pt>
                <c:pt idx="92">
                  <c:v>212010</c:v>
                </c:pt>
                <c:pt idx="93">
                  <c:v>194032</c:v>
                </c:pt>
                <c:pt idx="94">
                  <c:v>200880</c:v>
                </c:pt>
                <c:pt idx="95">
                  <c:v>176986</c:v>
                </c:pt>
                <c:pt idx="96">
                  <c:v>174451</c:v>
                </c:pt>
                <c:pt idx="97">
                  <c:v>234311</c:v>
                </c:pt>
                <c:pt idx="98">
                  <c:v>186502</c:v>
                </c:pt>
                <c:pt idx="99">
                  <c:v>164309</c:v>
                </c:pt>
                <c:pt idx="100">
                  <c:v>163070</c:v>
                </c:pt>
                <c:pt idx="101">
                  <c:v>158422</c:v>
                </c:pt>
                <c:pt idx="102">
                  <c:v>152705</c:v>
                </c:pt>
                <c:pt idx="103">
                  <c:v>171446</c:v>
                </c:pt>
                <c:pt idx="104">
                  <c:v>167992</c:v>
                </c:pt>
                <c:pt idx="105">
                  <c:v>172000</c:v>
                </c:pt>
                <c:pt idx="106">
                  <c:v>171740</c:v>
                </c:pt>
                <c:pt idx="107">
                  <c:v>172362</c:v>
                </c:pt>
                <c:pt idx="108">
                  <c:v>155475</c:v>
                </c:pt>
                <c:pt idx="109">
                  <c:v>147878</c:v>
                </c:pt>
                <c:pt idx="110">
                  <c:v>144840</c:v>
                </c:pt>
                <c:pt idx="111">
                  <c:v>155663</c:v>
                </c:pt>
                <c:pt idx="112">
                  <c:v>138877</c:v>
                </c:pt>
                <c:pt idx="113">
                  <c:v>143503</c:v>
                </c:pt>
                <c:pt idx="114">
                  <c:v>150550</c:v>
                </c:pt>
                <c:pt idx="115">
                  <c:v>145240</c:v>
                </c:pt>
                <c:pt idx="116">
                  <c:v>153772</c:v>
                </c:pt>
                <c:pt idx="117">
                  <c:v>162082</c:v>
                </c:pt>
                <c:pt idx="118">
                  <c:v>163823</c:v>
                </c:pt>
                <c:pt idx="119">
                  <c:v>153057</c:v>
                </c:pt>
                <c:pt idx="120">
                  <c:v>172186</c:v>
                </c:pt>
                <c:pt idx="121">
                  <c:v>167238</c:v>
                </c:pt>
                <c:pt idx="122">
                  <c:v>163770</c:v>
                </c:pt>
                <c:pt idx="123">
                  <c:v>182300</c:v>
                </c:pt>
                <c:pt idx="124">
                  <c:v>162097</c:v>
                </c:pt>
                <c:pt idx="125">
                  <c:v>166654</c:v>
                </c:pt>
                <c:pt idx="126">
                  <c:v>182898</c:v>
                </c:pt>
                <c:pt idx="127">
                  <c:v>157542</c:v>
                </c:pt>
                <c:pt idx="128">
                  <c:v>168927</c:v>
                </c:pt>
                <c:pt idx="129">
                  <c:v>167049</c:v>
                </c:pt>
                <c:pt idx="130">
                  <c:v>175529</c:v>
                </c:pt>
                <c:pt idx="131">
                  <c:v>183064</c:v>
                </c:pt>
                <c:pt idx="132">
                  <c:v>165539</c:v>
                </c:pt>
                <c:pt idx="133">
                  <c:v>170710</c:v>
                </c:pt>
                <c:pt idx="134">
                  <c:v>171937</c:v>
                </c:pt>
                <c:pt idx="135">
                  <c:v>180363</c:v>
                </c:pt>
                <c:pt idx="136">
                  <c:v>187520</c:v>
                </c:pt>
                <c:pt idx="137">
                  <c:v>171827</c:v>
                </c:pt>
                <c:pt idx="138">
                  <c:v>139820</c:v>
                </c:pt>
                <c:pt idx="139">
                  <c:v>189050</c:v>
                </c:pt>
                <c:pt idx="140">
                  <c:v>180260</c:v>
                </c:pt>
                <c:pt idx="141">
                  <c:v>161143</c:v>
                </c:pt>
                <c:pt idx="142">
                  <c:v>206001</c:v>
                </c:pt>
                <c:pt idx="143">
                  <c:v>162030</c:v>
                </c:pt>
                <c:pt idx="144">
                  <c:v>153576</c:v>
                </c:pt>
                <c:pt idx="145">
                  <c:v>158133</c:v>
                </c:pt>
                <c:pt idx="146">
                  <c:v>171211</c:v>
                </c:pt>
                <c:pt idx="147">
                  <c:v>191980</c:v>
                </c:pt>
                <c:pt idx="148">
                  <c:v>176155</c:v>
                </c:pt>
                <c:pt idx="149">
                  <c:v>166983</c:v>
                </c:pt>
                <c:pt idx="150">
                  <c:v>162340</c:v>
                </c:pt>
                <c:pt idx="151">
                  <c:v>174960</c:v>
                </c:pt>
                <c:pt idx="152">
                  <c:v>196895</c:v>
                </c:pt>
                <c:pt idx="153">
                  <c:v>177220</c:v>
                </c:pt>
                <c:pt idx="154">
                  <c:v>168880</c:v>
                </c:pt>
                <c:pt idx="155">
                  <c:v>151100</c:v>
                </c:pt>
                <c:pt idx="156">
                  <c:v>153728</c:v>
                </c:pt>
                <c:pt idx="157">
                  <c:v>188170</c:v>
                </c:pt>
                <c:pt idx="158">
                  <c:v>173270</c:v>
                </c:pt>
                <c:pt idx="159">
                  <c:v>153245</c:v>
                </c:pt>
                <c:pt idx="160">
                  <c:v>153001</c:v>
                </c:pt>
                <c:pt idx="161">
                  <c:v>158520</c:v>
                </c:pt>
                <c:pt idx="162">
                  <c:v>157196</c:v>
                </c:pt>
                <c:pt idx="163">
                  <c:v>148966</c:v>
                </c:pt>
                <c:pt idx="164">
                  <c:v>143050</c:v>
                </c:pt>
                <c:pt idx="165">
                  <c:v>136043</c:v>
                </c:pt>
                <c:pt idx="166">
                  <c:v>145715</c:v>
                </c:pt>
                <c:pt idx="167">
                  <c:v>160522</c:v>
                </c:pt>
                <c:pt idx="168">
                  <c:v>147181</c:v>
                </c:pt>
                <c:pt idx="169">
                  <c:v>132757</c:v>
                </c:pt>
                <c:pt idx="170">
                  <c:v>134900</c:v>
                </c:pt>
                <c:pt idx="171">
                  <c:v>141837</c:v>
                </c:pt>
                <c:pt idx="172">
                  <c:v>141537</c:v>
                </c:pt>
                <c:pt idx="173">
                  <c:v>131000</c:v>
                </c:pt>
                <c:pt idx="174">
                  <c:v>155722</c:v>
                </c:pt>
                <c:pt idx="175">
                  <c:v>159818</c:v>
                </c:pt>
                <c:pt idx="176">
                  <c:v>146302</c:v>
                </c:pt>
                <c:pt idx="177">
                  <c:v>154461</c:v>
                </c:pt>
                <c:pt idx="178">
                  <c:v>144490</c:v>
                </c:pt>
                <c:pt idx="179">
                  <c:v>139533</c:v>
                </c:pt>
                <c:pt idx="180">
                  <c:v>144537</c:v>
                </c:pt>
                <c:pt idx="181">
                  <c:v>151287</c:v>
                </c:pt>
                <c:pt idx="182">
                  <c:v>163069</c:v>
                </c:pt>
                <c:pt idx="183">
                  <c:v>138010</c:v>
                </c:pt>
                <c:pt idx="184">
                  <c:v>129610</c:v>
                </c:pt>
                <c:pt idx="185">
                  <c:v>127447</c:v>
                </c:pt>
                <c:pt idx="186">
                  <c:v>142610</c:v>
                </c:pt>
                <c:pt idx="187">
                  <c:v>165170</c:v>
                </c:pt>
                <c:pt idx="188">
                  <c:v>179850</c:v>
                </c:pt>
                <c:pt idx="189">
                  <c:v>159629</c:v>
                </c:pt>
                <c:pt idx="190">
                  <c:v>167420</c:v>
                </c:pt>
                <c:pt idx="191">
                  <c:v>171660</c:v>
                </c:pt>
                <c:pt idx="192">
                  <c:v>195728</c:v>
                </c:pt>
                <c:pt idx="193">
                  <c:v>146667</c:v>
                </c:pt>
                <c:pt idx="194">
                  <c:v>135271</c:v>
                </c:pt>
                <c:pt idx="195">
                  <c:v>137545</c:v>
                </c:pt>
                <c:pt idx="196">
                  <c:v>159975</c:v>
                </c:pt>
                <c:pt idx="197">
                  <c:v>191540</c:v>
                </c:pt>
                <c:pt idx="198">
                  <c:v>182630</c:v>
                </c:pt>
                <c:pt idx="199">
                  <c:v>160746</c:v>
                </c:pt>
                <c:pt idx="200">
                  <c:v>145620</c:v>
                </c:pt>
                <c:pt idx="201">
                  <c:v>192232</c:v>
                </c:pt>
                <c:pt idx="202">
                  <c:v>142809</c:v>
                </c:pt>
                <c:pt idx="203">
                  <c:v>131586</c:v>
                </c:pt>
                <c:pt idx="204">
                  <c:v>125686</c:v>
                </c:pt>
                <c:pt idx="205">
                  <c:v>140051</c:v>
                </c:pt>
                <c:pt idx="206">
                  <c:v>137972</c:v>
                </c:pt>
                <c:pt idx="207">
                  <c:v>122130</c:v>
                </c:pt>
                <c:pt idx="208">
                  <c:v>119773</c:v>
                </c:pt>
                <c:pt idx="209">
                  <c:v>124613</c:v>
                </c:pt>
                <c:pt idx="210">
                  <c:v>137846</c:v>
                </c:pt>
                <c:pt idx="211">
                  <c:v>142249</c:v>
                </c:pt>
                <c:pt idx="212">
                  <c:v>114130</c:v>
                </c:pt>
                <c:pt idx="213">
                  <c:v>100219</c:v>
                </c:pt>
                <c:pt idx="214">
                  <c:v>86028</c:v>
                </c:pt>
                <c:pt idx="215">
                  <c:v>82595</c:v>
                </c:pt>
                <c:pt idx="216">
                  <c:v>86820</c:v>
                </c:pt>
                <c:pt idx="217">
                  <c:v>70600</c:v>
                </c:pt>
                <c:pt idx="218">
                  <c:v>66163</c:v>
                </c:pt>
                <c:pt idx="219">
                  <c:v>49855</c:v>
                </c:pt>
                <c:pt idx="220">
                  <c:v>44660</c:v>
                </c:pt>
                <c:pt idx="221">
                  <c:v>1970</c:v>
                </c:pt>
                <c:pt idx="222">
                  <c:v>5480</c:v>
                </c:pt>
                <c:pt idx="223">
                  <c:v>27166</c:v>
                </c:pt>
                <c:pt idx="224">
                  <c:v>47836</c:v>
                </c:pt>
                <c:pt idx="225">
                  <c:v>56474</c:v>
                </c:pt>
                <c:pt idx="226">
                  <c:v>53626</c:v>
                </c:pt>
                <c:pt idx="227">
                  <c:v>85735</c:v>
                </c:pt>
                <c:pt idx="228">
                  <c:v>75468</c:v>
                </c:pt>
                <c:pt idx="229">
                  <c:v>74310</c:v>
                </c:pt>
                <c:pt idx="230">
                  <c:v>83959</c:v>
                </c:pt>
                <c:pt idx="231">
                  <c:v>92873</c:v>
                </c:pt>
                <c:pt idx="232">
                  <c:v>167945</c:v>
                </c:pt>
                <c:pt idx="233">
                  <c:v>218163</c:v>
                </c:pt>
                <c:pt idx="234">
                  <c:v>198710</c:v>
                </c:pt>
                <c:pt idx="235">
                  <c:v>165810</c:v>
                </c:pt>
                <c:pt idx="236">
                  <c:v>165684</c:v>
                </c:pt>
                <c:pt idx="237">
                  <c:v>329950</c:v>
                </c:pt>
                <c:pt idx="238">
                  <c:v>262170</c:v>
                </c:pt>
                <c:pt idx="239">
                  <c:v>122284</c:v>
                </c:pt>
                <c:pt idx="240">
                  <c:v>166956</c:v>
                </c:pt>
                <c:pt idx="241">
                  <c:v>139307</c:v>
                </c:pt>
                <c:pt idx="242">
                  <c:v>164983</c:v>
                </c:pt>
                <c:pt idx="243">
                  <c:v>149332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1B-4D4E-BCB4-08C22E7A812F}"/>
            </c:ext>
          </c:extLst>
        </c:ser>
        <c:ser>
          <c:idx val="1"/>
          <c:order val="1"/>
          <c:tx>
            <c:v>2017年</c:v>
          </c:tx>
          <c:spPr>
            <a:ln w="15875" cap="rnd">
              <a:noFill/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movingAvg"/>
            <c:period val="5"/>
            <c:dispRSqr val="0"/>
            <c:dispEq val="0"/>
          </c:trendline>
          <c:trendline>
            <c:spPr>
              <a:ln w="19050" cap="rnd">
                <a:solidFill>
                  <a:srgbClr val="7030A0"/>
                </a:solidFill>
                <a:prstDash val="sysDot"/>
              </a:ln>
              <a:effectLst/>
            </c:spPr>
            <c:trendlineType val="movingAvg"/>
            <c:period val="5"/>
            <c:dispRSqr val="0"/>
            <c:dispEq val="0"/>
          </c:trendline>
          <c:cat>
            <c:numRef>
              <c:f>'[Microsoft PowerPoint 中的图表]Sheet1'!$A$204:$A$447</c:f>
              <c:numCache>
                <c:formatCode>yyyy\-mm\-dd</c:formatCode>
                <c:ptCount val="244"/>
                <c:pt idx="0">
                  <c:v>42373</c:v>
                </c:pt>
                <c:pt idx="1">
                  <c:v>42374</c:v>
                </c:pt>
                <c:pt idx="2">
                  <c:v>42375</c:v>
                </c:pt>
                <c:pt idx="3">
                  <c:v>42376</c:v>
                </c:pt>
                <c:pt idx="4">
                  <c:v>42377</c:v>
                </c:pt>
                <c:pt idx="5">
                  <c:v>42380</c:v>
                </c:pt>
                <c:pt idx="6">
                  <c:v>42381</c:v>
                </c:pt>
                <c:pt idx="7">
                  <c:v>42382</c:v>
                </c:pt>
                <c:pt idx="8">
                  <c:v>42383</c:v>
                </c:pt>
                <c:pt idx="9">
                  <c:v>42384</c:v>
                </c:pt>
                <c:pt idx="10">
                  <c:v>42387</c:v>
                </c:pt>
                <c:pt idx="11">
                  <c:v>42388</c:v>
                </c:pt>
                <c:pt idx="12">
                  <c:v>42389</c:v>
                </c:pt>
                <c:pt idx="13">
                  <c:v>42390</c:v>
                </c:pt>
                <c:pt idx="14">
                  <c:v>42391</c:v>
                </c:pt>
                <c:pt idx="15">
                  <c:v>42394</c:v>
                </c:pt>
                <c:pt idx="16">
                  <c:v>42395</c:v>
                </c:pt>
                <c:pt idx="17">
                  <c:v>42396</c:v>
                </c:pt>
                <c:pt idx="18">
                  <c:v>42397</c:v>
                </c:pt>
                <c:pt idx="19">
                  <c:v>42398</c:v>
                </c:pt>
                <c:pt idx="20">
                  <c:v>42414</c:v>
                </c:pt>
                <c:pt idx="21">
                  <c:v>42415</c:v>
                </c:pt>
                <c:pt idx="22">
                  <c:v>42416</c:v>
                </c:pt>
                <c:pt idx="23">
                  <c:v>42417</c:v>
                </c:pt>
                <c:pt idx="24">
                  <c:v>42418</c:v>
                </c:pt>
                <c:pt idx="25">
                  <c:v>42419</c:v>
                </c:pt>
                <c:pt idx="26">
                  <c:v>42422</c:v>
                </c:pt>
                <c:pt idx="27">
                  <c:v>42423</c:v>
                </c:pt>
                <c:pt idx="28">
                  <c:v>42424</c:v>
                </c:pt>
                <c:pt idx="29">
                  <c:v>42425</c:v>
                </c:pt>
                <c:pt idx="30">
                  <c:v>42426</c:v>
                </c:pt>
                <c:pt idx="31">
                  <c:v>42429</c:v>
                </c:pt>
                <c:pt idx="32">
                  <c:v>42430</c:v>
                </c:pt>
                <c:pt idx="33">
                  <c:v>42431</c:v>
                </c:pt>
                <c:pt idx="34">
                  <c:v>42432</c:v>
                </c:pt>
                <c:pt idx="35">
                  <c:v>42433</c:v>
                </c:pt>
                <c:pt idx="36">
                  <c:v>42436</c:v>
                </c:pt>
                <c:pt idx="37">
                  <c:v>42437</c:v>
                </c:pt>
                <c:pt idx="38">
                  <c:v>42438</c:v>
                </c:pt>
                <c:pt idx="39">
                  <c:v>42439</c:v>
                </c:pt>
                <c:pt idx="40">
                  <c:v>42440</c:v>
                </c:pt>
                <c:pt idx="41">
                  <c:v>42443</c:v>
                </c:pt>
                <c:pt idx="42">
                  <c:v>42444</c:v>
                </c:pt>
                <c:pt idx="43">
                  <c:v>42445</c:v>
                </c:pt>
                <c:pt idx="44">
                  <c:v>42446</c:v>
                </c:pt>
                <c:pt idx="45">
                  <c:v>42447</c:v>
                </c:pt>
                <c:pt idx="46">
                  <c:v>42450</c:v>
                </c:pt>
                <c:pt idx="47">
                  <c:v>42451</c:v>
                </c:pt>
                <c:pt idx="48">
                  <c:v>42452</c:v>
                </c:pt>
                <c:pt idx="49">
                  <c:v>42453</c:v>
                </c:pt>
                <c:pt idx="50">
                  <c:v>42454</c:v>
                </c:pt>
                <c:pt idx="51">
                  <c:v>42457</c:v>
                </c:pt>
                <c:pt idx="52">
                  <c:v>42458</c:v>
                </c:pt>
                <c:pt idx="53">
                  <c:v>42459</c:v>
                </c:pt>
                <c:pt idx="54">
                  <c:v>42460</c:v>
                </c:pt>
                <c:pt idx="55">
                  <c:v>42461</c:v>
                </c:pt>
                <c:pt idx="56">
                  <c:v>42465</c:v>
                </c:pt>
                <c:pt idx="57">
                  <c:v>42466</c:v>
                </c:pt>
                <c:pt idx="58">
                  <c:v>42467</c:v>
                </c:pt>
                <c:pt idx="59">
                  <c:v>42468</c:v>
                </c:pt>
                <c:pt idx="60">
                  <c:v>42471</c:v>
                </c:pt>
                <c:pt idx="61">
                  <c:v>42472</c:v>
                </c:pt>
                <c:pt idx="62">
                  <c:v>42473</c:v>
                </c:pt>
                <c:pt idx="63">
                  <c:v>42474</c:v>
                </c:pt>
                <c:pt idx="64">
                  <c:v>42475</c:v>
                </c:pt>
                <c:pt idx="65">
                  <c:v>42478</c:v>
                </c:pt>
                <c:pt idx="66">
                  <c:v>42479</c:v>
                </c:pt>
                <c:pt idx="67">
                  <c:v>42480</c:v>
                </c:pt>
                <c:pt idx="68">
                  <c:v>42481</c:v>
                </c:pt>
                <c:pt idx="69">
                  <c:v>42482</c:v>
                </c:pt>
                <c:pt idx="70">
                  <c:v>42485</c:v>
                </c:pt>
                <c:pt idx="71">
                  <c:v>42486</c:v>
                </c:pt>
                <c:pt idx="72">
                  <c:v>42487</c:v>
                </c:pt>
                <c:pt idx="73">
                  <c:v>42488</c:v>
                </c:pt>
                <c:pt idx="74">
                  <c:v>42489</c:v>
                </c:pt>
                <c:pt idx="75">
                  <c:v>42493</c:v>
                </c:pt>
                <c:pt idx="76">
                  <c:v>42494</c:v>
                </c:pt>
                <c:pt idx="77">
                  <c:v>42495</c:v>
                </c:pt>
                <c:pt idx="78">
                  <c:v>42496</c:v>
                </c:pt>
                <c:pt idx="79">
                  <c:v>42499</c:v>
                </c:pt>
                <c:pt idx="80">
                  <c:v>42500</c:v>
                </c:pt>
                <c:pt idx="81">
                  <c:v>42501</c:v>
                </c:pt>
                <c:pt idx="82">
                  <c:v>42502</c:v>
                </c:pt>
                <c:pt idx="83">
                  <c:v>42503</c:v>
                </c:pt>
                <c:pt idx="84">
                  <c:v>42506</c:v>
                </c:pt>
                <c:pt idx="85">
                  <c:v>42507</c:v>
                </c:pt>
                <c:pt idx="86">
                  <c:v>42508</c:v>
                </c:pt>
                <c:pt idx="87">
                  <c:v>42509</c:v>
                </c:pt>
                <c:pt idx="88">
                  <c:v>42510</c:v>
                </c:pt>
                <c:pt idx="89">
                  <c:v>42513</c:v>
                </c:pt>
                <c:pt idx="90">
                  <c:v>42514</c:v>
                </c:pt>
                <c:pt idx="91">
                  <c:v>42515</c:v>
                </c:pt>
                <c:pt idx="92">
                  <c:v>42516</c:v>
                </c:pt>
                <c:pt idx="93">
                  <c:v>42517</c:v>
                </c:pt>
                <c:pt idx="94">
                  <c:v>42520</c:v>
                </c:pt>
                <c:pt idx="95">
                  <c:v>42521</c:v>
                </c:pt>
                <c:pt idx="96">
                  <c:v>42522</c:v>
                </c:pt>
                <c:pt idx="97">
                  <c:v>42523</c:v>
                </c:pt>
                <c:pt idx="98">
                  <c:v>42524</c:v>
                </c:pt>
                <c:pt idx="99">
                  <c:v>42527</c:v>
                </c:pt>
                <c:pt idx="100">
                  <c:v>42528</c:v>
                </c:pt>
                <c:pt idx="101">
                  <c:v>42529</c:v>
                </c:pt>
                <c:pt idx="102">
                  <c:v>42533</c:v>
                </c:pt>
                <c:pt idx="103">
                  <c:v>42534</c:v>
                </c:pt>
                <c:pt idx="104">
                  <c:v>42535</c:v>
                </c:pt>
                <c:pt idx="105">
                  <c:v>42536</c:v>
                </c:pt>
                <c:pt idx="106">
                  <c:v>42537</c:v>
                </c:pt>
                <c:pt idx="107">
                  <c:v>42538</c:v>
                </c:pt>
                <c:pt idx="108">
                  <c:v>42541</c:v>
                </c:pt>
                <c:pt idx="109">
                  <c:v>42542</c:v>
                </c:pt>
                <c:pt idx="110">
                  <c:v>42543</c:v>
                </c:pt>
                <c:pt idx="111">
                  <c:v>42544</c:v>
                </c:pt>
                <c:pt idx="112">
                  <c:v>42545</c:v>
                </c:pt>
                <c:pt idx="113">
                  <c:v>42548</c:v>
                </c:pt>
                <c:pt idx="114">
                  <c:v>42549</c:v>
                </c:pt>
                <c:pt idx="115">
                  <c:v>42550</c:v>
                </c:pt>
                <c:pt idx="116">
                  <c:v>42551</c:v>
                </c:pt>
                <c:pt idx="117">
                  <c:v>42552</c:v>
                </c:pt>
                <c:pt idx="118">
                  <c:v>42555</c:v>
                </c:pt>
                <c:pt idx="119">
                  <c:v>42556</c:v>
                </c:pt>
                <c:pt idx="120">
                  <c:v>42557</c:v>
                </c:pt>
                <c:pt idx="121">
                  <c:v>42558</c:v>
                </c:pt>
                <c:pt idx="122">
                  <c:v>42559</c:v>
                </c:pt>
                <c:pt idx="123">
                  <c:v>42562</c:v>
                </c:pt>
                <c:pt idx="124">
                  <c:v>42563</c:v>
                </c:pt>
                <c:pt idx="125">
                  <c:v>42564</c:v>
                </c:pt>
                <c:pt idx="126">
                  <c:v>42565</c:v>
                </c:pt>
                <c:pt idx="127">
                  <c:v>42566</c:v>
                </c:pt>
                <c:pt idx="128">
                  <c:v>42569</c:v>
                </c:pt>
                <c:pt idx="129">
                  <c:v>42570</c:v>
                </c:pt>
                <c:pt idx="130">
                  <c:v>42571</c:v>
                </c:pt>
                <c:pt idx="131">
                  <c:v>42572</c:v>
                </c:pt>
                <c:pt idx="132">
                  <c:v>42573</c:v>
                </c:pt>
                <c:pt idx="133">
                  <c:v>42576</c:v>
                </c:pt>
                <c:pt idx="134">
                  <c:v>42577</c:v>
                </c:pt>
                <c:pt idx="135">
                  <c:v>42578</c:v>
                </c:pt>
                <c:pt idx="136">
                  <c:v>42579</c:v>
                </c:pt>
                <c:pt idx="137">
                  <c:v>42580</c:v>
                </c:pt>
                <c:pt idx="138">
                  <c:v>42583</c:v>
                </c:pt>
                <c:pt idx="139">
                  <c:v>42584</c:v>
                </c:pt>
                <c:pt idx="140">
                  <c:v>42585</c:v>
                </c:pt>
                <c:pt idx="141">
                  <c:v>42586</c:v>
                </c:pt>
                <c:pt idx="142">
                  <c:v>42587</c:v>
                </c:pt>
                <c:pt idx="143">
                  <c:v>42590</c:v>
                </c:pt>
                <c:pt idx="144">
                  <c:v>42591</c:v>
                </c:pt>
                <c:pt idx="145">
                  <c:v>42592</c:v>
                </c:pt>
                <c:pt idx="146">
                  <c:v>42593</c:v>
                </c:pt>
                <c:pt idx="147">
                  <c:v>42594</c:v>
                </c:pt>
                <c:pt idx="148">
                  <c:v>42597</c:v>
                </c:pt>
                <c:pt idx="149">
                  <c:v>42598</c:v>
                </c:pt>
                <c:pt idx="150">
                  <c:v>42599</c:v>
                </c:pt>
                <c:pt idx="151">
                  <c:v>42600</c:v>
                </c:pt>
                <c:pt idx="152">
                  <c:v>42601</c:v>
                </c:pt>
                <c:pt idx="153">
                  <c:v>42604</c:v>
                </c:pt>
                <c:pt idx="154">
                  <c:v>42605</c:v>
                </c:pt>
                <c:pt idx="155">
                  <c:v>42606</c:v>
                </c:pt>
                <c:pt idx="156">
                  <c:v>42607</c:v>
                </c:pt>
                <c:pt idx="157">
                  <c:v>42608</c:v>
                </c:pt>
                <c:pt idx="158">
                  <c:v>42611</c:v>
                </c:pt>
                <c:pt idx="159">
                  <c:v>42612</c:v>
                </c:pt>
                <c:pt idx="160">
                  <c:v>42613</c:v>
                </c:pt>
                <c:pt idx="161">
                  <c:v>42614</c:v>
                </c:pt>
                <c:pt idx="162">
                  <c:v>42615</c:v>
                </c:pt>
                <c:pt idx="163">
                  <c:v>42618</c:v>
                </c:pt>
                <c:pt idx="164">
                  <c:v>42619</c:v>
                </c:pt>
                <c:pt idx="165">
                  <c:v>42620</c:v>
                </c:pt>
                <c:pt idx="166">
                  <c:v>42621</c:v>
                </c:pt>
                <c:pt idx="167">
                  <c:v>42622</c:v>
                </c:pt>
                <c:pt idx="168">
                  <c:v>42625</c:v>
                </c:pt>
                <c:pt idx="169">
                  <c:v>42626</c:v>
                </c:pt>
                <c:pt idx="170">
                  <c:v>42627</c:v>
                </c:pt>
                <c:pt idx="171">
                  <c:v>42631</c:v>
                </c:pt>
                <c:pt idx="172">
                  <c:v>42632</c:v>
                </c:pt>
                <c:pt idx="173">
                  <c:v>42633</c:v>
                </c:pt>
                <c:pt idx="174">
                  <c:v>42634</c:v>
                </c:pt>
                <c:pt idx="175">
                  <c:v>42635</c:v>
                </c:pt>
                <c:pt idx="176">
                  <c:v>42636</c:v>
                </c:pt>
                <c:pt idx="177">
                  <c:v>42639</c:v>
                </c:pt>
                <c:pt idx="178">
                  <c:v>42640</c:v>
                </c:pt>
                <c:pt idx="179">
                  <c:v>42641</c:v>
                </c:pt>
                <c:pt idx="180">
                  <c:v>42642</c:v>
                </c:pt>
                <c:pt idx="181">
                  <c:v>42643</c:v>
                </c:pt>
                <c:pt idx="182">
                  <c:v>42651</c:v>
                </c:pt>
                <c:pt idx="183">
                  <c:v>42652</c:v>
                </c:pt>
                <c:pt idx="184">
                  <c:v>42653</c:v>
                </c:pt>
                <c:pt idx="185">
                  <c:v>42654</c:v>
                </c:pt>
                <c:pt idx="186">
                  <c:v>42655</c:v>
                </c:pt>
                <c:pt idx="187">
                  <c:v>42656</c:v>
                </c:pt>
                <c:pt idx="188">
                  <c:v>42657</c:v>
                </c:pt>
                <c:pt idx="189">
                  <c:v>42660</c:v>
                </c:pt>
                <c:pt idx="190">
                  <c:v>42661</c:v>
                </c:pt>
                <c:pt idx="191">
                  <c:v>42662</c:v>
                </c:pt>
                <c:pt idx="192">
                  <c:v>42663</c:v>
                </c:pt>
                <c:pt idx="193">
                  <c:v>42664</c:v>
                </c:pt>
                <c:pt idx="194">
                  <c:v>42667</c:v>
                </c:pt>
                <c:pt idx="195">
                  <c:v>42668</c:v>
                </c:pt>
                <c:pt idx="196">
                  <c:v>42669</c:v>
                </c:pt>
                <c:pt idx="197">
                  <c:v>42670</c:v>
                </c:pt>
                <c:pt idx="198">
                  <c:v>42671</c:v>
                </c:pt>
                <c:pt idx="199">
                  <c:v>42674</c:v>
                </c:pt>
                <c:pt idx="200">
                  <c:v>42675</c:v>
                </c:pt>
                <c:pt idx="201">
                  <c:v>42676</c:v>
                </c:pt>
                <c:pt idx="202">
                  <c:v>42677</c:v>
                </c:pt>
                <c:pt idx="203">
                  <c:v>42678</c:v>
                </c:pt>
                <c:pt idx="204">
                  <c:v>42681</c:v>
                </c:pt>
                <c:pt idx="205">
                  <c:v>42682</c:v>
                </c:pt>
                <c:pt idx="206">
                  <c:v>42683</c:v>
                </c:pt>
                <c:pt idx="207">
                  <c:v>42684</c:v>
                </c:pt>
                <c:pt idx="208">
                  <c:v>42685</c:v>
                </c:pt>
                <c:pt idx="209">
                  <c:v>42688</c:v>
                </c:pt>
                <c:pt idx="210">
                  <c:v>42689</c:v>
                </c:pt>
                <c:pt idx="211">
                  <c:v>42690</c:v>
                </c:pt>
                <c:pt idx="212">
                  <c:v>42691</c:v>
                </c:pt>
                <c:pt idx="213">
                  <c:v>42692</c:v>
                </c:pt>
                <c:pt idx="214">
                  <c:v>42695</c:v>
                </c:pt>
                <c:pt idx="215">
                  <c:v>42696</c:v>
                </c:pt>
                <c:pt idx="216">
                  <c:v>42697</c:v>
                </c:pt>
                <c:pt idx="217">
                  <c:v>42698</c:v>
                </c:pt>
                <c:pt idx="218">
                  <c:v>42699</c:v>
                </c:pt>
                <c:pt idx="219">
                  <c:v>42702</c:v>
                </c:pt>
                <c:pt idx="220">
                  <c:v>42703</c:v>
                </c:pt>
                <c:pt idx="221">
                  <c:v>42704</c:v>
                </c:pt>
                <c:pt idx="222">
                  <c:v>42705</c:v>
                </c:pt>
                <c:pt idx="223">
                  <c:v>42706</c:v>
                </c:pt>
                <c:pt idx="224">
                  <c:v>42709</c:v>
                </c:pt>
                <c:pt idx="225">
                  <c:v>42710</c:v>
                </c:pt>
                <c:pt idx="226">
                  <c:v>42711</c:v>
                </c:pt>
                <c:pt idx="227">
                  <c:v>42712</c:v>
                </c:pt>
                <c:pt idx="228">
                  <c:v>42713</c:v>
                </c:pt>
                <c:pt idx="229">
                  <c:v>42716</c:v>
                </c:pt>
                <c:pt idx="230">
                  <c:v>42717</c:v>
                </c:pt>
                <c:pt idx="231">
                  <c:v>42718</c:v>
                </c:pt>
                <c:pt idx="232">
                  <c:v>42719</c:v>
                </c:pt>
                <c:pt idx="233">
                  <c:v>42720</c:v>
                </c:pt>
                <c:pt idx="234">
                  <c:v>42723</c:v>
                </c:pt>
                <c:pt idx="235">
                  <c:v>42724</c:v>
                </c:pt>
                <c:pt idx="236">
                  <c:v>42725</c:v>
                </c:pt>
                <c:pt idx="237">
                  <c:v>42726</c:v>
                </c:pt>
                <c:pt idx="238">
                  <c:v>42727</c:v>
                </c:pt>
                <c:pt idx="239">
                  <c:v>42730</c:v>
                </c:pt>
                <c:pt idx="240">
                  <c:v>42731</c:v>
                </c:pt>
                <c:pt idx="241">
                  <c:v>42732</c:v>
                </c:pt>
                <c:pt idx="242">
                  <c:v>42733</c:v>
                </c:pt>
                <c:pt idx="243">
                  <c:v>42734</c:v>
                </c:pt>
              </c:numCache>
            </c:numRef>
          </c:cat>
          <c:val>
            <c:numRef>
              <c:f>'[Microsoft PowerPoint 中的图表]Sheet1'!$B$247:$B$488</c:f>
              <c:numCache>
                <c:formatCode>General</c:formatCode>
                <c:ptCount val="242"/>
                <c:pt idx="0">
                  <c:v>159269</c:v>
                </c:pt>
                <c:pt idx="1">
                  <c:v>245644</c:v>
                </c:pt>
                <c:pt idx="2">
                  <c:v>225119</c:v>
                </c:pt>
                <c:pt idx="3">
                  <c:v>213096</c:v>
                </c:pt>
                <c:pt idx="4">
                  <c:v>170681</c:v>
                </c:pt>
                <c:pt idx="5">
                  <c:v>200853</c:v>
                </c:pt>
                <c:pt idx="6">
                  <c:v>143715</c:v>
                </c:pt>
                <c:pt idx="7">
                  <c:v>179030</c:v>
                </c:pt>
                <c:pt idx="8">
                  <c:v>220541</c:v>
                </c:pt>
                <c:pt idx="9">
                  <c:v>165431</c:v>
                </c:pt>
                <c:pt idx="10">
                  <c:v>169028</c:v>
                </c:pt>
                <c:pt idx="11">
                  <c:v>214388</c:v>
                </c:pt>
                <c:pt idx="12">
                  <c:v>203388</c:v>
                </c:pt>
                <c:pt idx="13">
                  <c:v>222031</c:v>
                </c:pt>
                <c:pt idx="14">
                  <c:v>178687</c:v>
                </c:pt>
                <c:pt idx="15">
                  <c:v>196462</c:v>
                </c:pt>
                <c:pt idx="16">
                  <c:v>213267</c:v>
                </c:pt>
                <c:pt idx="17">
                  <c:v>246119</c:v>
                </c:pt>
                <c:pt idx="18">
                  <c:v>181688</c:v>
                </c:pt>
                <c:pt idx="19">
                  <c:v>197496</c:v>
                </c:pt>
                <c:pt idx="20">
                  <c:v>156870</c:v>
                </c:pt>
                <c:pt idx="21">
                  <c:v>153243</c:v>
                </c:pt>
                <c:pt idx="22">
                  <c:v>246128</c:v>
                </c:pt>
                <c:pt idx="23">
                  <c:v>224516</c:v>
                </c:pt>
                <c:pt idx="24">
                  <c:v>196903</c:v>
                </c:pt>
                <c:pt idx="25">
                  <c:v>194947</c:v>
                </c:pt>
                <c:pt idx="26">
                  <c:v>135306</c:v>
                </c:pt>
                <c:pt idx="27">
                  <c:v>155815</c:v>
                </c:pt>
                <c:pt idx="28">
                  <c:v>132664</c:v>
                </c:pt>
                <c:pt idx="29">
                  <c:v>132864</c:v>
                </c:pt>
                <c:pt idx="30">
                  <c:v>215606</c:v>
                </c:pt>
                <c:pt idx="31">
                  <c:v>181469</c:v>
                </c:pt>
                <c:pt idx="32">
                  <c:v>139698</c:v>
                </c:pt>
                <c:pt idx="33">
                  <c:v>133858</c:v>
                </c:pt>
                <c:pt idx="34">
                  <c:v>133988</c:v>
                </c:pt>
                <c:pt idx="35">
                  <c:v>161228</c:v>
                </c:pt>
                <c:pt idx="36">
                  <c:v>120049</c:v>
                </c:pt>
                <c:pt idx="37">
                  <c:v>185015</c:v>
                </c:pt>
                <c:pt idx="38">
                  <c:v>194218</c:v>
                </c:pt>
                <c:pt idx="39">
                  <c:v>149773</c:v>
                </c:pt>
                <c:pt idx="40">
                  <c:v>142579</c:v>
                </c:pt>
                <c:pt idx="41">
                  <c:v>165987</c:v>
                </c:pt>
                <c:pt idx="42">
                  <c:v>215110</c:v>
                </c:pt>
                <c:pt idx="43">
                  <c:v>185982</c:v>
                </c:pt>
                <c:pt idx="44">
                  <c:v>147344</c:v>
                </c:pt>
                <c:pt idx="45">
                  <c:v>149153</c:v>
                </c:pt>
                <c:pt idx="46">
                  <c:v>138227</c:v>
                </c:pt>
                <c:pt idx="47">
                  <c:v>185924</c:v>
                </c:pt>
                <c:pt idx="48">
                  <c:v>161699</c:v>
                </c:pt>
                <c:pt idx="49">
                  <c:v>148689</c:v>
                </c:pt>
                <c:pt idx="50">
                  <c:v>222823</c:v>
                </c:pt>
                <c:pt idx="51">
                  <c:v>158653</c:v>
                </c:pt>
                <c:pt idx="52">
                  <c:v>149336</c:v>
                </c:pt>
                <c:pt idx="53">
                  <c:v>148817</c:v>
                </c:pt>
                <c:pt idx="54">
                  <c:v>168551</c:v>
                </c:pt>
                <c:pt idx="55">
                  <c:v>192469</c:v>
                </c:pt>
                <c:pt idx="56">
                  <c:v>235710</c:v>
                </c:pt>
                <c:pt idx="57">
                  <c:v>180280</c:v>
                </c:pt>
                <c:pt idx="58">
                  <c:v>156932</c:v>
                </c:pt>
                <c:pt idx="59">
                  <c:v>160075</c:v>
                </c:pt>
                <c:pt idx="60">
                  <c:v>201171</c:v>
                </c:pt>
                <c:pt idx="61">
                  <c:v>136745</c:v>
                </c:pt>
                <c:pt idx="62">
                  <c:v>136482</c:v>
                </c:pt>
                <c:pt idx="63">
                  <c:v>146920</c:v>
                </c:pt>
                <c:pt idx="64">
                  <c:v>160873</c:v>
                </c:pt>
                <c:pt idx="65">
                  <c:v>151948</c:v>
                </c:pt>
                <c:pt idx="66">
                  <c:v>178717</c:v>
                </c:pt>
                <c:pt idx="67">
                  <c:v>178490</c:v>
                </c:pt>
                <c:pt idx="68">
                  <c:v>149187</c:v>
                </c:pt>
                <c:pt idx="69">
                  <c:v>141889</c:v>
                </c:pt>
                <c:pt idx="70">
                  <c:v>230299</c:v>
                </c:pt>
                <c:pt idx="71">
                  <c:v>152237</c:v>
                </c:pt>
                <c:pt idx="72">
                  <c:v>127541</c:v>
                </c:pt>
                <c:pt idx="73">
                  <c:v>185090</c:v>
                </c:pt>
                <c:pt idx="74">
                  <c:v>175694</c:v>
                </c:pt>
                <c:pt idx="75">
                  <c:v>159268</c:v>
                </c:pt>
                <c:pt idx="76">
                  <c:v>130745</c:v>
                </c:pt>
                <c:pt idx="77">
                  <c:v>123546</c:v>
                </c:pt>
                <c:pt idx="78">
                  <c:v>168439</c:v>
                </c:pt>
                <c:pt idx="79">
                  <c:v>147887</c:v>
                </c:pt>
                <c:pt idx="80">
                  <c:v>186033</c:v>
                </c:pt>
                <c:pt idx="81">
                  <c:v>195296</c:v>
                </c:pt>
                <c:pt idx="82">
                  <c:v>154521</c:v>
                </c:pt>
                <c:pt idx="83">
                  <c:v>120342</c:v>
                </c:pt>
                <c:pt idx="84">
                  <c:v>144406</c:v>
                </c:pt>
                <c:pt idx="85">
                  <c:v>147045</c:v>
                </c:pt>
                <c:pt idx="86">
                  <c:v>128101</c:v>
                </c:pt>
                <c:pt idx="87">
                  <c:v>134279</c:v>
                </c:pt>
                <c:pt idx="88">
                  <c:v>215713</c:v>
                </c:pt>
                <c:pt idx="89">
                  <c:v>136892</c:v>
                </c:pt>
                <c:pt idx="90">
                  <c:v>169283</c:v>
                </c:pt>
                <c:pt idx="91">
                  <c:v>170859</c:v>
                </c:pt>
                <c:pt idx="92">
                  <c:v>162386</c:v>
                </c:pt>
                <c:pt idx="93">
                  <c:v>156542</c:v>
                </c:pt>
                <c:pt idx="94">
                  <c:v>128123</c:v>
                </c:pt>
                <c:pt idx="95">
                  <c:v>193512</c:v>
                </c:pt>
                <c:pt idx="96">
                  <c:v>128967</c:v>
                </c:pt>
                <c:pt idx="97">
                  <c:v>125283</c:v>
                </c:pt>
                <c:pt idx="98">
                  <c:v>119663</c:v>
                </c:pt>
                <c:pt idx="99">
                  <c:v>187171</c:v>
                </c:pt>
                <c:pt idx="100">
                  <c:v>210190</c:v>
                </c:pt>
                <c:pt idx="101">
                  <c:v>142634</c:v>
                </c:pt>
                <c:pt idx="102">
                  <c:v>135345</c:v>
                </c:pt>
                <c:pt idx="103">
                  <c:v>159674</c:v>
                </c:pt>
                <c:pt idx="104">
                  <c:v>170074</c:v>
                </c:pt>
                <c:pt idx="105">
                  <c:v>171443</c:v>
                </c:pt>
                <c:pt idx="106">
                  <c:v>216581</c:v>
                </c:pt>
                <c:pt idx="107">
                  <c:v>138583</c:v>
                </c:pt>
                <c:pt idx="108">
                  <c:v>120297</c:v>
                </c:pt>
                <c:pt idx="109">
                  <c:v>152567</c:v>
                </c:pt>
                <c:pt idx="110">
                  <c:v>170689</c:v>
                </c:pt>
                <c:pt idx="111">
                  <c:v>157960</c:v>
                </c:pt>
                <c:pt idx="112">
                  <c:v>139325</c:v>
                </c:pt>
                <c:pt idx="113">
                  <c:v>135838</c:v>
                </c:pt>
                <c:pt idx="114">
                  <c:v>128699</c:v>
                </c:pt>
                <c:pt idx="115">
                  <c:v>148300</c:v>
                </c:pt>
                <c:pt idx="116">
                  <c:v>133162</c:v>
                </c:pt>
                <c:pt idx="117">
                  <c:v>116131</c:v>
                </c:pt>
                <c:pt idx="118">
                  <c:v>141599</c:v>
                </c:pt>
                <c:pt idx="119">
                  <c:v>170032</c:v>
                </c:pt>
                <c:pt idx="120">
                  <c:v>158045</c:v>
                </c:pt>
                <c:pt idx="121">
                  <c:v>130514</c:v>
                </c:pt>
                <c:pt idx="122">
                  <c:v>119517</c:v>
                </c:pt>
                <c:pt idx="123">
                  <c:v>138685</c:v>
                </c:pt>
                <c:pt idx="124">
                  <c:v>194206</c:v>
                </c:pt>
                <c:pt idx="125">
                  <c:v>161544</c:v>
                </c:pt>
                <c:pt idx="126">
                  <c:v>174115</c:v>
                </c:pt>
                <c:pt idx="127">
                  <c:v>144927</c:v>
                </c:pt>
                <c:pt idx="128">
                  <c:v>155647</c:v>
                </c:pt>
                <c:pt idx="129">
                  <c:v>194002</c:v>
                </c:pt>
                <c:pt idx="130">
                  <c:v>199446</c:v>
                </c:pt>
                <c:pt idx="131">
                  <c:v>139044</c:v>
                </c:pt>
                <c:pt idx="132">
                  <c:v>169668</c:v>
                </c:pt>
                <c:pt idx="133">
                  <c:v>158273</c:v>
                </c:pt>
                <c:pt idx="134">
                  <c:v>230295</c:v>
                </c:pt>
                <c:pt idx="135">
                  <c:v>162019</c:v>
                </c:pt>
                <c:pt idx="136">
                  <c:v>188568</c:v>
                </c:pt>
                <c:pt idx="137">
                  <c:v>196374</c:v>
                </c:pt>
                <c:pt idx="138">
                  <c:v>148826</c:v>
                </c:pt>
                <c:pt idx="139">
                  <c:v>204674</c:v>
                </c:pt>
                <c:pt idx="140">
                  <c:v>204133</c:v>
                </c:pt>
                <c:pt idx="141">
                  <c:v>166169</c:v>
                </c:pt>
                <c:pt idx="142">
                  <c:v>184764</c:v>
                </c:pt>
                <c:pt idx="143">
                  <c:v>156123</c:v>
                </c:pt>
                <c:pt idx="144">
                  <c:v>144067</c:v>
                </c:pt>
                <c:pt idx="145">
                  <c:v>190869</c:v>
                </c:pt>
                <c:pt idx="146">
                  <c:v>212590</c:v>
                </c:pt>
                <c:pt idx="147">
                  <c:v>149301</c:v>
                </c:pt>
                <c:pt idx="148">
                  <c:v>164229</c:v>
                </c:pt>
                <c:pt idx="149">
                  <c:v>134888</c:v>
                </c:pt>
                <c:pt idx="150">
                  <c:v>116561</c:v>
                </c:pt>
                <c:pt idx="151">
                  <c:v>167726</c:v>
                </c:pt>
                <c:pt idx="152">
                  <c:v>195036</c:v>
                </c:pt>
                <c:pt idx="153">
                  <c:v>132374</c:v>
                </c:pt>
                <c:pt idx="154">
                  <c:v>122144</c:v>
                </c:pt>
                <c:pt idx="155">
                  <c:v>159506</c:v>
                </c:pt>
                <c:pt idx="156">
                  <c:v>196004</c:v>
                </c:pt>
                <c:pt idx="157">
                  <c:v>191496</c:v>
                </c:pt>
                <c:pt idx="158">
                  <c:v>190742</c:v>
                </c:pt>
                <c:pt idx="159">
                  <c:v>170747</c:v>
                </c:pt>
                <c:pt idx="160">
                  <c:v>190536</c:v>
                </c:pt>
                <c:pt idx="161">
                  <c:v>221235</c:v>
                </c:pt>
                <c:pt idx="162">
                  <c:v>142945</c:v>
                </c:pt>
                <c:pt idx="163">
                  <c:v>166694</c:v>
                </c:pt>
                <c:pt idx="164">
                  <c:v>138426</c:v>
                </c:pt>
                <c:pt idx="165">
                  <c:v>175718</c:v>
                </c:pt>
                <c:pt idx="166">
                  <c:v>140268</c:v>
                </c:pt>
                <c:pt idx="167">
                  <c:v>113025</c:v>
                </c:pt>
                <c:pt idx="168">
                  <c:v>110565</c:v>
                </c:pt>
                <c:pt idx="169">
                  <c:v>137993</c:v>
                </c:pt>
                <c:pt idx="170">
                  <c:v>152394</c:v>
                </c:pt>
                <c:pt idx="171">
                  <c:v>143946</c:v>
                </c:pt>
                <c:pt idx="172">
                  <c:v>191368</c:v>
                </c:pt>
                <c:pt idx="173">
                  <c:v>134022</c:v>
                </c:pt>
                <c:pt idx="174">
                  <c:v>133673</c:v>
                </c:pt>
                <c:pt idx="175">
                  <c:v>167796</c:v>
                </c:pt>
                <c:pt idx="176">
                  <c:v>195303</c:v>
                </c:pt>
                <c:pt idx="177">
                  <c:v>126874</c:v>
                </c:pt>
                <c:pt idx="178">
                  <c:v>105770</c:v>
                </c:pt>
                <c:pt idx="179">
                  <c:v>192366</c:v>
                </c:pt>
                <c:pt idx="180">
                  <c:v>144259</c:v>
                </c:pt>
                <c:pt idx="181">
                  <c:v>208312</c:v>
                </c:pt>
                <c:pt idx="182">
                  <c:v>150555</c:v>
                </c:pt>
                <c:pt idx="183">
                  <c:v>204499</c:v>
                </c:pt>
                <c:pt idx="184">
                  <c:v>148192</c:v>
                </c:pt>
                <c:pt idx="185">
                  <c:v>167752</c:v>
                </c:pt>
                <c:pt idx="186">
                  <c:v>196483</c:v>
                </c:pt>
                <c:pt idx="187">
                  <c:v>135574</c:v>
                </c:pt>
                <c:pt idx="188">
                  <c:v>109942</c:v>
                </c:pt>
                <c:pt idx="189">
                  <c:v>151247</c:v>
                </c:pt>
                <c:pt idx="190">
                  <c:v>170918</c:v>
                </c:pt>
                <c:pt idx="191">
                  <c:v>126735</c:v>
                </c:pt>
                <c:pt idx="192">
                  <c:v>120942</c:v>
                </c:pt>
                <c:pt idx="193">
                  <c:v>147802</c:v>
                </c:pt>
                <c:pt idx="194">
                  <c:v>100794</c:v>
                </c:pt>
                <c:pt idx="195">
                  <c:v>120879</c:v>
                </c:pt>
                <c:pt idx="196">
                  <c:v>108401</c:v>
                </c:pt>
                <c:pt idx="197">
                  <c:v>163446</c:v>
                </c:pt>
                <c:pt idx="198">
                  <c:v>168388</c:v>
                </c:pt>
                <c:pt idx="199">
                  <c:v>126207</c:v>
                </c:pt>
                <c:pt idx="200">
                  <c:v>127813</c:v>
                </c:pt>
                <c:pt idx="201">
                  <c:v>162899</c:v>
                </c:pt>
                <c:pt idx="202">
                  <c:v>136389</c:v>
                </c:pt>
                <c:pt idx="203">
                  <c:v>147262</c:v>
                </c:pt>
                <c:pt idx="204">
                  <c:v>117175</c:v>
                </c:pt>
                <c:pt idx="205">
                  <c:v>137248</c:v>
                </c:pt>
                <c:pt idx="206">
                  <c:v>152196</c:v>
                </c:pt>
                <c:pt idx="207">
                  <c:v>108777</c:v>
                </c:pt>
                <c:pt idx="208">
                  <c:v>104460</c:v>
                </c:pt>
                <c:pt idx="209">
                  <c:v>85147</c:v>
                </c:pt>
                <c:pt idx="210">
                  <c:v>96981</c:v>
                </c:pt>
                <c:pt idx="211">
                  <c:v>56982</c:v>
                </c:pt>
                <c:pt idx="212">
                  <c:v>39682</c:v>
                </c:pt>
                <c:pt idx="213">
                  <c:v>26350</c:v>
                </c:pt>
                <c:pt idx="214">
                  <c:v>16438</c:v>
                </c:pt>
                <c:pt idx="215">
                  <c:v>16880</c:v>
                </c:pt>
                <c:pt idx="216">
                  <c:v>53714</c:v>
                </c:pt>
                <c:pt idx="217">
                  <c:v>65111</c:v>
                </c:pt>
                <c:pt idx="218">
                  <c:v>79308</c:v>
                </c:pt>
                <c:pt idx="219">
                  <c:v>94885</c:v>
                </c:pt>
                <c:pt idx="220">
                  <c:v>171014</c:v>
                </c:pt>
                <c:pt idx="221">
                  <c:v>129321</c:v>
                </c:pt>
                <c:pt idx="222">
                  <c:v>123890</c:v>
                </c:pt>
                <c:pt idx="223">
                  <c:v>159930</c:v>
                </c:pt>
                <c:pt idx="224">
                  <c:v>178695</c:v>
                </c:pt>
                <c:pt idx="225">
                  <c:v>247791</c:v>
                </c:pt>
                <c:pt idx="226">
                  <c:v>166880</c:v>
                </c:pt>
                <c:pt idx="227">
                  <c:v>115630</c:v>
                </c:pt>
                <c:pt idx="228">
                  <c:v>139396</c:v>
                </c:pt>
                <c:pt idx="229">
                  <c:v>140984</c:v>
                </c:pt>
                <c:pt idx="230">
                  <c:v>215669</c:v>
                </c:pt>
                <c:pt idx="231">
                  <c:v>133106</c:v>
                </c:pt>
                <c:pt idx="232">
                  <c:v>163757</c:v>
                </c:pt>
                <c:pt idx="233">
                  <c:v>160482</c:v>
                </c:pt>
                <c:pt idx="234">
                  <c:v>167450</c:v>
                </c:pt>
                <c:pt idx="235">
                  <c:v>159629</c:v>
                </c:pt>
                <c:pt idx="236">
                  <c:v>157771</c:v>
                </c:pt>
                <c:pt idx="237">
                  <c:v>140024</c:v>
                </c:pt>
                <c:pt idx="238">
                  <c:v>129445</c:v>
                </c:pt>
                <c:pt idx="239">
                  <c:v>175998</c:v>
                </c:pt>
                <c:pt idx="240">
                  <c:v>232077</c:v>
                </c:pt>
                <c:pt idx="241">
                  <c:v>174172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41B-4D4E-BCB4-08C22E7A812F}"/>
            </c:ext>
          </c:extLst>
        </c:ser>
        <c:ser>
          <c:idx val="2"/>
          <c:order val="2"/>
          <c:tx>
            <c:v>2018年</c:v>
          </c:tx>
          <c:spPr>
            <a:ln w="15875" cap="rnd">
              <a:noFill/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movingAvg"/>
            <c:period val="5"/>
            <c:dispRSqr val="0"/>
            <c:dispEq val="0"/>
          </c:trendline>
          <c:cat>
            <c:numRef>
              <c:f>'[Microsoft PowerPoint 中的图表]Sheet1'!$A$204:$A$447</c:f>
              <c:numCache>
                <c:formatCode>yyyy\-mm\-dd</c:formatCode>
                <c:ptCount val="244"/>
                <c:pt idx="0">
                  <c:v>42373</c:v>
                </c:pt>
                <c:pt idx="1">
                  <c:v>42374</c:v>
                </c:pt>
                <c:pt idx="2">
                  <c:v>42375</c:v>
                </c:pt>
                <c:pt idx="3">
                  <c:v>42376</c:v>
                </c:pt>
                <c:pt idx="4">
                  <c:v>42377</c:v>
                </c:pt>
                <c:pt idx="5">
                  <c:v>42380</c:v>
                </c:pt>
                <c:pt idx="6">
                  <c:v>42381</c:v>
                </c:pt>
                <c:pt idx="7">
                  <c:v>42382</c:v>
                </c:pt>
                <c:pt idx="8">
                  <c:v>42383</c:v>
                </c:pt>
                <c:pt idx="9">
                  <c:v>42384</c:v>
                </c:pt>
                <c:pt idx="10">
                  <c:v>42387</c:v>
                </c:pt>
                <c:pt idx="11">
                  <c:v>42388</c:v>
                </c:pt>
                <c:pt idx="12">
                  <c:v>42389</c:v>
                </c:pt>
                <c:pt idx="13">
                  <c:v>42390</c:v>
                </c:pt>
                <c:pt idx="14">
                  <c:v>42391</c:v>
                </c:pt>
                <c:pt idx="15">
                  <c:v>42394</c:v>
                </c:pt>
                <c:pt idx="16">
                  <c:v>42395</c:v>
                </c:pt>
                <c:pt idx="17">
                  <c:v>42396</c:v>
                </c:pt>
                <c:pt idx="18">
                  <c:v>42397</c:v>
                </c:pt>
                <c:pt idx="19">
                  <c:v>42398</c:v>
                </c:pt>
                <c:pt idx="20">
                  <c:v>42414</c:v>
                </c:pt>
                <c:pt idx="21">
                  <c:v>42415</c:v>
                </c:pt>
                <c:pt idx="22">
                  <c:v>42416</c:v>
                </c:pt>
                <c:pt idx="23">
                  <c:v>42417</c:v>
                </c:pt>
                <c:pt idx="24">
                  <c:v>42418</c:v>
                </c:pt>
                <c:pt idx="25">
                  <c:v>42419</c:v>
                </c:pt>
                <c:pt idx="26">
                  <c:v>42422</c:v>
                </c:pt>
                <c:pt idx="27">
                  <c:v>42423</c:v>
                </c:pt>
                <c:pt idx="28">
                  <c:v>42424</c:v>
                </c:pt>
                <c:pt idx="29">
                  <c:v>42425</c:v>
                </c:pt>
                <c:pt idx="30">
                  <c:v>42426</c:v>
                </c:pt>
                <c:pt idx="31">
                  <c:v>42429</c:v>
                </c:pt>
                <c:pt idx="32">
                  <c:v>42430</c:v>
                </c:pt>
                <c:pt idx="33">
                  <c:v>42431</c:v>
                </c:pt>
                <c:pt idx="34">
                  <c:v>42432</c:v>
                </c:pt>
                <c:pt idx="35">
                  <c:v>42433</c:v>
                </c:pt>
                <c:pt idx="36">
                  <c:v>42436</c:v>
                </c:pt>
                <c:pt idx="37">
                  <c:v>42437</c:v>
                </c:pt>
                <c:pt idx="38">
                  <c:v>42438</c:v>
                </c:pt>
                <c:pt idx="39">
                  <c:v>42439</c:v>
                </c:pt>
                <c:pt idx="40">
                  <c:v>42440</c:v>
                </c:pt>
                <c:pt idx="41">
                  <c:v>42443</c:v>
                </c:pt>
                <c:pt idx="42">
                  <c:v>42444</c:v>
                </c:pt>
                <c:pt idx="43">
                  <c:v>42445</c:v>
                </c:pt>
                <c:pt idx="44">
                  <c:v>42446</c:v>
                </c:pt>
                <c:pt idx="45">
                  <c:v>42447</c:v>
                </c:pt>
                <c:pt idx="46">
                  <c:v>42450</c:v>
                </c:pt>
                <c:pt idx="47">
                  <c:v>42451</c:v>
                </c:pt>
                <c:pt idx="48">
                  <c:v>42452</c:v>
                </c:pt>
                <c:pt idx="49">
                  <c:v>42453</c:v>
                </c:pt>
                <c:pt idx="50">
                  <c:v>42454</c:v>
                </c:pt>
                <c:pt idx="51">
                  <c:v>42457</c:v>
                </c:pt>
                <c:pt idx="52">
                  <c:v>42458</c:v>
                </c:pt>
                <c:pt idx="53">
                  <c:v>42459</c:v>
                </c:pt>
                <c:pt idx="54">
                  <c:v>42460</c:v>
                </c:pt>
                <c:pt idx="55">
                  <c:v>42461</c:v>
                </c:pt>
                <c:pt idx="56">
                  <c:v>42465</c:v>
                </c:pt>
                <c:pt idx="57">
                  <c:v>42466</c:v>
                </c:pt>
                <c:pt idx="58">
                  <c:v>42467</c:v>
                </c:pt>
                <c:pt idx="59">
                  <c:v>42468</c:v>
                </c:pt>
                <c:pt idx="60">
                  <c:v>42471</c:v>
                </c:pt>
                <c:pt idx="61">
                  <c:v>42472</c:v>
                </c:pt>
                <c:pt idx="62">
                  <c:v>42473</c:v>
                </c:pt>
                <c:pt idx="63">
                  <c:v>42474</c:v>
                </c:pt>
                <c:pt idx="64">
                  <c:v>42475</c:v>
                </c:pt>
                <c:pt idx="65">
                  <c:v>42478</c:v>
                </c:pt>
                <c:pt idx="66">
                  <c:v>42479</c:v>
                </c:pt>
                <c:pt idx="67">
                  <c:v>42480</c:v>
                </c:pt>
                <c:pt idx="68">
                  <c:v>42481</c:v>
                </c:pt>
                <c:pt idx="69">
                  <c:v>42482</c:v>
                </c:pt>
                <c:pt idx="70">
                  <c:v>42485</c:v>
                </c:pt>
                <c:pt idx="71">
                  <c:v>42486</c:v>
                </c:pt>
                <c:pt idx="72">
                  <c:v>42487</c:v>
                </c:pt>
                <c:pt idx="73">
                  <c:v>42488</c:v>
                </c:pt>
                <c:pt idx="74">
                  <c:v>42489</c:v>
                </c:pt>
                <c:pt idx="75">
                  <c:v>42493</c:v>
                </c:pt>
                <c:pt idx="76">
                  <c:v>42494</c:v>
                </c:pt>
                <c:pt idx="77">
                  <c:v>42495</c:v>
                </c:pt>
                <c:pt idx="78">
                  <c:v>42496</c:v>
                </c:pt>
                <c:pt idx="79">
                  <c:v>42499</c:v>
                </c:pt>
                <c:pt idx="80">
                  <c:v>42500</c:v>
                </c:pt>
                <c:pt idx="81">
                  <c:v>42501</c:v>
                </c:pt>
                <c:pt idx="82">
                  <c:v>42502</c:v>
                </c:pt>
                <c:pt idx="83">
                  <c:v>42503</c:v>
                </c:pt>
                <c:pt idx="84">
                  <c:v>42506</c:v>
                </c:pt>
                <c:pt idx="85">
                  <c:v>42507</c:v>
                </c:pt>
                <c:pt idx="86">
                  <c:v>42508</c:v>
                </c:pt>
                <c:pt idx="87">
                  <c:v>42509</c:v>
                </c:pt>
                <c:pt idx="88">
                  <c:v>42510</c:v>
                </c:pt>
                <c:pt idx="89">
                  <c:v>42513</c:v>
                </c:pt>
                <c:pt idx="90">
                  <c:v>42514</c:v>
                </c:pt>
                <c:pt idx="91">
                  <c:v>42515</c:v>
                </c:pt>
                <c:pt idx="92">
                  <c:v>42516</c:v>
                </c:pt>
                <c:pt idx="93">
                  <c:v>42517</c:v>
                </c:pt>
                <c:pt idx="94">
                  <c:v>42520</c:v>
                </c:pt>
                <c:pt idx="95">
                  <c:v>42521</c:v>
                </c:pt>
                <c:pt idx="96">
                  <c:v>42522</c:v>
                </c:pt>
                <c:pt idx="97">
                  <c:v>42523</c:v>
                </c:pt>
                <c:pt idx="98">
                  <c:v>42524</c:v>
                </c:pt>
                <c:pt idx="99">
                  <c:v>42527</c:v>
                </c:pt>
                <c:pt idx="100">
                  <c:v>42528</c:v>
                </c:pt>
                <c:pt idx="101">
                  <c:v>42529</c:v>
                </c:pt>
                <c:pt idx="102">
                  <c:v>42533</c:v>
                </c:pt>
                <c:pt idx="103">
                  <c:v>42534</c:v>
                </c:pt>
                <c:pt idx="104">
                  <c:v>42535</c:v>
                </c:pt>
                <c:pt idx="105">
                  <c:v>42536</c:v>
                </c:pt>
                <c:pt idx="106">
                  <c:v>42537</c:v>
                </c:pt>
                <c:pt idx="107">
                  <c:v>42538</c:v>
                </c:pt>
                <c:pt idx="108">
                  <c:v>42541</c:v>
                </c:pt>
                <c:pt idx="109">
                  <c:v>42542</c:v>
                </c:pt>
                <c:pt idx="110">
                  <c:v>42543</c:v>
                </c:pt>
                <c:pt idx="111">
                  <c:v>42544</c:v>
                </c:pt>
                <c:pt idx="112">
                  <c:v>42545</c:v>
                </c:pt>
                <c:pt idx="113">
                  <c:v>42548</c:v>
                </c:pt>
                <c:pt idx="114">
                  <c:v>42549</c:v>
                </c:pt>
                <c:pt idx="115">
                  <c:v>42550</c:v>
                </c:pt>
                <c:pt idx="116">
                  <c:v>42551</c:v>
                </c:pt>
                <c:pt idx="117">
                  <c:v>42552</c:v>
                </c:pt>
                <c:pt idx="118">
                  <c:v>42555</c:v>
                </c:pt>
                <c:pt idx="119">
                  <c:v>42556</c:v>
                </c:pt>
                <c:pt idx="120">
                  <c:v>42557</c:v>
                </c:pt>
                <c:pt idx="121">
                  <c:v>42558</c:v>
                </c:pt>
                <c:pt idx="122">
                  <c:v>42559</c:v>
                </c:pt>
                <c:pt idx="123">
                  <c:v>42562</c:v>
                </c:pt>
                <c:pt idx="124">
                  <c:v>42563</c:v>
                </c:pt>
                <c:pt idx="125">
                  <c:v>42564</c:v>
                </c:pt>
                <c:pt idx="126">
                  <c:v>42565</c:v>
                </c:pt>
                <c:pt idx="127">
                  <c:v>42566</c:v>
                </c:pt>
                <c:pt idx="128">
                  <c:v>42569</c:v>
                </c:pt>
                <c:pt idx="129">
                  <c:v>42570</c:v>
                </c:pt>
                <c:pt idx="130">
                  <c:v>42571</c:v>
                </c:pt>
                <c:pt idx="131">
                  <c:v>42572</c:v>
                </c:pt>
                <c:pt idx="132">
                  <c:v>42573</c:v>
                </c:pt>
                <c:pt idx="133">
                  <c:v>42576</c:v>
                </c:pt>
                <c:pt idx="134">
                  <c:v>42577</c:v>
                </c:pt>
                <c:pt idx="135">
                  <c:v>42578</c:v>
                </c:pt>
                <c:pt idx="136">
                  <c:v>42579</c:v>
                </c:pt>
                <c:pt idx="137">
                  <c:v>42580</c:v>
                </c:pt>
                <c:pt idx="138">
                  <c:v>42583</c:v>
                </c:pt>
                <c:pt idx="139">
                  <c:v>42584</c:v>
                </c:pt>
                <c:pt idx="140">
                  <c:v>42585</c:v>
                </c:pt>
                <c:pt idx="141">
                  <c:v>42586</c:v>
                </c:pt>
                <c:pt idx="142">
                  <c:v>42587</c:v>
                </c:pt>
                <c:pt idx="143">
                  <c:v>42590</c:v>
                </c:pt>
                <c:pt idx="144">
                  <c:v>42591</c:v>
                </c:pt>
                <c:pt idx="145">
                  <c:v>42592</c:v>
                </c:pt>
                <c:pt idx="146">
                  <c:v>42593</c:v>
                </c:pt>
                <c:pt idx="147">
                  <c:v>42594</c:v>
                </c:pt>
                <c:pt idx="148">
                  <c:v>42597</c:v>
                </c:pt>
                <c:pt idx="149">
                  <c:v>42598</c:v>
                </c:pt>
                <c:pt idx="150">
                  <c:v>42599</c:v>
                </c:pt>
                <c:pt idx="151">
                  <c:v>42600</c:v>
                </c:pt>
                <c:pt idx="152">
                  <c:v>42601</c:v>
                </c:pt>
                <c:pt idx="153">
                  <c:v>42604</c:v>
                </c:pt>
                <c:pt idx="154">
                  <c:v>42605</c:v>
                </c:pt>
                <c:pt idx="155">
                  <c:v>42606</c:v>
                </c:pt>
                <c:pt idx="156">
                  <c:v>42607</c:v>
                </c:pt>
                <c:pt idx="157">
                  <c:v>42608</c:v>
                </c:pt>
                <c:pt idx="158">
                  <c:v>42611</c:v>
                </c:pt>
                <c:pt idx="159">
                  <c:v>42612</c:v>
                </c:pt>
                <c:pt idx="160">
                  <c:v>42613</c:v>
                </c:pt>
                <c:pt idx="161">
                  <c:v>42614</c:v>
                </c:pt>
                <c:pt idx="162">
                  <c:v>42615</c:v>
                </c:pt>
                <c:pt idx="163">
                  <c:v>42618</c:v>
                </c:pt>
                <c:pt idx="164">
                  <c:v>42619</c:v>
                </c:pt>
                <c:pt idx="165">
                  <c:v>42620</c:v>
                </c:pt>
                <c:pt idx="166">
                  <c:v>42621</c:v>
                </c:pt>
                <c:pt idx="167">
                  <c:v>42622</c:v>
                </c:pt>
                <c:pt idx="168">
                  <c:v>42625</c:v>
                </c:pt>
                <c:pt idx="169">
                  <c:v>42626</c:v>
                </c:pt>
                <c:pt idx="170">
                  <c:v>42627</c:v>
                </c:pt>
                <c:pt idx="171">
                  <c:v>42631</c:v>
                </c:pt>
                <c:pt idx="172">
                  <c:v>42632</c:v>
                </c:pt>
                <c:pt idx="173">
                  <c:v>42633</c:v>
                </c:pt>
                <c:pt idx="174">
                  <c:v>42634</c:v>
                </c:pt>
                <c:pt idx="175">
                  <c:v>42635</c:v>
                </c:pt>
                <c:pt idx="176">
                  <c:v>42636</c:v>
                </c:pt>
                <c:pt idx="177">
                  <c:v>42639</c:v>
                </c:pt>
                <c:pt idx="178">
                  <c:v>42640</c:v>
                </c:pt>
                <c:pt idx="179">
                  <c:v>42641</c:v>
                </c:pt>
                <c:pt idx="180">
                  <c:v>42642</c:v>
                </c:pt>
                <c:pt idx="181">
                  <c:v>42643</c:v>
                </c:pt>
                <c:pt idx="182">
                  <c:v>42651</c:v>
                </c:pt>
                <c:pt idx="183">
                  <c:v>42652</c:v>
                </c:pt>
                <c:pt idx="184">
                  <c:v>42653</c:v>
                </c:pt>
                <c:pt idx="185">
                  <c:v>42654</c:v>
                </c:pt>
                <c:pt idx="186">
                  <c:v>42655</c:v>
                </c:pt>
                <c:pt idx="187">
                  <c:v>42656</c:v>
                </c:pt>
                <c:pt idx="188">
                  <c:v>42657</c:v>
                </c:pt>
                <c:pt idx="189">
                  <c:v>42660</c:v>
                </c:pt>
                <c:pt idx="190">
                  <c:v>42661</c:v>
                </c:pt>
                <c:pt idx="191">
                  <c:v>42662</c:v>
                </c:pt>
                <c:pt idx="192">
                  <c:v>42663</c:v>
                </c:pt>
                <c:pt idx="193">
                  <c:v>42664</c:v>
                </c:pt>
                <c:pt idx="194">
                  <c:v>42667</c:v>
                </c:pt>
                <c:pt idx="195">
                  <c:v>42668</c:v>
                </c:pt>
                <c:pt idx="196">
                  <c:v>42669</c:v>
                </c:pt>
                <c:pt idx="197">
                  <c:v>42670</c:v>
                </c:pt>
                <c:pt idx="198">
                  <c:v>42671</c:v>
                </c:pt>
                <c:pt idx="199">
                  <c:v>42674</c:v>
                </c:pt>
                <c:pt idx="200">
                  <c:v>42675</c:v>
                </c:pt>
                <c:pt idx="201">
                  <c:v>42676</c:v>
                </c:pt>
                <c:pt idx="202">
                  <c:v>42677</c:v>
                </c:pt>
                <c:pt idx="203">
                  <c:v>42678</c:v>
                </c:pt>
                <c:pt idx="204">
                  <c:v>42681</c:v>
                </c:pt>
                <c:pt idx="205">
                  <c:v>42682</c:v>
                </c:pt>
                <c:pt idx="206">
                  <c:v>42683</c:v>
                </c:pt>
                <c:pt idx="207">
                  <c:v>42684</c:v>
                </c:pt>
                <c:pt idx="208">
                  <c:v>42685</c:v>
                </c:pt>
                <c:pt idx="209">
                  <c:v>42688</c:v>
                </c:pt>
                <c:pt idx="210">
                  <c:v>42689</c:v>
                </c:pt>
                <c:pt idx="211">
                  <c:v>42690</c:v>
                </c:pt>
                <c:pt idx="212">
                  <c:v>42691</c:v>
                </c:pt>
                <c:pt idx="213">
                  <c:v>42692</c:v>
                </c:pt>
                <c:pt idx="214">
                  <c:v>42695</c:v>
                </c:pt>
                <c:pt idx="215">
                  <c:v>42696</c:v>
                </c:pt>
                <c:pt idx="216">
                  <c:v>42697</c:v>
                </c:pt>
                <c:pt idx="217">
                  <c:v>42698</c:v>
                </c:pt>
                <c:pt idx="218">
                  <c:v>42699</c:v>
                </c:pt>
                <c:pt idx="219">
                  <c:v>42702</c:v>
                </c:pt>
                <c:pt idx="220">
                  <c:v>42703</c:v>
                </c:pt>
                <c:pt idx="221">
                  <c:v>42704</c:v>
                </c:pt>
                <c:pt idx="222">
                  <c:v>42705</c:v>
                </c:pt>
                <c:pt idx="223">
                  <c:v>42706</c:v>
                </c:pt>
                <c:pt idx="224">
                  <c:v>42709</c:v>
                </c:pt>
                <c:pt idx="225">
                  <c:v>42710</c:v>
                </c:pt>
                <c:pt idx="226">
                  <c:v>42711</c:v>
                </c:pt>
                <c:pt idx="227">
                  <c:v>42712</c:v>
                </c:pt>
                <c:pt idx="228">
                  <c:v>42713</c:v>
                </c:pt>
                <c:pt idx="229">
                  <c:v>42716</c:v>
                </c:pt>
                <c:pt idx="230">
                  <c:v>42717</c:v>
                </c:pt>
                <c:pt idx="231">
                  <c:v>42718</c:v>
                </c:pt>
                <c:pt idx="232">
                  <c:v>42719</c:v>
                </c:pt>
                <c:pt idx="233">
                  <c:v>42720</c:v>
                </c:pt>
                <c:pt idx="234">
                  <c:v>42723</c:v>
                </c:pt>
                <c:pt idx="235">
                  <c:v>42724</c:v>
                </c:pt>
                <c:pt idx="236">
                  <c:v>42725</c:v>
                </c:pt>
                <c:pt idx="237">
                  <c:v>42726</c:v>
                </c:pt>
                <c:pt idx="238">
                  <c:v>42727</c:v>
                </c:pt>
                <c:pt idx="239">
                  <c:v>42730</c:v>
                </c:pt>
                <c:pt idx="240">
                  <c:v>42731</c:v>
                </c:pt>
                <c:pt idx="241">
                  <c:v>42732</c:v>
                </c:pt>
                <c:pt idx="242">
                  <c:v>42733</c:v>
                </c:pt>
                <c:pt idx="243">
                  <c:v>42734</c:v>
                </c:pt>
              </c:numCache>
            </c:numRef>
          </c:cat>
          <c:val>
            <c:numRef>
              <c:f>'[Microsoft PowerPoint 中的图表]Sheet1'!$B$489:$B$725</c:f>
              <c:numCache>
                <c:formatCode>General</c:formatCode>
                <c:ptCount val="237"/>
                <c:pt idx="0">
                  <c:v>184284</c:v>
                </c:pt>
                <c:pt idx="1">
                  <c:v>151684</c:v>
                </c:pt>
                <c:pt idx="2">
                  <c:v>159321</c:v>
                </c:pt>
                <c:pt idx="3">
                  <c:v>187823</c:v>
                </c:pt>
                <c:pt idx="4">
                  <c:v>132254</c:v>
                </c:pt>
                <c:pt idx="5">
                  <c:v>117874</c:v>
                </c:pt>
                <c:pt idx="6">
                  <c:v>176516</c:v>
                </c:pt>
                <c:pt idx="7">
                  <c:v>160334</c:v>
                </c:pt>
                <c:pt idx="8">
                  <c:v>153908</c:v>
                </c:pt>
                <c:pt idx="9">
                  <c:v>202216</c:v>
                </c:pt>
                <c:pt idx="10">
                  <c:v>213215</c:v>
                </c:pt>
                <c:pt idx="11">
                  <c:v>167412</c:v>
                </c:pt>
                <c:pt idx="12">
                  <c:v>166325</c:v>
                </c:pt>
                <c:pt idx="13">
                  <c:v>148331</c:v>
                </c:pt>
                <c:pt idx="14">
                  <c:v>220602</c:v>
                </c:pt>
                <c:pt idx="15">
                  <c:v>151148</c:v>
                </c:pt>
                <c:pt idx="16">
                  <c:v>158962</c:v>
                </c:pt>
                <c:pt idx="17">
                  <c:v>144269</c:v>
                </c:pt>
                <c:pt idx="18">
                  <c:v>145349</c:v>
                </c:pt>
                <c:pt idx="19">
                  <c:v>135462</c:v>
                </c:pt>
                <c:pt idx="20">
                  <c:v>197773</c:v>
                </c:pt>
                <c:pt idx="21">
                  <c:v>187368</c:v>
                </c:pt>
                <c:pt idx="22">
                  <c:v>169445</c:v>
                </c:pt>
                <c:pt idx="23">
                  <c:v>161340</c:v>
                </c:pt>
                <c:pt idx="24">
                  <c:v>190676</c:v>
                </c:pt>
                <c:pt idx="25">
                  <c:v>172353</c:v>
                </c:pt>
                <c:pt idx="26">
                  <c:v>238150</c:v>
                </c:pt>
                <c:pt idx="27">
                  <c:v>215784</c:v>
                </c:pt>
                <c:pt idx="28">
                  <c:v>239638</c:v>
                </c:pt>
                <c:pt idx="29">
                  <c:v>247401</c:v>
                </c:pt>
                <c:pt idx="30">
                  <c:v>191897</c:v>
                </c:pt>
                <c:pt idx="31">
                  <c:v>239603</c:v>
                </c:pt>
                <c:pt idx="32">
                  <c:v>220069</c:v>
                </c:pt>
                <c:pt idx="33">
                  <c:v>183568</c:v>
                </c:pt>
                <c:pt idx="34">
                  <c:v>144756</c:v>
                </c:pt>
                <c:pt idx="35">
                  <c:v>178135</c:v>
                </c:pt>
                <c:pt idx="36">
                  <c:v>202744</c:v>
                </c:pt>
                <c:pt idx="37">
                  <c:v>170278</c:v>
                </c:pt>
                <c:pt idx="38">
                  <c:v>227436</c:v>
                </c:pt>
                <c:pt idx="39">
                  <c:v>161124</c:v>
                </c:pt>
                <c:pt idx="40">
                  <c:v>169107</c:v>
                </c:pt>
                <c:pt idx="41">
                  <c:v>210050</c:v>
                </c:pt>
                <c:pt idx="42">
                  <c:v>190472</c:v>
                </c:pt>
                <c:pt idx="43">
                  <c:v>226417</c:v>
                </c:pt>
                <c:pt idx="44">
                  <c:v>192119</c:v>
                </c:pt>
                <c:pt idx="45">
                  <c:v>210299</c:v>
                </c:pt>
                <c:pt idx="46">
                  <c:v>218842</c:v>
                </c:pt>
                <c:pt idx="47">
                  <c:v>146111</c:v>
                </c:pt>
                <c:pt idx="48">
                  <c:v>137621</c:v>
                </c:pt>
                <c:pt idx="49">
                  <c:v>195660</c:v>
                </c:pt>
                <c:pt idx="50">
                  <c:v>195215</c:v>
                </c:pt>
                <c:pt idx="51">
                  <c:v>186270</c:v>
                </c:pt>
                <c:pt idx="52">
                  <c:v>177551</c:v>
                </c:pt>
                <c:pt idx="53">
                  <c:v>168419</c:v>
                </c:pt>
                <c:pt idx="54">
                  <c:v>183880</c:v>
                </c:pt>
                <c:pt idx="55">
                  <c:v>166373</c:v>
                </c:pt>
                <c:pt idx="56">
                  <c:v>193344</c:v>
                </c:pt>
                <c:pt idx="57">
                  <c:v>173436</c:v>
                </c:pt>
                <c:pt idx="58">
                  <c:v>193381</c:v>
                </c:pt>
                <c:pt idx="59">
                  <c:v>192489</c:v>
                </c:pt>
                <c:pt idx="60">
                  <c:v>190263</c:v>
                </c:pt>
                <c:pt idx="61">
                  <c:v>141048</c:v>
                </c:pt>
                <c:pt idx="62">
                  <c:v>198386</c:v>
                </c:pt>
                <c:pt idx="63">
                  <c:v>191310</c:v>
                </c:pt>
                <c:pt idx="64">
                  <c:v>165495</c:v>
                </c:pt>
                <c:pt idx="65">
                  <c:v>197793</c:v>
                </c:pt>
                <c:pt idx="66">
                  <c:v>156048</c:v>
                </c:pt>
                <c:pt idx="67">
                  <c:v>145681</c:v>
                </c:pt>
                <c:pt idx="68">
                  <c:v>150236</c:v>
                </c:pt>
                <c:pt idx="69">
                  <c:v>165856</c:v>
                </c:pt>
                <c:pt idx="70">
                  <c:v>216889</c:v>
                </c:pt>
                <c:pt idx="71">
                  <c:v>199260</c:v>
                </c:pt>
                <c:pt idx="72">
                  <c:v>202646</c:v>
                </c:pt>
                <c:pt idx="73">
                  <c:v>176126</c:v>
                </c:pt>
                <c:pt idx="74">
                  <c:v>159467</c:v>
                </c:pt>
                <c:pt idx="75">
                  <c:v>199234</c:v>
                </c:pt>
                <c:pt idx="76">
                  <c:v>160652</c:v>
                </c:pt>
                <c:pt idx="77">
                  <c:v>167341</c:v>
                </c:pt>
                <c:pt idx="78">
                  <c:v>151321</c:v>
                </c:pt>
                <c:pt idx="79">
                  <c:v>179411</c:v>
                </c:pt>
                <c:pt idx="80">
                  <c:v>224380</c:v>
                </c:pt>
                <c:pt idx="81">
                  <c:v>202421</c:v>
                </c:pt>
                <c:pt idx="82">
                  <c:v>170784</c:v>
                </c:pt>
                <c:pt idx="83">
                  <c:v>171950</c:v>
                </c:pt>
                <c:pt idx="84">
                  <c:v>156027</c:v>
                </c:pt>
                <c:pt idx="85">
                  <c:v>223358</c:v>
                </c:pt>
                <c:pt idx="86">
                  <c:v>173455</c:v>
                </c:pt>
                <c:pt idx="87">
                  <c:v>194285</c:v>
                </c:pt>
                <c:pt idx="88">
                  <c:v>139826</c:v>
                </c:pt>
                <c:pt idx="89">
                  <c:v>170493</c:v>
                </c:pt>
                <c:pt idx="90">
                  <c:v>204979</c:v>
                </c:pt>
                <c:pt idx="91">
                  <c:v>178612</c:v>
                </c:pt>
                <c:pt idx="92">
                  <c:v>156457</c:v>
                </c:pt>
                <c:pt idx="93">
                  <c:v>136236</c:v>
                </c:pt>
                <c:pt idx="94">
                  <c:v>167541</c:v>
                </c:pt>
                <c:pt idx="95">
                  <c:v>227760</c:v>
                </c:pt>
                <c:pt idx="96">
                  <c:v>165974</c:v>
                </c:pt>
                <c:pt idx="97">
                  <c:v>146184</c:v>
                </c:pt>
                <c:pt idx="98">
                  <c:v>193175</c:v>
                </c:pt>
                <c:pt idx="99">
                  <c:v>204136</c:v>
                </c:pt>
                <c:pt idx="100">
                  <c:v>227590</c:v>
                </c:pt>
                <c:pt idx="101">
                  <c:v>134827</c:v>
                </c:pt>
                <c:pt idx="102">
                  <c:v>170023</c:v>
                </c:pt>
                <c:pt idx="103">
                  <c:v>217386</c:v>
                </c:pt>
                <c:pt idx="104">
                  <c:v>145193</c:v>
                </c:pt>
                <c:pt idx="105">
                  <c:v>149618</c:v>
                </c:pt>
                <c:pt idx="106">
                  <c:v>153136</c:v>
                </c:pt>
                <c:pt idx="107">
                  <c:v>155838</c:v>
                </c:pt>
                <c:pt idx="108">
                  <c:v>243016</c:v>
                </c:pt>
                <c:pt idx="109">
                  <c:v>197758</c:v>
                </c:pt>
                <c:pt idx="110">
                  <c:v>232689</c:v>
                </c:pt>
                <c:pt idx="111">
                  <c:v>159371</c:v>
                </c:pt>
                <c:pt idx="112">
                  <c:v>132241</c:v>
                </c:pt>
                <c:pt idx="113">
                  <c:v>180509</c:v>
                </c:pt>
                <c:pt idx="114">
                  <c:v>174596</c:v>
                </c:pt>
                <c:pt idx="115">
                  <c:v>176613</c:v>
                </c:pt>
                <c:pt idx="116">
                  <c:v>154603</c:v>
                </c:pt>
                <c:pt idx="117">
                  <c:v>152566</c:v>
                </c:pt>
                <c:pt idx="118">
                  <c:v>184925.64</c:v>
                </c:pt>
                <c:pt idx="119">
                  <c:v>223030</c:v>
                </c:pt>
                <c:pt idx="120">
                  <c:v>191773</c:v>
                </c:pt>
                <c:pt idx="121">
                  <c:v>163566</c:v>
                </c:pt>
                <c:pt idx="122">
                  <c:v>171206</c:v>
                </c:pt>
                <c:pt idx="123">
                  <c:v>153698</c:v>
                </c:pt>
                <c:pt idx="124">
                  <c:v>188779</c:v>
                </c:pt>
                <c:pt idx="125">
                  <c:v>215023</c:v>
                </c:pt>
                <c:pt idx="126">
                  <c:v>201950</c:v>
                </c:pt>
                <c:pt idx="127">
                  <c:v>189318</c:v>
                </c:pt>
                <c:pt idx="128">
                  <c:v>166236</c:v>
                </c:pt>
                <c:pt idx="129">
                  <c:v>162481</c:v>
                </c:pt>
                <c:pt idx="130">
                  <c:v>215207</c:v>
                </c:pt>
                <c:pt idx="131">
                  <c:v>176270</c:v>
                </c:pt>
                <c:pt idx="132">
                  <c:v>178221</c:v>
                </c:pt>
                <c:pt idx="133">
                  <c:v>151792</c:v>
                </c:pt>
                <c:pt idx="134">
                  <c:v>166511</c:v>
                </c:pt>
                <c:pt idx="135">
                  <c:v>212290</c:v>
                </c:pt>
                <c:pt idx="136">
                  <c:v>244317</c:v>
                </c:pt>
                <c:pt idx="137">
                  <c:v>242420</c:v>
                </c:pt>
                <c:pt idx="138">
                  <c:v>197228</c:v>
                </c:pt>
                <c:pt idx="139">
                  <c:v>220832</c:v>
                </c:pt>
                <c:pt idx="140">
                  <c:v>138133</c:v>
                </c:pt>
                <c:pt idx="141">
                  <c:v>236870</c:v>
                </c:pt>
                <c:pt idx="142">
                  <c:v>155673</c:v>
                </c:pt>
                <c:pt idx="143">
                  <c:v>183670</c:v>
                </c:pt>
                <c:pt idx="144">
                  <c:v>207143</c:v>
                </c:pt>
                <c:pt idx="145">
                  <c:v>241946</c:v>
                </c:pt>
                <c:pt idx="146">
                  <c:v>173552</c:v>
                </c:pt>
                <c:pt idx="147">
                  <c:v>156924</c:v>
                </c:pt>
                <c:pt idx="148">
                  <c:v>144016</c:v>
                </c:pt>
                <c:pt idx="149">
                  <c:v>156585</c:v>
                </c:pt>
                <c:pt idx="150">
                  <c:v>236641</c:v>
                </c:pt>
                <c:pt idx="151">
                  <c:v>200723</c:v>
                </c:pt>
                <c:pt idx="152">
                  <c:v>202664</c:v>
                </c:pt>
                <c:pt idx="153">
                  <c:v>170602</c:v>
                </c:pt>
                <c:pt idx="154">
                  <c:v>158778</c:v>
                </c:pt>
                <c:pt idx="155">
                  <c:v>167824</c:v>
                </c:pt>
                <c:pt idx="156">
                  <c:v>187691</c:v>
                </c:pt>
                <c:pt idx="157">
                  <c:v>214684</c:v>
                </c:pt>
                <c:pt idx="158">
                  <c:v>181864</c:v>
                </c:pt>
                <c:pt idx="159">
                  <c:v>191073</c:v>
                </c:pt>
                <c:pt idx="160">
                  <c:v>192863</c:v>
                </c:pt>
                <c:pt idx="161">
                  <c:v>245498</c:v>
                </c:pt>
                <c:pt idx="162">
                  <c:v>179147</c:v>
                </c:pt>
                <c:pt idx="163">
                  <c:v>188208</c:v>
                </c:pt>
                <c:pt idx="164">
                  <c:v>203888</c:v>
                </c:pt>
                <c:pt idx="165">
                  <c:v>220296</c:v>
                </c:pt>
                <c:pt idx="166">
                  <c:v>239188</c:v>
                </c:pt>
                <c:pt idx="167">
                  <c:v>215637</c:v>
                </c:pt>
                <c:pt idx="168">
                  <c:v>164057</c:v>
                </c:pt>
                <c:pt idx="169">
                  <c:v>172139</c:v>
                </c:pt>
                <c:pt idx="170">
                  <c:v>186197</c:v>
                </c:pt>
                <c:pt idx="171">
                  <c:v>231117</c:v>
                </c:pt>
                <c:pt idx="172">
                  <c:v>215585</c:v>
                </c:pt>
                <c:pt idx="173">
                  <c:v>202727</c:v>
                </c:pt>
                <c:pt idx="174">
                  <c:v>180422</c:v>
                </c:pt>
                <c:pt idx="175">
                  <c:v>183725</c:v>
                </c:pt>
                <c:pt idx="176">
                  <c:v>238843</c:v>
                </c:pt>
                <c:pt idx="177">
                  <c:v>214998</c:v>
                </c:pt>
                <c:pt idx="178">
                  <c:v>201592</c:v>
                </c:pt>
                <c:pt idx="179">
                  <c:v>193670</c:v>
                </c:pt>
                <c:pt idx="180">
                  <c:v>161191</c:v>
                </c:pt>
                <c:pt idx="181">
                  <c:v>209670</c:v>
                </c:pt>
                <c:pt idx="182">
                  <c:v>168801</c:v>
                </c:pt>
                <c:pt idx="183">
                  <c:v>131927</c:v>
                </c:pt>
                <c:pt idx="184">
                  <c:v>129497</c:v>
                </c:pt>
                <c:pt idx="185">
                  <c:v>193362</c:v>
                </c:pt>
                <c:pt idx="186">
                  <c:v>194596</c:v>
                </c:pt>
                <c:pt idx="187">
                  <c:v>152037</c:v>
                </c:pt>
                <c:pt idx="188">
                  <c:v>132390</c:v>
                </c:pt>
                <c:pt idx="189">
                  <c:v>123951</c:v>
                </c:pt>
                <c:pt idx="190">
                  <c:v>146220</c:v>
                </c:pt>
                <c:pt idx="191">
                  <c:v>167801</c:v>
                </c:pt>
                <c:pt idx="192">
                  <c:v>128947</c:v>
                </c:pt>
                <c:pt idx="193">
                  <c:v>134299</c:v>
                </c:pt>
                <c:pt idx="194">
                  <c:v>153954</c:v>
                </c:pt>
                <c:pt idx="195">
                  <c:v>168540</c:v>
                </c:pt>
                <c:pt idx="196">
                  <c:v>140755</c:v>
                </c:pt>
                <c:pt idx="197">
                  <c:v>166389</c:v>
                </c:pt>
                <c:pt idx="198">
                  <c:v>168262</c:v>
                </c:pt>
                <c:pt idx="199">
                  <c:v>143036</c:v>
                </c:pt>
                <c:pt idx="200">
                  <c:v>179955</c:v>
                </c:pt>
                <c:pt idx="201">
                  <c:v>187995</c:v>
                </c:pt>
                <c:pt idx="202">
                  <c:v>135487</c:v>
                </c:pt>
                <c:pt idx="203">
                  <c:v>100929</c:v>
                </c:pt>
                <c:pt idx="204">
                  <c:v>126492</c:v>
                </c:pt>
                <c:pt idx="205">
                  <c:v>133058</c:v>
                </c:pt>
                <c:pt idx="206">
                  <c:v>131708</c:v>
                </c:pt>
                <c:pt idx="207">
                  <c:v>149468</c:v>
                </c:pt>
                <c:pt idx="208">
                  <c:v>128067</c:v>
                </c:pt>
                <c:pt idx="209">
                  <c:v>141615</c:v>
                </c:pt>
                <c:pt idx="210">
                  <c:v>190878</c:v>
                </c:pt>
                <c:pt idx="211">
                  <c:v>188953</c:v>
                </c:pt>
                <c:pt idx="212">
                  <c:v>166961</c:v>
                </c:pt>
                <c:pt idx="213">
                  <c:v>203753</c:v>
                </c:pt>
                <c:pt idx="214">
                  <c:v>185990</c:v>
                </c:pt>
                <c:pt idx="215">
                  <c:v>142012</c:v>
                </c:pt>
                <c:pt idx="216">
                  <c:v>120734</c:v>
                </c:pt>
                <c:pt idx="217">
                  <c:v>124420</c:v>
                </c:pt>
                <c:pt idx="218">
                  <c:v>103156</c:v>
                </c:pt>
                <c:pt idx="219">
                  <c:v>80883</c:v>
                </c:pt>
                <c:pt idx="220">
                  <c:v>98746</c:v>
                </c:pt>
                <c:pt idx="221">
                  <c:v>85229</c:v>
                </c:pt>
                <c:pt idx="222">
                  <c:v>71461</c:v>
                </c:pt>
                <c:pt idx="223">
                  <c:v>81449</c:v>
                </c:pt>
                <c:pt idx="224">
                  <c:v>71634</c:v>
                </c:pt>
                <c:pt idx="225">
                  <c:v>97805</c:v>
                </c:pt>
                <c:pt idx="226">
                  <c:v>80911</c:v>
                </c:pt>
                <c:pt idx="227">
                  <c:v>70917</c:v>
                </c:pt>
                <c:pt idx="228">
                  <c:v>94593</c:v>
                </c:pt>
                <c:pt idx="229">
                  <c:v>68878</c:v>
                </c:pt>
                <c:pt idx="230">
                  <c:v>105628</c:v>
                </c:pt>
                <c:pt idx="231">
                  <c:v>127401</c:v>
                </c:pt>
                <c:pt idx="232">
                  <c:v>99610</c:v>
                </c:pt>
                <c:pt idx="233">
                  <c:v>92403</c:v>
                </c:pt>
                <c:pt idx="234">
                  <c:v>135941</c:v>
                </c:pt>
                <c:pt idx="235">
                  <c:v>191544</c:v>
                </c:pt>
                <c:pt idx="236">
                  <c:v>137417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41B-4D4E-BCB4-08C22E7A812F}"/>
            </c:ext>
          </c:extLst>
        </c:ser>
        <c:ser>
          <c:idx val="3"/>
          <c:order val="3"/>
          <c:tx>
            <c:v>2019年</c:v>
          </c:tx>
          <c:spPr>
            <a:ln w="15875" cap="rnd">
              <a:noFill/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rgbClr val="FF0000"/>
                </a:solidFill>
                <a:prstDash val="sysDot"/>
              </a:ln>
              <a:effectLst/>
            </c:spPr>
            <c:trendlineType val="movingAvg"/>
            <c:period val="5"/>
            <c:dispRSqr val="0"/>
            <c:dispEq val="0"/>
          </c:trendline>
          <c:cat>
            <c:numRef>
              <c:f>'[Microsoft PowerPoint 中的图表]Sheet1'!$A$204:$A$447</c:f>
              <c:numCache>
                <c:formatCode>yyyy\-mm\-dd</c:formatCode>
                <c:ptCount val="244"/>
                <c:pt idx="0">
                  <c:v>42373</c:v>
                </c:pt>
                <c:pt idx="1">
                  <c:v>42374</c:v>
                </c:pt>
                <c:pt idx="2">
                  <c:v>42375</c:v>
                </c:pt>
                <c:pt idx="3">
                  <c:v>42376</c:v>
                </c:pt>
                <c:pt idx="4">
                  <c:v>42377</c:v>
                </c:pt>
                <c:pt idx="5">
                  <c:v>42380</c:v>
                </c:pt>
                <c:pt idx="6">
                  <c:v>42381</c:v>
                </c:pt>
                <c:pt idx="7">
                  <c:v>42382</c:v>
                </c:pt>
                <c:pt idx="8">
                  <c:v>42383</c:v>
                </c:pt>
                <c:pt idx="9">
                  <c:v>42384</c:v>
                </c:pt>
                <c:pt idx="10">
                  <c:v>42387</c:v>
                </c:pt>
                <c:pt idx="11">
                  <c:v>42388</c:v>
                </c:pt>
                <c:pt idx="12">
                  <c:v>42389</c:v>
                </c:pt>
                <c:pt idx="13">
                  <c:v>42390</c:v>
                </c:pt>
                <c:pt idx="14">
                  <c:v>42391</c:v>
                </c:pt>
                <c:pt idx="15">
                  <c:v>42394</c:v>
                </c:pt>
                <c:pt idx="16">
                  <c:v>42395</c:v>
                </c:pt>
                <c:pt idx="17">
                  <c:v>42396</c:v>
                </c:pt>
                <c:pt idx="18">
                  <c:v>42397</c:v>
                </c:pt>
                <c:pt idx="19">
                  <c:v>42398</c:v>
                </c:pt>
                <c:pt idx="20">
                  <c:v>42414</c:v>
                </c:pt>
                <c:pt idx="21">
                  <c:v>42415</c:v>
                </c:pt>
                <c:pt idx="22">
                  <c:v>42416</c:v>
                </c:pt>
                <c:pt idx="23">
                  <c:v>42417</c:v>
                </c:pt>
                <c:pt idx="24">
                  <c:v>42418</c:v>
                </c:pt>
                <c:pt idx="25">
                  <c:v>42419</c:v>
                </c:pt>
                <c:pt idx="26">
                  <c:v>42422</c:v>
                </c:pt>
                <c:pt idx="27">
                  <c:v>42423</c:v>
                </c:pt>
                <c:pt idx="28">
                  <c:v>42424</c:v>
                </c:pt>
                <c:pt idx="29">
                  <c:v>42425</c:v>
                </c:pt>
                <c:pt idx="30">
                  <c:v>42426</c:v>
                </c:pt>
                <c:pt idx="31">
                  <c:v>42429</c:v>
                </c:pt>
                <c:pt idx="32">
                  <c:v>42430</c:v>
                </c:pt>
                <c:pt idx="33">
                  <c:v>42431</c:v>
                </c:pt>
                <c:pt idx="34">
                  <c:v>42432</c:v>
                </c:pt>
                <c:pt idx="35">
                  <c:v>42433</c:v>
                </c:pt>
                <c:pt idx="36">
                  <c:v>42436</c:v>
                </c:pt>
                <c:pt idx="37">
                  <c:v>42437</c:v>
                </c:pt>
                <c:pt idx="38">
                  <c:v>42438</c:v>
                </c:pt>
                <c:pt idx="39">
                  <c:v>42439</c:v>
                </c:pt>
                <c:pt idx="40">
                  <c:v>42440</c:v>
                </c:pt>
                <c:pt idx="41">
                  <c:v>42443</c:v>
                </c:pt>
                <c:pt idx="42">
                  <c:v>42444</c:v>
                </c:pt>
                <c:pt idx="43">
                  <c:v>42445</c:v>
                </c:pt>
                <c:pt idx="44">
                  <c:v>42446</c:v>
                </c:pt>
                <c:pt idx="45">
                  <c:v>42447</c:v>
                </c:pt>
                <c:pt idx="46">
                  <c:v>42450</c:v>
                </c:pt>
                <c:pt idx="47">
                  <c:v>42451</c:v>
                </c:pt>
                <c:pt idx="48">
                  <c:v>42452</c:v>
                </c:pt>
                <c:pt idx="49">
                  <c:v>42453</c:v>
                </c:pt>
                <c:pt idx="50">
                  <c:v>42454</c:v>
                </c:pt>
                <c:pt idx="51">
                  <c:v>42457</c:v>
                </c:pt>
                <c:pt idx="52">
                  <c:v>42458</c:v>
                </c:pt>
                <c:pt idx="53">
                  <c:v>42459</c:v>
                </c:pt>
                <c:pt idx="54">
                  <c:v>42460</c:v>
                </c:pt>
                <c:pt idx="55">
                  <c:v>42461</c:v>
                </c:pt>
                <c:pt idx="56">
                  <c:v>42465</c:v>
                </c:pt>
                <c:pt idx="57">
                  <c:v>42466</c:v>
                </c:pt>
                <c:pt idx="58">
                  <c:v>42467</c:v>
                </c:pt>
                <c:pt idx="59">
                  <c:v>42468</c:v>
                </c:pt>
                <c:pt idx="60">
                  <c:v>42471</c:v>
                </c:pt>
                <c:pt idx="61">
                  <c:v>42472</c:v>
                </c:pt>
                <c:pt idx="62">
                  <c:v>42473</c:v>
                </c:pt>
                <c:pt idx="63">
                  <c:v>42474</c:v>
                </c:pt>
                <c:pt idx="64">
                  <c:v>42475</c:v>
                </c:pt>
                <c:pt idx="65">
                  <c:v>42478</c:v>
                </c:pt>
                <c:pt idx="66">
                  <c:v>42479</c:v>
                </c:pt>
                <c:pt idx="67">
                  <c:v>42480</c:v>
                </c:pt>
                <c:pt idx="68">
                  <c:v>42481</c:v>
                </c:pt>
                <c:pt idx="69">
                  <c:v>42482</c:v>
                </c:pt>
                <c:pt idx="70">
                  <c:v>42485</c:v>
                </c:pt>
                <c:pt idx="71">
                  <c:v>42486</c:v>
                </c:pt>
                <c:pt idx="72">
                  <c:v>42487</c:v>
                </c:pt>
                <c:pt idx="73">
                  <c:v>42488</c:v>
                </c:pt>
                <c:pt idx="74">
                  <c:v>42489</c:v>
                </c:pt>
                <c:pt idx="75">
                  <c:v>42493</c:v>
                </c:pt>
                <c:pt idx="76">
                  <c:v>42494</c:v>
                </c:pt>
                <c:pt idx="77">
                  <c:v>42495</c:v>
                </c:pt>
                <c:pt idx="78">
                  <c:v>42496</c:v>
                </c:pt>
                <c:pt idx="79">
                  <c:v>42499</c:v>
                </c:pt>
                <c:pt idx="80">
                  <c:v>42500</c:v>
                </c:pt>
                <c:pt idx="81">
                  <c:v>42501</c:v>
                </c:pt>
                <c:pt idx="82">
                  <c:v>42502</c:v>
                </c:pt>
                <c:pt idx="83">
                  <c:v>42503</c:v>
                </c:pt>
                <c:pt idx="84">
                  <c:v>42506</c:v>
                </c:pt>
                <c:pt idx="85">
                  <c:v>42507</c:v>
                </c:pt>
                <c:pt idx="86">
                  <c:v>42508</c:v>
                </c:pt>
                <c:pt idx="87">
                  <c:v>42509</c:v>
                </c:pt>
                <c:pt idx="88">
                  <c:v>42510</c:v>
                </c:pt>
                <c:pt idx="89">
                  <c:v>42513</c:v>
                </c:pt>
                <c:pt idx="90">
                  <c:v>42514</c:v>
                </c:pt>
                <c:pt idx="91">
                  <c:v>42515</c:v>
                </c:pt>
                <c:pt idx="92">
                  <c:v>42516</c:v>
                </c:pt>
                <c:pt idx="93">
                  <c:v>42517</c:v>
                </c:pt>
                <c:pt idx="94">
                  <c:v>42520</c:v>
                </c:pt>
                <c:pt idx="95">
                  <c:v>42521</c:v>
                </c:pt>
                <c:pt idx="96">
                  <c:v>42522</c:v>
                </c:pt>
                <c:pt idx="97">
                  <c:v>42523</c:v>
                </c:pt>
                <c:pt idx="98">
                  <c:v>42524</c:v>
                </c:pt>
                <c:pt idx="99">
                  <c:v>42527</c:v>
                </c:pt>
                <c:pt idx="100">
                  <c:v>42528</c:v>
                </c:pt>
                <c:pt idx="101">
                  <c:v>42529</c:v>
                </c:pt>
                <c:pt idx="102">
                  <c:v>42533</c:v>
                </c:pt>
                <c:pt idx="103">
                  <c:v>42534</c:v>
                </c:pt>
                <c:pt idx="104">
                  <c:v>42535</c:v>
                </c:pt>
                <c:pt idx="105">
                  <c:v>42536</c:v>
                </c:pt>
                <c:pt idx="106">
                  <c:v>42537</c:v>
                </c:pt>
                <c:pt idx="107">
                  <c:v>42538</c:v>
                </c:pt>
                <c:pt idx="108">
                  <c:v>42541</c:v>
                </c:pt>
                <c:pt idx="109">
                  <c:v>42542</c:v>
                </c:pt>
                <c:pt idx="110">
                  <c:v>42543</c:v>
                </c:pt>
                <c:pt idx="111">
                  <c:v>42544</c:v>
                </c:pt>
                <c:pt idx="112">
                  <c:v>42545</c:v>
                </c:pt>
                <c:pt idx="113">
                  <c:v>42548</c:v>
                </c:pt>
                <c:pt idx="114">
                  <c:v>42549</c:v>
                </c:pt>
                <c:pt idx="115">
                  <c:v>42550</c:v>
                </c:pt>
                <c:pt idx="116">
                  <c:v>42551</c:v>
                </c:pt>
                <c:pt idx="117">
                  <c:v>42552</c:v>
                </c:pt>
                <c:pt idx="118">
                  <c:v>42555</c:v>
                </c:pt>
                <c:pt idx="119">
                  <c:v>42556</c:v>
                </c:pt>
                <c:pt idx="120">
                  <c:v>42557</c:v>
                </c:pt>
                <c:pt idx="121">
                  <c:v>42558</c:v>
                </c:pt>
                <c:pt idx="122">
                  <c:v>42559</c:v>
                </c:pt>
                <c:pt idx="123">
                  <c:v>42562</c:v>
                </c:pt>
                <c:pt idx="124">
                  <c:v>42563</c:v>
                </c:pt>
                <c:pt idx="125">
                  <c:v>42564</c:v>
                </c:pt>
                <c:pt idx="126">
                  <c:v>42565</c:v>
                </c:pt>
                <c:pt idx="127">
                  <c:v>42566</c:v>
                </c:pt>
                <c:pt idx="128">
                  <c:v>42569</c:v>
                </c:pt>
                <c:pt idx="129">
                  <c:v>42570</c:v>
                </c:pt>
                <c:pt idx="130">
                  <c:v>42571</c:v>
                </c:pt>
                <c:pt idx="131">
                  <c:v>42572</c:v>
                </c:pt>
                <c:pt idx="132">
                  <c:v>42573</c:v>
                </c:pt>
                <c:pt idx="133">
                  <c:v>42576</c:v>
                </c:pt>
                <c:pt idx="134">
                  <c:v>42577</c:v>
                </c:pt>
                <c:pt idx="135">
                  <c:v>42578</c:v>
                </c:pt>
                <c:pt idx="136">
                  <c:v>42579</c:v>
                </c:pt>
                <c:pt idx="137">
                  <c:v>42580</c:v>
                </c:pt>
                <c:pt idx="138">
                  <c:v>42583</c:v>
                </c:pt>
                <c:pt idx="139">
                  <c:v>42584</c:v>
                </c:pt>
                <c:pt idx="140">
                  <c:v>42585</c:v>
                </c:pt>
                <c:pt idx="141">
                  <c:v>42586</c:v>
                </c:pt>
                <c:pt idx="142">
                  <c:v>42587</c:v>
                </c:pt>
                <c:pt idx="143">
                  <c:v>42590</c:v>
                </c:pt>
                <c:pt idx="144">
                  <c:v>42591</c:v>
                </c:pt>
                <c:pt idx="145">
                  <c:v>42592</c:v>
                </c:pt>
                <c:pt idx="146">
                  <c:v>42593</c:v>
                </c:pt>
                <c:pt idx="147">
                  <c:v>42594</c:v>
                </c:pt>
                <c:pt idx="148">
                  <c:v>42597</c:v>
                </c:pt>
                <c:pt idx="149">
                  <c:v>42598</c:v>
                </c:pt>
                <c:pt idx="150">
                  <c:v>42599</c:v>
                </c:pt>
                <c:pt idx="151">
                  <c:v>42600</c:v>
                </c:pt>
                <c:pt idx="152">
                  <c:v>42601</c:v>
                </c:pt>
                <c:pt idx="153">
                  <c:v>42604</c:v>
                </c:pt>
                <c:pt idx="154">
                  <c:v>42605</c:v>
                </c:pt>
                <c:pt idx="155">
                  <c:v>42606</c:v>
                </c:pt>
                <c:pt idx="156">
                  <c:v>42607</c:v>
                </c:pt>
                <c:pt idx="157">
                  <c:v>42608</c:v>
                </c:pt>
                <c:pt idx="158">
                  <c:v>42611</c:v>
                </c:pt>
                <c:pt idx="159">
                  <c:v>42612</c:v>
                </c:pt>
                <c:pt idx="160">
                  <c:v>42613</c:v>
                </c:pt>
                <c:pt idx="161">
                  <c:v>42614</c:v>
                </c:pt>
                <c:pt idx="162">
                  <c:v>42615</c:v>
                </c:pt>
                <c:pt idx="163">
                  <c:v>42618</c:v>
                </c:pt>
                <c:pt idx="164">
                  <c:v>42619</c:v>
                </c:pt>
                <c:pt idx="165">
                  <c:v>42620</c:v>
                </c:pt>
                <c:pt idx="166">
                  <c:v>42621</c:v>
                </c:pt>
                <c:pt idx="167">
                  <c:v>42622</c:v>
                </c:pt>
                <c:pt idx="168">
                  <c:v>42625</c:v>
                </c:pt>
                <c:pt idx="169">
                  <c:v>42626</c:v>
                </c:pt>
                <c:pt idx="170">
                  <c:v>42627</c:v>
                </c:pt>
                <c:pt idx="171">
                  <c:v>42631</c:v>
                </c:pt>
                <c:pt idx="172">
                  <c:v>42632</c:v>
                </c:pt>
                <c:pt idx="173">
                  <c:v>42633</c:v>
                </c:pt>
                <c:pt idx="174">
                  <c:v>42634</c:v>
                </c:pt>
                <c:pt idx="175">
                  <c:v>42635</c:v>
                </c:pt>
                <c:pt idx="176">
                  <c:v>42636</c:v>
                </c:pt>
                <c:pt idx="177">
                  <c:v>42639</c:v>
                </c:pt>
                <c:pt idx="178">
                  <c:v>42640</c:v>
                </c:pt>
                <c:pt idx="179">
                  <c:v>42641</c:v>
                </c:pt>
                <c:pt idx="180">
                  <c:v>42642</c:v>
                </c:pt>
                <c:pt idx="181">
                  <c:v>42643</c:v>
                </c:pt>
                <c:pt idx="182">
                  <c:v>42651</c:v>
                </c:pt>
                <c:pt idx="183">
                  <c:v>42652</c:v>
                </c:pt>
                <c:pt idx="184">
                  <c:v>42653</c:v>
                </c:pt>
                <c:pt idx="185">
                  <c:v>42654</c:v>
                </c:pt>
                <c:pt idx="186">
                  <c:v>42655</c:v>
                </c:pt>
                <c:pt idx="187">
                  <c:v>42656</c:v>
                </c:pt>
                <c:pt idx="188">
                  <c:v>42657</c:v>
                </c:pt>
                <c:pt idx="189">
                  <c:v>42660</c:v>
                </c:pt>
                <c:pt idx="190">
                  <c:v>42661</c:v>
                </c:pt>
                <c:pt idx="191">
                  <c:v>42662</c:v>
                </c:pt>
                <c:pt idx="192">
                  <c:v>42663</c:v>
                </c:pt>
                <c:pt idx="193">
                  <c:v>42664</c:v>
                </c:pt>
                <c:pt idx="194">
                  <c:v>42667</c:v>
                </c:pt>
                <c:pt idx="195">
                  <c:v>42668</c:v>
                </c:pt>
                <c:pt idx="196">
                  <c:v>42669</c:v>
                </c:pt>
                <c:pt idx="197">
                  <c:v>42670</c:v>
                </c:pt>
                <c:pt idx="198">
                  <c:v>42671</c:v>
                </c:pt>
                <c:pt idx="199">
                  <c:v>42674</c:v>
                </c:pt>
                <c:pt idx="200">
                  <c:v>42675</c:v>
                </c:pt>
                <c:pt idx="201">
                  <c:v>42676</c:v>
                </c:pt>
                <c:pt idx="202">
                  <c:v>42677</c:v>
                </c:pt>
                <c:pt idx="203">
                  <c:v>42678</c:v>
                </c:pt>
                <c:pt idx="204">
                  <c:v>42681</c:v>
                </c:pt>
                <c:pt idx="205">
                  <c:v>42682</c:v>
                </c:pt>
                <c:pt idx="206">
                  <c:v>42683</c:v>
                </c:pt>
                <c:pt idx="207">
                  <c:v>42684</c:v>
                </c:pt>
                <c:pt idx="208">
                  <c:v>42685</c:v>
                </c:pt>
                <c:pt idx="209">
                  <c:v>42688</c:v>
                </c:pt>
                <c:pt idx="210">
                  <c:v>42689</c:v>
                </c:pt>
                <c:pt idx="211">
                  <c:v>42690</c:v>
                </c:pt>
                <c:pt idx="212">
                  <c:v>42691</c:v>
                </c:pt>
                <c:pt idx="213">
                  <c:v>42692</c:v>
                </c:pt>
                <c:pt idx="214">
                  <c:v>42695</c:v>
                </c:pt>
                <c:pt idx="215">
                  <c:v>42696</c:v>
                </c:pt>
                <c:pt idx="216">
                  <c:v>42697</c:v>
                </c:pt>
                <c:pt idx="217">
                  <c:v>42698</c:v>
                </c:pt>
                <c:pt idx="218">
                  <c:v>42699</c:v>
                </c:pt>
                <c:pt idx="219">
                  <c:v>42702</c:v>
                </c:pt>
                <c:pt idx="220">
                  <c:v>42703</c:v>
                </c:pt>
                <c:pt idx="221">
                  <c:v>42704</c:v>
                </c:pt>
                <c:pt idx="222">
                  <c:v>42705</c:v>
                </c:pt>
                <c:pt idx="223">
                  <c:v>42706</c:v>
                </c:pt>
                <c:pt idx="224">
                  <c:v>42709</c:v>
                </c:pt>
                <c:pt idx="225">
                  <c:v>42710</c:v>
                </c:pt>
                <c:pt idx="226">
                  <c:v>42711</c:v>
                </c:pt>
                <c:pt idx="227">
                  <c:v>42712</c:v>
                </c:pt>
                <c:pt idx="228">
                  <c:v>42713</c:v>
                </c:pt>
                <c:pt idx="229">
                  <c:v>42716</c:v>
                </c:pt>
                <c:pt idx="230">
                  <c:v>42717</c:v>
                </c:pt>
                <c:pt idx="231">
                  <c:v>42718</c:v>
                </c:pt>
                <c:pt idx="232">
                  <c:v>42719</c:v>
                </c:pt>
                <c:pt idx="233">
                  <c:v>42720</c:v>
                </c:pt>
                <c:pt idx="234">
                  <c:v>42723</c:v>
                </c:pt>
                <c:pt idx="235">
                  <c:v>42724</c:v>
                </c:pt>
                <c:pt idx="236">
                  <c:v>42725</c:v>
                </c:pt>
                <c:pt idx="237">
                  <c:v>42726</c:v>
                </c:pt>
                <c:pt idx="238">
                  <c:v>42727</c:v>
                </c:pt>
                <c:pt idx="239">
                  <c:v>42730</c:v>
                </c:pt>
                <c:pt idx="240">
                  <c:v>42731</c:v>
                </c:pt>
                <c:pt idx="241">
                  <c:v>42732</c:v>
                </c:pt>
                <c:pt idx="242">
                  <c:v>42733</c:v>
                </c:pt>
                <c:pt idx="243">
                  <c:v>42734</c:v>
                </c:pt>
              </c:numCache>
            </c:numRef>
          </c:cat>
          <c:val>
            <c:numRef>
              <c:f>'[Microsoft PowerPoint 中的图表]Sheet1'!$B$726:$B$768</c:f>
              <c:numCache>
                <c:formatCode>General</c:formatCode>
                <c:ptCount val="43"/>
                <c:pt idx="0">
                  <c:v>218437</c:v>
                </c:pt>
                <c:pt idx="1">
                  <c:v>179894</c:v>
                </c:pt>
                <c:pt idx="2">
                  <c:v>166851</c:v>
                </c:pt>
                <c:pt idx="3">
                  <c:v>163705</c:v>
                </c:pt>
                <c:pt idx="4">
                  <c:v>163644</c:v>
                </c:pt>
                <c:pt idx="5">
                  <c:v>165353</c:v>
                </c:pt>
                <c:pt idx="6">
                  <c:v>155747</c:v>
                </c:pt>
                <c:pt idx="7">
                  <c:v>152435</c:v>
                </c:pt>
                <c:pt idx="8">
                  <c:v>174587</c:v>
                </c:pt>
                <c:pt idx="9">
                  <c:v>274944</c:v>
                </c:pt>
                <c:pt idx="10">
                  <c:v>179772</c:v>
                </c:pt>
                <c:pt idx="11">
                  <c:v>202988</c:v>
                </c:pt>
                <c:pt idx="12">
                  <c:v>275404</c:v>
                </c:pt>
                <c:pt idx="13">
                  <c:v>237949</c:v>
                </c:pt>
                <c:pt idx="14">
                  <c:v>203364</c:v>
                </c:pt>
                <c:pt idx="15">
                  <c:v>203371</c:v>
                </c:pt>
                <c:pt idx="16">
                  <c:v>178954</c:v>
                </c:pt>
                <c:pt idx="17">
                  <c:v>252014</c:v>
                </c:pt>
                <c:pt idx="18">
                  <c:v>232657</c:v>
                </c:pt>
                <c:pt idx="19">
                  <c:v>166336</c:v>
                </c:pt>
                <c:pt idx="20">
                  <c:v>183342</c:v>
                </c:pt>
                <c:pt idx="21">
                  <c:v>230972</c:v>
                </c:pt>
                <c:pt idx="22">
                  <c:v>182084</c:v>
                </c:pt>
                <c:pt idx="23">
                  <c:v>248529</c:v>
                </c:pt>
                <c:pt idx="24">
                  <c:v>235353</c:v>
                </c:pt>
                <c:pt idx="25">
                  <c:v>244951</c:v>
                </c:pt>
                <c:pt idx="26">
                  <c:v>197645</c:v>
                </c:pt>
                <c:pt idx="27">
                  <c:v>293765</c:v>
                </c:pt>
                <c:pt idx="28">
                  <c:v>221331</c:v>
                </c:pt>
                <c:pt idx="29">
                  <c:v>197943</c:v>
                </c:pt>
                <c:pt idx="30">
                  <c:v>198446</c:v>
                </c:pt>
                <c:pt idx="31">
                  <c:v>239437</c:v>
                </c:pt>
                <c:pt idx="32">
                  <c:v>242970</c:v>
                </c:pt>
                <c:pt idx="33">
                  <c:v>287389</c:v>
                </c:pt>
                <c:pt idx="34">
                  <c:v>195298</c:v>
                </c:pt>
                <c:pt idx="35">
                  <c:v>186454</c:v>
                </c:pt>
                <c:pt idx="36">
                  <c:v>217116</c:v>
                </c:pt>
                <c:pt idx="37">
                  <c:v>167419</c:v>
                </c:pt>
                <c:pt idx="38">
                  <c:v>151481</c:v>
                </c:pt>
                <c:pt idx="39">
                  <c:v>189204</c:v>
                </c:pt>
                <c:pt idx="40">
                  <c:v>248803</c:v>
                </c:pt>
                <c:pt idx="41">
                  <c:v>213044</c:v>
                </c:pt>
                <c:pt idx="42">
                  <c:v>205312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41B-4D4E-BCB4-08C22E7A8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3551440"/>
        <c:axId val="705639584"/>
      </c:lineChart>
      <c:dateAx>
        <c:axId val="513551440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05639584"/>
        <c:crosses val="autoZero"/>
        <c:auto val="1"/>
        <c:lblOffset val="100"/>
        <c:baseTimeUnit val="days"/>
      </c:dateAx>
      <c:valAx>
        <c:axId val="70563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13551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产能利用率（不含淘汰产能）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2017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Sheet1!$A$3:$A$52</c:f>
              <c:numCache>
                <c:formatCode>yyyy\-mm\-dd</c:formatCode>
                <c:ptCount val="50"/>
                <c:pt idx="0">
                  <c:v>42741</c:v>
                </c:pt>
                <c:pt idx="1">
                  <c:v>42748</c:v>
                </c:pt>
                <c:pt idx="2">
                  <c:v>42755</c:v>
                </c:pt>
                <c:pt idx="3">
                  <c:v>42769</c:v>
                </c:pt>
                <c:pt idx="4">
                  <c:v>42776</c:v>
                </c:pt>
                <c:pt idx="5">
                  <c:v>42783</c:v>
                </c:pt>
                <c:pt idx="6">
                  <c:v>42790</c:v>
                </c:pt>
                <c:pt idx="7">
                  <c:v>42797</c:v>
                </c:pt>
                <c:pt idx="8">
                  <c:v>42804</c:v>
                </c:pt>
                <c:pt idx="9">
                  <c:v>42811</c:v>
                </c:pt>
                <c:pt idx="10">
                  <c:v>42818</c:v>
                </c:pt>
                <c:pt idx="11">
                  <c:v>42825</c:v>
                </c:pt>
                <c:pt idx="12">
                  <c:v>42832</c:v>
                </c:pt>
                <c:pt idx="13">
                  <c:v>42839</c:v>
                </c:pt>
                <c:pt idx="14">
                  <c:v>42846</c:v>
                </c:pt>
                <c:pt idx="15">
                  <c:v>42853</c:v>
                </c:pt>
                <c:pt idx="16">
                  <c:v>42860</c:v>
                </c:pt>
                <c:pt idx="17">
                  <c:v>42867</c:v>
                </c:pt>
                <c:pt idx="18">
                  <c:v>42874</c:v>
                </c:pt>
                <c:pt idx="19">
                  <c:v>42881</c:v>
                </c:pt>
                <c:pt idx="20">
                  <c:v>42888</c:v>
                </c:pt>
                <c:pt idx="21">
                  <c:v>42895</c:v>
                </c:pt>
                <c:pt idx="22">
                  <c:v>42902</c:v>
                </c:pt>
                <c:pt idx="23">
                  <c:v>42909</c:v>
                </c:pt>
                <c:pt idx="24">
                  <c:v>42916</c:v>
                </c:pt>
                <c:pt idx="25">
                  <c:v>42923</c:v>
                </c:pt>
                <c:pt idx="26">
                  <c:v>42930</c:v>
                </c:pt>
                <c:pt idx="27">
                  <c:v>42937</c:v>
                </c:pt>
                <c:pt idx="28">
                  <c:v>42944</c:v>
                </c:pt>
                <c:pt idx="29">
                  <c:v>42951</c:v>
                </c:pt>
                <c:pt idx="30">
                  <c:v>42958</c:v>
                </c:pt>
                <c:pt idx="31">
                  <c:v>42965</c:v>
                </c:pt>
                <c:pt idx="32">
                  <c:v>42972</c:v>
                </c:pt>
                <c:pt idx="33">
                  <c:v>42979</c:v>
                </c:pt>
                <c:pt idx="34">
                  <c:v>42986</c:v>
                </c:pt>
                <c:pt idx="35">
                  <c:v>42993</c:v>
                </c:pt>
                <c:pt idx="36">
                  <c:v>43000</c:v>
                </c:pt>
                <c:pt idx="37">
                  <c:v>43007</c:v>
                </c:pt>
                <c:pt idx="38">
                  <c:v>43021</c:v>
                </c:pt>
                <c:pt idx="39">
                  <c:v>43028</c:v>
                </c:pt>
                <c:pt idx="40">
                  <c:v>43035</c:v>
                </c:pt>
                <c:pt idx="41">
                  <c:v>43042</c:v>
                </c:pt>
                <c:pt idx="42">
                  <c:v>43049</c:v>
                </c:pt>
                <c:pt idx="43">
                  <c:v>43056</c:v>
                </c:pt>
                <c:pt idx="44">
                  <c:v>43063</c:v>
                </c:pt>
                <c:pt idx="45">
                  <c:v>43070</c:v>
                </c:pt>
                <c:pt idx="46">
                  <c:v>43077</c:v>
                </c:pt>
                <c:pt idx="47">
                  <c:v>43084</c:v>
                </c:pt>
                <c:pt idx="48">
                  <c:v>43091</c:v>
                </c:pt>
                <c:pt idx="49">
                  <c:v>43098</c:v>
                </c:pt>
              </c:numCache>
            </c:numRef>
          </c:cat>
          <c:val>
            <c:numRef>
              <c:f>Sheet1!$B$3:$B$52</c:f>
              <c:numCache>
                <c:formatCode>General</c:formatCode>
                <c:ptCount val="50"/>
                <c:pt idx="0">
                  <c:v>84.97</c:v>
                </c:pt>
                <c:pt idx="1">
                  <c:v>85.3</c:v>
                </c:pt>
                <c:pt idx="2">
                  <c:v>86.77</c:v>
                </c:pt>
                <c:pt idx="3">
                  <c:v>87.76</c:v>
                </c:pt>
                <c:pt idx="4">
                  <c:v>87.81</c:v>
                </c:pt>
                <c:pt idx="5">
                  <c:v>87.12</c:v>
                </c:pt>
                <c:pt idx="6">
                  <c:v>87.44</c:v>
                </c:pt>
                <c:pt idx="7">
                  <c:v>87.9</c:v>
                </c:pt>
                <c:pt idx="8">
                  <c:v>87.7</c:v>
                </c:pt>
                <c:pt idx="9">
                  <c:v>88.18</c:v>
                </c:pt>
                <c:pt idx="10">
                  <c:v>88.69</c:v>
                </c:pt>
                <c:pt idx="11">
                  <c:v>90.14</c:v>
                </c:pt>
                <c:pt idx="12">
                  <c:v>90.27</c:v>
                </c:pt>
                <c:pt idx="13">
                  <c:v>90.4</c:v>
                </c:pt>
                <c:pt idx="14">
                  <c:v>91.01</c:v>
                </c:pt>
                <c:pt idx="15">
                  <c:v>89.58</c:v>
                </c:pt>
                <c:pt idx="16">
                  <c:v>89.55</c:v>
                </c:pt>
                <c:pt idx="17">
                  <c:v>87.84</c:v>
                </c:pt>
                <c:pt idx="18">
                  <c:v>86.92</c:v>
                </c:pt>
                <c:pt idx="19">
                  <c:v>88</c:v>
                </c:pt>
                <c:pt idx="20">
                  <c:v>88.34</c:v>
                </c:pt>
                <c:pt idx="21">
                  <c:v>89.49</c:v>
                </c:pt>
                <c:pt idx="22">
                  <c:v>89.73</c:v>
                </c:pt>
                <c:pt idx="23">
                  <c:v>89.95</c:v>
                </c:pt>
                <c:pt idx="24">
                  <c:v>89.46</c:v>
                </c:pt>
                <c:pt idx="25">
                  <c:v>90.25</c:v>
                </c:pt>
                <c:pt idx="26">
                  <c:v>89.22</c:v>
                </c:pt>
                <c:pt idx="27">
                  <c:v>89.6</c:v>
                </c:pt>
                <c:pt idx="28">
                  <c:v>90.05</c:v>
                </c:pt>
                <c:pt idx="29">
                  <c:v>89.56</c:v>
                </c:pt>
                <c:pt idx="30">
                  <c:v>89.76</c:v>
                </c:pt>
                <c:pt idx="31">
                  <c:v>89.61</c:v>
                </c:pt>
                <c:pt idx="32">
                  <c:v>91.18</c:v>
                </c:pt>
                <c:pt idx="33">
                  <c:v>90.6</c:v>
                </c:pt>
                <c:pt idx="34">
                  <c:v>90.03</c:v>
                </c:pt>
                <c:pt idx="35">
                  <c:v>90.22</c:v>
                </c:pt>
                <c:pt idx="36">
                  <c:v>90.29</c:v>
                </c:pt>
                <c:pt idx="37">
                  <c:v>90.96</c:v>
                </c:pt>
                <c:pt idx="38">
                  <c:v>88.83</c:v>
                </c:pt>
                <c:pt idx="39">
                  <c:v>88.74</c:v>
                </c:pt>
                <c:pt idx="40">
                  <c:v>86.84</c:v>
                </c:pt>
                <c:pt idx="41">
                  <c:v>86.87</c:v>
                </c:pt>
                <c:pt idx="42">
                  <c:v>86.08</c:v>
                </c:pt>
                <c:pt idx="43">
                  <c:v>78.81</c:v>
                </c:pt>
                <c:pt idx="44">
                  <c:v>78.52</c:v>
                </c:pt>
                <c:pt idx="45">
                  <c:v>78.09</c:v>
                </c:pt>
                <c:pt idx="46">
                  <c:v>77.75</c:v>
                </c:pt>
                <c:pt idx="47">
                  <c:v>77.39</c:v>
                </c:pt>
                <c:pt idx="48">
                  <c:v>77.400000000000006</c:v>
                </c:pt>
                <c:pt idx="49">
                  <c:v>78.03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4B-44CA-B352-2A5ED1EBE772}"/>
            </c:ext>
          </c:extLst>
        </c:ser>
        <c:ser>
          <c:idx val="1"/>
          <c:order val="1"/>
          <c:tx>
            <c:v>2018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Sheet1!$A$3:$A$52</c:f>
              <c:numCache>
                <c:formatCode>yyyy\-mm\-dd</c:formatCode>
                <c:ptCount val="50"/>
                <c:pt idx="0">
                  <c:v>42741</c:v>
                </c:pt>
                <c:pt idx="1">
                  <c:v>42748</c:v>
                </c:pt>
                <c:pt idx="2">
                  <c:v>42755</c:v>
                </c:pt>
                <c:pt idx="3">
                  <c:v>42769</c:v>
                </c:pt>
                <c:pt idx="4">
                  <c:v>42776</c:v>
                </c:pt>
                <c:pt idx="5">
                  <c:v>42783</c:v>
                </c:pt>
                <c:pt idx="6">
                  <c:v>42790</c:v>
                </c:pt>
                <c:pt idx="7">
                  <c:v>42797</c:v>
                </c:pt>
                <c:pt idx="8">
                  <c:v>42804</c:v>
                </c:pt>
                <c:pt idx="9">
                  <c:v>42811</c:v>
                </c:pt>
                <c:pt idx="10">
                  <c:v>42818</c:v>
                </c:pt>
                <c:pt idx="11">
                  <c:v>42825</c:v>
                </c:pt>
                <c:pt idx="12">
                  <c:v>42832</c:v>
                </c:pt>
                <c:pt idx="13">
                  <c:v>42839</c:v>
                </c:pt>
                <c:pt idx="14">
                  <c:v>42846</c:v>
                </c:pt>
                <c:pt idx="15">
                  <c:v>42853</c:v>
                </c:pt>
                <c:pt idx="16">
                  <c:v>42860</c:v>
                </c:pt>
                <c:pt idx="17">
                  <c:v>42867</c:v>
                </c:pt>
                <c:pt idx="18">
                  <c:v>42874</c:v>
                </c:pt>
                <c:pt idx="19">
                  <c:v>42881</c:v>
                </c:pt>
                <c:pt idx="20">
                  <c:v>42888</c:v>
                </c:pt>
                <c:pt idx="21">
                  <c:v>42895</c:v>
                </c:pt>
                <c:pt idx="22">
                  <c:v>42902</c:v>
                </c:pt>
                <c:pt idx="23">
                  <c:v>42909</c:v>
                </c:pt>
                <c:pt idx="24">
                  <c:v>42916</c:v>
                </c:pt>
                <c:pt idx="25">
                  <c:v>42923</c:v>
                </c:pt>
                <c:pt idx="26">
                  <c:v>42930</c:v>
                </c:pt>
                <c:pt idx="27">
                  <c:v>42937</c:v>
                </c:pt>
                <c:pt idx="28">
                  <c:v>42944</c:v>
                </c:pt>
                <c:pt idx="29">
                  <c:v>42951</c:v>
                </c:pt>
                <c:pt idx="30">
                  <c:v>42958</c:v>
                </c:pt>
                <c:pt idx="31">
                  <c:v>42965</c:v>
                </c:pt>
                <c:pt idx="32">
                  <c:v>42972</c:v>
                </c:pt>
                <c:pt idx="33">
                  <c:v>42979</c:v>
                </c:pt>
                <c:pt idx="34">
                  <c:v>42986</c:v>
                </c:pt>
                <c:pt idx="35">
                  <c:v>42993</c:v>
                </c:pt>
                <c:pt idx="36">
                  <c:v>43000</c:v>
                </c:pt>
                <c:pt idx="37">
                  <c:v>43007</c:v>
                </c:pt>
                <c:pt idx="38">
                  <c:v>43021</c:v>
                </c:pt>
                <c:pt idx="39">
                  <c:v>43028</c:v>
                </c:pt>
                <c:pt idx="40">
                  <c:v>43035</c:v>
                </c:pt>
                <c:pt idx="41">
                  <c:v>43042</c:v>
                </c:pt>
                <c:pt idx="42">
                  <c:v>43049</c:v>
                </c:pt>
                <c:pt idx="43">
                  <c:v>43056</c:v>
                </c:pt>
                <c:pt idx="44">
                  <c:v>43063</c:v>
                </c:pt>
                <c:pt idx="45">
                  <c:v>43070</c:v>
                </c:pt>
                <c:pt idx="46">
                  <c:v>43077</c:v>
                </c:pt>
                <c:pt idx="47">
                  <c:v>43084</c:v>
                </c:pt>
                <c:pt idx="48">
                  <c:v>43091</c:v>
                </c:pt>
                <c:pt idx="49">
                  <c:v>43098</c:v>
                </c:pt>
              </c:numCache>
            </c:numRef>
          </c:cat>
          <c:val>
            <c:numRef>
              <c:f>Sheet1!$B$53:$B$103</c:f>
              <c:numCache>
                <c:formatCode>General</c:formatCode>
                <c:ptCount val="51"/>
                <c:pt idx="0">
                  <c:v>78.39</c:v>
                </c:pt>
                <c:pt idx="1">
                  <c:v>79.12</c:v>
                </c:pt>
                <c:pt idx="2">
                  <c:v>79.66</c:v>
                </c:pt>
                <c:pt idx="3">
                  <c:v>79.290000000000006</c:v>
                </c:pt>
                <c:pt idx="4">
                  <c:v>79.05</c:v>
                </c:pt>
                <c:pt idx="5">
                  <c:v>78.59</c:v>
                </c:pt>
                <c:pt idx="6">
                  <c:v>78.67</c:v>
                </c:pt>
                <c:pt idx="7">
                  <c:v>78.33</c:v>
                </c:pt>
                <c:pt idx="8">
                  <c:v>78.22</c:v>
                </c:pt>
                <c:pt idx="9">
                  <c:v>77.209999999999994</c:v>
                </c:pt>
                <c:pt idx="10">
                  <c:v>77.84</c:v>
                </c:pt>
                <c:pt idx="11">
                  <c:v>79.41</c:v>
                </c:pt>
                <c:pt idx="12">
                  <c:v>79.45</c:v>
                </c:pt>
                <c:pt idx="13">
                  <c:v>81.239999999999995</c:v>
                </c:pt>
                <c:pt idx="14">
                  <c:v>81.91</c:v>
                </c:pt>
                <c:pt idx="15">
                  <c:v>82.09</c:v>
                </c:pt>
                <c:pt idx="16">
                  <c:v>83.37</c:v>
                </c:pt>
                <c:pt idx="17">
                  <c:v>85.3</c:v>
                </c:pt>
                <c:pt idx="18">
                  <c:v>85.7</c:v>
                </c:pt>
                <c:pt idx="19">
                  <c:v>87.25</c:v>
                </c:pt>
                <c:pt idx="20">
                  <c:v>87.51</c:v>
                </c:pt>
                <c:pt idx="21">
                  <c:v>86.56</c:v>
                </c:pt>
                <c:pt idx="22">
                  <c:v>86.35</c:v>
                </c:pt>
                <c:pt idx="23">
                  <c:v>86.71</c:v>
                </c:pt>
                <c:pt idx="24">
                  <c:v>86.37</c:v>
                </c:pt>
                <c:pt idx="25">
                  <c:v>86.62</c:v>
                </c:pt>
                <c:pt idx="26">
                  <c:v>86.01</c:v>
                </c:pt>
                <c:pt idx="27">
                  <c:v>86.21</c:v>
                </c:pt>
                <c:pt idx="28">
                  <c:v>83.18</c:v>
                </c:pt>
                <c:pt idx="29">
                  <c:v>82.74</c:v>
                </c:pt>
                <c:pt idx="30">
                  <c:v>82.04</c:v>
                </c:pt>
                <c:pt idx="31">
                  <c:v>82.81</c:v>
                </c:pt>
                <c:pt idx="32">
                  <c:v>82.91</c:v>
                </c:pt>
                <c:pt idx="33">
                  <c:v>83.06</c:v>
                </c:pt>
                <c:pt idx="34">
                  <c:v>83.78</c:v>
                </c:pt>
                <c:pt idx="35">
                  <c:v>84.45</c:v>
                </c:pt>
                <c:pt idx="36">
                  <c:v>84.67</c:v>
                </c:pt>
                <c:pt idx="37">
                  <c:v>85.21</c:v>
                </c:pt>
                <c:pt idx="38">
                  <c:v>85.21</c:v>
                </c:pt>
                <c:pt idx="39">
                  <c:v>85.63</c:v>
                </c:pt>
                <c:pt idx="40">
                  <c:v>85.42</c:v>
                </c:pt>
                <c:pt idx="41">
                  <c:v>85.18</c:v>
                </c:pt>
                <c:pt idx="42">
                  <c:v>84.65</c:v>
                </c:pt>
                <c:pt idx="43">
                  <c:v>84.27</c:v>
                </c:pt>
                <c:pt idx="44">
                  <c:v>85.18</c:v>
                </c:pt>
                <c:pt idx="45">
                  <c:v>83.84</c:v>
                </c:pt>
                <c:pt idx="46">
                  <c:v>83.17</c:v>
                </c:pt>
                <c:pt idx="47">
                  <c:v>82.11</c:v>
                </c:pt>
                <c:pt idx="48">
                  <c:v>81.86</c:v>
                </c:pt>
                <c:pt idx="49">
                  <c:v>80.989999999999995</c:v>
                </c:pt>
                <c:pt idx="50">
                  <c:v>81.12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4B-44CA-B352-2A5ED1EBE772}"/>
            </c:ext>
          </c:extLst>
        </c:ser>
        <c:ser>
          <c:idx val="2"/>
          <c:order val="2"/>
          <c:tx>
            <c:v>2019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5.7794676806083703E-2"/>
                  <c:y val="-5.84677983996551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04B-44CA-B352-2A5ED1EBE7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Sheet1!$A$3:$A$52</c:f>
              <c:numCache>
                <c:formatCode>yyyy\-mm\-dd</c:formatCode>
                <c:ptCount val="50"/>
                <c:pt idx="0">
                  <c:v>42741</c:v>
                </c:pt>
                <c:pt idx="1">
                  <c:v>42748</c:v>
                </c:pt>
                <c:pt idx="2">
                  <c:v>42755</c:v>
                </c:pt>
                <c:pt idx="3">
                  <c:v>42769</c:v>
                </c:pt>
                <c:pt idx="4">
                  <c:v>42776</c:v>
                </c:pt>
                <c:pt idx="5">
                  <c:v>42783</c:v>
                </c:pt>
                <c:pt idx="6">
                  <c:v>42790</c:v>
                </c:pt>
                <c:pt idx="7">
                  <c:v>42797</c:v>
                </c:pt>
                <c:pt idx="8">
                  <c:v>42804</c:v>
                </c:pt>
                <c:pt idx="9">
                  <c:v>42811</c:v>
                </c:pt>
                <c:pt idx="10">
                  <c:v>42818</c:v>
                </c:pt>
                <c:pt idx="11">
                  <c:v>42825</c:v>
                </c:pt>
                <c:pt idx="12">
                  <c:v>42832</c:v>
                </c:pt>
                <c:pt idx="13">
                  <c:v>42839</c:v>
                </c:pt>
                <c:pt idx="14">
                  <c:v>42846</c:v>
                </c:pt>
                <c:pt idx="15">
                  <c:v>42853</c:v>
                </c:pt>
                <c:pt idx="16">
                  <c:v>42860</c:v>
                </c:pt>
                <c:pt idx="17">
                  <c:v>42867</c:v>
                </c:pt>
                <c:pt idx="18">
                  <c:v>42874</c:v>
                </c:pt>
                <c:pt idx="19">
                  <c:v>42881</c:v>
                </c:pt>
                <c:pt idx="20">
                  <c:v>42888</c:v>
                </c:pt>
                <c:pt idx="21">
                  <c:v>42895</c:v>
                </c:pt>
                <c:pt idx="22">
                  <c:v>42902</c:v>
                </c:pt>
                <c:pt idx="23">
                  <c:v>42909</c:v>
                </c:pt>
                <c:pt idx="24">
                  <c:v>42916</c:v>
                </c:pt>
                <c:pt idx="25">
                  <c:v>42923</c:v>
                </c:pt>
                <c:pt idx="26">
                  <c:v>42930</c:v>
                </c:pt>
                <c:pt idx="27">
                  <c:v>42937</c:v>
                </c:pt>
                <c:pt idx="28">
                  <c:v>42944</c:v>
                </c:pt>
                <c:pt idx="29">
                  <c:v>42951</c:v>
                </c:pt>
                <c:pt idx="30">
                  <c:v>42958</c:v>
                </c:pt>
                <c:pt idx="31">
                  <c:v>42965</c:v>
                </c:pt>
                <c:pt idx="32">
                  <c:v>42972</c:v>
                </c:pt>
                <c:pt idx="33">
                  <c:v>42979</c:v>
                </c:pt>
                <c:pt idx="34">
                  <c:v>42986</c:v>
                </c:pt>
                <c:pt idx="35">
                  <c:v>42993</c:v>
                </c:pt>
                <c:pt idx="36">
                  <c:v>43000</c:v>
                </c:pt>
                <c:pt idx="37">
                  <c:v>43007</c:v>
                </c:pt>
                <c:pt idx="38">
                  <c:v>43021</c:v>
                </c:pt>
                <c:pt idx="39">
                  <c:v>43028</c:v>
                </c:pt>
                <c:pt idx="40">
                  <c:v>43035</c:v>
                </c:pt>
                <c:pt idx="41">
                  <c:v>43042</c:v>
                </c:pt>
                <c:pt idx="42">
                  <c:v>43049</c:v>
                </c:pt>
                <c:pt idx="43">
                  <c:v>43056</c:v>
                </c:pt>
                <c:pt idx="44">
                  <c:v>43063</c:v>
                </c:pt>
                <c:pt idx="45">
                  <c:v>43070</c:v>
                </c:pt>
                <c:pt idx="46">
                  <c:v>43077</c:v>
                </c:pt>
                <c:pt idx="47">
                  <c:v>43084</c:v>
                </c:pt>
                <c:pt idx="48">
                  <c:v>43091</c:v>
                </c:pt>
                <c:pt idx="49">
                  <c:v>43098</c:v>
                </c:pt>
              </c:numCache>
            </c:numRef>
          </c:cat>
          <c:val>
            <c:numRef>
              <c:f>Sheet1!$B$104:$B$116</c:f>
              <c:numCache>
                <c:formatCode>General</c:formatCode>
                <c:ptCount val="13"/>
                <c:pt idx="0">
                  <c:v>80.66</c:v>
                </c:pt>
                <c:pt idx="1">
                  <c:v>80.81</c:v>
                </c:pt>
                <c:pt idx="2">
                  <c:v>81.12</c:v>
                </c:pt>
                <c:pt idx="3">
                  <c:v>82.16</c:v>
                </c:pt>
                <c:pt idx="4">
                  <c:v>82.38</c:v>
                </c:pt>
                <c:pt idx="5">
                  <c:v>82.03</c:v>
                </c:pt>
                <c:pt idx="6">
                  <c:v>82.05</c:v>
                </c:pt>
                <c:pt idx="7">
                  <c:v>82.12</c:v>
                </c:pt>
                <c:pt idx="8">
                  <c:v>82.66</c:v>
                </c:pt>
                <c:pt idx="9">
                  <c:v>79.45</c:v>
                </c:pt>
                <c:pt idx="10">
                  <c:v>79.459999999999994</c:v>
                </c:pt>
                <c:pt idx="11">
                  <c:v>80.52</c:v>
                </c:pt>
                <c:pt idx="12">
                  <c:v>81.37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4B-44CA-B352-2A5ED1EBE7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6369040"/>
        <c:axId val="1794683488"/>
      </c:lineChart>
      <c:dateAx>
        <c:axId val="1806369040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94683488"/>
        <c:crosses val="autoZero"/>
        <c:auto val="1"/>
        <c:lblOffset val="100"/>
        <c:baseTimeUnit val="days"/>
      </c:dateAx>
      <c:valAx>
        <c:axId val="179468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0636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rawing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5.png"/></Relationships>
</file>

<file path=ppt/drawing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D6F917A1-EC16-4732-AA4C-EBF1B249446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4523809" cy="738095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CDED7DFD-51B5-4E57-BD1F-3B939332348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5352381" cy="66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4" name="chart">
          <a:extLst xmlns:a="http://schemas.openxmlformats.org/drawingml/2006/main">
            <a:ext uri="{FF2B5EF4-FFF2-40B4-BE49-F238E27FC236}">
              <a16:creationId xmlns:a16="http://schemas.microsoft.com/office/drawing/2014/main" id="{547ED7C3-4BB2-458F-8FA6-AF4131B034F3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5000000" cy="6657143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3754113B-4D7D-43B5-960C-516FB7E252A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5590476" cy="7447619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C6692517-AE70-4D10-82F9-DFDC939A23D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5314286" cy="658095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4" name="chart">
          <a:extLst xmlns:a="http://schemas.openxmlformats.org/drawingml/2006/main">
            <a:ext uri="{FF2B5EF4-FFF2-40B4-BE49-F238E27FC236}">
              <a16:creationId xmlns:a16="http://schemas.microsoft.com/office/drawing/2014/main" id="{A5661F7C-C6E4-4988-A05A-C0580BF4679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5000000" cy="6676190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1DE52D7F-A1B1-42F0-AEF0-9CDF1590547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1114286" cy="6600000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B0338486-6B4D-4D60-9977-335B6A5BD1F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0742857" cy="6619048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A5C320F7-5F76-43DA-84AD-9AAB98E27E97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-265113" y="-873127"/>
          <a:ext cx="8351837" cy="5219691"/>
        </a:xfrm>
        <a:prstGeom xmlns:a="http://schemas.openxmlformats.org/drawingml/2006/main" prst="rect">
          <a:avLst/>
        </a:prstGeom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78451905-79BB-4D2E-8CE7-E94849D538A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4152381" cy="740952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667813F3-CD8F-40A2-8052-81F2AF77D46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0742857" cy="6600000"/>
        </a:xfrm>
        <a:prstGeom xmlns:a="http://schemas.openxmlformats.org/drawingml/2006/main" prst="rect">
          <a:avLst/>
        </a:prstGeom>
      </cdr:spPr>
    </cdr:pic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78451905-79BB-4D2E-8CE7-E94849D538A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4152381" cy="740952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AADC1311-E245-4CF2-AB77-91469606E05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0619048" cy="6571429"/>
        </a:xfrm>
        <a:prstGeom xmlns:a="http://schemas.openxmlformats.org/drawingml/2006/main" prst="rect">
          <a:avLst/>
        </a:prstGeom>
      </cdr:spPr>
    </cdr:pic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78451905-79BB-4D2E-8CE7-E94849D538A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4152381" cy="740952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4" name="chart">
          <a:extLst xmlns:a="http://schemas.openxmlformats.org/drawingml/2006/main">
            <a:ext uri="{FF2B5EF4-FFF2-40B4-BE49-F238E27FC236}">
              <a16:creationId xmlns:a16="http://schemas.microsoft.com/office/drawing/2014/main" id="{10FAA6CC-1E33-4F07-B116-BD8C41680BE7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0714286" cy="6600000"/>
        </a:xfrm>
        <a:prstGeom xmlns:a="http://schemas.openxmlformats.org/drawingml/2006/main" prst="rect">
          <a:avLst/>
        </a:prstGeom>
      </cdr:spPr>
    </cdr:pic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0.05851</cdr:x>
      <cdr:y>0.0529</cdr:y>
    </cdr:from>
    <cdr:to>
      <cdr:x>0.08191</cdr:x>
      <cdr:y>0.0529</cdr:y>
    </cdr:to>
    <cdr:cxnSp macro="">
      <cdr:nvCxnSpPr>
        <cdr:cNvPr id="3" name="直接连接符 2">
          <a:extLst xmlns:a="http://schemas.openxmlformats.org/drawingml/2006/main">
            <a:ext uri="{FF2B5EF4-FFF2-40B4-BE49-F238E27FC236}">
              <a16:creationId xmlns:a16="http://schemas.microsoft.com/office/drawing/2014/main" id="{80361300-DE82-49C2-B13D-7F3DD225DCA5}"/>
            </a:ext>
          </a:extLst>
        </cdr:cNvPr>
        <cdr:cNvCxnSpPr/>
      </cdr:nvCxnSpPr>
      <cdr:spPr>
        <a:xfrm xmlns:a="http://schemas.openxmlformats.org/drawingml/2006/main">
          <a:off x="619126" y="295276"/>
          <a:ext cx="24765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7030A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0.08101</cdr:x>
      <cdr:y>0.02901</cdr:y>
    </cdr:from>
    <cdr:to>
      <cdr:x>0.11881</cdr:x>
      <cdr:y>0.06826</cdr:y>
    </cdr:to>
    <cdr:sp macro="" textlink="">
      <cdr:nvSpPr>
        <cdr:cNvPr id="4" name="文本框 3">
          <a:extLst xmlns:a="http://schemas.openxmlformats.org/drawingml/2006/main">
            <a:ext uri="{FF2B5EF4-FFF2-40B4-BE49-F238E27FC236}">
              <a16:creationId xmlns:a16="http://schemas.microsoft.com/office/drawing/2014/main" id="{F5024C85-D612-4617-957A-729D9A34FD16}"/>
            </a:ext>
          </a:extLst>
        </cdr:cNvPr>
        <cdr:cNvSpPr txBox="1"/>
      </cdr:nvSpPr>
      <cdr:spPr>
        <a:xfrm xmlns:a="http://schemas.openxmlformats.org/drawingml/2006/main">
          <a:off x="857251" y="161926"/>
          <a:ext cx="400050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zh-CN" sz="1100"/>
            <a:t>2017</a:t>
          </a:r>
          <a:endParaRPr lang="zh-CN" altLang="en-US" sz="1100"/>
        </a:p>
      </cdr:txBody>
    </cdr:sp>
  </cdr:relSizeAnchor>
  <cdr:relSizeAnchor xmlns:cdr="http://schemas.openxmlformats.org/drawingml/2006/chartDrawing">
    <cdr:from>
      <cdr:x>0.13231</cdr:x>
      <cdr:y>0.05347</cdr:y>
    </cdr:from>
    <cdr:to>
      <cdr:x>0.15572</cdr:x>
      <cdr:y>0.05347</cdr:y>
    </cdr:to>
    <cdr:cxnSp macro="">
      <cdr:nvCxnSpPr>
        <cdr:cNvPr id="6" name="直接连接符 5">
          <a:extLst xmlns:a="http://schemas.openxmlformats.org/drawingml/2006/main">
            <a:ext uri="{FF2B5EF4-FFF2-40B4-BE49-F238E27FC236}">
              <a16:creationId xmlns:a16="http://schemas.microsoft.com/office/drawing/2014/main" id="{D64E1E42-9696-4493-B8F7-C8C9B9F4EB5E}"/>
            </a:ext>
          </a:extLst>
        </cdr:cNvPr>
        <cdr:cNvCxnSpPr/>
      </cdr:nvCxnSpPr>
      <cdr:spPr>
        <a:xfrm xmlns:a="http://schemas.openxmlformats.org/drawingml/2006/main">
          <a:off x="1400175" y="298450"/>
          <a:ext cx="24765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5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0.15422</cdr:x>
      <cdr:y>0.02958</cdr:y>
    </cdr:from>
    <cdr:to>
      <cdr:x>0.19262</cdr:x>
      <cdr:y>0.06997</cdr:y>
    </cdr:to>
    <cdr:sp macro="" textlink="">
      <cdr:nvSpPr>
        <cdr:cNvPr id="7" name="文本框 2">
          <a:extLst xmlns:a="http://schemas.openxmlformats.org/drawingml/2006/main">
            <a:ext uri="{FF2B5EF4-FFF2-40B4-BE49-F238E27FC236}">
              <a16:creationId xmlns:a16="http://schemas.microsoft.com/office/drawing/2014/main" id="{12471B0A-75F4-41BE-A9D9-A6D69FFEFEDC}"/>
            </a:ext>
          </a:extLst>
        </cdr:cNvPr>
        <cdr:cNvSpPr txBox="1"/>
      </cdr:nvSpPr>
      <cdr:spPr>
        <a:xfrm xmlns:a="http://schemas.openxmlformats.org/drawingml/2006/main">
          <a:off x="1631950" y="165100"/>
          <a:ext cx="406401" cy="2254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/>
            <a:t>2018</a:t>
          </a:r>
          <a:endParaRPr lang="zh-CN" altLang="en-US" sz="1100"/>
        </a:p>
      </cdr:txBody>
    </cdr:sp>
  </cdr:relSizeAnchor>
  <cdr:relSizeAnchor xmlns:cdr="http://schemas.openxmlformats.org/drawingml/2006/chartDrawing">
    <cdr:from>
      <cdr:x>0.20252</cdr:x>
      <cdr:y>0.05347</cdr:y>
    </cdr:from>
    <cdr:to>
      <cdr:x>0.22592</cdr:x>
      <cdr:y>0.05347</cdr:y>
    </cdr:to>
    <cdr:cxnSp macro="">
      <cdr:nvCxnSpPr>
        <cdr:cNvPr id="8" name="直接连接符 7">
          <a:extLst xmlns:a="http://schemas.openxmlformats.org/drawingml/2006/main">
            <a:ext uri="{FF2B5EF4-FFF2-40B4-BE49-F238E27FC236}">
              <a16:creationId xmlns:a16="http://schemas.microsoft.com/office/drawing/2014/main" id="{09D3F2E3-EE03-4CD5-826B-ACFBF116A580}"/>
            </a:ext>
          </a:extLst>
        </cdr:cNvPr>
        <cdr:cNvCxnSpPr/>
      </cdr:nvCxnSpPr>
      <cdr:spPr>
        <a:xfrm xmlns:a="http://schemas.openxmlformats.org/drawingml/2006/main">
          <a:off x="2143125" y="298450"/>
          <a:ext cx="24765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0.22442</cdr:x>
      <cdr:y>0.02958</cdr:y>
    </cdr:from>
    <cdr:to>
      <cdr:x>0.26283</cdr:x>
      <cdr:y>0.06997</cdr:y>
    </cdr:to>
    <cdr:sp macro="" textlink="">
      <cdr:nvSpPr>
        <cdr:cNvPr id="9" name="文本框 2">
          <a:extLst xmlns:a="http://schemas.openxmlformats.org/drawingml/2006/main">
            <a:ext uri="{FF2B5EF4-FFF2-40B4-BE49-F238E27FC236}">
              <a16:creationId xmlns:a16="http://schemas.microsoft.com/office/drawing/2014/main" id="{4552519A-DF62-4677-A334-705E5F65E748}"/>
            </a:ext>
          </a:extLst>
        </cdr:cNvPr>
        <cdr:cNvSpPr txBox="1"/>
      </cdr:nvSpPr>
      <cdr:spPr>
        <a:xfrm xmlns:a="http://schemas.openxmlformats.org/drawingml/2006/main">
          <a:off x="2374900" y="165100"/>
          <a:ext cx="406401" cy="2254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/>
            <a:t>2019</a:t>
          </a:r>
          <a:endParaRPr lang="zh-CN" altLang="en-US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2019/4/1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55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13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755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588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806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92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267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660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069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4142D0-0B85-441B-A27E-6DF502C7DB7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725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77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88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03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AAB1C72A-4459-4FD6-A456-B52A651084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29ABAB1F-3A01-47AC-A441-17D84B09A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25FDE0D8-14B3-4AD0-A7D1-80078FDDF6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06D3C2-2F65-4E5C-89C5-CFFBF4E33843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9388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D532F573-9339-4C7B-8372-30F0B382CC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4A920106-9DE2-4426-8F24-9BFABD3716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38A884D6-E9A6-4D2D-BA77-10C98BED2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4E2E1A-1E31-485E-9657-7AF1C55BD8F6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436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D532F573-9339-4C7B-8372-30F0B382CC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4A920106-9DE2-4426-8F24-9BFABD3716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38A884D6-E9A6-4D2D-BA77-10C98BED2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4E2E1A-1E31-485E-9657-7AF1C55BD8F6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3827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AAB1C72A-4459-4FD6-A456-B52A651084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29ABAB1F-3A01-47AC-A441-17D84B09A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25FDE0D8-14B3-4AD0-A7D1-80078FDDF6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06D3C2-2F65-4E5C-89C5-CFFBF4E33843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445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2019/4/1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2019/4/1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2019/4/1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2019/4/1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2019/4/1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2019/4/1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2019/4/1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2019/4/1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2019/4/1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2019/4/1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64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河钢集团有限公司</a:t>
            </a:r>
            <a:r>
              <a:rPr lang="en-US" altLang="zh-CN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HBIS GROUP CO.,LTD.</a:t>
            </a:r>
            <a:endParaRPr lang="zh-CN" altLang="en-US" sz="100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74549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pic>
        <p:nvPicPr>
          <p:cNvPr id="13320" name="图片 10">
            <a:extLst>
              <a:ext uri="{FF2B5EF4-FFF2-40B4-BE49-F238E27FC236}">
                <a16:creationId xmlns:a16="http://schemas.microsoft.com/office/drawing/2014/main" id="{4CEAB2EC-CAED-4716-BDB4-52E97BEFA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全球制造业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继续回落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459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947172"/>
            <a:ext cx="3238500" cy="37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月份，摩根大通全球综合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指数为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52.6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个百分点；摩根大通全球制造业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个百分点；摩根大通全球服务业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53.3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0E404D-28F9-4A73-99F9-64299FE98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13" y="873125"/>
            <a:ext cx="8223279" cy="520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1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 err="1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BDI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暴跌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15974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9" y="1304575"/>
            <a:ext cx="3236912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BDI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692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595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点收涨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16.30%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月中旬高点下跌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694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50.78%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B5BFC8A-2C5F-450F-8905-B91F4986F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50" y="963065"/>
            <a:ext cx="8281989" cy="516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8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美元震荡上行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6632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46465"/>
            <a:ext cx="3308350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月份美元指数收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97.2479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；美元兑人民币收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6.7288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，人民币较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月末贬值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F5637AC5-DEB4-45FC-BE29-230DFC61A1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444118"/>
              </p:ext>
            </p:extLst>
          </p:nvPr>
        </p:nvGraphicFramePr>
        <p:xfrm>
          <a:off x="265114" y="873133"/>
          <a:ext cx="4090756" cy="5219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0031F4B5-1389-46D5-8498-C0BC24F7F5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0155984"/>
              </p:ext>
            </p:extLst>
          </p:nvPr>
        </p:nvGraphicFramePr>
        <p:xfrm>
          <a:off x="4526194" y="873133"/>
          <a:ext cx="4090756" cy="5219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84334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贵金属价格震荡下行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1138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9" y="1154675"/>
            <a:ext cx="3236912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月份贵金属价格先抑后扬小幅收跌，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日伦敦现货黄金收于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1295.15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盎司，伦敦现货白银收于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15.20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盎司，较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月底分别下跌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3.92%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1.82%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F838C8E-030A-4AC7-A0B9-EF9D69294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13" y="949213"/>
            <a:ext cx="8351837" cy="495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117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基本金属价格下行为主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14595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80957"/>
            <a:ext cx="3238499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月份基本金属价格下行为主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其中铜下跌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2.31%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锡下跌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1.49%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镍下跌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1.99%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铝上涨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0.18%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锌上涨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5.55%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铅下跌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6.69%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C71F3042-9949-4D7D-ABBA-9DDE3B4A35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015059"/>
              </p:ext>
            </p:extLst>
          </p:nvPr>
        </p:nvGraphicFramePr>
        <p:xfrm>
          <a:off x="266700" y="873130"/>
          <a:ext cx="8350250" cy="5219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863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能源、初级工业原料价格走势分化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58564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7" y="1233432"/>
            <a:ext cx="3238501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月份能源及初级工业原料价格走势分化，其中布伦特原油上涨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，天然橡胶下跌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10.76%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，铁矿石下跌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0D2444D8-2A27-4D16-AEFB-B1E1BE152C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2728478"/>
              </p:ext>
            </p:extLst>
          </p:nvPr>
        </p:nvGraphicFramePr>
        <p:xfrm>
          <a:off x="265113" y="873125"/>
          <a:ext cx="8353424" cy="5219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8647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农产品价格上行为主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63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541239"/>
            <a:ext cx="3238500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月份农产品价格上行为主，当月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CBOT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大豆期货活跃合约结算价格下跌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，玉米上涨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0.88%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，小麦上涨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，稻谷上涨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958CE393-7194-4C1E-8168-42A709F018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6988990"/>
              </p:ext>
            </p:extLst>
          </p:nvPr>
        </p:nvGraphicFramePr>
        <p:xfrm>
          <a:off x="265113" y="873127"/>
          <a:ext cx="8351837" cy="5219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8413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全球钢价全面上行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4978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432922"/>
            <a:ext cx="3308350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月份国际钢铁价格指数上涨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1.66%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，北美指数上涨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，欧洲指数上涨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，亚洲指数上涨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2.32%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，我的钢铁中国综合钢价指数上涨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AFF91405-5DD8-4422-AC93-44C5D804A0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484507"/>
              </p:ext>
            </p:extLst>
          </p:nvPr>
        </p:nvGraphicFramePr>
        <p:xfrm>
          <a:off x="266700" y="873141"/>
          <a:ext cx="8350250" cy="521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4422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我国主要经济指标变化情况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0061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5" name="文本框 2">
            <a:extLst>
              <a:ext uri="{FF2B5EF4-FFF2-40B4-BE49-F238E27FC236}">
                <a16:creationId xmlns:a16="http://schemas.microsoft.com/office/drawing/2014/main" id="{C204B0B0-293F-4EB3-B374-7F882B377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5538" y="701675"/>
            <a:ext cx="68640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累计增速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0998667E-1ADE-4FC4-8A38-55697719C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552418"/>
              </p:ext>
            </p:extLst>
          </p:nvPr>
        </p:nvGraphicFramePr>
        <p:xfrm>
          <a:off x="336550" y="873125"/>
          <a:ext cx="11518899" cy="5240786"/>
        </p:xfrm>
        <a:graphic>
          <a:graphicData uri="http://schemas.openxmlformats.org/drawingml/2006/table">
            <a:tbl>
              <a:tblPr/>
              <a:tblGrid>
                <a:gridCol w="2954659">
                  <a:extLst>
                    <a:ext uri="{9D8B030D-6E8A-4147-A177-3AD203B41FA5}">
                      <a16:colId xmlns:a16="http://schemas.microsoft.com/office/drawing/2014/main" val="3679862762"/>
                    </a:ext>
                  </a:extLst>
                </a:gridCol>
                <a:gridCol w="1712848">
                  <a:extLst>
                    <a:ext uri="{9D8B030D-6E8A-4147-A177-3AD203B41FA5}">
                      <a16:colId xmlns:a16="http://schemas.microsoft.com/office/drawing/2014/main" val="319287235"/>
                    </a:ext>
                  </a:extLst>
                </a:gridCol>
                <a:gridCol w="1712848">
                  <a:extLst>
                    <a:ext uri="{9D8B030D-6E8A-4147-A177-3AD203B41FA5}">
                      <a16:colId xmlns:a16="http://schemas.microsoft.com/office/drawing/2014/main" val="1454136657"/>
                    </a:ext>
                  </a:extLst>
                </a:gridCol>
                <a:gridCol w="1712848">
                  <a:extLst>
                    <a:ext uri="{9D8B030D-6E8A-4147-A177-3AD203B41FA5}">
                      <a16:colId xmlns:a16="http://schemas.microsoft.com/office/drawing/2014/main" val="1554499845"/>
                    </a:ext>
                  </a:extLst>
                </a:gridCol>
                <a:gridCol w="1712848">
                  <a:extLst>
                    <a:ext uri="{9D8B030D-6E8A-4147-A177-3AD203B41FA5}">
                      <a16:colId xmlns:a16="http://schemas.microsoft.com/office/drawing/2014/main" val="371944087"/>
                    </a:ext>
                  </a:extLst>
                </a:gridCol>
                <a:gridCol w="1712848">
                  <a:extLst>
                    <a:ext uri="{9D8B030D-6E8A-4147-A177-3AD203B41FA5}">
                      <a16:colId xmlns:a16="http://schemas.microsoft.com/office/drawing/2014/main" val="923050760"/>
                    </a:ext>
                  </a:extLst>
                </a:gridCol>
              </a:tblGrid>
              <a:tr h="27592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上期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同比增速变化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环比增速变化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538261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固定资产投资完成额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7.90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116378"/>
                  </a:ext>
                </a:extLst>
              </a:tr>
              <a:tr h="37539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基建投资完成额（不含电力）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79859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房地产开发投资完成额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9.90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11.60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281801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房地产新开工面积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17.20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-11.20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5494031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汽车产量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-11.30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371494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社会消费品零售总额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9.70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8.20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379903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出口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24.40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-4.60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-29.00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-13.70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037804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21.70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-1.60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976818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铁路货运量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3.30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971171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全社会用电量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13.25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8.49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060644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社会融资规模</a:t>
                      </a:r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亿元）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11736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46353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7030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-4706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-39323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032323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CPI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-1.40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39212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PPI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-3.90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2318242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PMI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50.30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49.20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-0.30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03345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M1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1.60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159048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M2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8.40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-0.40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795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048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BCC0F2F7-47F1-484B-AD22-99C3E5B3C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5C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粗钢产量回升</a:t>
            </a:r>
          </a:p>
        </p:txBody>
      </p:sp>
      <p:cxnSp>
        <p:nvCxnSpPr>
          <p:cNvPr id="18" name="直接连接符 2">
            <a:extLst>
              <a:ext uri="{FF2B5EF4-FFF2-40B4-BE49-F238E27FC236}">
                <a16:creationId xmlns:a16="http://schemas.microsoft.com/office/drawing/2014/main" id="{78907713-1F75-4AAF-BAA5-63C09D400E0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5201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2A92C86-9005-443D-8911-06CAECFED9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746720"/>
              </p:ext>
            </p:extLst>
          </p:nvPr>
        </p:nvGraphicFramePr>
        <p:xfrm>
          <a:off x="336550" y="873131"/>
          <a:ext cx="11518902" cy="5256180"/>
        </p:xfrm>
        <a:graphic>
          <a:graphicData uri="http://schemas.openxmlformats.org/drawingml/2006/table">
            <a:tbl>
              <a:tblPr/>
              <a:tblGrid>
                <a:gridCol w="1919817">
                  <a:extLst>
                    <a:ext uri="{9D8B030D-6E8A-4147-A177-3AD203B41FA5}">
                      <a16:colId xmlns:a16="http://schemas.microsoft.com/office/drawing/2014/main" val="977242069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1094551598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469460234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4003050101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3049171599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2161605127"/>
                    </a:ext>
                  </a:extLst>
                </a:gridCol>
              </a:tblGrid>
              <a:tr h="525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1-2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月份产量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月份产量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当月同比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日产环比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473715"/>
                  </a:ext>
                </a:extLst>
              </a:tr>
              <a:tr h="525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生铁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12659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9.8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9.4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5.24%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209433"/>
                  </a:ext>
                </a:extLst>
              </a:tr>
              <a:tr h="525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粗钢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14958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9.2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8.2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3.25%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855352"/>
                  </a:ext>
                </a:extLst>
              </a:tr>
              <a:tr h="525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17146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10.7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9.1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-3.80%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238219"/>
                  </a:ext>
                </a:extLst>
              </a:tr>
              <a:tr h="525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铁矿石原矿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11855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3.9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3.3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-8.97%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741210"/>
                  </a:ext>
                </a:extLst>
              </a:tr>
              <a:tr h="525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原煤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51367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-1.5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-15.76%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484637"/>
                  </a:ext>
                </a:extLst>
              </a:tr>
              <a:tr h="525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7389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7.6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4.9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1.98%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390684"/>
                  </a:ext>
                </a:extLst>
              </a:tr>
              <a:tr h="525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174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28.2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29.3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8.98%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872704"/>
                  </a:ext>
                </a:extLst>
              </a:tr>
              <a:tr h="525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-0.6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9.54%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354289"/>
                  </a:ext>
                </a:extLst>
              </a:tr>
              <a:tr h="525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锰铁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36.0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38.3 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-1.90%</a:t>
                      </a:r>
                    </a:p>
                  </a:txBody>
                  <a:tcPr marL="9298" marR="9298" marT="929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43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884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地产存量工程对钢材需求支撑趋强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62519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410981"/>
            <a:ext cx="3238500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月份房地产开发投资完成额建筑工程同比增速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，上期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；安装工程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-18.8%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，上期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-10.5%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，建筑安装工程合计增速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6.11%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，上期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-3.29%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，结束连续十个月的负增长。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AFF91405-5DD8-4422-AC93-44C5D804A0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851103"/>
              </p:ext>
            </p:extLst>
          </p:nvPr>
        </p:nvGraphicFramePr>
        <p:xfrm>
          <a:off x="266700" y="873141"/>
          <a:ext cx="8350250" cy="521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5792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固定资产投资建筑安装工程类投资增速大幅提高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4839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410981"/>
            <a:ext cx="3238500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月份固定资产投资增速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年底提高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个百分点；固定资产投资建筑安装工程同比增速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年底提高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AFF91405-5DD8-4422-AC93-44C5D804A0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874355"/>
              </p:ext>
            </p:extLst>
          </p:nvPr>
        </p:nvGraphicFramePr>
        <p:xfrm>
          <a:off x="266700" y="873141"/>
          <a:ext cx="8350250" cy="521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9653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需求不符合预期？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39002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219789"/>
            <a:ext cx="3238500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年我的钢铁监测主流贸易商建材成交量明显好于前两年，但下旬成交量出现明显下滑。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828C70EF-32BE-45D2-8BF4-A425EF585F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1533631"/>
              </p:ext>
            </p:extLst>
          </p:nvPr>
        </p:nvGraphicFramePr>
        <p:xfrm>
          <a:off x="265113" y="727075"/>
          <a:ext cx="8351838" cy="5402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0014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602" name="直接连接符 2">
            <a:extLst>
              <a:ext uri="{FF2B5EF4-FFF2-40B4-BE49-F238E27FC236}">
                <a16:creationId xmlns:a16="http://schemas.microsoft.com/office/drawing/2014/main" id="{8EA96532-70A7-46E9-B447-D7F5078F27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828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03" name="文本框 7">
            <a:extLst>
              <a:ext uri="{FF2B5EF4-FFF2-40B4-BE49-F238E27FC236}">
                <a16:creationId xmlns:a16="http://schemas.microsoft.com/office/drawing/2014/main" id="{2622C900-D50B-4065-BA61-66CD45422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4" name="矩形 1">
            <a:extLst>
              <a:ext uri="{FF2B5EF4-FFF2-40B4-BE49-F238E27FC236}">
                <a16:creationId xmlns:a16="http://schemas.microsoft.com/office/drawing/2014/main" id="{408B01FC-E7E7-446B-93E3-27D013A9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钢材利润全面收窄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EE7B68E-6912-4D31-9C53-0DD9E72680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484503"/>
              </p:ext>
            </p:extLst>
          </p:nvPr>
        </p:nvGraphicFramePr>
        <p:xfrm>
          <a:off x="336550" y="873133"/>
          <a:ext cx="11520486" cy="2519355"/>
        </p:xfrm>
        <a:graphic>
          <a:graphicData uri="http://schemas.openxmlformats.org/drawingml/2006/table">
            <a:tbl>
              <a:tblPr/>
              <a:tblGrid>
                <a:gridCol w="2176092">
                  <a:extLst>
                    <a:ext uri="{9D8B030D-6E8A-4147-A177-3AD203B41FA5}">
                      <a16:colId xmlns:a16="http://schemas.microsoft.com/office/drawing/2014/main" val="449458236"/>
                    </a:ext>
                  </a:extLst>
                </a:gridCol>
                <a:gridCol w="1360057">
                  <a:extLst>
                    <a:ext uri="{9D8B030D-6E8A-4147-A177-3AD203B41FA5}">
                      <a16:colId xmlns:a16="http://schemas.microsoft.com/office/drawing/2014/main" val="3325467254"/>
                    </a:ext>
                  </a:extLst>
                </a:gridCol>
                <a:gridCol w="1664069">
                  <a:extLst>
                    <a:ext uri="{9D8B030D-6E8A-4147-A177-3AD203B41FA5}">
                      <a16:colId xmlns:a16="http://schemas.microsoft.com/office/drawing/2014/main" val="394218559"/>
                    </a:ext>
                  </a:extLst>
                </a:gridCol>
                <a:gridCol w="1728073">
                  <a:extLst>
                    <a:ext uri="{9D8B030D-6E8A-4147-A177-3AD203B41FA5}">
                      <a16:colId xmlns:a16="http://schemas.microsoft.com/office/drawing/2014/main" val="920595144"/>
                    </a:ext>
                  </a:extLst>
                </a:gridCol>
                <a:gridCol w="1616069">
                  <a:extLst>
                    <a:ext uri="{9D8B030D-6E8A-4147-A177-3AD203B41FA5}">
                      <a16:colId xmlns:a16="http://schemas.microsoft.com/office/drawing/2014/main" val="1067732633"/>
                    </a:ext>
                  </a:extLst>
                </a:gridCol>
                <a:gridCol w="1616069">
                  <a:extLst>
                    <a:ext uri="{9D8B030D-6E8A-4147-A177-3AD203B41FA5}">
                      <a16:colId xmlns:a16="http://schemas.microsoft.com/office/drawing/2014/main" val="1879278848"/>
                    </a:ext>
                  </a:extLst>
                </a:gridCol>
                <a:gridCol w="1360057">
                  <a:extLst>
                    <a:ext uri="{9D8B030D-6E8A-4147-A177-3AD203B41FA5}">
                      <a16:colId xmlns:a16="http://schemas.microsoft.com/office/drawing/2014/main" val="4035297567"/>
                    </a:ext>
                  </a:extLst>
                </a:gridCol>
              </a:tblGrid>
              <a:tr h="50387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五大材及方坯盈利监测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415371"/>
                  </a:ext>
                </a:extLst>
              </a:tr>
              <a:tr h="5038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5968519"/>
                  </a:ext>
                </a:extLst>
              </a:tr>
              <a:tr h="50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Mysteel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测算成本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7323825"/>
                  </a:ext>
                </a:extLst>
              </a:tr>
              <a:tr h="5038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监控地区盈利测算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674897"/>
                  </a:ext>
                </a:extLst>
              </a:tr>
              <a:tr h="50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Mysteel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检测盈利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84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616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506" name="直接连接符 2">
            <a:extLst>
              <a:ext uri="{FF2B5EF4-FFF2-40B4-BE49-F238E27FC236}">
                <a16:creationId xmlns:a16="http://schemas.microsoft.com/office/drawing/2014/main" id="{AC67C183-DE4E-45D3-8A91-F2E3133559C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60121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07" name="文本框 7">
            <a:extLst>
              <a:ext uri="{FF2B5EF4-FFF2-40B4-BE49-F238E27FC236}">
                <a16:creationId xmlns:a16="http://schemas.microsoft.com/office/drawing/2014/main" id="{E1062E06-621E-4954-946F-BE654BC65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8" name="矩形 1">
            <a:extLst>
              <a:ext uri="{FF2B5EF4-FFF2-40B4-BE49-F238E27FC236}">
                <a16:creationId xmlns:a16="http://schemas.microsoft.com/office/drawing/2014/main" id="{E0E54046-A024-4FD7-B087-79D760C7D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后期高炉、电炉产量均有回升预期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42D9DE4-B564-4D5E-A7BE-C79B1E8EAD72}"/>
              </a:ext>
            </a:extLst>
          </p:cNvPr>
          <p:cNvSpPr/>
          <p:nvPr/>
        </p:nvSpPr>
        <p:spPr>
          <a:xfrm>
            <a:off x="8616950" y="1510735"/>
            <a:ext cx="3238500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月份全国高炉产能利用率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81.37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，较月初下降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个百分点。电炉开工率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63.10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月初上涨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12.28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月份低点上涨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28.26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F38305A6-4345-47C8-9D87-4DD53630D6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7529206"/>
              </p:ext>
            </p:extLst>
          </p:nvPr>
        </p:nvGraphicFramePr>
        <p:xfrm>
          <a:off x="265113" y="873133"/>
          <a:ext cx="4175125" cy="5213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图片 9">
            <a:extLst>
              <a:ext uri="{FF2B5EF4-FFF2-40B4-BE49-F238E27FC236}">
                <a16:creationId xmlns:a16="http://schemas.microsoft.com/office/drawing/2014/main" id="{7A320452-7B0E-42D0-8BDA-6EE89B1A6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238" y="873133"/>
            <a:ext cx="4177387" cy="521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86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506" name="直接连接符 2">
            <a:extLst>
              <a:ext uri="{FF2B5EF4-FFF2-40B4-BE49-F238E27FC236}">
                <a16:creationId xmlns:a16="http://schemas.microsoft.com/office/drawing/2014/main" id="{AC67C183-DE4E-45D3-8A91-F2E3133559C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9809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07" name="文本框 7">
            <a:extLst>
              <a:ext uri="{FF2B5EF4-FFF2-40B4-BE49-F238E27FC236}">
                <a16:creationId xmlns:a16="http://schemas.microsoft.com/office/drawing/2014/main" id="{E1062E06-621E-4954-946F-BE654BC65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8" name="矩形 1">
            <a:extLst>
              <a:ext uri="{FF2B5EF4-FFF2-40B4-BE49-F238E27FC236}">
                <a16:creationId xmlns:a16="http://schemas.microsoft.com/office/drawing/2014/main" id="{E0E54046-A024-4FD7-B087-79D760C7D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库存支撑市场信心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17384203-FA93-491E-A643-E25F11081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782808"/>
              </p:ext>
            </p:extLst>
          </p:nvPr>
        </p:nvGraphicFramePr>
        <p:xfrm>
          <a:off x="336550" y="873139"/>
          <a:ext cx="11518903" cy="5256192"/>
        </p:xfrm>
        <a:graphic>
          <a:graphicData uri="http://schemas.openxmlformats.org/drawingml/2006/table">
            <a:tbl>
              <a:tblPr/>
              <a:tblGrid>
                <a:gridCol w="1072820">
                  <a:extLst>
                    <a:ext uri="{9D8B030D-6E8A-4147-A177-3AD203B41FA5}">
                      <a16:colId xmlns:a16="http://schemas.microsoft.com/office/drawing/2014/main" val="3742928263"/>
                    </a:ext>
                  </a:extLst>
                </a:gridCol>
                <a:gridCol w="1323144">
                  <a:extLst>
                    <a:ext uri="{9D8B030D-6E8A-4147-A177-3AD203B41FA5}">
                      <a16:colId xmlns:a16="http://schemas.microsoft.com/office/drawing/2014/main" val="3732811001"/>
                    </a:ext>
                  </a:extLst>
                </a:gridCol>
                <a:gridCol w="1303277">
                  <a:extLst>
                    <a:ext uri="{9D8B030D-6E8A-4147-A177-3AD203B41FA5}">
                      <a16:colId xmlns:a16="http://schemas.microsoft.com/office/drawing/2014/main" val="4033527312"/>
                    </a:ext>
                  </a:extLst>
                </a:gridCol>
                <a:gridCol w="1303277">
                  <a:extLst>
                    <a:ext uri="{9D8B030D-6E8A-4147-A177-3AD203B41FA5}">
                      <a16:colId xmlns:a16="http://schemas.microsoft.com/office/drawing/2014/main" val="1899719359"/>
                    </a:ext>
                  </a:extLst>
                </a:gridCol>
                <a:gridCol w="1303277">
                  <a:extLst>
                    <a:ext uri="{9D8B030D-6E8A-4147-A177-3AD203B41FA5}">
                      <a16:colId xmlns:a16="http://schemas.microsoft.com/office/drawing/2014/main" val="2254158479"/>
                    </a:ext>
                  </a:extLst>
                </a:gridCol>
                <a:gridCol w="1303277">
                  <a:extLst>
                    <a:ext uri="{9D8B030D-6E8A-4147-A177-3AD203B41FA5}">
                      <a16:colId xmlns:a16="http://schemas.microsoft.com/office/drawing/2014/main" val="3985536955"/>
                    </a:ext>
                  </a:extLst>
                </a:gridCol>
                <a:gridCol w="1303277">
                  <a:extLst>
                    <a:ext uri="{9D8B030D-6E8A-4147-A177-3AD203B41FA5}">
                      <a16:colId xmlns:a16="http://schemas.microsoft.com/office/drawing/2014/main" val="2803391559"/>
                    </a:ext>
                  </a:extLst>
                </a:gridCol>
                <a:gridCol w="1303277">
                  <a:extLst>
                    <a:ext uri="{9D8B030D-6E8A-4147-A177-3AD203B41FA5}">
                      <a16:colId xmlns:a16="http://schemas.microsoft.com/office/drawing/2014/main" val="4131437213"/>
                    </a:ext>
                  </a:extLst>
                </a:gridCol>
                <a:gridCol w="1303277">
                  <a:extLst>
                    <a:ext uri="{9D8B030D-6E8A-4147-A177-3AD203B41FA5}">
                      <a16:colId xmlns:a16="http://schemas.microsoft.com/office/drawing/2014/main" val="2071272827"/>
                    </a:ext>
                  </a:extLst>
                </a:gridCol>
              </a:tblGrid>
              <a:tr h="32851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年底库存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上期库存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当期库存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年变化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659894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177.0%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4560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139.1%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045354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625445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591470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10774"/>
                  </a:ext>
                </a:extLst>
              </a:tr>
              <a:tr h="32851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1799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1681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1603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022308"/>
                  </a:ext>
                </a:extLst>
              </a:tr>
              <a:tr h="32851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钢厂（旬）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1428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1454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601404"/>
                  </a:ext>
                </a:extLst>
              </a:tr>
              <a:tr h="32851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1932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3278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3109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3057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224680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438.0%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605625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铁矿石（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港）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14156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16282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14789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14703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302219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进口锰矿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965723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焦化厂焦炭库存（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103.5%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46984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炼焦煤煤矿库存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517685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进口炼焦煤港口库存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01608"/>
                  </a:ext>
                </a:extLst>
              </a:tr>
              <a:tr h="32851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焦化厂炼焦煤库存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(100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55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9129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602" name="直接连接符 2">
            <a:extLst>
              <a:ext uri="{FF2B5EF4-FFF2-40B4-BE49-F238E27FC236}">
                <a16:creationId xmlns:a16="http://schemas.microsoft.com/office/drawing/2014/main" id="{8EA96532-70A7-46E9-B447-D7F5078F27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2098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03" name="文本框 7">
            <a:extLst>
              <a:ext uri="{FF2B5EF4-FFF2-40B4-BE49-F238E27FC236}">
                <a16:creationId xmlns:a16="http://schemas.microsoft.com/office/drawing/2014/main" id="{2622C900-D50B-4065-BA61-66CD45422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4" name="矩形 1">
            <a:extLst>
              <a:ext uri="{FF2B5EF4-FFF2-40B4-BE49-F238E27FC236}">
                <a16:creationId xmlns:a16="http://schemas.microsoft.com/office/drawing/2014/main" id="{408B01FC-E7E7-446B-93E3-27D013A9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86C7B7-028A-4E01-8644-B63ABEC44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873126"/>
            <a:ext cx="11518900" cy="222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20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产量下的钢厂库存、社会库存持续下滑和宏观经济数据两相印证，表明终端需求旺盛，但在前期整体唱空今年钢材市场情绪的影响下，市场心态偏谨慎，导致春季的这波行情涨的很不顺畅。短期看虽然供给有增量压力，但需求也仍在持续释放，钢价仍有支撑，而随着库存向下游转移，下游话语权渐强，同时伴随着期货主力合约移仓，空方情绪或将释放，现货市场价格有回调压力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7260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336550" y="873125"/>
            <a:ext cx="11671420" cy="434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煤炭：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低硫低灰焦煤价格偏强运行，随着钢企第二轮焦炭降价落地，地方一般焦煤价格有下调预期，借税率调整时机，价格下调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吨以上。</a:t>
            </a:r>
            <a:endParaRPr lang="en-US" altLang="zh-CN" dirty="0">
              <a:solidFill>
                <a:srgbClr val="222A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焦炭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：因税率下调影响焦炭价格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元左右，第三轮提降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50-100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有待落实，后期关注高炉复产情况对焦炭需求的影响。</a:t>
            </a:r>
            <a:endParaRPr lang="en-US" altLang="zh-CN" dirty="0">
              <a:solidFill>
                <a:srgbClr val="222A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铁精粉：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偏强震荡，保持各品种合理库存。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铁合金：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锰系合金市场受宁夏环保及内蒙限电影响，市场盼涨强烈，因税率下调，价格绝对值预计上涨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100-300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吨。硅铁市场除上述因素叠加原料上涨，价格预计小幅上调。</a:t>
            </a:r>
          </a:p>
        </p:txBody>
      </p:sp>
      <p:sp>
        <p:nvSpPr>
          <p:cNvPr id="33797" name="文本框 5">
            <a:extLst>
              <a:ext uri="{FF2B5EF4-FFF2-40B4-BE49-F238E27FC236}">
                <a16:creationId xmlns:a16="http://schemas.microsoft.com/office/drawing/2014/main" id="{0A7A3496-3B8F-497F-9EA8-9AE82EC47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FA62813-3A83-48C9-BC41-A0D349336367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B6E4D2-6A0A-4B5A-B28F-19AE320427BF}"/>
              </a:ext>
            </a:extLst>
          </p:cNvPr>
          <p:cNvSpPr/>
          <p:nvPr/>
        </p:nvSpPr>
        <p:spPr>
          <a:xfrm>
            <a:off x="0" y="5074549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189B13-3216-4335-9D05-16926214262A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5845" name="图片 10">
            <a:extLst>
              <a:ext uri="{FF2B5EF4-FFF2-40B4-BE49-F238E27FC236}">
                <a16:creationId xmlns:a16="http://schemas.microsoft.com/office/drawing/2014/main" id="{1B393FB6-DC57-4223-9B42-033464E83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30589</TotalTime>
  <Words>1477</Words>
  <Application>Microsoft Office PowerPoint</Application>
  <PresentationFormat>宽屏</PresentationFormat>
  <Paragraphs>405</Paragraphs>
  <Slides>20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等线</vt:lpstr>
      <vt:lpstr>等线 Light</vt:lpstr>
      <vt:lpstr>微软雅黑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冉沐晗</cp:lastModifiedBy>
  <cp:revision>1352</cp:revision>
  <dcterms:created xsi:type="dcterms:W3CDTF">2017-10-16T02:28:00Z</dcterms:created>
  <dcterms:modified xsi:type="dcterms:W3CDTF">2019-04-01T01:42:27Z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