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7.xml" ContentType="application/vnd.openxmlformats-officedocument.themeOverride+xml"/>
  <Override PartName="/ppt/notesSlides/notesSlide18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8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1.xml" ContentType="application/vnd.openxmlformats-officedocument.presentationml.notesSlide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2.xml" ContentType="application/vnd.openxmlformats-officedocument.presentationml.notesSlide+xml"/>
  <Override PartName="/ppt/charts/chart23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4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9.xml" ContentType="application/vnd.openxmlformats-officedocument.themeOverride+xml"/>
  <Override PartName="/ppt/notesSlides/notesSlide23.xml" ContentType="application/vnd.openxmlformats-officedocument.presentationml.notesSlide+xml"/>
  <Override PartName="/ppt/charts/chart25.xml" ContentType="application/vnd.openxmlformats-officedocument.drawingml.chart+xml"/>
  <Override PartName="/ppt/notesSlides/notesSlide24.xml" ContentType="application/vnd.openxmlformats-officedocument.presentationml.notesSlide+xml"/>
  <Override PartName="/ppt/charts/chart26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5.xml" ContentType="application/vnd.openxmlformats-officedocument.presentationml.notesSlide+xml"/>
  <Override PartName="/ppt/charts/chart27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10.xml" ContentType="application/vnd.openxmlformats-officedocument.themeOverride+xml"/>
  <Override PartName="/ppt/charts/chart28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11.xml" ContentType="application/vnd.openxmlformats-officedocument.themeOverride+xml"/>
  <Override PartName="/ppt/notesSlides/notesSlide26.xml" ContentType="application/vnd.openxmlformats-officedocument.presentationml.notesSlide+xml"/>
  <Override PartName="/ppt/charts/chart29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27.xml" ContentType="application/vnd.openxmlformats-officedocument.presentationml.notesSlide+xml"/>
  <Override PartName="/ppt/charts/chart30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drawings/drawing1.xml" ContentType="application/vnd.openxmlformats-officedocument.drawingml.chartshape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549" r:id="rId3"/>
    <p:sldId id="553" r:id="rId4"/>
    <p:sldId id="554" r:id="rId5"/>
    <p:sldId id="556" r:id="rId6"/>
    <p:sldId id="557" r:id="rId7"/>
    <p:sldId id="559" r:id="rId8"/>
    <p:sldId id="561" r:id="rId9"/>
    <p:sldId id="562" r:id="rId10"/>
    <p:sldId id="564" r:id="rId11"/>
    <p:sldId id="571" r:id="rId12"/>
    <p:sldId id="573" r:id="rId13"/>
    <p:sldId id="565" r:id="rId14"/>
    <p:sldId id="574" r:id="rId15"/>
    <p:sldId id="576" r:id="rId16"/>
    <p:sldId id="568" r:id="rId17"/>
    <p:sldId id="575" r:id="rId18"/>
    <p:sldId id="569" r:id="rId19"/>
    <p:sldId id="572" r:id="rId20"/>
    <p:sldId id="577" r:id="rId21"/>
    <p:sldId id="547" r:id="rId22"/>
    <p:sldId id="529" r:id="rId23"/>
    <p:sldId id="546" r:id="rId24"/>
    <p:sldId id="579" r:id="rId25"/>
    <p:sldId id="531" r:id="rId26"/>
    <p:sldId id="537" r:id="rId27"/>
    <p:sldId id="580" r:id="rId28"/>
    <p:sldId id="534" r:id="rId29"/>
    <p:sldId id="581" r:id="rId30"/>
    <p:sldId id="525" r:id="rId31"/>
    <p:sldId id="258" r:id="rId3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4929" userDrawn="1">
          <p15:clr>
            <a:srgbClr val="A4A3A4"/>
          </p15:clr>
        </p15:guide>
        <p15:guide id="10" pos="2797">
          <p15:clr>
            <a:srgbClr val="A4A3A4"/>
          </p15:clr>
        </p15:guide>
        <p15:guide id="11" pos="370" userDrawn="1">
          <p15:clr>
            <a:srgbClr val="A4A3A4"/>
          </p15:clr>
        </p15:guide>
        <p15:guide id="12" pos="7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CF5F8"/>
    <a:srgbClr val="5B9BD5"/>
    <a:srgbClr val="EF8B48"/>
    <a:srgbClr val="0070C0"/>
    <a:srgbClr val="FBCED0"/>
    <a:srgbClr val="C2232B"/>
    <a:srgbClr val="27737C"/>
    <a:srgbClr val="FCEBF0"/>
    <a:srgbClr val="FBD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0" autoAdjust="0"/>
    <p:restoredTop sz="77209" autoAdjust="0"/>
  </p:normalViewPr>
  <p:slideViewPr>
    <p:cSldViewPr snapToGrid="0" showGuides="1">
      <p:cViewPr varScale="1">
        <p:scale>
          <a:sx n="113" d="100"/>
          <a:sy n="113" d="100"/>
        </p:scale>
        <p:origin x="120" y="354"/>
      </p:cViewPr>
      <p:guideLst>
        <p:guide orient="horz" pos="2137"/>
        <p:guide pos="3840"/>
        <p:guide orient="horz" pos="572"/>
        <p:guide orient="horz" pos="3861"/>
        <p:guide pos="211"/>
        <p:guide pos="7469"/>
        <p:guide orient="horz" pos="482"/>
        <p:guide pos="167"/>
        <p:guide pos="4929"/>
        <p:guide pos="2797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__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_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__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4&#26376;&#20221;&#24066;&#22330;&#20998;&#26512;\ppirm.xls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___15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6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___17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4&#26376;&#20221;&#24066;&#22330;&#20998;&#26512;\&#30789;&#38192;&#30789;&#38081;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../embeddings/oleObject1.bin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HBIS\&#26700;&#38754;\&#24066;&#22330;&#20998;&#26512;\18.&#27611;&#21033;&#27979;&#31639;.xls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0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package" Target="../embeddings/Microsoft_Excel____21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package" Target="../embeddings/Microsoft_Excel____22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7827;&#38050;&#37319;&#36141;\&#27599;&#21608;&#25104;&#20132;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4&#26376;&#20221;&#24066;&#22330;&#20998;&#26512;\&#24314;&#31569;&#38050;&#26448;&#26376;&#22343;&#25104;&#20132;.xlsx" TargetMode="Externa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一季度</a:t>
            </a:r>
            <a:r>
              <a:rPr lang="en-US" sz="1600"/>
              <a:t>GDP</a:t>
            </a:r>
            <a:r>
              <a:rPr lang="zh-CN" sz="1600"/>
              <a:t>增速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GDP同比（季）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导出数据!$A$3:$A$27</c:f>
              <c:numCache>
                <c:formatCode>yyyy\-m\-d</c:formatCode>
                <c:ptCount val="25"/>
                <c:pt idx="0">
                  <c:v>44651</c:v>
                </c:pt>
                <c:pt idx="1">
                  <c:v>44561</c:v>
                </c:pt>
                <c:pt idx="2">
                  <c:v>44469</c:v>
                </c:pt>
                <c:pt idx="3">
                  <c:v>44377</c:v>
                </c:pt>
                <c:pt idx="4">
                  <c:v>44286</c:v>
                </c:pt>
                <c:pt idx="5">
                  <c:v>44196</c:v>
                </c:pt>
                <c:pt idx="6">
                  <c:v>44104</c:v>
                </c:pt>
                <c:pt idx="7">
                  <c:v>44012</c:v>
                </c:pt>
                <c:pt idx="8">
                  <c:v>43921</c:v>
                </c:pt>
                <c:pt idx="9">
                  <c:v>43830</c:v>
                </c:pt>
                <c:pt idx="10">
                  <c:v>43738</c:v>
                </c:pt>
                <c:pt idx="11">
                  <c:v>43646</c:v>
                </c:pt>
                <c:pt idx="12">
                  <c:v>43555</c:v>
                </c:pt>
                <c:pt idx="13">
                  <c:v>43465</c:v>
                </c:pt>
                <c:pt idx="14">
                  <c:v>43373</c:v>
                </c:pt>
                <c:pt idx="15">
                  <c:v>43281</c:v>
                </c:pt>
                <c:pt idx="16">
                  <c:v>43190</c:v>
                </c:pt>
                <c:pt idx="17">
                  <c:v>43100</c:v>
                </c:pt>
                <c:pt idx="18">
                  <c:v>43008</c:v>
                </c:pt>
                <c:pt idx="19">
                  <c:v>42916</c:v>
                </c:pt>
                <c:pt idx="20">
                  <c:v>42825</c:v>
                </c:pt>
                <c:pt idx="21">
                  <c:v>42735</c:v>
                </c:pt>
                <c:pt idx="22">
                  <c:v>42643</c:v>
                </c:pt>
                <c:pt idx="23">
                  <c:v>42551</c:v>
                </c:pt>
                <c:pt idx="24">
                  <c:v>42460</c:v>
                </c:pt>
              </c:numCache>
            </c:numRef>
          </c:cat>
          <c:val>
            <c:numRef>
              <c:f>导出数据!$B$3:$B$27</c:f>
              <c:numCache>
                <c:formatCode>General</c:formatCode>
                <c:ptCount val="25"/>
                <c:pt idx="0">
                  <c:v>4.8</c:v>
                </c:pt>
                <c:pt idx="1">
                  <c:v>4</c:v>
                </c:pt>
                <c:pt idx="2">
                  <c:v>4.9000000000000004</c:v>
                </c:pt>
                <c:pt idx="3">
                  <c:v>7.9</c:v>
                </c:pt>
                <c:pt idx="4">
                  <c:v>18.3</c:v>
                </c:pt>
                <c:pt idx="5">
                  <c:v>6.5</c:v>
                </c:pt>
                <c:pt idx="6">
                  <c:v>4.9000000000000004</c:v>
                </c:pt>
                <c:pt idx="7">
                  <c:v>3.2</c:v>
                </c:pt>
                <c:pt idx="8">
                  <c:v>-6.8</c:v>
                </c:pt>
                <c:pt idx="9">
                  <c:v>5.8</c:v>
                </c:pt>
                <c:pt idx="10">
                  <c:v>5.9</c:v>
                </c:pt>
                <c:pt idx="11">
                  <c:v>6</c:v>
                </c:pt>
                <c:pt idx="12">
                  <c:v>6.3</c:v>
                </c:pt>
                <c:pt idx="13">
                  <c:v>6.5</c:v>
                </c:pt>
                <c:pt idx="14">
                  <c:v>6.7</c:v>
                </c:pt>
                <c:pt idx="15">
                  <c:v>6.9</c:v>
                </c:pt>
                <c:pt idx="16">
                  <c:v>6.9</c:v>
                </c:pt>
                <c:pt idx="17">
                  <c:v>6.8</c:v>
                </c:pt>
                <c:pt idx="18">
                  <c:v>6.9</c:v>
                </c:pt>
                <c:pt idx="19">
                  <c:v>7</c:v>
                </c:pt>
                <c:pt idx="20">
                  <c:v>7</c:v>
                </c:pt>
                <c:pt idx="21">
                  <c:v>6.9</c:v>
                </c:pt>
                <c:pt idx="22">
                  <c:v>6.8</c:v>
                </c:pt>
                <c:pt idx="23">
                  <c:v>6.8</c:v>
                </c:pt>
                <c:pt idx="24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97-4232-9530-E1D62E1320C9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第一产业（季）</c:v>
                </c:pt>
              </c:strCache>
            </c:strRef>
          </c:tx>
          <c:spPr>
            <a:ln w="19050" cap="rnd">
              <a:solidFill>
                <a:srgbClr val="1F497D">
                  <a:lumMod val="60000"/>
                  <a:lumOff val="40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导出数据!$A$3:$A$27</c:f>
              <c:numCache>
                <c:formatCode>yyyy\-m\-d</c:formatCode>
                <c:ptCount val="25"/>
                <c:pt idx="0">
                  <c:v>44651</c:v>
                </c:pt>
                <c:pt idx="1">
                  <c:v>44561</c:v>
                </c:pt>
                <c:pt idx="2">
                  <c:v>44469</c:v>
                </c:pt>
                <c:pt idx="3">
                  <c:v>44377</c:v>
                </c:pt>
                <c:pt idx="4">
                  <c:v>44286</c:v>
                </c:pt>
                <c:pt idx="5">
                  <c:v>44196</c:v>
                </c:pt>
                <c:pt idx="6">
                  <c:v>44104</c:v>
                </c:pt>
                <c:pt idx="7">
                  <c:v>44012</c:v>
                </c:pt>
                <c:pt idx="8">
                  <c:v>43921</c:v>
                </c:pt>
                <c:pt idx="9">
                  <c:v>43830</c:v>
                </c:pt>
                <c:pt idx="10">
                  <c:v>43738</c:v>
                </c:pt>
                <c:pt idx="11">
                  <c:v>43646</c:v>
                </c:pt>
                <c:pt idx="12">
                  <c:v>43555</c:v>
                </c:pt>
                <c:pt idx="13">
                  <c:v>43465</c:v>
                </c:pt>
                <c:pt idx="14">
                  <c:v>43373</c:v>
                </c:pt>
                <c:pt idx="15">
                  <c:v>43281</c:v>
                </c:pt>
                <c:pt idx="16">
                  <c:v>43190</c:v>
                </c:pt>
                <c:pt idx="17">
                  <c:v>43100</c:v>
                </c:pt>
                <c:pt idx="18">
                  <c:v>43008</c:v>
                </c:pt>
                <c:pt idx="19">
                  <c:v>42916</c:v>
                </c:pt>
                <c:pt idx="20">
                  <c:v>42825</c:v>
                </c:pt>
                <c:pt idx="21">
                  <c:v>42735</c:v>
                </c:pt>
                <c:pt idx="22">
                  <c:v>42643</c:v>
                </c:pt>
                <c:pt idx="23">
                  <c:v>42551</c:v>
                </c:pt>
                <c:pt idx="24">
                  <c:v>42460</c:v>
                </c:pt>
              </c:numCache>
            </c:numRef>
          </c:cat>
          <c:val>
            <c:numRef>
              <c:f>导出数据!$C$3:$C$27</c:f>
              <c:numCache>
                <c:formatCode>General</c:formatCode>
                <c:ptCount val="25"/>
                <c:pt idx="0">
                  <c:v>6</c:v>
                </c:pt>
                <c:pt idx="1">
                  <c:v>6.4</c:v>
                </c:pt>
                <c:pt idx="2">
                  <c:v>7.1</c:v>
                </c:pt>
                <c:pt idx="3">
                  <c:v>7.6</c:v>
                </c:pt>
                <c:pt idx="4">
                  <c:v>8.1</c:v>
                </c:pt>
                <c:pt idx="5">
                  <c:v>4.0999999999999996</c:v>
                </c:pt>
                <c:pt idx="6">
                  <c:v>3.9</c:v>
                </c:pt>
                <c:pt idx="7">
                  <c:v>3.3</c:v>
                </c:pt>
                <c:pt idx="8">
                  <c:v>-3.2</c:v>
                </c:pt>
                <c:pt idx="9">
                  <c:v>3.4</c:v>
                </c:pt>
                <c:pt idx="10">
                  <c:v>2.7</c:v>
                </c:pt>
                <c:pt idx="11">
                  <c:v>3.3</c:v>
                </c:pt>
                <c:pt idx="12">
                  <c:v>2.7</c:v>
                </c:pt>
                <c:pt idx="13">
                  <c:v>3.5</c:v>
                </c:pt>
                <c:pt idx="14">
                  <c:v>3.6</c:v>
                </c:pt>
                <c:pt idx="15">
                  <c:v>3.4</c:v>
                </c:pt>
                <c:pt idx="16">
                  <c:v>3.2</c:v>
                </c:pt>
                <c:pt idx="17">
                  <c:v>4.4000000000000004</c:v>
                </c:pt>
                <c:pt idx="18">
                  <c:v>3.9</c:v>
                </c:pt>
                <c:pt idx="19">
                  <c:v>3.8</c:v>
                </c:pt>
                <c:pt idx="20">
                  <c:v>3</c:v>
                </c:pt>
                <c:pt idx="21">
                  <c:v>2.9</c:v>
                </c:pt>
                <c:pt idx="22">
                  <c:v>4</c:v>
                </c:pt>
                <c:pt idx="23">
                  <c:v>3.1</c:v>
                </c:pt>
                <c:pt idx="24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97-4232-9530-E1D62E1320C9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第二产业（季）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导出数据!$A$3:$A$27</c:f>
              <c:numCache>
                <c:formatCode>yyyy\-m\-d</c:formatCode>
                <c:ptCount val="25"/>
                <c:pt idx="0">
                  <c:v>44651</c:v>
                </c:pt>
                <c:pt idx="1">
                  <c:v>44561</c:v>
                </c:pt>
                <c:pt idx="2">
                  <c:v>44469</c:v>
                </c:pt>
                <c:pt idx="3">
                  <c:v>44377</c:v>
                </c:pt>
                <c:pt idx="4">
                  <c:v>44286</c:v>
                </c:pt>
                <c:pt idx="5">
                  <c:v>44196</c:v>
                </c:pt>
                <c:pt idx="6">
                  <c:v>44104</c:v>
                </c:pt>
                <c:pt idx="7">
                  <c:v>44012</c:v>
                </c:pt>
                <c:pt idx="8">
                  <c:v>43921</c:v>
                </c:pt>
                <c:pt idx="9">
                  <c:v>43830</c:v>
                </c:pt>
                <c:pt idx="10">
                  <c:v>43738</c:v>
                </c:pt>
                <c:pt idx="11">
                  <c:v>43646</c:v>
                </c:pt>
                <c:pt idx="12">
                  <c:v>43555</c:v>
                </c:pt>
                <c:pt idx="13">
                  <c:v>43465</c:v>
                </c:pt>
                <c:pt idx="14">
                  <c:v>43373</c:v>
                </c:pt>
                <c:pt idx="15">
                  <c:v>43281</c:v>
                </c:pt>
                <c:pt idx="16">
                  <c:v>43190</c:v>
                </c:pt>
                <c:pt idx="17">
                  <c:v>43100</c:v>
                </c:pt>
                <c:pt idx="18">
                  <c:v>43008</c:v>
                </c:pt>
                <c:pt idx="19">
                  <c:v>42916</c:v>
                </c:pt>
                <c:pt idx="20">
                  <c:v>42825</c:v>
                </c:pt>
                <c:pt idx="21">
                  <c:v>42735</c:v>
                </c:pt>
                <c:pt idx="22">
                  <c:v>42643</c:v>
                </c:pt>
                <c:pt idx="23">
                  <c:v>42551</c:v>
                </c:pt>
                <c:pt idx="24">
                  <c:v>42460</c:v>
                </c:pt>
              </c:numCache>
            </c:numRef>
          </c:cat>
          <c:val>
            <c:numRef>
              <c:f>导出数据!$D$3:$D$27</c:f>
              <c:numCache>
                <c:formatCode>General</c:formatCode>
                <c:ptCount val="25"/>
                <c:pt idx="0">
                  <c:v>5.8</c:v>
                </c:pt>
                <c:pt idx="1">
                  <c:v>2.5</c:v>
                </c:pt>
                <c:pt idx="2">
                  <c:v>3.6</c:v>
                </c:pt>
                <c:pt idx="3">
                  <c:v>7.5</c:v>
                </c:pt>
                <c:pt idx="4">
                  <c:v>24.4</c:v>
                </c:pt>
                <c:pt idx="5">
                  <c:v>6.8</c:v>
                </c:pt>
                <c:pt idx="6">
                  <c:v>6</c:v>
                </c:pt>
                <c:pt idx="7">
                  <c:v>4.7</c:v>
                </c:pt>
                <c:pt idx="8">
                  <c:v>-9.6</c:v>
                </c:pt>
                <c:pt idx="9">
                  <c:v>5</c:v>
                </c:pt>
                <c:pt idx="10">
                  <c:v>4.5</c:v>
                </c:pt>
                <c:pt idx="11">
                  <c:v>4.7</c:v>
                </c:pt>
                <c:pt idx="12">
                  <c:v>5.3</c:v>
                </c:pt>
                <c:pt idx="13">
                  <c:v>5.8</c:v>
                </c:pt>
                <c:pt idx="14">
                  <c:v>5.3</c:v>
                </c:pt>
                <c:pt idx="15">
                  <c:v>5.9</c:v>
                </c:pt>
                <c:pt idx="16">
                  <c:v>6.2</c:v>
                </c:pt>
                <c:pt idx="17">
                  <c:v>5.4</c:v>
                </c:pt>
                <c:pt idx="18">
                  <c:v>5.8</c:v>
                </c:pt>
                <c:pt idx="19">
                  <c:v>6.2</c:v>
                </c:pt>
                <c:pt idx="20">
                  <c:v>6.1</c:v>
                </c:pt>
                <c:pt idx="21">
                  <c:v>6</c:v>
                </c:pt>
                <c:pt idx="22">
                  <c:v>6.1</c:v>
                </c:pt>
                <c:pt idx="23">
                  <c:v>6.2</c:v>
                </c:pt>
                <c:pt idx="24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97-4232-9530-E1D62E1320C9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第三产业（季）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导出数据!$A$3:$A$27</c:f>
              <c:numCache>
                <c:formatCode>yyyy\-m\-d</c:formatCode>
                <c:ptCount val="25"/>
                <c:pt idx="0">
                  <c:v>44651</c:v>
                </c:pt>
                <c:pt idx="1">
                  <c:v>44561</c:v>
                </c:pt>
                <c:pt idx="2">
                  <c:v>44469</c:v>
                </c:pt>
                <c:pt idx="3">
                  <c:v>44377</c:v>
                </c:pt>
                <c:pt idx="4">
                  <c:v>44286</c:v>
                </c:pt>
                <c:pt idx="5">
                  <c:v>44196</c:v>
                </c:pt>
                <c:pt idx="6">
                  <c:v>44104</c:v>
                </c:pt>
                <c:pt idx="7">
                  <c:v>44012</c:v>
                </c:pt>
                <c:pt idx="8">
                  <c:v>43921</c:v>
                </c:pt>
                <c:pt idx="9">
                  <c:v>43830</c:v>
                </c:pt>
                <c:pt idx="10">
                  <c:v>43738</c:v>
                </c:pt>
                <c:pt idx="11">
                  <c:v>43646</c:v>
                </c:pt>
                <c:pt idx="12">
                  <c:v>43555</c:v>
                </c:pt>
                <c:pt idx="13">
                  <c:v>43465</c:v>
                </c:pt>
                <c:pt idx="14">
                  <c:v>43373</c:v>
                </c:pt>
                <c:pt idx="15">
                  <c:v>43281</c:v>
                </c:pt>
                <c:pt idx="16">
                  <c:v>43190</c:v>
                </c:pt>
                <c:pt idx="17">
                  <c:v>43100</c:v>
                </c:pt>
                <c:pt idx="18">
                  <c:v>43008</c:v>
                </c:pt>
                <c:pt idx="19">
                  <c:v>42916</c:v>
                </c:pt>
                <c:pt idx="20">
                  <c:v>42825</c:v>
                </c:pt>
                <c:pt idx="21">
                  <c:v>42735</c:v>
                </c:pt>
                <c:pt idx="22">
                  <c:v>42643</c:v>
                </c:pt>
                <c:pt idx="23">
                  <c:v>42551</c:v>
                </c:pt>
                <c:pt idx="24">
                  <c:v>42460</c:v>
                </c:pt>
              </c:numCache>
            </c:numRef>
          </c:cat>
          <c:val>
            <c:numRef>
              <c:f>导出数据!$E$3:$E$27</c:f>
              <c:numCache>
                <c:formatCode>General</c:formatCode>
                <c:ptCount val="25"/>
                <c:pt idx="0">
                  <c:v>4</c:v>
                </c:pt>
                <c:pt idx="1">
                  <c:v>4.5999999999999996</c:v>
                </c:pt>
                <c:pt idx="2">
                  <c:v>5.4</c:v>
                </c:pt>
                <c:pt idx="3">
                  <c:v>8.3000000000000007</c:v>
                </c:pt>
                <c:pt idx="4">
                  <c:v>15.6</c:v>
                </c:pt>
                <c:pt idx="5">
                  <c:v>6.7</c:v>
                </c:pt>
                <c:pt idx="6">
                  <c:v>4.3</c:v>
                </c:pt>
                <c:pt idx="7">
                  <c:v>1.9</c:v>
                </c:pt>
                <c:pt idx="8">
                  <c:v>-5.2</c:v>
                </c:pt>
                <c:pt idx="9">
                  <c:v>6.9</c:v>
                </c:pt>
                <c:pt idx="10">
                  <c:v>7.4</c:v>
                </c:pt>
                <c:pt idx="11">
                  <c:v>7.2</c:v>
                </c:pt>
                <c:pt idx="12">
                  <c:v>7.2</c:v>
                </c:pt>
                <c:pt idx="13">
                  <c:v>7.8</c:v>
                </c:pt>
                <c:pt idx="14">
                  <c:v>8.3000000000000007</c:v>
                </c:pt>
                <c:pt idx="15">
                  <c:v>8.1</c:v>
                </c:pt>
                <c:pt idx="16">
                  <c:v>7.8</c:v>
                </c:pt>
                <c:pt idx="17">
                  <c:v>8.6</c:v>
                </c:pt>
                <c:pt idx="18">
                  <c:v>8.4</c:v>
                </c:pt>
                <c:pt idx="19">
                  <c:v>8.1</c:v>
                </c:pt>
                <c:pt idx="20">
                  <c:v>8</c:v>
                </c:pt>
                <c:pt idx="21">
                  <c:v>8.5</c:v>
                </c:pt>
                <c:pt idx="22">
                  <c:v>8</c:v>
                </c:pt>
                <c:pt idx="23">
                  <c:v>7.9</c:v>
                </c:pt>
                <c:pt idx="2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97-4232-9530-E1D62E132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6528351"/>
        <c:axId val="1756532511"/>
      </c:lineChart>
      <c:dateAx>
        <c:axId val="1756528351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56532511"/>
        <c:crosses val="autoZero"/>
        <c:auto val="1"/>
        <c:lblOffset val="100"/>
        <c:baseTimeUnit val="months"/>
      </c:dateAx>
      <c:valAx>
        <c:axId val="1756532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565283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ysClr val="window" lastClr="FFFFFF"/>
    </a:solidFill>
    <a:ln>
      <a:solidFill>
        <a:srgbClr val="B6B6B6"/>
      </a:solidFill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工业增加值累计同比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7"/>
              <c:layout>
                <c:manualLayout>
                  <c:x val="-4.3561125434260686E-3"/>
                  <c:y val="-7.8129616866601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A44-44B9-9E3D-35AC9A2AF5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导出数据!$A$3:$A$70</c:f>
              <c:numCache>
                <c:formatCode>yyyy\-m\-d</c:formatCode>
                <c:ptCount val="68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</c:numCache>
            </c:numRef>
          </c:cat>
          <c:val>
            <c:numRef>
              <c:f>导出数据!$B$3:$B$70</c:f>
              <c:numCache>
                <c:formatCode>General</c:formatCode>
                <c:ptCount val="68"/>
                <c:pt idx="0">
                  <c:v>6.5</c:v>
                </c:pt>
                <c:pt idx="1">
                  <c:v>7.5</c:v>
                </c:pt>
                <c:pt idx="2">
                  <c:v>9.6</c:v>
                </c:pt>
                <c:pt idx="3">
                  <c:v>10.1</c:v>
                </c:pt>
                <c:pt idx="4">
                  <c:v>10.9</c:v>
                </c:pt>
                <c:pt idx="5">
                  <c:v>11.8</c:v>
                </c:pt>
                <c:pt idx="6">
                  <c:v>13.1</c:v>
                </c:pt>
                <c:pt idx="7">
                  <c:v>14.4</c:v>
                </c:pt>
                <c:pt idx="8">
                  <c:v>15.9</c:v>
                </c:pt>
                <c:pt idx="9">
                  <c:v>17.8</c:v>
                </c:pt>
                <c:pt idx="10">
                  <c:v>20.3</c:v>
                </c:pt>
                <c:pt idx="11">
                  <c:v>24.5</c:v>
                </c:pt>
                <c:pt idx="12">
                  <c:v>35.1</c:v>
                </c:pt>
                <c:pt idx="13">
                  <c:v>2.8</c:v>
                </c:pt>
                <c:pt idx="14">
                  <c:v>2.2999999999999998</c:v>
                </c:pt>
                <c:pt idx="15">
                  <c:v>1.8</c:v>
                </c:pt>
                <c:pt idx="16">
                  <c:v>1.2</c:v>
                </c:pt>
                <c:pt idx="17">
                  <c:v>0.4</c:v>
                </c:pt>
                <c:pt idx="18">
                  <c:v>-0.4</c:v>
                </c:pt>
                <c:pt idx="19">
                  <c:v>-1.3</c:v>
                </c:pt>
                <c:pt idx="20">
                  <c:v>-2.8</c:v>
                </c:pt>
                <c:pt idx="21">
                  <c:v>-4.9000000000000004</c:v>
                </c:pt>
                <c:pt idx="22">
                  <c:v>-8.4</c:v>
                </c:pt>
                <c:pt idx="23">
                  <c:v>-13.5</c:v>
                </c:pt>
                <c:pt idx="24">
                  <c:v>5.7</c:v>
                </c:pt>
                <c:pt idx="25">
                  <c:v>5.6</c:v>
                </c:pt>
                <c:pt idx="26">
                  <c:v>5.6</c:v>
                </c:pt>
                <c:pt idx="27">
                  <c:v>5.6</c:v>
                </c:pt>
                <c:pt idx="28">
                  <c:v>5.6</c:v>
                </c:pt>
                <c:pt idx="29">
                  <c:v>5.8</c:v>
                </c:pt>
                <c:pt idx="30">
                  <c:v>6</c:v>
                </c:pt>
                <c:pt idx="31">
                  <c:v>6</c:v>
                </c:pt>
                <c:pt idx="32">
                  <c:v>6.2</c:v>
                </c:pt>
                <c:pt idx="33">
                  <c:v>6.5</c:v>
                </c:pt>
                <c:pt idx="34">
                  <c:v>5.3</c:v>
                </c:pt>
                <c:pt idx="35">
                  <c:v>6.2</c:v>
                </c:pt>
                <c:pt idx="36">
                  <c:v>6.3</c:v>
                </c:pt>
                <c:pt idx="37">
                  <c:v>6.4</c:v>
                </c:pt>
                <c:pt idx="38">
                  <c:v>6.4</c:v>
                </c:pt>
                <c:pt idx="39">
                  <c:v>6.5</c:v>
                </c:pt>
                <c:pt idx="40">
                  <c:v>6.6</c:v>
                </c:pt>
                <c:pt idx="41">
                  <c:v>6.7</c:v>
                </c:pt>
                <c:pt idx="42">
                  <c:v>6.9</c:v>
                </c:pt>
                <c:pt idx="43">
                  <c:v>6.9</c:v>
                </c:pt>
                <c:pt idx="44">
                  <c:v>6.8</c:v>
                </c:pt>
                <c:pt idx="45">
                  <c:v>7.2</c:v>
                </c:pt>
                <c:pt idx="46">
                  <c:v>6.6</c:v>
                </c:pt>
                <c:pt idx="47">
                  <c:v>6.6</c:v>
                </c:pt>
                <c:pt idx="48">
                  <c:v>6.7</c:v>
                </c:pt>
                <c:pt idx="49">
                  <c:v>6.7</c:v>
                </c:pt>
                <c:pt idx="50">
                  <c:v>6.7</c:v>
                </c:pt>
                <c:pt idx="51">
                  <c:v>6.8</c:v>
                </c:pt>
                <c:pt idx="52">
                  <c:v>6.9</c:v>
                </c:pt>
                <c:pt idx="53">
                  <c:v>6.7</c:v>
                </c:pt>
                <c:pt idx="54">
                  <c:v>6.7</c:v>
                </c:pt>
                <c:pt idx="55">
                  <c:v>6.8</c:v>
                </c:pt>
                <c:pt idx="56">
                  <c:v>6.3</c:v>
                </c:pt>
                <c:pt idx="57">
                  <c:v>6</c:v>
                </c:pt>
                <c:pt idx="58">
                  <c:v>6</c:v>
                </c:pt>
                <c:pt idx="59">
                  <c:v>6</c:v>
                </c:pt>
                <c:pt idx="60">
                  <c:v>6</c:v>
                </c:pt>
                <c:pt idx="61">
                  <c:v>6</c:v>
                </c:pt>
                <c:pt idx="62">
                  <c:v>6</c:v>
                </c:pt>
                <c:pt idx="63">
                  <c:v>6</c:v>
                </c:pt>
                <c:pt idx="64">
                  <c:v>5.9</c:v>
                </c:pt>
                <c:pt idx="65">
                  <c:v>5.8</c:v>
                </c:pt>
                <c:pt idx="66">
                  <c:v>5.8</c:v>
                </c:pt>
                <c:pt idx="67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44-44B9-9E3D-35AC9A2AF550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工业增加值同比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7"/>
              <c:layout>
                <c:manualLayout>
                  <c:x val="-7.6231969509956199E-2"/>
                  <c:y val="-1.4205384884836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A44-44B9-9E3D-35AC9A2AF5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导出数据!$A$3:$A$70</c:f>
              <c:numCache>
                <c:formatCode>yyyy\-m\-d</c:formatCode>
                <c:ptCount val="68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</c:numCache>
            </c:numRef>
          </c:cat>
          <c:val>
            <c:numRef>
              <c:f>导出数据!$C$3:$C$70</c:f>
              <c:numCache>
                <c:formatCode>General</c:formatCode>
                <c:ptCount val="68"/>
                <c:pt idx="0">
                  <c:v>5</c:v>
                </c:pt>
                <c:pt idx="1">
                  <c:v>0</c:v>
                </c:pt>
                <c:pt idx="2">
                  <c:v>4.3</c:v>
                </c:pt>
                <c:pt idx="3">
                  <c:v>3.8</c:v>
                </c:pt>
                <c:pt idx="4">
                  <c:v>3.5</c:v>
                </c:pt>
                <c:pt idx="5">
                  <c:v>3.1</c:v>
                </c:pt>
                <c:pt idx="6">
                  <c:v>5.3</c:v>
                </c:pt>
                <c:pt idx="7">
                  <c:v>6.4</c:v>
                </c:pt>
                <c:pt idx="8">
                  <c:v>8.3000000000000007</c:v>
                </c:pt>
                <c:pt idx="9">
                  <c:v>8.8000000000000007</c:v>
                </c:pt>
                <c:pt idx="10">
                  <c:v>9.8000000000000007</c:v>
                </c:pt>
                <c:pt idx="11">
                  <c:v>14.1</c:v>
                </c:pt>
                <c:pt idx="12">
                  <c:v>0</c:v>
                </c:pt>
                <c:pt idx="13">
                  <c:v>7.3</c:v>
                </c:pt>
                <c:pt idx="14">
                  <c:v>7</c:v>
                </c:pt>
                <c:pt idx="15">
                  <c:v>6.9</c:v>
                </c:pt>
                <c:pt idx="16">
                  <c:v>6.9</c:v>
                </c:pt>
                <c:pt idx="17">
                  <c:v>5.6</c:v>
                </c:pt>
                <c:pt idx="18">
                  <c:v>4.8</c:v>
                </c:pt>
                <c:pt idx="19">
                  <c:v>4.8</c:v>
                </c:pt>
                <c:pt idx="20">
                  <c:v>4.4000000000000004</c:v>
                </c:pt>
                <c:pt idx="21">
                  <c:v>3.9</c:v>
                </c:pt>
                <c:pt idx="22">
                  <c:v>-1.1000000000000001</c:v>
                </c:pt>
                <c:pt idx="23">
                  <c:v>0</c:v>
                </c:pt>
                <c:pt idx="24">
                  <c:v>6.9</c:v>
                </c:pt>
                <c:pt idx="25">
                  <c:v>6.2</c:v>
                </c:pt>
                <c:pt idx="26">
                  <c:v>4.7</c:v>
                </c:pt>
                <c:pt idx="27">
                  <c:v>5.8</c:v>
                </c:pt>
                <c:pt idx="28">
                  <c:v>4.4000000000000004</c:v>
                </c:pt>
                <c:pt idx="29">
                  <c:v>4.8</c:v>
                </c:pt>
                <c:pt idx="30">
                  <c:v>6.3</c:v>
                </c:pt>
                <c:pt idx="31">
                  <c:v>5</c:v>
                </c:pt>
                <c:pt idx="32">
                  <c:v>5.4</c:v>
                </c:pt>
                <c:pt idx="33">
                  <c:v>8.5</c:v>
                </c:pt>
                <c:pt idx="34">
                  <c:v>0</c:v>
                </c:pt>
                <c:pt idx="35">
                  <c:v>5.7</c:v>
                </c:pt>
                <c:pt idx="36">
                  <c:v>5.4</c:v>
                </c:pt>
                <c:pt idx="37">
                  <c:v>5.9</c:v>
                </c:pt>
                <c:pt idx="38">
                  <c:v>5.8</c:v>
                </c:pt>
                <c:pt idx="39">
                  <c:v>6.1</c:v>
                </c:pt>
                <c:pt idx="40">
                  <c:v>6</c:v>
                </c:pt>
                <c:pt idx="41">
                  <c:v>6</c:v>
                </c:pt>
                <c:pt idx="42">
                  <c:v>6.8</c:v>
                </c:pt>
                <c:pt idx="43">
                  <c:v>7</c:v>
                </c:pt>
                <c:pt idx="44">
                  <c:v>6</c:v>
                </c:pt>
                <c:pt idx="45">
                  <c:v>0</c:v>
                </c:pt>
                <c:pt idx="46">
                  <c:v>6.2</c:v>
                </c:pt>
                <c:pt idx="47">
                  <c:v>6.1</c:v>
                </c:pt>
                <c:pt idx="48">
                  <c:v>6.2</c:v>
                </c:pt>
                <c:pt idx="49">
                  <c:v>6.6</c:v>
                </c:pt>
                <c:pt idx="50">
                  <c:v>6</c:v>
                </c:pt>
                <c:pt idx="51">
                  <c:v>6.4</c:v>
                </c:pt>
                <c:pt idx="52">
                  <c:v>7.6</c:v>
                </c:pt>
                <c:pt idx="53">
                  <c:v>6.5</c:v>
                </c:pt>
                <c:pt idx="54">
                  <c:v>6.5</c:v>
                </c:pt>
                <c:pt idx="55">
                  <c:v>7.6</c:v>
                </c:pt>
                <c:pt idx="56">
                  <c:v>0</c:v>
                </c:pt>
                <c:pt idx="57">
                  <c:v>6</c:v>
                </c:pt>
                <c:pt idx="58">
                  <c:v>6.2</c:v>
                </c:pt>
                <c:pt idx="59">
                  <c:v>6.1</c:v>
                </c:pt>
                <c:pt idx="60">
                  <c:v>6.1</c:v>
                </c:pt>
                <c:pt idx="61">
                  <c:v>6.3</c:v>
                </c:pt>
                <c:pt idx="62">
                  <c:v>6</c:v>
                </c:pt>
                <c:pt idx="63">
                  <c:v>6.2</c:v>
                </c:pt>
                <c:pt idx="64">
                  <c:v>6</c:v>
                </c:pt>
                <c:pt idx="65">
                  <c:v>6</c:v>
                </c:pt>
                <c:pt idx="66">
                  <c:v>6.8</c:v>
                </c:pt>
                <c:pt idx="6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44-44B9-9E3D-35AC9A2AF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6245488"/>
        <c:axId val="1386242160"/>
      </c:lineChart>
      <c:dateAx>
        <c:axId val="1386245488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86242160"/>
        <c:crosses val="autoZero"/>
        <c:auto val="1"/>
        <c:lblOffset val="100"/>
        <c:baseTimeUnit val="months"/>
      </c:dateAx>
      <c:valAx>
        <c:axId val="138624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8624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制造业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导出数据!$A$3:$A$63</c:f>
              <c:numCache>
                <c:formatCode>yyyy\-m\-d</c:formatCode>
                <c:ptCount val="61"/>
                <c:pt idx="0">
                  <c:v>44651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42735</c:v>
                </c:pt>
                <c:pt idx="52">
                  <c:v>42704</c:v>
                </c:pt>
                <c:pt idx="53">
                  <c:v>42674</c:v>
                </c:pt>
                <c:pt idx="54">
                  <c:v>42643</c:v>
                </c:pt>
                <c:pt idx="55">
                  <c:v>42613</c:v>
                </c:pt>
                <c:pt idx="56">
                  <c:v>42582</c:v>
                </c:pt>
                <c:pt idx="57">
                  <c:v>42551</c:v>
                </c:pt>
                <c:pt idx="58">
                  <c:v>42521</c:v>
                </c:pt>
                <c:pt idx="59">
                  <c:v>42490</c:v>
                </c:pt>
                <c:pt idx="60">
                  <c:v>42460</c:v>
                </c:pt>
              </c:numCache>
            </c:numRef>
          </c:cat>
          <c:val>
            <c:numRef>
              <c:f>导出数据!$B$3:$B$63</c:f>
              <c:numCache>
                <c:formatCode>General</c:formatCode>
                <c:ptCount val="61"/>
                <c:pt idx="0">
                  <c:v>4.4000000000000004</c:v>
                </c:pt>
                <c:pt idx="1">
                  <c:v>3.8</c:v>
                </c:pt>
                <c:pt idx="2">
                  <c:v>2.9</c:v>
                </c:pt>
                <c:pt idx="3">
                  <c:v>2.5</c:v>
                </c:pt>
                <c:pt idx="4">
                  <c:v>2.4</c:v>
                </c:pt>
                <c:pt idx="5">
                  <c:v>5.5</c:v>
                </c:pt>
                <c:pt idx="6">
                  <c:v>6.2</c:v>
                </c:pt>
                <c:pt idx="7">
                  <c:v>8.6999999999999993</c:v>
                </c:pt>
                <c:pt idx="8">
                  <c:v>9</c:v>
                </c:pt>
                <c:pt idx="9">
                  <c:v>10.3</c:v>
                </c:pt>
                <c:pt idx="10">
                  <c:v>15.2</c:v>
                </c:pt>
                <c:pt idx="11">
                  <c:v>7.7</c:v>
                </c:pt>
                <c:pt idx="12">
                  <c:v>7.7</c:v>
                </c:pt>
                <c:pt idx="13">
                  <c:v>7.5</c:v>
                </c:pt>
                <c:pt idx="14">
                  <c:v>7.6</c:v>
                </c:pt>
                <c:pt idx="15">
                  <c:v>6</c:v>
                </c:pt>
                <c:pt idx="16">
                  <c:v>6</c:v>
                </c:pt>
                <c:pt idx="17">
                  <c:v>5.0999999999999996</c:v>
                </c:pt>
                <c:pt idx="18">
                  <c:v>5.2</c:v>
                </c:pt>
                <c:pt idx="19">
                  <c:v>5</c:v>
                </c:pt>
                <c:pt idx="20">
                  <c:v>-1.8</c:v>
                </c:pt>
                <c:pt idx="21">
                  <c:v>7</c:v>
                </c:pt>
                <c:pt idx="22">
                  <c:v>6.3</c:v>
                </c:pt>
                <c:pt idx="23">
                  <c:v>4.5999999999999996</c:v>
                </c:pt>
                <c:pt idx="24">
                  <c:v>5.6</c:v>
                </c:pt>
                <c:pt idx="25">
                  <c:v>4.3</c:v>
                </c:pt>
                <c:pt idx="26">
                  <c:v>4.5</c:v>
                </c:pt>
                <c:pt idx="27">
                  <c:v>6.2</c:v>
                </c:pt>
                <c:pt idx="28">
                  <c:v>5</c:v>
                </c:pt>
                <c:pt idx="29">
                  <c:v>5.3</c:v>
                </c:pt>
                <c:pt idx="30">
                  <c:v>9</c:v>
                </c:pt>
                <c:pt idx="31">
                  <c:v>5.5</c:v>
                </c:pt>
                <c:pt idx="32">
                  <c:v>5.6</c:v>
                </c:pt>
                <c:pt idx="33">
                  <c:v>6.1</c:v>
                </c:pt>
                <c:pt idx="34">
                  <c:v>5.7</c:v>
                </c:pt>
                <c:pt idx="35">
                  <c:v>6.1</c:v>
                </c:pt>
                <c:pt idx="36">
                  <c:v>6.2</c:v>
                </c:pt>
                <c:pt idx="37">
                  <c:v>6</c:v>
                </c:pt>
                <c:pt idx="38">
                  <c:v>6.6</c:v>
                </c:pt>
                <c:pt idx="39">
                  <c:v>7.4</c:v>
                </c:pt>
                <c:pt idx="40">
                  <c:v>6.6</c:v>
                </c:pt>
                <c:pt idx="41">
                  <c:v>6.5</c:v>
                </c:pt>
                <c:pt idx="42">
                  <c:v>6.8</c:v>
                </c:pt>
                <c:pt idx="43">
                  <c:v>6.7</c:v>
                </c:pt>
                <c:pt idx="44">
                  <c:v>8.1</c:v>
                </c:pt>
                <c:pt idx="45">
                  <c:v>6.9</c:v>
                </c:pt>
                <c:pt idx="46">
                  <c:v>6.7</c:v>
                </c:pt>
                <c:pt idx="47">
                  <c:v>8</c:v>
                </c:pt>
                <c:pt idx="48">
                  <c:v>6.9</c:v>
                </c:pt>
                <c:pt idx="49">
                  <c:v>6.9</c:v>
                </c:pt>
                <c:pt idx="50">
                  <c:v>8</c:v>
                </c:pt>
                <c:pt idx="51">
                  <c:v>6.3</c:v>
                </c:pt>
                <c:pt idx="52">
                  <c:v>6.7</c:v>
                </c:pt>
                <c:pt idx="53">
                  <c:v>6.7</c:v>
                </c:pt>
                <c:pt idx="54">
                  <c:v>6.5</c:v>
                </c:pt>
                <c:pt idx="55">
                  <c:v>6.8</c:v>
                </c:pt>
                <c:pt idx="56">
                  <c:v>7</c:v>
                </c:pt>
                <c:pt idx="57">
                  <c:v>7.2</c:v>
                </c:pt>
                <c:pt idx="58">
                  <c:v>7.2</c:v>
                </c:pt>
                <c:pt idx="59">
                  <c:v>6.9</c:v>
                </c:pt>
                <c:pt idx="60">
                  <c:v>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82-4ECD-BE97-35CC3F02C392}"/>
            </c:ext>
          </c:extLst>
        </c:ser>
        <c:ser>
          <c:idx val="1"/>
          <c:order val="1"/>
          <c:tx>
            <c:strRef>
              <c:f>导出数据!$D$2</c:f>
              <c:strCache>
                <c:ptCount val="1"/>
                <c:pt idx="0">
                  <c:v>电力、热力、燃气及水生产和供应业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0"/>
              <c:layout>
                <c:manualLayout>
                  <c:x val="-4.408927696710211E-2"/>
                  <c:y val="0.18485860193883194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4.4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E82-4ECD-BE97-35CC3F02C3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导出数据!$A$3:$A$63</c:f>
              <c:numCache>
                <c:formatCode>yyyy\-m\-d</c:formatCode>
                <c:ptCount val="61"/>
                <c:pt idx="0">
                  <c:v>44651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42735</c:v>
                </c:pt>
                <c:pt idx="52">
                  <c:v>42704</c:v>
                </c:pt>
                <c:pt idx="53">
                  <c:v>42674</c:v>
                </c:pt>
                <c:pt idx="54">
                  <c:v>42643</c:v>
                </c:pt>
                <c:pt idx="55">
                  <c:v>42613</c:v>
                </c:pt>
                <c:pt idx="56">
                  <c:v>42582</c:v>
                </c:pt>
                <c:pt idx="57">
                  <c:v>42551</c:v>
                </c:pt>
                <c:pt idx="58">
                  <c:v>42521</c:v>
                </c:pt>
                <c:pt idx="59">
                  <c:v>42490</c:v>
                </c:pt>
                <c:pt idx="60">
                  <c:v>42460</c:v>
                </c:pt>
              </c:numCache>
            </c:numRef>
          </c:cat>
          <c:val>
            <c:numRef>
              <c:f>导出数据!$D$3:$D$63</c:f>
              <c:numCache>
                <c:formatCode>General</c:formatCode>
                <c:ptCount val="61"/>
                <c:pt idx="0">
                  <c:v>4.5999999999999996</c:v>
                </c:pt>
                <c:pt idx="1">
                  <c:v>7.2</c:v>
                </c:pt>
                <c:pt idx="2">
                  <c:v>11.1</c:v>
                </c:pt>
                <c:pt idx="3">
                  <c:v>11.1</c:v>
                </c:pt>
                <c:pt idx="4">
                  <c:v>9.6999999999999993</c:v>
                </c:pt>
                <c:pt idx="5">
                  <c:v>6.3</c:v>
                </c:pt>
                <c:pt idx="6">
                  <c:v>13.2</c:v>
                </c:pt>
                <c:pt idx="7">
                  <c:v>11.6</c:v>
                </c:pt>
                <c:pt idx="8">
                  <c:v>11</c:v>
                </c:pt>
                <c:pt idx="9">
                  <c:v>10.3</c:v>
                </c:pt>
                <c:pt idx="10">
                  <c:v>13.9</c:v>
                </c:pt>
                <c:pt idx="11">
                  <c:v>6.1</c:v>
                </c:pt>
                <c:pt idx="12">
                  <c:v>5.4</c:v>
                </c:pt>
                <c:pt idx="13">
                  <c:v>4</c:v>
                </c:pt>
                <c:pt idx="14">
                  <c:v>4.5</c:v>
                </c:pt>
                <c:pt idx="15">
                  <c:v>5.8</c:v>
                </c:pt>
                <c:pt idx="16">
                  <c:v>1.7</c:v>
                </c:pt>
                <c:pt idx="17">
                  <c:v>5.5</c:v>
                </c:pt>
                <c:pt idx="18">
                  <c:v>3.6</c:v>
                </c:pt>
                <c:pt idx="19">
                  <c:v>0.2</c:v>
                </c:pt>
                <c:pt idx="20">
                  <c:v>-1.6</c:v>
                </c:pt>
                <c:pt idx="21">
                  <c:v>6.8</c:v>
                </c:pt>
                <c:pt idx="22">
                  <c:v>6.7</c:v>
                </c:pt>
                <c:pt idx="23">
                  <c:v>6.6</c:v>
                </c:pt>
                <c:pt idx="24">
                  <c:v>5.9</c:v>
                </c:pt>
                <c:pt idx="25">
                  <c:v>5.9</c:v>
                </c:pt>
                <c:pt idx="26">
                  <c:v>6.9</c:v>
                </c:pt>
                <c:pt idx="27">
                  <c:v>6.6</c:v>
                </c:pt>
                <c:pt idx="28">
                  <c:v>5.9</c:v>
                </c:pt>
                <c:pt idx="29">
                  <c:v>9.5</c:v>
                </c:pt>
                <c:pt idx="30">
                  <c:v>7.7</c:v>
                </c:pt>
                <c:pt idx="31">
                  <c:v>9.6</c:v>
                </c:pt>
                <c:pt idx="32">
                  <c:v>9.8000000000000007</c:v>
                </c:pt>
                <c:pt idx="33">
                  <c:v>6.8</c:v>
                </c:pt>
                <c:pt idx="34">
                  <c:v>11</c:v>
                </c:pt>
                <c:pt idx="35">
                  <c:v>9.9</c:v>
                </c:pt>
                <c:pt idx="36">
                  <c:v>9</c:v>
                </c:pt>
                <c:pt idx="37">
                  <c:v>9.1999999999999993</c:v>
                </c:pt>
                <c:pt idx="38">
                  <c:v>12.2</c:v>
                </c:pt>
                <c:pt idx="39">
                  <c:v>8.8000000000000007</c:v>
                </c:pt>
                <c:pt idx="40">
                  <c:v>5.8</c:v>
                </c:pt>
                <c:pt idx="41">
                  <c:v>8.1999999999999993</c:v>
                </c:pt>
                <c:pt idx="42">
                  <c:v>4.5</c:v>
                </c:pt>
                <c:pt idx="43">
                  <c:v>9.1999999999999993</c:v>
                </c:pt>
                <c:pt idx="44">
                  <c:v>7.8</c:v>
                </c:pt>
                <c:pt idx="45">
                  <c:v>8.6999999999999993</c:v>
                </c:pt>
                <c:pt idx="46">
                  <c:v>9.8000000000000007</c:v>
                </c:pt>
                <c:pt idx="47">
                  <c:v>7.3</c:v>
                </c:pt>
                <c:pt idx="48">
                  <c:v>6.4</c:v>
                </c:pt>
                <c:pt idx="49">
                  <c:v>7.8</c:v>
                </c:pt>
                <c:pt idx="50">
                  <c:v>9.6999999999999993</c:v>
                </c:pt>
                <c:pt idx="51">
                  <c:v>8</c:v>
                </c:pt>
                <c:pt idx="52">
                  <c:v>9.9</c:v>
                </c:pt>
                <c:pt idx="53">
                  <c:v>7.9</c:v>
                </c:pt>
                <c:pt idx="54">
                  <c:v>7.3</c:v>
                </c:pt>
                <c:pt idx="55">
                  <c:v>7</c:v>
                </c:pt>
                <c:pt idx="56">
                  <c:v>7.4</c:v>
                </c:pt>
                <c:pt idx="57">
                  <c:v>4</c:v>
                </c:pt>
                <c:pt idx="58">
                  <c:v>2.4</c:v>
                </c:pt>
                <c:pt idx="59">
                  <c:v>1.9</c:v>
                </c:pt>
                <c:pt idx="60">
                  <c:v>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82-4ECD-BE97-35CC3F02C392}"/>
            </c:ext>
          </c:extLst>
        </c:ser>
        <c:ser>
          <c:idx val="2"/>
          <c:order val="2"/>
          <c:tx>
            <c:strRef>
              <c:f>导出数据!$C$2</c:f>
              <c:strCache>
                <c:ptCount val="1"/>
                <c:pt idx="0">
                  <c:v>采矿业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60"/>
              <c:layout>
                <c:manualLayout>
                  <c:x val="-5.9520523905587847E-2"/>
                  <c:y val="-0.1070234011224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E82-4ECD-BE97-35CC3F02C3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导出数据!$A$3:$A$63</c:f>
              <c:numCache>
                <c:formatCode>yyyy\-m\-d</c:formatCode>
                <c:ptCount val="61"/>
                <c:pt idx="0">
                  <c:v>44651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42735</c:v>
                </c:pt>
                <c:pt idx="52">
                  <c:v>42704</c:v>
                </c:pt>
                <c:pt idx="53">
                  <c:v>42674</c:v>
                </c:pt>
                <c:pt idx="54">
                  <c:v>42643</c:v>
                </c:pt>
                <c:pt idx="55">
                  <c:v>42613</c:v>
                </c:pt>
                <c:pt idx="56">
                  <c:v>42582</c:v>
                </c:pt>
                <c:pt idx="57">
                  <c:v>42551</c:v>
                </c:pt>
                <c:pt idx="58">
                  <c:v>42521</c:v>
                </c:pt>
                <c:pt idx="59">
                  <c:v>42490</c:v>
                </c:pt>
                <c:pt idx="60">
                  <c:v>42460</c:v>
                </c:pt>
              </c:numCache>
            </c:numRef>
          </c:cat>
          <c:val>
            <c:numRef>
              <c:f>导出数据!$C$3:$C$63</c:f>
              <c:numCache>
                <c:formatCode>General</c:formatCode>
                <c:ptCount val="61"/>
                <c:pt idx="0">
                  <c:v>12.2</c:v>
                </c:pt>
                <c:pt idx="1">
                  <c:v>7.3</c:v>
                </c:pt>
                <c:pt idx="2">
                  <c:v>6.2</c:v>
                </c:pt>
                <c:pt idx="3">
                  <c:v>6</c:v>
                </c:pt>
                <c:pt idx="4">
                  <c:v>3.2</c:v>
                </c:pt>
                <c:pt idx="5">
                  <c:v>2.5</c:v>
                </c:pt>
                <c:pt idx="6">
                  <c:v>0.6</c:v>
                </c:pt>
                <c:pt idx="7">
                  <c:v>0.7</c:v>
                </c:pt>
                <c:pt idx="8">
                  <c:v>3.2</c:v>
                </c:pt>
                <c:pt idx="9">
                  <c:v>3.2</c:v>
                </c:pt>
                <c:pt idx="10">
                  <c:v>2.9</c:v>
                </c:pt>
                <c:pt idx="11">
                  <c:v>4.9000000000000004</c:v>
                </c:pt>
                <c:pt idx="12">
                  <c:v>2</c:v>
                </c:pt>
                <c:pt idx="13">
                  <c:v>3.5</c:v>
                </c:pt>
                <c:pt idx="14">
                  <c:v>2.2000000000000002</c:v>
                </c:pt>
                <c:pt idx="15">
                  <c:v>1.6</c:v>
                </c:pt>
                <c:pt idx="16">
                  <c:v>-2.6</c:v>
                </c:pt>
                <c:pt idx="17">
                  <c:v>1.7</c:v>
                </c:pt>
                <c:pt idx="18">
                  <c:v>1.1000000000000001</c:v>
                </c:pt>
                <c:pt idx="19">
                  <c:v>0.3</c:v>
                </c:pt>
                <c:pt idx="20">
                  <c:v>4.2</c:v>
                </c:pt>
                <c:pt idx="21">
                  <c:v>5.6</c:v>
                </c:pt>
                <c:pt idx="22">
                  <c:v>5.7</c:v>
                </c:pt>
                <c:pt idx="23">
                  <c:v>3.9</c:v>
                </c:pt>
                <c:pt idx="24">
                  <c:v>8.1</c:v>
                </c:pt>
                <c:pt idx="25">
                  <c:v>3.7</c:v>
                </c:pt>
                <c:pt idx="26">
                  <c:v>6.6</c:v>
                </c:pt>
                <c:pt idx="27">
                  <c:v>7.3</c:v>
                </c:pt>
                <c:pt idx="28">
                  <c:v>3.9</c:v>
                </c:pt>
                <c:pt idx="29">
                  <c:v>2.9</c:v>
                </c:pt>
                <c:pt idx="30">
                  <c:v>4.5999999999999996</c:v>
                </c:pt>
                <c:pt idx="31">
                  <c:v>3.6</c:v>
                </c:pt>
                <c:pt idx="32">
                  <c:v>2.2999999999999998</c:v>
                </c:pt>
                <c:pt idx="33">
                  <c:v>3.8</c:v>
                </c:pt>
                <c:pt idx="34">
                  <c:v>2.2000000000000002</c:v>
                </c:pt>
                <c:pt idx="35">
                  <c:v>2</c:v>
                </c:pt>
                <c:pt idx="36">
                  <c:v>1.3</c:v>
                </c:pt>
                <c:pt idx="37">
                  <c:v>2.7</c:v>
                </c:pt>
                <c:pt idx="38">
                  <c:v>3</c:v>
                </c:pt>
                <c:pt idx="39">
                  <c:v>-0.2</c:v>
                </c:pt>
                <c:pt idx="40">
                  <c:v>-1.1000000000000001</c:v>
                </c:pt>
                <c:pt idx="41">
                  <c:v>-0.9</c:v>
                </c:pt>
                <c:pt idx="42">
                  <c:v>-1.7</c:v>
                </c:pt>
                <c:pt idx="43">
                  <c:v>-1.3</c:v>
                </c:pt>
                <c:pt idx="44">
                  <c:v>-3.8</c:v>
                </c:pt>
                <c:pt idx="45">
                  <c:v>-3.4</c:v>
                </c:pt>
                <c:pt idx="46">
                  <c:v>-1.3</c:v>
                </c:pt>
                <c:pt idx="47">
                  <c:v>-0.1</c:v>
                </c:pt>
                <c:pt idx="48">
                  <c:v>0.5</c:v>
                </c:pt>
                <c:pt idx="49">
                  <c:v>-0.4</c:v>
                </c:pt>
                <c:pt idx="50">
                  <c:v>-0.8</c:v>
                </c:pt>
                <c:pt idx="51">
                  <c:v>-2.5</c:v>
                </c:pt>
                <c:pt idx="52">
                  <c:v>-2.9</c:v>
                </c:pt>
                <c:pt idx="53">
                  <c:v>-2.2000000000000002</c:v>
                </c:pt>
                <c:pt idx="54">
                  <c:v>0.1</c:v>
                </c:pt>
                <c:pt idx="55">
                  <c:v>-1.3</c:v>
                </c:pt>
                <c:pt idx="56">
                  <c:v>-3.1</c:v>
                </c:pt>
                <c:pt idx="57">
                  <c:v>-2.4</c:v>
                </c:pt>
                <c:pt idx="58">
                  <c:v>-2.2999999999999998</c:v>
                </c:pt>
                <c:pt idx="59">
                  <c:v>0.1</c:v>
                </c:pt>
                <c:pt idx="60">
                  <c:v>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82-4ECD-BE97-35CC3F02C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7333456"/>
        <c:axId val="1507337200"/>
      </c:lineChart>
      <c:dateAx>
        <c:axId val="1507333456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07337200"/>
        <c:crosses val="autoZero"/>
        <c:auto val="1"/>
        <c:lblOffset val="100"/>
        <c:baseTimeUnit val="months"/>
      </c:dateAx>
      <c:valAx>
        <c:axId val="150733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0733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汽车制造业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导出数据!$A$3:$A$63</c:f>
              <c:numCache>
                <c:formatCode>yyyy\-m\-d</c:formatCode>
                <c:ptCount val="61"/>
                <c:pt idx="0">
                  <c:v>44651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42735</c:v>
                </c:pt>
                <c:pt idx="52">
                  <c:v>42704</c:v>
                </c:pt>
                <c:pt idx="53">
                  <c:v>42674</c:v>
                </c:pt>
                <c:pt idx="54">
                  <c:v>42643</c:v>
                </c:pt>
                <c:pt idx="55">
                  <c:v>42613</c:v>
                </c:pt>
                <c:pt idx="56">
                  <c:v>42582</c:v>
                </c:pt>
                <c:pt idx="57">
                  <c:v>42551</c:v>
                </c:pt>
                <c:pt idx="58">
                  <c:v>42521</c:v>
                </c:pt>
                <c:pt idx="59">
                  <c:v>42490</c:v>
                </c:pt>
                <c:pt idx="60">
                  <c:v>42460</c:v>
                </c:pt>
              </c:numCache>
            </c:numRef>
          </c:cat>
          <c:val>
            <c:numRef>
              <c:f>导出数据!$B$3:$B$63</c:f>
              <c:numCache>
                <c:formatCode>General</c:formatCode>
                <c:ptCount val="61"/>
                <c:pt idx="0">
                  <c:v>-1</c:v>
                </c:pt>
                <c:pt idx="1">
                  <c:v>2.8</c:v>
                </c:pt>
                <c:pt idx="2">
                  <c:v>-4.7</c:v>
                </c:pt>
                <c:pt idx="3">
                  <c:v>-7.9</c:v>
                </c:pt>
                <c:pt idx="4">
                  <c:v>-8.1999999999999993</c:v>
                </c:pt>
                <c:pt idx="5">
                  <c:v>-12.6</c:v>
                </c:pt>
                <c:pt idx="6">
                  <c:v>-8.5</c:v>
                </c:pt>
                <c:pt idx="7">
                  <c:v>-4.3</c:v>
                </c:pt>
                <c:pt idx="8">
                  <c:v>0.5</c:v>
                </c:pt>
                <c:pt idx="9">
                  <c:v>7.7</c:v>
                </c:pt>
                <c:pt idx="10">
                  <c:v>40.4</c:v>
                </c:pt>
                <c:pt idx="11">
                  <c:v>9.6999999999999993</c:v>
                </c:pt>
                <c:pt idx="12">
                  <c:v>11.1</c:v>
                </c:pt>
                <c:pt idx="13">
                  <c:v>14.7</c:v>
                </c:pt>
                <c:pt idx="14">
                  <c:v>16.399999999999999</c:v>
                </c:pt>
                <c:pt idx="15">
                  <c:v>14.8</c:v>
                </c:pt>
                <c:pt idx="16">
                  <c:v>21.6</c:v>
                </c:pt>
                <c:pt idx="17">
                  <c:v>13.4</c:v>
                </c:pt>
                <c:pt idx="18">
                  <c:v>12.2</c:v>
                </c:pt>
                <c:pt idx="19">
                  <c:v>5.8</c:v>
                </c:pt>
                <c:pt idx="20">
                  <c:v>-22.4</c:v>
                </c:pt>
                <c:pt idx="21">
                  <c:v>10.4</c:v>
                </c:pt>
                <c:pt idx="22">
                  <c:v>7.7</c:v>
                </c:pt>
                <c:pt idx="23">
                  <c:v>4.9000000000000004</c:v>
                </c:pt>
                <c:pt idx="24">
                  <c:v>0.5</c:v>
                </c:pt>
                <c:pt idx="25">
                  <c:v>4.3</c:v>
                </c:pt>
                <c:pt idx="26">
                  <c:v>-4.4000000000000004</c:v>
                </c:pt>
                <c:pt idx="27">
                  <c:v>-2.5</c:v>
                </c:pt>
                <c:pt idx="28">
                  <c:v>-4.7</c:v>
                </c:pt>
                <c:pt idx="29">
                  <c:v>-1.1000000000000001</c:v>
                </c:pt>
                <c:pt idx="30">
                  <c:v>2.6</c:v>
                </c:pt>
                <c:pt idx="31">
                  <c:v>-4.0999999999999996</c:v>
                </c:pt>
                <c:pt idx="32">
                  <c:v>-3.2</c:v>
                </c:pt>
                <c:pt idx="33">
                  <c:v>-0.7</c:v>
                </c:pt>
                <c:pt idx="34">
                  <c:v>0.7</c:v>
                </c:pt>
                <c:pt idx="35">
                  <c:v>1.9</c:v>
                </c:pt>
                <c:pt idx="36">
                  <c:v>6.3</c:v>
                </c:pt>
                <c:pt idx="37">
                  <c:v>14</c:v>
                </c:pt>
                <c:pt idx="38">
                  <c:v>13.2</c:v>
                </c:pt>
                <c:pt idx="39">
                  <c:v>11.9</c:v>
                </c:pt>
                <c:pt idx="40">
                  <c:v>9.5</c:v>
                </c:pt>
                <c:pt idx="41">
                  <c:v>9.6</c:v>
                </c:pt>
                <c:pt idx="42">
                  <c:v>9.4</c:v>
                </c:pt>
                <c:pt idx="43">
                  <c:v>11</c:v>
                </c:pt>
                <c:pt idx="44">
                  <c:v>13.7</c:v>
                </c:pt>
                <c:pt idx="45">
                  <c:v>14.5</c:v>
                </c:pt>
                <c:pt idx="46">
                  <c:v>11.8</c:v>
                </c:pt>
                <c:pt idx="47">
                  <c:v>13.1</c:v>
                </c:pt>
                <c:pt idx="48">
                  <c:v>10.3</c:v>
                </c:pt>
                <c:pt idx="49">
                  <c:v>9.1999999999999993</c:v>
                </c:pt>
                <c:pt idx="50">
                  <c:v>12.3</c:v>
                </c:pt>
                <c:pt idx="51">
                  <c:v>16.2</c:v>
                </c:pt>
                <c:pt idx="52">
                  <c:v>19.5</c:v>
                </c:pt>
                <c:pt idx="53">
                  <c:v>17.899999999999999</c:v>
                </c:pt>
                <c:pt idx="54">
                  <c:v>22.5</c:v>
                </c:pt>
                <c:pt idx="55">
                  <c:v>21.4</c:v>
                </c:pt>
                <c:pt idx="56">
                  <c:v>22.9</c:v>
                </c:pt>
                <c:pt idx="57">
                  <c:v>11.4</c:v>
                </c:pt>
                <c:pt idx="58">
                  <c:v>11.2</c:v>
                </c:pt>
                <c:pt idx="59">
                  <c:v>12.1</c:v>
                </c:pt>
                <c:pt idx="60">
                  <c:v>11.4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23-4997-9395-21D3A2330F5A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铁路、船舶、航空航天和其他运输设备制造业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导出数据!$A$3:$A$63</c:f>
              <c:numCache>
                <c:formatCode>yyyy\-m\-d</c:formatCode>
                <c:ptCount val="61"/>
                <c:pt idx="0">
                  <c:v>44651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42735</c:v>
                </c:pt>
                <c:pt idx="52">
                  <c:v>42704</c:v>
                </c:pt>
                <c:pt idx="53">
                  <c:v>42674</c:v>
                </c:pt>
                <c:pt idx="54">
                  <c:v>42643</c:v>
                </c:pt>
                <c:pt idx="55">
                  <c:v>42613</c:v>
                </c:pt>
                <c:pt idx="56">
                  <c:v>42582</c:v>
                </c:pt>
                <c:pt idx="57">
                  <c:v>42551</c:v>
                </c:pt>
                <c:pt idx="58">
                  <c:v>42521</c:v>
                </c:pt>
                <c:pt idx="59">
                  <c:v>42490</c:v>
                </c:pt>
                <c:pt idx="60">
                  <c:v>42460</c:v>
                </c:pt>
              </c:numCache>
            </c:numRef>
          </c:cat>
          <c:val>
            <c:numRef>
              <c:f>导出数据!$C$3:$C$63</c:f>
              <c:numCache>
                <c:formatCode>General</c:formatCode>
                <c:ptCount val="61"/>
                <c:pt idx="0">
                  <c:v>1.1000000000000001</c:v>
                </c:pt>
                <c:pt idx="1">
                  <c:v>-2</c:v>
                </c:pt>
                <c:pt idx="2">
                  <c:v>3.6</c:v>
                </c:pt>
                <c:pt idx="3">
                  <c:v>6.5</c:v>
                </c:pt>
                <c:pt idx="4">
                  <c:v>7.9</c:v>
                </c:pt>
                <c:pt idx="5">
                  <c:v>1.3</c:v>
                </c:pt>
                <c:pt idx="6">
                  <c:v>4.5999999999999996</c:v>
                </c:pt>
                <c:pt idx="7">
                  <c:v>6.8</c:v>
                </c:pt>
                <c:pt idx="8">
                  <c:v>7.5</c:v>
                </c:pt>
                <c:pt idx="9">
                  <c:v>7.7</c:v>
                </c:pt>
                <c:pt idx="10">
                  <c:v>9.8000000000000007</c:v>
                </c:pt>
                <c:pt idx="11">
                  <c:v>8.6999999999999993</c:v>
                </c:pt>
                <c:pt idx="12">
                  <c:v>2.6</c:v>
                </c:pt>
                <c:pt idx="13">
                  <c:v>-0.7</c:v>
                </c:pt>
                <c:pt idx="14">
                  <c:v>3.9</c:v>
                </c:pt>
                <c:pt idx="15">
                  <c:v>-0.3</c:v>
                </c:pt>
                <c:pt idx="16">
                  <c:v>-1.4</c:v>
                </c:pt>
                <c:pt idx="17">
                  <c:v>-1.2</c:v>
                </c:pt>
                <c:pt idx="18">
                  <c:v>2.5</c:v>
                </c:pt>
                <c:pt idx="19">
                  <c:v>5.7</c:v>
                </c:pt>
                <c:pt idx="20">
                  <c:v>0.5</c:v>
                </c:pt>
                <c:pt idx="21">
                  <c:v>-6.8</c:v>
                </c:pt>
                <c:pt idx="22">
                  <c:v>0.1</c:v>
                </c:pt>
                <c:pt idx="23">
                  <c:v>3</c:v>
                </c:pt>
                <c:pt idx="24">
                  <c:v>4.7</c:v>
                </c:pt>
                <c:pt idx="25">
                  <c:v>7.8</c:v>
                </c:pt>
                <c:pt idx="26">
                  <c:v>15.7</c:v>
                </c:pt>
                <c:pt idx="27">
                  <c:v>14.5</c:v>
                </c:pt>
                <c:pt idx="28">
                  <c:v>8.3000000000000007</c:v>
                </c:pt>
                <c:pt idx="29">
                  <c:v>5.8</c:v>
                </c:pt>
                <c:pt idx="30">
                  <c:v>13.6</c:v>
                </c:pt>
                <c:pt idx="31">
                  <c:v>13.8</c:v>
                </c:pt>
                <c:pt idx="32">
                  <c:v>12.7</c:v>
                </c:pt>
                <c:pt idx="33">
                  <c:v>5</c:v>
                </c:pt>
                <c:pt idx="34">
                  <c:v>2.4</c:v>
                </c:pt>
                <c:pt idx="35">
                  <c:v>-0.5</c:v>
                </c:pt>
                <c:pt idx="36">
                  <c:v>-1.9</c:v>
                </c:pt>
                <c:pt idx="37">
                  <c:v>0.7</c:v>
                </c:pt>
                <c:pt idx="38">
                  <c:v>2.5</c:v>
                </c:pt>
                <c:pt idx="39">
                  <c:v>2.9</c:v>
                </c:pt>
                <c:pt idx="40">
                  <c:v>4.2</c:v>
                </c:pt>
                <c:pt idx="41">
                  <c:v>9.1</c:v>
                </c:pt>
                <c:pt idx="42">
                  <c:v>8.1</c:v>
                </c:pt>
                <c:pt idx="43">
                  <c:v>7.4</c:v>
                </c:pt>
                <c:pt idx="44">
                  <c:v>7.2</c:v>
                </c:pt>
                <c:pt idx="45">
                  <c:v>5.3</c:v>
                </c:pt>
                <c:pt idx="46">
                  <c:v>3.3</c:v>
                </c:pt>
                <c:pt idx="47">
                  <c:v>4.5999999999999996</c:v>
                </c:pt>
                <c:pt idx="48">
                  <c:v>6.1</c:v>
                </c:pt>
                <c:pt idx="49">
                  <c:v>7.3</c:v>
                </c:pt>
                <c:pt idx="50">
                  <c:v>5.4</c:v>
                </c:pt>
                <c:pt idx="51">
                  <c:v>-1.9</c:v>
                </c:pt>
                <c:pt idx="52">
                  <c:v>1.1000000000000001</c:v>
                </c:pt>
                <c:pt idx="53">
                  <c:v>2.4</c:v>
                </c:pt>
                <c:pt idx="54">
                  <c:v>3.9</c:v>
                </c:pt>
                <c:pt idx="55">
                  <c:v>4</c:v>
                </c:pt>
                <c:pt idx="56">
                  <c:v>3.2</c:v>
                </c:pt>
                <c:pt idx="57">
                  <c:v>4.0999999999999996</c:v>
                </c:pt>
                <c:pt idx="58">
                  <c:v>5.5</c:v>
                </c:pt>
                <c:pt idx="59">
                  <c:v>3.6</c:v>
                </c:pt>
                <c:pt idx="60">
                  <c:v>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23-4997-9395-21D3A2330F5A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通用设备制造业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导出数据!$A$3:$A$63</c:f>
              <c:numCache>
                <c:formatCode>yyyy\-m\-d</c:formatCode>
                <c:ptCount val="61"/>
                <c:pt idx="0">
                  <c:v>44651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42735</c:v>
                </c:pt>
                <c:pt idx="52">
                  <c:v>42704</c:v>
                </c:pt>
                <c:pt idx="53">
                  <c:v>42674</c:v>
                </c:pt>
                <c:pt idx="54">
                  <c:v>42643</c:v>
                </c:pt>
                <c:pt idx="55">
                  <c:v>42613</c:v>
                </c:pt>
                <c:pt idx="56">
                  <c:v>42582</c:v>
                </c:pt>
                <c:pt idx="57">
                  <c:v>42551</c:v>
                </c:pt>
                <c:pt idx="58">
                  <c:v>42521</c:v>
                </c:pt>
                <c:pt idx="59">
                  <c:v>42490</c:v>
                </c:pt>
                <c:pt idx="60">
                  <c:v>42460</c:v>
                </c:pt>
              </c:numCache>
            </c:numRef>
          </c:cat>
          <c:val>
            <c:numRef>
              <c:f>导出数据!$D$3:$D$63</c:f>
              <c:numCache>
                <c:formatCode>General</c:formatCode>
                <c:ptCount val="61"/>
                <c:pt idx="0">
                  <c:v>-0.7</c:v>
                </c:pt>
                <c:pt idx="1">
                  <c:v>1.5</c:v>
                </c:pt>
                <c:pt idx="2">
                  <c:v>2.8</c:v>
                </c:pt>
                <c:pt idx="3">
                  <c:v>1</c:v>
                </c:pt>
                <c:pt idx="4">
                  <c:v>3</c:v>
                </c:pt>
                <c:pt idx="5">
                  <c:v>6.7</c:v>
                </c:pt>
                <c:pt idx="6">
                  <c:v>7.6</c:v>
                </c:pt>
                <c:pt idx="7">
                  <c:v>13.9</c:v>
                </c:pt>
                <c:pt idx="8">
                  <c:v>13.8</c:v>
                </c:pt>
                <c:pt idx="9">
                  <c:v>14.9</c:v>
                </c:pt>
                <c:pt idx="10">
                  <c:v>20.2</c:v>
                </c:pt>
                <c:pt idx="11">
                  <c:v>11.1</c:v>
                </c:pt>
                <c:pt idx="12">
                  <c:v>10.199999999999999</c:v>
                </c:pt>
                <c:pt idx="13">
                  <c:v>13.1</c:v>
                </c:pt>
                <c:pt idx="14">
                  <c:v>12.5</c:v>
                </c:pt>
                <c:pt idx="15">
                  <c:v>10.9</c:v>
                </c:pt>
                <c:pt idx="16">
                  <c:v>9.6</c:v>
                </c:pt>
                <c:pt idx="17">
                  <c:v>7.4</c:v>
                </c:pt>
                <c:pt idx="18">
                  <c:v>7.3</c:v>
                </c:pt>
                <c:pt idx="19">
                  <c:v>7.5</c:v>
                </c:pt>
                <c:pt idx="20">
                  <c:v>-5.4</c:v>
                </c:pt>
                <c:pt idx="21">
                  <c:v>4.9000000000000004</c:v>
                </c:pt>
                <c:pt idx="22">
                  <c:v>6.2</c:v>
                </c:pt>
                <c:pt idx="23">
                  <c:v>3.1</c:v>
                </c:pt>
                <c:pt idx="24">
                  <c:v>3.5</c:v>
                </c:pt>
                <c:pt idx="25">
                  <c:v>0</c:v>
                </c:pt>
                <c:pt idx="26">
                  <c:v>0.7</c:v>
                </c:pt>
                <c:pt idx="27">
                  <c:v>2.6</c:v>
                </c:pt>
                <c:pt idx="28">
                  <c:v>2.5</c:v>
                </c:pt>
                <c:pt idx="29">
                  <c:v>2</c:v>
                </c:pt>
                <c:pt idx="30">
                  <c:v>14.1</c:v>
                </c:pt>
                <c:pt idx="31">
                  <c:v>6.5</c:v>
                </c:pt>
                <c:pt idx="32">
                  <c:v>6.7</c:v>
                </c:pt>
                <c:pt idx="33">
                  <c:v>6.8</c:v>
                </c:pt>
                <c:pt idx="34">
                  <c:v>6.1</c:v>
                </c:pt>
                <c:pt idx="35">
                  <c:v>5.9</c:v>
                </c:pt>
                <c:pt idx="36">
                  <c:v>6.9</c:v>
                </c:pt>
                <c:pt idx="37">
                  <c:v>6.8</c:v>
                </c:pt>
                <c:pt idx="38">
                  <c:v>6.6</c:v>
                </c:pt>
                <c:pt idx="39">
                  <c:v>9.6999999999999993</c:v>
                </c:pt>
                <c:pt idx="40">
                  <c:v>6.8</c:v>
                </c:pt>
                <c:pt idx="41">
                  <c:v>8.5</c:v>
                </c:pt>
                <c:pt idx="42">
                  <c:v>8.9</c:v>
                </c:pt>
                <c:pt idx="43">
                  <c:v>9.6</c:v>
                </c:pt>
                <c:pt idx="44">
                  <c:v>10.6</c:v>
                </c:pt>
                <c:pt idx="45">
                  <c:v>10.7</c:v>
                </c:pt>
                <c:pt idx="46">
                  <c:v>11.5</c:v>
                </c:pt>
                <c:pt idx="47">
                  <c:v>12.3</c:v>
                </c:pt>
                <c:pt idx="48">
                  <c:v>11.5</c:v>
                </c:pt>
                <c:pt idx="49">
                  <c:v>10.8</c:v>
                </c:pt>
                <c:pt idx="50">
                  <c:v>10.6</c:v>
                </c:pt>
                <c:pt idx="51">
                  <c:v>8.4</c:v>
                </c:pt>
                <c:pt idx="52">
                  <c:v>8.6</c:v>
                </c:pt>
                <c:pt idx="53">
                  <c:v>8.1999999999999993</c:v>
                </c:pt>
                <c:pt idx="54">
                  <c:v>7</c:v>
                </c:pt>
                <c:pt idx="55">
                  <c:v>5.7</c:v>
                </c:pt>
                <c:pt idx="56">
                  <c:v>3.6</c:v>
                </c:pt>
                <c:pt idx="57">
                  <c:v>4.9000000000000004</c:v>
                </c:pt>
                <c:pt idx="58">
                  <c:v>4.2</c:v>
                </c:pt>
                <c:pt idx="59">
                  <c:v>3.8</c:v>
                </c:pt>
                <c:pt idx="6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23-4997-9395-21D3A2330F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6385792"/>
        <c:axId val="1526369984"/>
      </c:lineChart>
      <c:dateAx>
        <c:axId val="1526385792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6369984"/>
        <c:crosses val="autoZero"/>
        <c:auto val="1"/>
        <c:lblOffset val="100"/>
        <c:baseTimeUnit val="months"/>
      </c:dateAx>
      <c:valAx>
        <c:axId val="152636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2638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基础设施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7"/>
              <c:layout>
                <c:manualLayout>
                  <c:x val="-3.0089327691584389E-2"/>
                  <c:y val="-3.6281179138322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693-4E60-955B-C6AFE14413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导出数据!$A$3:$A$70</c:f>
              <c:numCache>
                <c:formatCode>yyyy\-m\-d</c:formatCode>
                <c:ptCount val="68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</c:numCache>
            </c:numRef>
          </c:cat>
          <c:val>
            <c:numRef>
              <c:f>导出数据!$B$3:$B$70</c:f>
              <c:numCache>
                <c:formatCode>General</c:formatCode>
                <c:ptCount val="68"/>
                <c:pt idx="0">
                  <c:v>8.5</c:v>
                </c:pt>
                <c:pt idx="1">
                  <c:v>8.1</c:v>
                </c:pt>
                <c:pt idx="2">
                  <c:v>0.4</c:v>
                </c:pt>
                <c:pt idx="3">
                  <c:v>0.5</c:v>
                </c:pt>
                <c:pt idx="4">
                  <c:v>1</c:v>
                </c:pt>
                <c:pt idx="5">
                  <c:v>1.5</c:v>
                </c:pt>
                <c:pt idx="6">
                  <c:v>2.9</c:v>
                </c:pt>
                <c:pt idx="7">
                  <c:v>4.5999999999999996</c:v>
                </c:pt>
                <c:pt idx="8">
                  <c:v>7.8</c:v>
                </c:pt>
                <c:pt idx="9">
                  <c:v>11.8</c:v>
                </c:pt>
                <c:pt idx="10">
                  <c:v>18.399999999999999</c:v>
                </c:pt>
                <c:pt idx="11">
                  <c:v>29.7</c:v>
                </c:pt>
                <c:pt idx="12">
                  <c:v>36.6</c:v>
                </c:pt>
                <c:pt idx="13">
                  <c:v>0.9</c:v>
                </c:pt>
                <c:pt idx="14">
                  <c:v>1</c:v>
                </c:pt>
                <c:pt idx="15">
                  <c:v>0.7</c:v>
                </c:pt>
                <c:pt idx="16">
                  <c:v>0.2</c:v>
                </c:pt>
                <c:pt idx="17">
                  <c:v>-0.3</c:v>
                </c:pt>
                <c:pt idx="18">
                  <c:v>-1</c:v>
                </c:pt>
                <c:pt idx="19">
                  <c:v>-2.7</c:v>
                </c:pt>
                <c:pt idx="20">
                  <c:v>-6.3</c:v>
                </c:pt>
                <c:pt idx="21">
                  <c:v>-11.8</c:v>
                </c:pt>
                <c:pt idx="22">
                  <c:v>-19.7</c:v>
                </c:pt>
                <c:pt idx="23">
                  <c:v>-30.3</c:v>
                </c:pt>
                <c:pt idx="24">
                  <c:v>3.8</c:v>
                </c:pt>
                <c:pt idx="25">
                  <c:v>4</c:v>
                </c:pt>
                <c:pt idx="26">
                  <c:v>4.2</c:v>
                </c:pt>
                <c:pt idx="27">
                  <c:v>4.5</c:v>
                </c:pt>
                <c:pt idx="28">
                  <c:v>4.2</c:v>
                </c:pt>
                <c:pt idx="29">
                  <c:v>3.8</c:v>
                </c:pt>
                <c:pt idx="30">
                  <c:v>4.0999999999999996</c:v>
                </c:pt>
                <c:pt idx="31">
                  <c:v>4</c:v>
                </c:pt>
                <c:pt idx="32">
                  <c:v>4.4000000000000004</c:v>
                </c:pt>
                <c:pt idx="33">
                  <c:v>4.4000000000000004</c:v>
                </c:pt>
                <c:pt idx="34">
                  <c:v>4.3</c:v>
                </c:pt>
                <c:pt idx="35">
                  <c:v>3.8</c:v>
                </c:pt>
                <c:pt idx="36">
                  <c:v>3.7</c:v>
                </c:pt>
                <c:pt idx="37">
                  <c:v>3.7</c:v>
                </c:pt>
                <c:pt idx="38">
                  <c:v>3.3</c:v>
                </c:pt>
                <c:pt idx="39">
                  <c:v>4.2</c:v>
                </c:pt>
                <c:pt idx="40">
                  <c:v>5.7</c:v>
                </c:pt>
                <c:pt idx="41">
                  <c:v>7.3</c:v>
                </c:pt>
                <c:pt idx="42">
                  <c:v>9.4</c:v>
                </c:pt>
                <c:pt idx="43">
                  <c:v>12.4</c:v>
                </c:pt>
                <c:pt idx="44">
                  <c:v>13</c:v>
                </c:pt>
                <c:pt idx="45">
                  <c:v>16.100000000000001</c:v>
                </c:pt>
                <c:pt idx="46">
                  <c:v>19</c:v>
                </c:pt>
                <c:pt idx="47">
                  <c:v>20.100000000000001</c:v>
                </c:pt>
                <c:pt idx="48">
                  <c:v>19.600000000000001</c:v>
                </c:pt>
                <c:pt idx="49">
                  <c:v>19.8</c:v>
                </c:pt>
                <c:pt idx="50">
                  <c:v>19.8</c:v>
                </c:pt>
                <c:pt idx="51">
                  <c:v>20.9</c:v>
                </c:pt>
                <c:pt idx="52">
                  <c:v>21.1</c:v>
                </c:pt>
                <c:pt idx="53">
                  <c:v>20.9</c:v>
                </c:pt>
                <c:pt idx="54">
                  <c:v>23.3</c:v>
                </c:pt>
                <c:pt idx="55">
                  <c:v>23.5</c:v>
                </c:pt>
                <c:pt idx="56">
                  <c:v>27.3</c:v>
                </c:pt>
                <c:pt idx="57">
                  <c:v>17.399999999999999</c:v>
                </c:pt>
                <c:pt idx="58">
                  <c:v>18.899999999999999</c:v>
                </c:pt>
                <c:pt idx="59">
                  <c:v>19.399999999999999</c:v>
                </c:pt>
                <c:pt idx="60">
                  <c:v>19.399999999999999</c:v>
                </c:pt>
                <c:pt idx="61">
                  <c:v>19.7</c:v>
                </c:pt>
                <c:pt idx="62">
                  <c:v>19.600000000000001</c:v>
                </c:pt>
                <c:pt idx="63">
                  <c:v>20.9</c:v>
                </c:pt>
                <c:pt idx="64">
                  <c:v>20</c:v>
                </c:pt>
                <c:pt idx="65">
                  <c:v>19</c:v>
                </c:pt>
                <c:pt idx="66">
                  <c:v>19.600000000000001</c:v>
                </c:pt>
                <c:pt idx="67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93-4E60-955B-C6AFE1441395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房地产开发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7"/>
              <c:layout>
                <c:manualLayout>
                  <c:x val="-4.8895157498824775E-2"/>
                  <c:y val="8.1632653061224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693-4E60-955B-C6AFE14413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导出数据!$A$3:$A$70</c:f>
              <c:numCache>
                <c:formatCode>yyyy\-m\-d</c:formatCode>
                <c:ptCount val="68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</c:numCache>
            </c:numRef>
          </c:cat>
          <c:val>
            <c:numRef>
              <c:f>导出数据!$C$3:$C$70</c:f>
              <c:numCache>
                <c:formatCode>General</c:formatCode>
                <c:ptCount val="68"/>
                <c:pt idx="0">
                  <c:v>0.7</c:v>
                </c:pt>
                <c:pt idx="1">
                  <c:v>3.7</c:v>
                </c:pt>
                <c:pt idx="2">
                  <c:v>4.4000000000000004</c:v>
                </c:pt>
                <c:pt idx="3">
                  <c:v>6</c:v>
                </c:pt>
                <c:pt idx="4">
                  <c:v>7.2</c:v>
                </c:pt>
                <c:pt idx="5">
                  <c:v>8.8000000000000007</c:v>
                </c:pt>
                <c:pt idx="6">
                  <c:v>10.9</c:v>
                </c:pt>
                <c:pt idx="7">
                  <c:v>12.7</c:v>
                </c:pt>
                <c:pt idx="8">
                  <c:v>15</c:v>
                </c:pt>
                <c:pt idx="9">
                  <c:v>18.3</c:v>
                </c:pt>
                <c:pt idx="10">
                  <c:v>21.6</c:v>
                </c:pt>
                <c:pt idx="11">
                  <c:v>25.6</c:v>
                </c:pt>
                <c:pt idx="12">
                  <c:v>38.299999999999997</c:v>
                </c:pt>
                <c:pt idx="13">
                  <c:v>7</c:v>
                </c:pt>
                <c:pt idx="14">
                  <c:v>6.8</c:v>
                </c:pt>
                <c:pt idx="15">
                  <c:v>6.3</c:v>
                </c:pt>
                <c:pt idx="16">
                  <c:v>5.6</c:v>
                </c:pt>
                <c:pt idx="17">
                  <c:v>4.5999999999999996</c:v>
                </c:pt>
                <c:pt idx="18">
                  <c:v>3.4</c:v>
                </c:pt>
                <c:pt idx="19">
                  <c:v>1.9</c:v>
                </c:pt>
                <c:pt idx="20">
                  <c:v>-0.3</c:v>
                </c:pt>
                <c:pt idx="21">
                  <c:v>-3.3</c:v>
                </c:pt>
                <c:pt idx="22">
                  <c:v>-7.7</c:v>
                </c:pt>
                <c:pt idx="23">
                  <c:v>-16.3</c:v>
                </c:pt>
                <c:pt idx="24">
                  <c:v>9.9</c:v>
                </c:pt>
                <c:pt idx="25">
                  <c:v>10.199999999999999</c:v>
                </c:pt>
                <c:pt idx="26">
                  <c:v>10.3</c:v>
                </c:pt>
                <c:pt idx="27">
                  <c:v>10.5</c:v>
                </c:pt>
                <c:pt idx="28">
                  <c:v>10.5</c:v>
                </c:pt>
                <c:pt idx="29">
                  <c:v>10.6</c:v>
                </c:pt>
                <c:pt idx="30">
                  <c:v>10.9</c:v>
                </c:pt>
                <c:pt idx="31">
                  <c:v>11.2</c:v>
                </c:pt>
                <c:pt idx="32">
                  <c:v>11.9</c:v>
                </c:pt>
                <c:pt idx="33">
                  <c:v>11.8</c:v>
                </c:pt>
                <c:pt idx="34">
                  <c:v>11.6</c:v>
                </c:pt>
                <c:pt idx="35">
                  <c:v>9.5</c:v>
                </c:pt>
                <c:pt idx="36">
                  <c:v>9.6999999999999993</c:v>
                </c:pt>
                <c:pt idx="37">
                  <c:v>9.6999999999999993</c:v>
                </c:pt>
                <c:pt idx="38">
                  <c:v>9.9</c:v>
                </c:pt>
                <c:pt idx="39">
                  <c:v>10.1</c:v>
                </c:pt>
                <c:pt idx="40">
                  <c:v>10.199999999999999</c:v>
                </c:pt>
                <c:pt idx="41">
                  <c:v>9.6999999999999993</c:v>
                </c:pt>
                <c:pt idx="42">
                  <c:v>10.199999999999999</c:v>
                </c:pt>
                <c:pt idx="43">
                  <c:v>10.3</c:v>
                </c:pt>
                <c:pt idx="44">
                  <c:v>10.4</c:v>
                </c:pt>
                <c:pt idx="45">
                  <c:v>9.9</c:v>
                </c:pt>
                <c:pt idx="46">
                  <c:v>7</c:v>
                </c:pt>
                <c:pt idx="47">
                  <c:v>7.5</c:v>
                </c:pt>
                <c:pt idx="48">
                  <c:v>7.8</c:v>
                </c:pt>
                <c:pt idx="49">
                  <c:v>8.1</c:v>
                </c:pt>
                <c:pt idx="50">
                  <c:v>7.9</c:v>
                </c:pt>
                <c:pt idx="51">
                  <c:v>7.9</c:v>
                </c:pt>
                <c:pt idx="52">
                  <c:v>8.5</c:v>
                </c:pt>
                <c:pt idx="53">
                  <c:v>8.8000000000000007</c:v>
                </c:pt>
                <c:pt idx="54">
                  <c:v>9.3000000000000007</c:v>
                </c:pt>
                <c:pt idx="55">
                  <c:v>9.1</c:v>
                </c:pt>
                <c:pt idx="56">
                  <c:v>8.9</c:v>
                </c:pt>
                <c:pt idx="57">
                  <c:v>6.9</c:v>
                </c:pt>
                <c:pt idx="58">
                  <c:v>6.5</c:v>
                </c:pt>
                <c:pt idx="59">
                  <c:v>6.6</c:v>
                </c:pt>
                <c:pt idx="60">
                  <c:v>5.8</c:v>
                </c:pt>
                <c:pt idx="61">
                  <c:v>5.4</c:v>
                </c:pt>
                <c:pt idx="62">
                  <c:v>5.3</c:v>
                </c:pt>
                <c:pt idx="63">
                  <c:v>6.1</c:v>
                </c:pt>
                <c:pt idx="64">
                  <c:v>7</c:v>
                </c:pt>
                <c:pt idx="65">
                  <c:v>7.2</c:v>
                </c:pt>
                <c:pt idx="66">
                  <c:v>6.2</c:v>
                </c:pt>
                <c:pt idx="6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93-4E60-955B-C6AFE1441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2714688"/>
        <c:axId val="1362706784"/>
      </c:lineChart>
      <c:dateAx>
        <c:axId val="1362714688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62706784"/>
        <c:crosses val="autoZero"/>
        <c:auto val="1"/>
        <c:lblOffset val="100"/>
        <c:baseTimeUnit val="months"/>
      </c:dateAx>
      <c:valAx>
        <c:axId val="136270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6271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b="0"/>
            </a:pPr>
            <a:r>
              <a:rPr lang="zh-CN" b="0"/>
              <a:t>房屋新开工面积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房地产开发企业：房屋：新开工面积同比：中国（月）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Sheet1!$A$3:$A$44</c:f>
              <c:numCache>
                <c:formatCode>yyyy\-mm\-dd</c:formatCode>
                <c:ptCount val="42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</c:numCache>
            </c:numRef>
          </c:cat>
          <c:val>
            <c:numRef>
              <c:f>Sheet1!$B$3:$B$44</c:f>
            </c:numRef>
          </c:val>
          <c:smooth val="0"/>
          <c:extLst>
            <c:ext xmlns:c16="http://schemas.microsoft.com/office/drawing/2014/chart" uri="{C3380CC4-5D6E-409C-BE32-E72D297353CC}">
              <c16:uniqueId val="{00000000-013B-49ED-8D0A-061378893912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房地产开发企业：房屋：新开工面积累计同比：中国（月）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1"/>
              <c:layout>
                <c:manualLayout>
                  <c:x val="-0.10021786492374728"/>
                  <c:y val="5.6821539539346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C2F-4C4C-8851-73485466CE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Sheet1!$A$3:$A$44</c:f>
              <c:numCache>
                <c:formatCode>yyyy\-mm\-dd</c:formatCode>
                <c:ptCount val="42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</c:numCache>
            </c:numRef>
          </c:cat>
          <c:val>
            <c:numRef>
              <c:f>Sheet1!$C$3:$C$44</c:f>
              <c:numCache>
                <c:formatCode>General</c:formatCode>
                <c:ptCount val="42"/>
                <c:pt idx="0">
                  <c:v>-17.5</c:v>
                </c:pt>
                <c:pt idx="1">
                  <c:v>-12.2</c:v>
                </c:pt>
                <c:pt idx="2">
                  <c:v>-11.4</c:v>
                </c:pt>
                <c:pt idx="3">
                  <c:v>-9.1</c:v>
                </c:pt>
                <c:pt idx="4">
                  <c:v>-7.7</c:v>
                </c:pt>
                <c:pt idx="5">
                  <c:v>-4.5</c:v>
                </c:pt>
                <c:pt idx="6">
                  <c:v>-3.2</c:v>
                </c:pt>
                <c:pt idx="7">
                  <c:v>-0.9</c:v>
                </c:pt>
                <c:pt idx="8">
                  <c:v>3.8</c:v>
                </c:pt>
                <c:pt idx="9">
                  <c:v>6.9</c:v>
                </c:pt>
                <c:pt idx="10">
                  <c:v>12.8</c:v>
                </c:pt>
                <c:pt idx="11">
                  <c:v>28.2</c:v>
                </c:pt>
                <c:pt idx="12">
                  <c:v>64.3</c:v>
                </c:pt>
                <c:pt idx="13">
                  <c:v>-1.2</c:v>
                </c:pt>
                <c:pt idx="14">
                  <c:v>-2</c:v>
                </c:pt>
                <c:pt idx="15">
                  <c:v>-2.6</c:v>
                </c:pt>
                <c:pt idx="16">
                  <c:v>-3.4</c:v>
                </c:pt>
                <c:pt idx="17">
                  <c:v>-3.6</c:v>
                </c:pt>
                <c:pt idx="18">
                  <c:v>-4.5</c:v>
                </c:pt>
                <c:pt idx="19">
                  <c:v>-7.6</c:v>
                </c:pt>
                <c:pt idx="20">
                  <c:v>-12.8</c:v>
                </c:pt>
                <c:pt idx="21">
                  <c:v>-18.399999999999999</c:v>
                </c:pt>
                <c:pt idx="22">
                  <c:v>-27.2</c:v>
                </c:pt>
                <c:pt idx="23">
                  <c:v>-44.9</c:v>
                </c:pt>
                <c:pt idx="24">
                  <c:v>8.5</c:v>
                </c:pt>
                <c:pt idx="25">
                  <c:v>8.6</c:v>
                </c:pt>
                <c:pt idx="26">
                  <c:v>10</c:v>
                </c:pt>
                <c:pt idx="27">
                  <c:v>8.6</c:v>
                </c:pt>
                <c:pt idx="28">
                  <c:v>8.9</c:v>
                </c:pt>
                <c:pt idx="29">
                  <c:v>9.5</c:v>
                </c:pt>
                <c:pt idx="30">
                  <c:v>10.1</c:v>
                </c:pt>
                <c:pt idx="31">
                  <c:v>10.5</c:v>
                </c:pt>
                <c:pt idx="32">
                  <c:v>13.1</c:v>
                </c:pt>
                <c:pt idx="33">
                  <c:v>11.9</c:v>
                </c:pt>
                <c:pt idx="34">
                  <c:v>6</c:v>
                </c:pt>
                <c:pt idx="35">
                  <c:v>17.2</c:v>
                </c:pt>
                <c:pt idx="36">
                  <c:v>16.8</c:v>
                </c:pt>
                <c:pt idx="37">
                  <c:v>16.3</c:v>
                </c:pt>
                <c:pt idx="38">
                  <c:v>16.399999999999999</c:v>
                </c:pt>
                <c:pt idx="39">
                  <c:v>15.9</c:v>
                </c:pt>
                <c:pt idx="40">
                  <c:v>14.4</c:v>
                </c:pt>
                <c:pt idx="41">
                  <c:v>11.8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3B-49ED-8D0A-061378893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9036624"/>
        <c:axId val="1"/>
      </c:lineChart>
      <c:dateAx>
        <c:axId val="150903662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5090366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房屋：施工面积累计同比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20"/>
              <c:layout>
                <c:manualLayout>
                  <c:x val="-2.1525634790121036E-3"/>
                  <c:y val="-0.1467890045080666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fld id="{CCFD2B16-3EAB-4452-8728-72775B80CE7E}" type="VALUE">
                      <a:rPr lang="en-US" altLang="zh-CN" smtClean="0"/>
                      <a:pPr>
                        <a:defRPr sz="1400"/>
                      </a:pPr>
                      <a:t>[值]</a:t>
                    </a:fld>
                    <a:r>
                      <a:rPr lang="en-US" altLang="zh-CN" dirty="0" smtClean="0"/>
                      <a:t>.0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0900-4FE5-9094-FD11AF71E3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导出数据!$A$3:$A$245</c:f>
              <c:numCache>
                <c:formatCode>yyyy\-m\-d</c:formatCode>
                <c:ptCount val="221"/>
                <c:pt idx="0">
                  <c:v>44651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42735</c:v>
                </c:pt>
                <c:pt idx="52">
                  <c:v>42704</c:v>
                </c:pt>
                <c:pt idx="53">
                  <c:v>42674</c:v>
                </c:pt>
                <c:pt idx="54">
                  <c:v>42643</c:v>
                </c:pt>
                <c:pt idx="55">
                  <c:v>42613</c:v>
                </c:pt>
                <c:pt idx="56">
                  <c:v>42582</c:v>
                </c:pt>
                <c:pt idx="57">
                  <c:v>42551</c:v>
                </c:pt>
                <c:pt idx="58">
                  <c:v>42521</c:v>
                </c:pt>
                <c:pt idx="59">
                  <c:v>42490</c:v>
                </c:pt>
                <c:pt idx="60">
                  <c:v>42460</c:v>
                </c:pt>
                <c:pt idx="61">
                  <c:v>42369</c:v>
                </c:pt>
                <c:pt idx="62">
                  <c:v>42338</c:v>
                </c:pt>
                <c:pt idx="63">
                  <c:v>42308</c:v>
                </c:pt>
                <c:pt idx="64">
                  <c:v>42277</c:v>
                </c:pt>
                <c:pt idx="65">
                  <c:v>42247</c:v>
                </c:pt>
                <c:pt idx="66">
                  <c:v>42216</c:v>
                </c:pt>
                <c:pt idx="67">
                  <c:v>42185</c:v>
                </c:pt>
                <c:pt idx="68">
                  <c:v>42155</c:v>
                </c:pt>
                <c:pt idx="69">
                  <c:v>42124</c:v>
                </c:pt>
                <c:pt idx="70">
                  <c:v>42094</c:v>
                </c:pt>
                <c:pt idx="71">
                  <c:v>42004</c:v>
                </c:pt>
                <c:pt idx="72">
                  <c:v>41973</c:v>
                </c:pt>
                <c:pt idx="73">
                  <c:v>41943</c:v>
                </c:pt>
                <c:pt idx="74">
                  <c:v>41912</c:v>
                </c:pt>
                <c:pt idx="75">
                  <c:v>41882</c:v>
                </c:pt>
                <c:pt idx="76">
                  <c:v>41851</c:v>
                </c:pt>
                <c:pt idx="77">
                  <c:v>41820</c:v>
                </c:pt>
                <c:pt idx="78">
                  <c:v>41790</c:v>
                </c:pt>
                <c:pt idx="79">
                  <c:v>41759</c:v>
                </c:pt>
                <c:pt idx="80">
                  <c:v>41729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41274</c:v>
                </c:pt>
                <c:pt idx="92">
                  <c:v>41243</c:v>
                </c:pt>
                <c:pt idx="93">
                  <c:v>41213</c:v>
                </c:pt>
                <c:pt idx="94">
                  <c:v>41182</c:v>
                </c:pt>
                <c:pt idx="95">
                  <c:v>41152</c:v>
                </c:pt>
                <c:pt idx="96">
                  <c:v>41121</c:v>
                </c:pt>
                <c:pt idx="97">
                  <c:v>41090</c:v>
                </c:pt>
                <c:pt idx="98">
                  <c:v>41060</c:v>
                </c:pt>
                <c:pt idx="99">
                  <c:v>41029</c:v>
                </c:pt>
                <c:pt idx="100">
                  <c:v>40999</c:v>
                </c:pt>
                <c:pt idx="101">
                  <c:v>40908</c:v>
                </c:pt>
                <c:pt idx="102">
                  <c:v>40877</c:v>
                </c:pt>
                <c:pt idx="103">
                  <c:v>40847</c:v>
                </c:pt>
                <c:pt idx="104">
                  <c:v>40816</c:v>
                </c:pt>
                <c:pt idx="105">
                  <c:v>40786</c:v>
                </c:pt>
                <c:pt idx="106">
                  <c:v>40755</c:v>
                </c:pt>
                <c:pt idx="107">
                  <c:v>40724</c:v>
                </c:pt>
                <c:pt idx="108">
                  <c:v>40694</c:v>
                </c:pt>
                <c:pt idx="109">
                  <c:v>40663</c:v>
                </c:pt>
                <c:pt idx="110">
                  <c:v>40633</c:v>
                </c:pt>
                <c:pt idx="111">
                  <c:v>40543</c:v>
                </c:pt>
                <c:pt idx="112">
                  <c:v>40512</c:v>
                </c:pt>
                <c:pt idx="113">
                  <c:v>40482</c:v>
                </c:pt>
                <c:pt idx="114">
                  <c:v>40451</c:v>
                </c:pt>
                <c:pt idx="115">
                  <c:v>40421</c:v>
                </c:pt>
                <c:pt idx="116">
                  <c:v>40390</c:v>
                </c:pt>
                <c:pt idx="117">
                  <c:v>40359</c:v>
                </c:pt>
                <c:pt idx="118">
                  <c:v>40329</c:v>
                </c:pt>
                <c:pt idx="119">
                  <c:v>40298</c:v>
                </c:pt>
                <c:pt idx="120">
                  <c:v>40268</c:v>
                </c:pt>
                <c:pt idx="121">
                  <c:v>40178</c:v>
                </c:pt>
                <c:pt idx="122">
                  <c:v>40147</c:v>
                </c:pt>
                <c:pt idx="123">
                  <c:v>40117</c:v>
                </c:pt>
                <c:pt idx="124">
                  <c:v>40086</c:v>
                </c:pt>
                <c:pt idx="125">
                  <c:v>40056</c:v>
                </c:pt>
                <c:pt idx="126">
                  <c:v>40025</c:v>
                </c:pt>
                <c:pt idx="127">
                  <c:v>39994</c:v>
                </c:pt>
                <c:pt idx="128">
                  <c:v>39964</c:v>
                </c:pt>
                <c:pt idx="129">
                  <c:v>39933</c:v>
                </c:pt>
                <c:pt idx="130">
                  <c:v>39903</c:v>
                </c:pt>
                <c:pt idx="131">
                  <c:v>39813</c:v>
                </c:pt>
                <c:pt idx="132">
                  <c:v>39782</c:v>
                </c:pt>
                <c:pt idx="133">
                  <c:v>39752</c:v>
                </c:pt>
                <c:pt idx="134">
                  <c:v>39721</c:v>
                </c:pt>
                <c:pt idx="135">
                  <c:v>39691</c:v>
                </c:pt>
                <c:pt idx="136">
                  <c:v>39660</c:v>
                </c:pt>
                <c:pt idx="137">
                  <c:v>39629</c:v>
                </c:pt>
                <c:pt idx="138">
                  <c:v>39599</c:v>
                </c:pt>
                <c:pt idx="139">
                  <c:v>39568</c:v>
                </c:pt>
                <c:pt idx="140">
                  <c:v>39538</c:v>
                </c:pt>
                <c:pt idx="141">
                  <c:v>39447</c:v>
                </c:pt>
                <c:pt idx="142">
                  <c:v>39416</c:v>
                </c:pt>
                <c:pt idx="143">
                  <c:v>39386</c:v>
                </c:pt>
                <c:pt idx="144">
                  <c:v>39355</c:v>
                </c:pt>
                <c:pt idx="145">
                  <c:v>39325</c:v>
                </c:pt>
                <c:pt idx="146">
                  <c:v>39294</c:v>
                </c:pt>
                <c:pt idx="147">
                  <c:v>39263</c:v>
                </c:pt>
                <c:pt idx="148">
                  <c:v>39233</c:v>
                </c:pt>
                <c:pt idx="149">
                  <c:v>39202</c:v>
                </c:pt>
                <c:pt idx="150">
                  <c:v>39172</c:v>
                </c:pt>
                <c:pt idx="151">
                  <c:v>39082</c:v>
                </c:pt>
                <c:pt idx="152">
                  <c:v>39051</c:v>
                </c:pt>
                <c:pt idx="153">
                  <c:v>39021</c:v>
                </c:pt>
                <c:pt idx="154">
                  <c:v>38990</c:v>
                </c:pt>
                <c:pt idx="155">
                  <c:v>38960</c:v>
                </c:pt>
                <c:pt idx="156">
                  <c:v>38929</c:v>
                </c:pt>
                <c:pt idx="157">
                  <c:v>38898</c:v>
                </c:pt>
                <c:pt idx="158">
                  <c:v>38868</c:v>
                </c:pt>
                <c:pt idx="159">
                  <c:v>38837</c:v>
                </c:pt>
                <c:pt idx="160">
                  <c:v>38807</c:v>
                </c:pt>
                <c:pt idx="161">
                  <c:v>38717</c:v>
                </c:pt>
                <c:pt idx="162">
                  <c:v>38686</c:v>
                </c:pt>
                <c:pt idx="163">
                  <c:v>38656</c:v>
                </c:pt>
                <c:pt idx="164">
                  <c:v>38625</c:v>
                </c:pt>
                <c:pt idx="165">
                  <c:v>38595</c:v>
                </c:pt>
                <c:pt idx="166">
                  <c:v>38564</c:v>
                </c:pt>
                <c:pt idx="167">
                  <c:v>38533</c:v>
                </c:pt>
                <c:pt idx="168">
                  <c:v>38503</c:v>
                </c:pt>
                <c:pt idx="169">
                  <c:v>38472</c:v>
                </c:pt>
                <c:pt idx="170">
                  <c:v>38442</c:v>
                </c:pt>
                <c:pt idx="171">
                  <c:v>38352</c:v>
                </c:pt>
                <c:pt idx="172">
                  <c:v>38321</c:v>
                </c:pt>
                <c:pt idx="173">
                  <c:v>38291</c:v>
                </c:pt>
                <c:pt idx="174">
                  <c:v>38260</c:v>
                </c:pt>
                <c:pt idx="175">
                  <c:v>38230</c:v>
                </c:pt>
                <c:pt idx="176">
                  <c:v>38199</c:v>
                </c:pt>
                <c:pt idx="177">
                  <c:v>38168</c:v>
                </c:pt>
                <c:pt idx="178">
                  <c:v>38138</c:v>
                </c:pt>
                <c:pt idx="179">
                  <c:v>38107</c:v>
                </c:pt>
                <c:pt idx="180">
                  <c:v>38077</c:v>
                </c:pt>
                <c:pt idx="181">
                  <c:v>37986</c:v>
                </c:pt>
                <c:pt idx="182">
                  <c:v>37955</c:v>
                </c:pt>
                <c:pt idx="183">
                  <c:v>37925</c:v>
                </c:pt>
                <c:pt idx="184">
                  <c:v>37894</c:v>
                </c:pt>
                <c:pt idx="185">
                  <c:v>37864</c:v>
                </c:pt>
                <c:pt idx="186">
                  <c:v>37833</c:v>
                </c:pt>
                <c:pt idx="187">
                  <c:v>37802</c:v>
                </c:pt>
                <c:pt idx="188">
                  <c:v>37772</c:v>
                </c:pt>
                <c:pt idx="189">
                  <c:v>37741</c:v>
                </c:pt>
                <c:pt idx="190">
                  <c:v>37711</c:v>
                </c:pt>
                <c:pt idx="191">
                  <c:v>37621</c:v>
                </c:pt>
                <c:pt idx="192">
                  <c:v>37590</c:v>
                </c:pt>
                <c:pt idx="193">
                  <c:v>37560</c:v>
                </c:pt>
                <c:pt idx="194">
                  <c:v>37529</c:v>
                </c:pt>
                <c:pt idx="195">
                  <c:v>37499</c:v>
                </c:pt>
                <c:pt idx="196">
                  <c:v>37468</c:v>
                </c:pt>
                <c:pt idx="197">
                  <c:v>37437</c:v>
                </c:pt>
                <c:pt idx="198">
                  <c:v>37407</c:v>
                </c:pt>
                <c:pt idx="199">
                  <c:v>37376</c:v>
                </c:pt>
                <c:pt idx="200">
                  <c:v>37346</c:v>
                </c:pt>
                <c:pt idx="201">
                  <c:v>37256</c:v>
                </c:pt>
                <c:pt idx="202">
                  <c:v>37225</c:v>
                </c:pt>
                <c:pt idx="203">
                  <c:v>37195</c:v>
                </c:pt>
                <c:pt idx="204">
                  <c:v>37164</c:v>
                </c:pt>
                <c:pt idx="205">
                  <c:v>37134</c:v>
                </c:pt>
                <c:pt idx="206">
                  <c:v>37103</c:v>
                </c:pt>
                <c:pt idx="207">
                  <c:v>37072</c:v>
                </c:pt>
                <c:pt idx="208">
                  <c:v>37042</c:v>
                </c:pt>
                <c:pt idx="209">
                  <c:v>37011</c:v>
                </c:pt>
                <c:pt idx="210">
                  <c:v>36981</c:v>
                </c:pt>
                <c:pt idx="211">
                  <c:v>36891</c:v>
                </c:pt>
                <c:pt idx="212">
                  <c:v>36860</c:v>
                </c:pt>
                <c:pt idx="213">
                  <c:v>36830</c:v>
                </c:pt>
                <c:pt idx="214">
                  <c:v>36799</c:v>
                </c:pt>
                <c:pt idx="215">
                  <c:v>36769</c:v>
                </c:pt>
                <c:pt idx="216">
                  <c:v>36738</c:v>
                </c:pt>
                <c:pt idx="217">
                  <c:v>36707</c:v>
                </c:pt>
                <c:pt idx="218">
                  <c:v>36677</c:v>
                </c:pt>
                <c:pt idx="219">
                  <c:v>36646</c:v>
                </c:pt>
                <c:pt idx="220">
                  <c:v>36616</c:v>
                </c:pt>
              </c:numCache>
            </c:numRef>
          </c:cat>
          <c:val>
            <c:numRef>
              <c:f>导出数据!$B$3:$B$245</c:f>
              <c:numCache>
                <c:formatCode>General</c:formatCode>
                <c:ptCount val="221"/>
                <c:pt idx="0">
                  <c:v>1</c:v>
                </c:pt>
                <c:pt idx="1">
                  <c:v>5.2</c:v>
                </c:pt>
                <c:pt idx="2">
                  <c:v>6.3</c:v>
                </c:pt>
                <c:pt idx="3">
                  <c:v>7.1</c:v>
                </c:pt>
                <c:pt idx="4">
                  <c:v>7.9</c:v>
                </c:pt>
                <c:pt idx="5">
                  <c:v>8.4</c:v>
                </c:pt>
                <c:pt idx="6">
                  <c:v>9</c:v>
                </c:pt>
                <c:pt idx="7">
                  <c:v>10.199999999999999</c:v>
                </c:pt>
                <c:pt idx="8">
                  <c:v>10.1</c:v>
                </c:pt>
                <c:pt idx="9">
                  <c:v>10.5</c:v>
                </c:pt>
                <c:pt idx="10">
                  <c:v>11.2</c:v>
                </c:pt>
                <c:pt idx="11">
                  <c:v>3.7</c:v>
                </c:pt>
                <c:pt idx="12">
                  <c:v>3.2</c:v>
                </c:pt>
                <c:pt idx="13">
                  <c:v>3</c:v>
                </c:pt>
                <c:pt idx="14">
                  <c:v>3.1</c:v>
                </c:pt>
                <c:pt idx="15">
                  <c:v>3.3</c:v>
                </c:pt>
                <c:pt idx="16">
                  <c:v>3</c:v>
                </c:pt>
                <c:pt idx="17">
                  <c:v>2.6</c:v>
                </c:pt>
                <c:pt idx="18">
                  <c:v>2.2999999999999998</c:v>
                </c:pt>
                <c:pt idx="19">
                  <c:v>2.5</c:v>
                </c:pt>
                <c:pt idx="20">
                  <c:v>2.6</c:v>
                </c:pt>
                <c:pt idx="21">
                  <c:v>8.6999999999999993</c:v>
                </c:pt>
                <c:pt idx="22">
                  <c:v>8.6999999999999993</c:v>
                </c:pt>
                <c:pt idx="23">
                  <c:v>9</c:v>
                </c:pt>
                <c:pt idx="24">
                  <c:v>8.6999999999999993</c:v>
                </c:pt>
                <c:pt idx="25">
                  <c:v>8.8000000000000007</c:v>
                </c:pt>
                <c:pt idx="26">
                  <c:v>9</c:v>
                </c:pt>
                <c:pt idx="27">
                  <c:v>8.8000000000000007</c:v>
                </c:pt>
                <c:pt idx="28">
                  <c:v>8.8000000000000007</c:v>
                </c:pt>
                <c:pt idx="29">
                  <c:v>8.8000000000000007</c:v>
                </c:pt>
                <c:pt idx="30">
                  <c:v>8.1999999999999993</c:v>
                </c:pt>
                <c:pt idx="31">
                  <c:v>5.2</c:v>
                </c:pt>
                <c:pt idx="32">
                  <c:v>4.7</c:v>
                </c:pt>
                <c:pt idx="33">
                  <c:v>4.3</c:v>
                </c:pt>
                <c:pt idx="34">
                  <c:v>3.9</c:v>
                </c:pt>
                <c:pt idx="35">
                  <c:v>3.6</c:v>
                </c:pt>
                <c:pt idx="36">
                  <c:v>3</c:v>
                </c:pt>
                <c:pt idx="37">
                  <c:v>2.5</c:v>
                </c:pt>
                <c:pt idx="38">
                  <c:v>2</c:v>
                </c:pt>
                <c:pt idx="39">
                  <c:v>1.6</c:v>
                </c:pt>
                <c:pt idx="40">
                  <c:v>1.5</c:v>
                </c:pt>
                <c:pt idx="41">
                  <c:v>3</c:v>
                </c:pt>
                <c:pt idx="42">
                  <c:v>3.1</c:v>
                </c:pt>
                <c:pt idx="43">
                  <c:v>2.9</c:v>
                </c:pt>
                <c:pt idx="44">
                  <c:v>3.1</c:v>
                </c:pt>
                <c:pt idx="45">
                  <c:v>3.1</c:v>
                </c:pt>
                <c:pt idx="46">
                  <c:v>3.2</c:v>
                </c:pt>
                <c:pt idx="47">
                  <c:v>3.4</c:v>
                </c:pt>
                <c:pt idx="48">
                  <c:v>3.1</c:v>
                </c:pt>
                <c:pt idx="49">
                  <c:v>3.1</c:v>
                </c:pt>
                <c:pt idx="50">
                  <c:v>3.1</c:v>
                </c:pt>
                <c:pt idx="51">
                  <c:v>3.2</c:v>
                </c:pt>
                <c:pt idx="52">
                  <c:v>2.9</c:v>
                </c:pt>
                <c:pt idx="53">
                  <c:v>3.3</c:v>
                </c:pt>
                <c:pt idx="54">
                  <c:v>3.2</c:v>
                </c:pt>
                <c:pt idx="55">
                  <c:v>4.5999999999999996</c:v>
                </c:pt>
                <c:pt idx="56">
                  <c:v>4.8</c:v>
                </c:pt>
                <c:pt idx="57">
                  <c:v>5</c:v>
                </c:pt>
                <c:pt idx="58">
                  <c:v>5.6</c:v>
                </c:pt>
                <c:pt idx="59">
                  <c:v>5.8</c:v>
                </c:pt>
                <c:pt idx="60">
                  <c:v>5.8</c:v>
                </c:pt>
                <c:pt idx="61">
                  <c:v>1.3</c:v>
                </c:pt>
                <c:pt idx="62">
                  <c:v>1.8</c:v>
                </c:pt>
                <c:pt idx="63">
                  <c:v>2.2999999999999998</c:v>
                </c:pt>
                <c:pt idx="64">
                  <c:v>3</c:v>
                </c:pt>
                <c:pt idx="65">
                  <c:v>2.5</c:v>
                </c:pt>
                <c:pt idx="66">
                  <c:v>3.4</c:v>
                </c:pt>
                <c:pt idx="67">
                  <c:v>4.3</c:v>
                </c:pt>
                <c:pt idx="68">
                  <c:v>5.3</c:v>
                </c:pt>
                <c:pt idx="69">
                  <c:v>6.2</c:v>
                </c:pt>
                <c:pt idx="70">
                  <c:v>6.8</c:v>
                </c:pt>
                <c:pt idx="71">
                  <c:v>9.1999999999999993</c:v>
                </c:pt>
                <c:pt idx="72">
                  <c:v>10.1</c:v>
                </c:pt>
                <c:pt idx="73">
                  <c:v>12.3</c:v>
                </c:pt>
                <c:pt idx="74">
                  <c:v>11.5</c:v>
                </c:pt>
                <c:pt idx="75">
                  <c:v>11.5</c:v>
                </c:pt>
                <c:pt idx="76">
                  <c:v>11.3</c:v>
                </c:pt>
                <c:pt idx="77">
                  <c:v>11.3</c:v>
                </c:pt>
                <c:pt idx="78">
                  <c:v>12</c:v>
                </c:pt>
                <c:pt idx="79">
                  <c:v>12.8</c:v>
                </c:pt>
                <c:pt idx="80">
                  <c:v>14.2</c:v>
                </c:pt>
                <c:pt idx="81">
                  <c:v>16.100000000000001</c:v>
                </c:pt>
                <c:pt idx="82">
                  <c:v>16.100000000000001</c:v>
                </c:pt>
                <c:pt idx="83">
                  <c:v>14.6</c:v>
                </c:pt>
                <c:pt idx="84">
                  <c:v>15</c:v>
                </c:pt>
                <c:pt idx="85">
                  <c:v>14.4</c:v>
                </c:pt>
                <c:pt idx="86">
                  <c:v>16.2</c:v>
                </c:pt>
                <c:pt idx="87">
                  <c:v>15.5</c:v>
                </c:pt>
                <c:pt idx="88">
                  <c:v>16</c:v>
                </c:pt>
                <c:pt idx="89">
                  <c:v>17.2</c:v>
                </c:pt>
                <c:pt idx="90">
                  <c:v>17</c:v>
                </c:pt>
                <c:pt idx="91">
                  <c:v>13.2</c:v>
                </c:pt>
                <c:pt idx="92">
                  <c:v>13.3</c:v>
                </c:pt>
                <c:pt idx="93">
                  <c:v>13.3</c:v>
                </c:pt>
                <c:pt idx="94">
                  <c:v>14</c:v>
                </c:pt>
                <c:pt idx="95">
                  <c:v>15.6</c:v>
                </c:pt>
                <c:pt idx="96">
                  <c:v>15.3</c:v>
                </c:pt>
                <c:pt idx="97">
                  <c:v>17.2</c:v>
                </c:pt>
                <c:pt idx="98">
                  <c:v>19.600000000000001</c:v>
                </c:pt>
                <c:pt idx="99">
                  <c:v>21.2</c:v>
                </c:pt>
                <c:pt idx="100">
                  <c:v>25</c:v>
                </c:pt>
                <c:pt idx="101">
                  <c:v>25.3</c:v>
                </c:pt>
                <c:pt idx="102">
                  <c:v>27.9</c:v>
                </c:pt>
                <c:pt idx="103">
                  <c:v>28.4</c:v>
                </c:pt>
                <c:pt idx="104">
                  <c:v>29.7</c:v>
                </c:pt>
                <c:pt idx="105">
                  <c:v>30.5</c:v>
                </c:pt>
                <c:pt idx="106">
                  <c:v>30.8</c:v>
                </c:pt>
                <c:pt idx="107">
                  <c:v>31.6</c:v>
                </c:pt>
                <c:pt idx="108">
                  <c:v>32.4</c:v>
                </c:pt>
                <c:pt idx="109">
                  <c:v>33.200000000000003</c:v>
                </c:pt>
                <c:pt idx="110">
                  <c:v>35.200000000000003</c:v>
                </c:pt>
                <c:pt idx="111">
                  <c:v>26.6</c:v>
                </c:pt>
                <c:pt idx="112">
                  <c:v>28.6</c:v>
                </c:pt>
                <c:pt idx="113">
                  <c:v>28.3</c:v>
                </c:pt>
                <c:pt idx="114">
                  <c:v>28.1</c:v>
                </c:pt>
                <c:pt idx="115">
                  <c:v>29.1</c:v>
                </c:pt>
                <c:pt idx="116">
                  <c:v>29.4</c:v>
                </c:pt>
                <c:pt idx="117">
                  <c:v>28.7</c:v>
                </c:pt>
                <c:pt idx="118">
                  <c:v>30.5</c:v>
                </c:pt>
                <c:pt idx="119">
                  <c:v>31.7</c:v>
                </c:pt>
                <c:pt idx="120">
                  <c:v>35.5</c:v>
                </c:pt>
                <c:pt idx="121">
                  <c:v>12.8</c:v>
                </c:pt>
                <c:pt idx="122">
                  <c:v>17.2</c:v>
                </c:pt>
                <c:pt idx="123">
                  <c:v>16.399999999999999</c:v>
                </c:pt>
                <c:pt idx="124">
                  <c:v>15.4</c:v>
                </c:pt>
                <c:pt idx="125">
                  <c:v>13.5</c:v>
                </c:pt>
                <c:pt idx="126">
                  <c:v>12.5</c:v>
                </c:pt>
                <c:pt idx="127">
                  <c:v>12.7</c:v>
                </c:pt>
                <c:pt idx="128">
                  <c:v>11.7</c:v>
                </c:pt>
                <c:pt idx="129">
                  <c:v>12.4</c:v>
                </c:pt>
                <c:pt idx="130">
                  <c:v>12.7</c:v>
                </c:pt>
                <c:pt idx="131">
                  <c:v>16</c:v>
                </c:pt>
                <c:pt idx="132">
                  <c:v>17.7</c:v>
                </c:pt>
                <c:pt idx="133">
                  <c:v>18.7</c:v>
                </c:pt>
                <c:pt idx="134">
                  <c:v>20.3</c:v>
                </c:pt>
                <c:pt idx="135">
                  <c:v>21.7</c:v>
                </c:pt>
                <c:pt idx="136">
                  <c:v>22.5</c:v>
                </c:pt>
                <c:pt idx="137">
                  <c:v>24.1</c:v>
                </c:pt>
                <c:pt idx="138">
                  <c:v>24.9</c:v>
                </c:pt>
                <c:pt idx="139">
                  <c:v>25.4</c:v>
                </c:pt>
                <c:pt idx="140">
                  <c:v>27.3</c:v>
                </c:pt>
                <c:pt idx="141">
                  <c:v>21.1</c:v>
                </c:pt>
                <c:pt idx="142">
                  <c:v>23</c:v>
                </c:pt>
                <c:pt idx="143">
                  <c:v>22.8</c:v>
                </c:pt>
                <c:pt idx="144">
                  <c:v>22.4</c:v>
                </c:pt>
                <c:pt idx="145">
                  <c:v>22.7</c:v>
                </c:pt>
                <c:pt idx="146">
                  <c:v>22.5</c:v>
                </c:pt>
                <c:pt idx="147">
                  <c:v>21.9</c:v>
                </c:pt>
                <c:pt idx="148">
                  <c:v>21.9</c:v>
                </c:pt>
                <c:pt idx="149">
                  <c:v>21.3</c:v>
                </c:pt>
                <c:pt idx="150">
                  <c:v>20.7</c:v>
                </c:pt>
                <c:pt idx="151">
                  <c:v>17.100000000000001</c:v>
                </c:pt>
                <c:pt idx="152">
                  <c:v>18.399999999999999</c:v>
                </c:pt>
                <c:pt idx="153">
                  <c:v>18.8</c:v>
                </c:pt>
                <c:pt idx="154">
                  <c:v>18.899999999999999</c:v>
                </c:pt>
                <c:pt idx="155">
                  <c:v>18.5</c:v>
                </c:pt>
                <c:pt idx="156">
                  <c:v>19.2</c:v>
                </c:pt>
                <c:pt idx="157">
                  <c:v>20.9</c:v>
                </c:pt>
                <c:pt idx="158">
                  <c:v>20.9</c:v>
                </c:pt>
                <c:pt idx="159">
                  <c:v>22.1</c:v>
                </c:pt>
                <c:pt idx="160">
                  <c:v>23.3</c:v>
                </c:pt>
                <c:pt idx="161">
                  <c:v>17.100000000000001</c:v>
                </c:pt>
                <c:pt idx="162">
                  <c:v>18.5</c:v>
                </c:pt>
                <c:pt idx="163">
                  <c:v>18.5</c:v>
                </c:pt>
                <c:pt idx="164">
                  <c:v>18.600000000000001</c:v>
                </c:pt>
                <c:pt idx="165">
                  <c:v>18.899999999999999</c:v>
                </c:pt>
                <c:pt idx="166">
                  <c:v>19.8</c:v>
                </c:pt>
                <c:pt idx="167">
                  <c:v>18.8</c:v>
                </c:pt>
                <c:pt idx="168">
                  <c:v>18.8</c:v>
                </c:pt>
                <c:pt idx="169">
                  <c:v>20</c:v>
                </c:pt>
                <c:pt idx="170">
                  <c:v>19.2</c:v>
                </c:pt>
                <c:pt idx="171">
                  <c:v>19.2</c:v>
                </c:pt>
                <c:pt idx="172">
                  <c:v>21.7</c:v>
                </c:pt>
                <c:pt idx="173">
                  <c:v>22.3</c:v>
                </c:pt>
                <c:pt idx="174">
                  <c:v>23.3</c:v>
                </c:pt>
                <c:pt idx="175">
                  <c:v>24.3</c:v>
                </c:pt>
                <c:pt idx="176">
                  <c:v>24.3</c:v>
                </c:pt>
                <c:pt idx="177">
                  <c:v>25.8</c:v>
                </c:pt>
                <c:pt idx="178">
                  <c:v>28.7</c:v>
                </c:pt>
                <c:pt idx="179">
                  <c:v>31</c:v>
                </c:pt>
                <c:pt idx="180">
                  <c:v>32.799999999999997</c:v>
                </c:pt>
                <c:pt idx="181">
                  <c:v>26</c:v>
                </c:pt>
                <c:pt idx="182">
                  <c:v>27.3</c:v>
                </c:pt>
                <c:pt idx="183">
                  <c:v>27.6</c:v>
                </c:pt>
                <c:pt idx="184">
                  <c:v>27.8</c:v>
                </c:pt>
                <c:pt idx="185">
                  <c:v>27.7</c:v>
                </c:pt>
                <c:pt idx="186">
                  <c:v>27.9</c:v>
                </c:pt>
                <c:pt idx="187">
                  <c:v>27.9</c:v>
                </c:pt>
                <c:pt idx="188">
                  <c:v>28.1</c:v>
                </c:pt>
                <c:pt idx="189">
                  <c:v>25.8</c:v>
                </c:pt>
                <c:pt idx="190">
                  <c:v>29</c:v>
                </c:pt>
                <c:pt idx="191">
                  <c:v>20.100000000000001</c:v>
                </c:pt>
                <c:pt idx="192">
                  <c:v>22.6</c:v>
                </c:pt>
                <c:pt idx="193">
                  <c:v>22.5</c:v>
                </c:pt>
                <c:pt idx="194">
                  <c:v>22.1</c:v>
                </c:pt>
                <c:pt idx="195">
                  <c:v>22.1</c:v>
                </c:pt>
                <c:pt idx="196">
                  <c:v>22.7</c:v>
                </c:pt>
                <c:pt idx="197">
                  <c:v>22.2</c:v>
                </c:pt>
                <c:pt idx="198">
                  <c:v>21.9</c:v>
                </c:pt>
                <c:pt idx="199">
                  <c:v>23.5</c:v>
                </c:pt>
                <c:pt idx="200">
                  <c:v>20.9</c:v>
                </c:pt>
                <c:pt idx="201">
                  <c:v>21.5</c:v>
                </c:pt>
                <c:pt idx="202">
                  <c:v>21.6</c:v>
                </c:pt>
                <c:pt idx="203">
                  <c:v>22.5</c:v>
                </c:pt>
                <c:pt idx="204">
                  <c:v>22.8</c:v>
                </c:pt>
                <c:pt idx="205">
                  <c:v>22.7</c:v>
                </c:pt>
                <c:pt idx="206">
                  <c:v>22.3</c:v>
                </c:pt>
                <c:pt idx="207">
                  <c:v>21.2</c:v>
                </c:pt>
                <c:pt idx="208">
                  <c:v>21.7</c:v>
                </c:pt>
                <c:pt idx="209">
                  <c:v>21.5</c:v>
                </c:pt>
                <c:pt idx="210">
                  <c:v>21.6</c:v>
                </c:pt>
                <c:pt idx="211">
                  <c:v>15.3</c:v>
                </c:pt>
                <c:pt idx="212">
                  <c:v>14.2</c:v>
                </c:pt>
                <c:pt idx="213">
                  <c:v>14.4</c:v>
                </c:pt>
                <c:pt idx="214">
                  <c:v>13.5</c:v>
                </c:pt>
                <c:pt idx="215">
                  <c:v>12.8</c:v>
                </c:pt>
                <c:pt idx="216">
                  <c:v>11.6</c:v>
                </c:pt>
                <c:pt idx="217">
                  <c:v>10.1</c:v>
                </c:pt>
                <c:pt idx="218">
                  <c:v>8</c:v>
                </c:pt>
                <c:pt idx="219">
                  <c:v>8</c:v>
                </c:pt>
                <c:pt idx="220">
                  <c:v>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00-4FE5-9094-FD11AF71E3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7053248"/>
        <c:axId val="1437053664"/>
      </c:lineChart>
      <c:dateAx>
        <c:axId val="1437053248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37053664"/>
        <c:crosses val="autoZero"/>
        <c:auto val="1"/>
        <c:lblOffset val="100"/>
        <c:baseTimeUnit val="months"/>
      </c:dateAx>
      <c:valAx>
        <c:axId val="143705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3705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房屋：竣工面积累计同比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7"/>
              <c:layout>
                <c:manualLayout>
                  <c:x val="-6.6143031441029234E-3"/>
                  <c:y val="-0.134753162610625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179-413B-B266-753FF5489C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导出数据!$A$3:$A$70</c:f>
              <c:numCache>
                <c:formatCode>yyyy\-m\-d</c:formatCode>
                <c:ptCount val="68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</c:numCache>
            </c:numRef>
          </c:cat>
          <c:val>
            <c:numRef>
              <c:f>导出数据!$B$3:$B$70</c:f>
              <c:numCache>
                <c:formatCode>General</c:formatCode>
                <c:ptCount val="68"/>
                <c:pt idx="0">
                  <c:v>-11.5</c:v>
                </c:pt>
                <c:pt idx="1">
                  <c:v>-9.8000000000000007</c:v>
                </c:pt>
                <c:pt idx="2">
                  <c:v>11.2</c:v>
                </c:pt>
                <c:pt idx="3">
                  <c:v>16.2</c:v>
                </c:pt>
                <c:pt idx="4">
                  <c:v>16.3</c:v>
                </c:pt>
                <c:pt idx="5">
                  <c:v>23.4</c:v>
                </c:pt>
                <c:pt idx="6">
                  <c:v>26</c:v>
                </c:pt>
                <c:pt idx="7">
                  <c:v>25.7</c:v>
                </c:pt>
                <c:pt idx="8">
                  <c:v>25.7</c:v>
                </c:pt>
                <c:pt idx="9">
                  <c:v>16.399999999999999</c:v>
                </c:pt>
                <c:pt idx="10">
                  <c:v>17.899999999999999</c:v>
                </c:pt>
                <c:pt idx="11">
                  <c:v>22.9</c:v>
                </c:pt>
                <c:pt idx="12">
                  <c:v>40.4</c:v>
                </c:pt>
                <c:pt idx="13">
                  <c:v>-4.9000000000000004</c:v>
                </c:pt>
                <c:pt idx="14">
                  <c:v>-7.3</c:v>
                </c:pt>
                <c:pt idx="15">
                  <c:v>-9.1999999999999993</c:v>
                </c:pt>
                <c:pt idx="16">
                  <c:v>-11.6</c:v>
                </c:pt>
                <c:pt idx="17">
                  <c:v>-10.8</c:v>
                </c:pt>
                <c:pt idx="18">
                  <c:v>-10.9</c:v>
                </c:pt>
                <c:pt idx="19">
                  <c:v>-10.5</c:v>
                </c:pt>
                <c:pt idx="20">
                  <c:v>-11.3</c:v>
                </c:pt>
                <c:pt idx="21">
                  <c:v>-14.5</c:v>
                </c:pt>
                <c:pt idx="22">
                  <c:v>-15.8</c:v>
                </c:pt>
                <c:pt idx="23">
                  <c:v>-22.9</c:v>
                </c:pt>
                <c:pt idx="24">
                  <c:v>2.6</c:v>
                </c:pt>
                <c:pt idx="25">
                  <c:v>-4.5</c:v>
                </c:pt>
                <c:pt idx="26">
                  <c:v>-5.5</c:v>
                </c:pt>
                <c:pt idx="27">
                  <c:v>-8.6</c:v>
                </c:pt>
                <c:pt idx="28">
                  <c:v>-10</c:v>
                </c:pt>
                <c:pt idx="29">
                  <c:v>-11.3</c:v>
                </c:pt>
                <c:pt idx="30">
                  <c:v>-12.7</c:v>
                </c:pt>
                <c:pt idx="31">
                  <c:v>-12.4</c:v>
                </c:pt>
                <c:pt idx="32">
                  <c:v>-10.3</c:v>
                </c:pt>
                <c:pt idx="33">
                  <c:v>-10.8</c:v>
                </c:pt>
                <c:pt idx="34">
                  <c:v>-11.9</c:v>
                </c:pt>
                <c:pt idx="35">
                  <c:v>-7.8</c:v>
                </c:pt>
                <c:pt idx="36">
                  <c:v>-12.3</c:v>
                </c:pt>
                <c:pt idx="37">
                  <c:v>-12.5</c:v>
                </c:pt>
                <c:pt idx="38">
                  <c:v>-11.4</c:v>
                </c:pt>
                <c:pt idx="39">
                  <c:v>-11.6</c:v>
                </c:pt>
                <c:pt idx="40">
                  <c:v>-10.5</c:v>
                </c:pt>
                <c:pt idx="41">
                  <c:v>-10.6</c:v>
                </c:pt>
                <c:pt idx="42">
                  <c:v>-10.1</c:v>
                </c:pt>
                <c:pt idx="43">
                  <c:v>-10.7</c:v>
                </c:pt>
                <c:pt idx="44">
                  <c:v>-10.1</c:v>
                </c:pt>
                <c:pt idx="45">
                  <c:v>-12.1</c:v>
                </c:pt>
                <c:pt idx="46">
                  <c:v>-4.4000000000000004</c:v>
                </c:pt>
                <c:pt idx="47">
                  <c:v>-1</c:v>
                </c:pt>
                <c:pt idx="48">
                  <c:v>0.6</c:v>
                </c:pt>
                <c:pt idx="49">
                  <c:v>1</c:v>
                </c:pt>
                <c:pt idx="50">
                  <c:v>3.4</c:v>
                </c:pt>
                <c:pt idx="51">
                  <c:v>2.4</c:v>
                </c:pt>
                <c:pt idx="52">
                  <c:v>5</c:v>
                </c:pt>
                <c:pt idx="53">
                  <c:v>5.9</c:v>
                </c:pt>
                <c:pt idx="54">
                  <c:v>10.6</c:v>
                </c:pt>
                <c:pt idx="55">
                  <c:v>15.1</c:v>
                </c:pt>
                <c:pt idx="56">
                  <c:v>15.8</c:v>
                </c:pt>
                <c:pt idx="57">
                  <c:v>6.1</c:v>
                </c:pt>
                <c:pt idx="58">
                  <c:v>6.4</c:v>
                </c:pt>
                <c:pt idx="59">
                  <c:v>6.6</c:v>
                </c:pt>
                <c:pt idx="60">
                  <c:v>12.1</c:v>
                </c:pt>
                <c:pt idx="61">
                  <c:v>19.100000000000001</c:v>
                </c:pt>
                <c:pt idx="62">
                  <c:v>21.3</c:v>
                </c:pt>
                <c:pt idx="63">
                  <c:v>20</c:v>
                </c:pt>
                <c:pt idx="64">
                  <c:v>20.399999999999999</c:v>
                </c:pt>
                <c:pt idx="65">
                  <c:v>20.100000000000001</c:v>
                </c:pt>
                <c:pt idx="66">
                  <c:v>17.7</c:v>
                </c:pt>
                <c:pt idx="67">
                  <c:v>28.9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79-413B-B266-753FF5489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2890624"/>
        <c:axId val="1622891040"/>
      </c:lineChart>
      <c:dateAx>
        <c:axId val="162289062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22891040"/>
        <c:crosses val="autoZero"/>
        <c:auto val="1"/>
        <c:lblOffset val="100"/>
        <c:baseTimeUnit val="months"/>
      </c:dateAx>
      <c:valAx>
        <c:axId val="162289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2289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房地产开发企业：本年购置土地面积累计值：中国（月）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导出数据!$A$3:$A$213</c:f>
              <c:numCache>
                <c:formatCode>yyyy\-m\-d</c:formatCode>
                <c:ptCount val="211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  <c:pt idx="155">
                  <c:v>39507</c:v>
                </c:pt>
                <c:pt idx="156">
                  <c:v>39447</c:v>
                </c:pt>
                <c:pt idx="157">
                  <c:v>39416</c:v>
                </c:pt>
                <c:pt idx="158">
                  <c:v>39386</c:v>
                </c:pt>
                <c:pt idx="159">
                  <c:v>39355</c:v>
                </c:pt>
                <c:pt idx="160">
                  <c:v>39325</c:v>
                </c:pt>
                <c:pt idx="161">
                  <c:v>39294</c:v>
                </c:pt>
                <c:pt idx="162">
                  <c:v>39263</c:v>
                </c:pt>
                <c:pt idx="163">
                  <c:v>39233</c:v>
                </c:pt>
                <c:pt idx="164">
                  <c:v>39202</c:v>
                </c:pt>
                <c:pt idx="165">
                  <c:v>39172</c:v>
                </c:pt>
                <c:pt idx="166">
                  <c:v>39141</c:v>
                </c:pt>
                <c:pt idx="167">
                  <c:v>39082</c:v>
                </c:pt>
                <c:pt idx="168">
                  <c:v>39051</c:v>
                </c:pt>
                <c:pt idx="169">
                  <c:v>39021</c:v>
                </c:pt>
                <c:pt idx="170">
                  <c:v>38990</c:v>
                </c:pt>
                <c:pt idx="171">
                  <c:v>38960</c:v>
                </c:pt>
                <c:pt idx="172">
                  <c:v>38929</c:v>
                </c:pt>
                <c:pt idx="173">
                  <c:v>38898</c:v>
                </c:pt>
                <c:pt idx="174">
                  <c:v>38868</c:v>
                </c:pt>
                <c:pt idx="175">
                  <c:v>38837</c:v>
                </c:pt>
                <c:pt idx="176">
                  <c:v>38807</c:v>
                </c:pt>
                <c:pt idx="177">
                  <c:v>38776</c:v>
                </c:pt>
                <c:pt idx="178">
                  <c:v>38717</c:v>
                </c:pt>
                <c:pt idx="179">
                  <c:v>38686</c:v>
                </c:pt>
                <c:pt idx="180">
                  <c:v>38656</c:v>
                </c:pt>
                <c:pt idx="181">
                  <c:v>38625</c:v>
                </c:pt>
                <c:pt idx="182">
                  <c:v>38595</c:v>
                </c:pt>
                <c:pt idx="183">
                  <c:v>38564</c:v>
                </c:pt>
                <c:pt idx="184">
                  <c:v>38533</c:v>
                </c:pt>
                <c:pt idx="185">
                  <c:v>38503</c:v>
                </c:pt>
                <c:pt idx="186">
                  <c:v>38472</c:v>
                </c:pt>
                <c:pt idx="187">
                  <c:v>38442</c:v>
                </c:pt>
                <c:pt idx="188">
                  <c:v>38411</c:v>
                </c:pt>
                <c:pt idx="189">
                  <c:v>38352</c:v>
                </c:pt>
                <c:pt idx="190">
                  <c:v>38321</c:v>
                </c:pt>
                <c:pt idx="191">
                  <c:v>38291</c:v>
                </c:pt>
                <c:pt idx="192">
                  <c:v>38260</c:v>
                </c:pt>
                <c:pt idx="193">
                  <c:v>38230</c:v>
                </c:pt>
                <c:pt idx="194">
                  <c:v>38199</c:v>
                </c:pt>
                <c:pt idx="195">
                  <c:v>38168</c:v>
                </c:pt>
                <c:pt idx="196">
                  <c:v>38138</c:v>
                </c:pt>
                <c:pt idx="197">
                  <c:v>38107</c:v>
                </c:pt>
                <c:pt idx="198">
                  <c:v>38077</c:v>
                </c:pt>
                <c:pt idx="199">
                  <c:v>38046</c:v>
                </c:pt>
                <c:pt idx="200">
                  <c:v>37986</c:v>
                </c:pt>
                <c:pt idx="201">
                  <c:v>37955</c:v>
                </c:pt>
                <c:pt idx="202">
                  <c:v>37925</c:v>
                </c:pt>
                <c:pt idx="203">
                  <c:v>37894</c:v>
                </c:pt>
                <c:pt idx="204">
                  <c:v>37864</c:v>
                </c:pt>
                <c:pt idx="205">
                  <c:v>37833</c:v>
                </c:pt>
                <c:pt idx="206">
                  <c:v>37802</c:v>
                </c:pt>
                <c:pt idx="207">
                  <c:v>37772</c:v>
                </c:pt>
                <c:pt idx="208">
                  <c:v>37741</c:v>
                </c:pt>
                <c:pt idx="209">
                  <c:v>37711</c:v>
                </c:pt>
                <c:pt idx="210">
                  <c:v>37680</c:v>
                </c:pt>
              </c:numCache>
            </c:numRef>
          </c:cat>
          <c:val>
            <c:numRef>
              <c:f>导出数据!$B$3:$B$213</c:f>
            </c:numRef>
          </c:val>
          <c:smooth val="0"/>
          <c:extLst>
            <c:ext xmlns:c16="http://schemas.microsoft.com/office/drawing/2014/chart" uri="{C3380CC4-5D6E-409C-BE32-E72D297353CC}">
              <c16:uniqueId val="{00000000-46CC-4D95-9EF2-34363BC39ADB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房地产开发企业：投资完成额：中国：土地购置费（月）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导出数据!$A$3:$A$213</c:f>
              <c:numCache>
                <c:formatCode>yyyy\-m\-d</c:formatCode>
                <c:ptCount val="211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  <c:pt idx="155">
                  <c:v>39507</c:v>
                </c:pt>
                <c:pt idx="156">
                  <c:v>39447</c:v>
                </c:pt>
                <c:pt idx="157">
                  <c:v>39416</c:v>
                </c:pt>
                <c:pt idx="158">
                  <c:v>39386</c:v>
                </c:pt>
                <c:pt idx="159">
                  <c:v>39355</c:v>
                </c:pt>
                <c:pt idx="160">
                  <c:v>39325</c:v>
                </c:pt>
                <c:pt idx="161">
                  <c:v>39294</c:v>
                </c:pt>
                <c:pt idx="162">
                  <c:v>39263</c:v>
                </c:pt>
                <c:pt idx="163">
                  <c:v>39233</c:v>
                </c:pt>
                <c:pt idx="164">
                  <c:v>39202</c:v>
                </c:pt>
                <c:pt idx="165">
                  <c:v>39172</c:v>
                </c:pt>
                <c:pt idx="166">
                  <c:v>39141</c:v>
                </c:pt>
                <c:pt idx="167">
                  <c:v>39082</c:v>
                </c:pt>
                <c:pt idx="168">
                  <c:v>39051</c:v>
                </c:pt>
                <c:pt idx="169">
                  <c:v>39021</c:v>
                </c:pt>
                <c:pt idx="170">
                  <c:v>38990</c:v>
                </c:pt>
                <c:pt idx="171">
                  <c:v>38960</c:v>
                </c:pt>
                <c:pt idx="172">
                  <c:v>38929</c:v>
                </c:pt>
                <c:pt idx="173">
                  <c:v>38898</c:v>
                </c:pt>
                <c:pt idx="174">
                  <c:v>38868</c:v>
                </c:pt>
                <c:pt idx="175">
                  <c:v>38837</c:v>
                </c:pt>
                <c:pt idx="176">
                  <c:v>38807</c:v>
                </c:pt>
                <c:pt idx="177">
                  <c:v>38776</c:v>
                </c:pt>
                <c:pt idx="178">
                  <c:v>38717</c:v>
                </c:pt>
                <c:pt idx="179">
                  <c:v>38686</c:v>
                </c:pt>
                <c:pt idx="180">
                  <c:v>38656</c:v>
                </c:pt>
                <c:pt idx="181">
                  <c:v>38625</c:v>
                </c:pt>
                <c:pt idx="182">
                  <c:v>38595</c:v>
                </c:pt>
                <c:pt idx="183">
                  <c:v>38564</c:v>
                </c:pt>
                <c:pt idx="184">
                  <c:v>38533</c:v>
                </c:pt>
                <c:pt idx="185">
                  <c:v>38503</c:v>
                </c:pt>
                <c:pt idx="186">
                  <c:v>38472</c:v>
                </c:pt>
                <c:pt idx="187">
                  <c:v>38442</c:v>
                </c:pt>
                <c:pt idx="188">
                  <c:v>38411</c:v>
                </c:pt>
                <c:pt idx="189">
                  <c:v>38352</c:v>
                </c:pt>
                <c:pt idx="190">
                  <c:v>38321</c:v>
                </c:pt>
                <c:pt idx="191">
                  <c:v>38291</c:v>
                </c:pt>
                <c:pt idx="192">
                  <c:v>38260</c:v>
                </c:pt>
                <c:pt idx="193">
                  <c:v>38230</c:v>
                </c:pt>
                <c:pt idx="194">
                  <c:v>38199</c:v>
                </c:pt>
                <c:pt idx="195">
                  <c:v>38168</c:v>
                </c:pt>
                <c:pt idx="196">
                  <c:v>38138</c:v>
                </c:pt>
                <c:pt idx="197">
                  <c:v>38107</c:v>
                </c:pt>
                <c:pt idx="198">
                  <c:v>38077</c:v>
                </c:pt>
                <c:pt idx="199">
                  <c:v>38046</c:v>
                </c:pt>
                <c:pt idx="200">
                  <c:v>37986</c:v>
                </c:pt>
                <c:pt idx="201">
                  <c:v>37955</c:v>
                </c:pt>
                <c:pt idx="202">
                  <c:v>37925</c:v>
                </c:pt>
                <c:pt idx="203">
                  <c:v>37894</c:v>
                </c:pt>
                <c:pt idx="204">
                  <c:v>37864</c:v>
                </c:pt>
                <c:pt idx="205">
                  <c:v>37833</c:v>
                </c:pt>
                <c:pt idx="206">
                  <c:v>37802</c:v>
                </c:pt>
                <c:pt idx="207">
                  <c:v>37772</c:v>
                </c:pt>
                <c:pt idx="208">
                  <c:v>37741</c:v>
                </c:pt>
                <c:pt idx="209">
                  <c:v>37711</c:v>
                </c:pt>
                <c:pt idx="210">
                  <c:v>37680</c:v>
                </c:pt>
              </c:numCache>
            </c:numRef>
          </c:cat>
          <c:val>
            <c:numRef>
              <c:f>导出数据!$C$3:$C$213</c:f>
            </c:numRef>
          </c:val>
          <c:smooth val="0"/>
          <c:extLst>
            <c:ext xmlns:c16="http://schemas.microsoft.com/office/drawing/2014/chart" uri="{C3380CC4-5D6E-409C-BE32-E72D297353CC}">
              <c16:uniqueId val="{00000001-46CC-4D95-9EF2-34363BC39ADB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本年购置土地面积累计同比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09"/>
              <c:layout>
                <c:manualLayout>
                  <c:x val="-4.1884820389107028E-2"/>
                  <c:y val="4.8338359380857929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en-US" altLang="zh-CN" sz="1200" dirty="0" smtClean="0"/>
                      <a:t>-42.32</a:t>
                    </a:r>
                    <a:endParaRPr lang="en-US" altLang="zh-CN" sz="1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6CC-4D95-9EF2-34363BC39A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导出数据!$A$3:$A$213</c:f>
              <c:numCache>
                <c:formatCode>yyyy\-m\-d</c:formatCode>
                <c:ptCount val="211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  <c:pt idx="155">
                  <c:v>39507</c:v>
                </c:pt>
                <c:pt idx="156">
                  <c:v>39447</c:v>
                </c:pt>
                <c:pt idx="157">
                  <c:v>39416</c:v>
                </c:pt>
                <c:pt idx="158">
                  <c:v>39386</c:v>
                </c:pt>
                <c:pt idx="159">
                  <c:v>39355</c:v>
                </c:pt>
                <c:pt idx="160">
                  <c:v>39325</c:v>
                </c:pt>
                <c:pt idx="161">
                  <c:v>39294</c:v>
                </c:pt>
                <c:pt idx="162">
                  <c:v>39263</c:v>
                </c:pt>
                <c:pt idx="163">
                  <c:v>39233</c:v>
                </c:pt>
                <c:pt idx="164">
                  <c:v>39202</c:v>
                </c:pt>
                <c:pt idx="165">
                  <c:v>39172</c:v>
                </c:pt>
                <c:pt idx="166">
                  <c:v>39141</c:v>
                </c:pt>
                <c:pt idx="167">
                  <c:v>39082</c:v>
                </c:pt>
                <c:pt idx="168">
                  <c:v>39051</c:v>
                </c:pt>
                <c:pt idx="169">
                  <c:v>39021</c:v>
                </c:pt>
                <c:pt idx="170">
                  <c:v>38990</c:v>
                </c:pt>
                <c:pt idx="171">
                  <c:v>38960</c:v>
                </c:pt>
                <c:pt idx="172">
                  <c:v>38929</c:v>
                </c:pt>
                <c:pt idx="173">
                  <c:v>38898</c:v>
                </c:pt>
                <c:pt idx="174">
                  <c:v>38868</c:v>
                </c:pt>
                <c:pt idx="175">
                  <c:v>38837</c:v>
                </c:pt>
                <c:pt idx="176">
                  <c:v>38807</c:v>
                </c:pt>
                <c:pt idx="177">
                  <c:v>38776</c:v>
                </c:pt>
                <c:pt idx="178">
                  <c:v>38717</c:v>
                </c:pt>
                <c:pt idx="179">
                  <c:v>38686</c:v>
                </c:pt>
                <c:pt idx="180">
                  <c:v>38656</c:v>
                </c:pt>
                <c:pt idx="181">
                  <c:v>38625</c:v>
                </c:pt>
                <c:pt idx="182">
                  <c:v>38595</c:v>
                </c:pt>
                <c:pt idx="183">
                  <c:v>38564</c:v>
                </c:pt>
                <c:pt idx="184">
                  <c:v>38533</c:v>
                </c:pt>
                <c:pt idx="185">
                  <c:v>38503</c:v>
                </c:pt>
                <c:pt idx="186">
                  <c:v>38472</c:v>
                </c:pt>
                <c:pt idx="187">
                  <c:v>38442</c:v>
                </c:pt>
                <c:pt idx="188">
                  <c:v>38411</c:v>
                </c:pt>
                <c:pt idx="189">
                  <c:v>38352</c:v>
                </c:pt>
                <c:pt idx="190">
                  <c:v>38321</c:v>
                </c:pt>
                <c:pt idx="191">
                  <c:v>38291</c:v>
                </c:pt>
                <c:pt idx="192">
                  <c:v>38260</c:v>
                </c:pt>
                <c:pt idx="193">
                  <c:v>38230</c:v>
                </c:pt>
                <c:pt idx="194">
                  <c:v>38199</c:v>
                </c:pt>
                <c:pt idx="195">
                  <c:v>38168</c:v>
                </c:pt>
                <c:pt idx="196">
                  <c:v>38138</c:v>
                </c:pt>
                <c:pt idx="197">
                  <c:v>38107</c:v>
                </c:pt>
                <c:pt idx="198">
                  <c:v>38077</c:v>
                </c:pt>
                <c:pt idx="199">
                  <c:v>38046</c:v>
                </c:pt>
                <c:pt idx="200">
                  <c:v>37986</c:v>
                </c:pt>
                <c:pt idx="201">
                  <c:v>37955</c:v>
                </c:pt>
                <c:pt idx="202">
                  <c:v>37925</c:v>
                </c:pt>
                <c:pt idx="203">
                  <c:v>37894</c:v>
                </c:pt>
                <c:pt idx="204">
                  <c:v>37864</c:v>
                </c:pt>
                <c:pt idx="205">
                  <c:v>37833</c:v>
                </c:pt>
                <c:pt idx="206">
                  <c:v>37802</c:v>
                </c:pt>
                <c:pt idx="207">
                  <c:v>37772</c:v>
                </c:pt>
                <c:pt idx="208">
                  <c:v>37741</c:v>
                </c:pt>
                <c:pt idx="209">
                  <c:v>37711</c:v>
                </c:pt>
                <c:pt idx="210">
                  <c:v>37680</c:v>
                </c:pt>
              </c:numCache>
            </c:numRef>
          </c:cat>
          <c:val>
            <c:numRef>
              <c:f>导出数据!$D$3:$D$213</c:f>
              <c:numCache>
                <c:formatCode>General</c:formatCode>
                <c:ptCount val="211"/>
                <c:pt idx="0">
                  <c:v>-41.81</c:v>
                </c:pt>
                <c:pt idx="1">
                  <c:v>-42.319899999999997</c:v>
                </c:pt>
                <c:pt idx="2">
                  <c:v>-15.4542</c:v>
                </c:pt>
                <c:pt idx="3">
                  <c:v>-11.1853</c:v>
                </c:pt>
                <c:pt idx="4">
                  <c:v>-10.974500000000001</c:v>
                </c:pt>
                <c:pt idx="5">
                  <c:v>-8.5313999999999997</c:v>
                </c:pt>
                <c:pt idx="6">
                  <c:v>-10.162800000000001</c:v>
                </c:pt>
                <c:pt idx="7">
                  <c:v>-9.2680000000000007</c:v>
                </c:pt>
                <c:pt idx="8">
                  <c:v>-11.8445</c:v>
                </c:pt>
                <c:pt idx="9">
                  <c:v>-7.5007999999999999</c:v>
                </c:pt>
                <c:pt idx="10">
                  <c:v>4.76</c:v>
                </c:pt>
                <c:pt idx="11">
                  <c:v>16.899999999999999</c:v>
                </c:pt>
                <c:pt idx="12">
                  <c:v>33.043999999999997</c:v>
                </c:pt>
                <c:pt idx="13">
                  <c:v>-1.1100000000000001</c:v>
                </c:pt>
                <c:pt idx="14">
                  <c:v>-5.2</c:v>
                </c:pt>
                <c:pt idx="15">
                  <c:v>-3.31</c:v>
                </c:pt>
                <c:pt idx="16">
                  <c:v>-2.87</c:v>
                </c:pt>
                <c:pt idx="17">
                  <c:v>-2.36</c:v>
                </c:pt>
                <c:pt idx="18">
                  <c:v>-1.04</c:v>
                </c:pt>
                <c:pt idx="19">
                  <c:v>-0.88</c:v>
                </c:pt>
                <c:pt idx="20">
                  <c:v>-8.08</c:v>
                </c:pt>
                <c:pt idx="21">
                  <c:v>-12.04</c:v>
                </c:pt>
                <c:pt idx="22">
                  <c:v>-22.6</c:v>
                </c:pt>
                <c:pt idx="23">
                  <c:v>-29.33</c:v>
                </c:pt>
                <c:pt idx="24">
                  <c:v>-11.39</c:v>
                </c:pt>
                <c:pt idx="25">
                  <c:v>-14.24</c:v>
                </c:pt>
                <c:pt idx="26">
                  <c:v>-16.3</c:v>
                </c:pt>
                <c:pt idx="27">
                  <c:v>-20.2</c:v>
                </c:pt>
                <c:pt idx="28">
                  <c:v>-25.62</c:v>
                </c:pt>
                <c:pt idx="29">
                  <c:v>-29.36</c:v>
                </c:pt>
                <c:pt idx="30">
                  <c:v>-27.51</c:v>
                </c:pt>
                <c:pt idx="31">
                  <c:v>-33.22</c:v>
                </c:pt>
                <c:pt idx="32">
                  <c:v>-33.799999999999997</c:v>
                </c:pt>
                <c:pt idx="33">
                  <c:v>-33.11</c:v>
                </c:pt>
                <c:pt idx="34">
                  <c:v>-34.090000000000003</c:v>
                </c:pt>
                <c:pt idx="35">
                  <c:v>14.24</c:v>
                </c:pt>
                <c:pt idx="36">
                  <c:v>14.29</c:v>
                </c:pt>
                <c:pt idx="37">
                  <c:v>15.3</c:v>
                </c:pt>
                <c:pt idx="38">
                  <c:v>15.74</c:v>
                </c:pt>
                <c:pt idx="39">
                  <c:v>15.62</c:v>
                </c:pt>
                <c:pt idx="40">
                  <c:v>11.35</c:v>
                </c:pt>
                <c:pt idx="41">
                  <c:v>7.2</c:v>
                </c:pt>
                <c:pt idx="42">
                  <c:v>2.13</c:v>
                </c:pt>
                <c:pt idx="43">
                  <c:v>-2.11</c:v>
                </c:pt>
                <c:pt idx="44">
                  <c:v>0.53</c:v>
                </c:pt>
                <c:pt idx="45">
                  <c:v>-1.23</c:v>
                </c:pt>
                <c:pt idx="46">
                  <c:v>15.82</c:v>
                </c:pt>
                <c:pt idx="47">
                  <c:v>16.34</c:v>
                </c:pt>
                <c:pt idx="48">
                  <c:v>12.89</c:v>
                </c:pt>
                <c:pt idx="49">
                  <c:v>12.18</c:v>
                </c:pt>
                <c:pt idx="50">
                  <c:v>10.11</c:v>
                </c:pt>
                <c:pt idx="51">
                  <c:v>11.13</c:v>
                </c:pt>
                <c:pt idx="52">
                  <c:v>8.83</c:v>
                </c:pt>
                <c:pt idx="53">
                  <c:v>5.34</c:v>
                </c:pt>
                <c:pt idx="54">
                  <c:v>8.1</c:v>
                </c:pt>
                <c:pt idx="55">
                  <c:v>5.74</c:v>
                </c:pt>
                <c:pt idx="56">
                  <c:v>6.18</c:v>
                </c:pt>
                <c:pt idx="57">
                  <c:v>-3.44</c:v>
                </c:pt>
                <c:pt idx="58">
                  <c:v>-4.26</c:v>
                </c:pt>
                <c:pt idx="59">
                  <c:v>-5.46</c:v>
                </c:pt>
                <c:pt idx="60">
                  <c:v>-6.13</c:v>
                </c:pt>
                <c:pt idx="61">
                  <c:v>-8.4600000000000009</c:v>
                </c:pt>
                <c:pt idx="62">
                  <c:v>-7.81</c:v>
                </c:pt>
                <c:pt idx="63">
                  <c:v>-3.04</c:v>
                </c:pt>
                <c:pt idx="64">
                  <c:v>-5.94</c:v>
                </c:pt>
                <c:pt idx="65">
                  <c:v>-6.51</c:v>
                </c:pt>
                <c:pt idx="66">
                  <c:v>-11.72</c:v>
                </c:pt>
                <c:pt idx="67">
                  <c:v>-19.37</c:v>
                </c:pt>
                <c:pt idx="68">
                  <c:v>-31.67</c:v>
                </c:pt>
                <c:pt idx="69">
                  <c:v>-33.1</c:v>
                </c:pt>
                <c:pt idx="70">
                  <c:v>-33.83</c:v>
                </c:pt>
                <c:pt idx="71">
                  <c:v>-33.83</c:v>
                </c:pt>
                <c:pt idx="72">
                  <c:v>-32.090000000000003</c:v>
                </c:pt>
                <c:pt idx="73">
                  <c:v>-32.04</c:v>
                </c:pt>
                <c:pt idx="74">
                  <c:v>-33.82</c:v>
                </c:pt>
                <c:pt idx="75">
                  <c:v>-31.01</c:v>
                </c:pt>
                <c:pt idx="76">
                  <c:v>-32.729999999999997</c:v>
                </c:pt>
                <c:pt idx="77">
                  <c:v>-32.36</c:v>
                </c:pt>
                <c:pt idx="78">
                  <c:v>-31.74</c:v>
                </c:pt>
                <c:pt idx="79">
                  <c:v>-13.99</c:v>
                </c:pt>
                <c:pt idx="80">
                  <c:v>-14.48</c:v>
                </c:pt>
                <c:pt idx="81">
                  <c:v>1.18</c:v>
                </c:pt>
                <c:pt idx="82">
                  <c:v>-4.58</c:v>
                </c:pt>
                <c:pt idx="83">
                  <c:v>-3.23</c:v>
                </c:pt>
                <c:pt idx="84">
                  <c:v>-4.7699999999999996</c:v>
                </c:pt>
                <c:pt idx="85">
                  <c:v>-5.81</c:v>
                </c:pt>
                <c:pt idx="86">
                  <c:v>-5.67</c:v>
                </c:pt>
                <c:pt idx="87">
                  <c:v>-7.87</c:v>
                </c:pt>
                <c:pt idx="88">
                  <c:v>-2.35</c:v>
                </c:pt>
                <c:pt idx="89">
                  <c:v>6.54</c:v>
                </c:pt>
                <c:pt idx="90">
                  <c:v>8.82</c:v>
                </c:pt>
                <c:pt idx="91">
                  <c:v>9.91</c:v>
                </c:pt>
                <c:pt idx="92">
                  <c:v>-3.62</c:v>
                </c:pt>
                <c:pt idx="93">
                  <c:v>-3.33</c:v>
                </c:pt>
                <c:pt idx="94">
                  <c:v>-9.06</c:v>
                </c:pt>
                <c:pt idx="95">
                  <c:v>-1.4</c:v>
                </c:pt>
                <c:pt idx="96">
                  <c:v>-10.38</c:v>
                </c:pt>
                <c:pt idx="97">
                  <c:v>-13.13</c:v>
                </c:pt>
                <c:pt idx="98">
                  <c:v>-8.6199999999999992</c:v>
                </c:pt>
                <c:pt idx="99">
                  <c:v>-21.95</c:v>
                </c:pt>
                <c:pt idx="100">
                  <c:v>-18.600000000000001</c:v>
                </c:pt>
                <c:pt idx="101">
                  <c:v>-12.95</c:v>
                </c:pt>
                <c:pt idx="102">
                  <c:v>-14.84</c:v>
                </c:pt>
                <c:pt idx="103">
                  <c:v>-18.04</c:v>
                </c:pt>
                <c:pt idx="104">
                  <c:v>-16.52</c:v>
                </c:pt>
                <c:pt idx="105">
                  <c:v>-16.16</c:v>
                </c:pt>
                <c:pt idx="106">
                  <c:v>-24.34</c:v>
                </c:pt>
                <c:pt idx="107">
                  <c:v>-19.93</c:v>
                </c:pt>
                <c:pt idx="108">
                  <c:v>-18.670000000000002</c:v>
                </c:pt>
                <c:pt idx="109">
                  <c:v>-19.32</c:v>
                </c:pt>
                <c:pt idx="110">
                  <c:v>-3.93</c:v>
                </c:pt>
                <c:pt idx="111">
                  <c:v>23.9</c:v>
                </c:pt>
                <c:pt idx="112">
                  <c:v>0.01</c:v>
                </c:pt>
                <c:pt idx="113">
                  <c:v>2.97</c:v>
                </c:pt>
                <c:pt idx="114">
                  <c:v>2.96</c:v>
                </c:pt>
                <c:pt idx="115">
                  <c:v>7.22</c:v>
                </c:pt>
                <c:pt idx="116">
                  <c:v>9.68</c:v>
                </c:pt>
                <c:pt idx="117">
                  <c:v>15.37</c:v>
                </c:pt>
                <c:pt idx="118">
                  <c:v>18.420000000000002</c:v>
                </c:pt>
                <c:pt idx="119">
                  <c:v>28.55</c:v>
                </c:pt>
                <c:pt idx="120">
                  <c:v>30.36</c:v>
                </c:pt>
                <c:pt idx="121">
                  <c:v>32.68</c:v>
                </c:pt>
                <c:pt idx="122">
                  <c:v>57.08</c:v>
                </c:pt>
                <c:pt idx="123">
                  <c:v>28.39</c:v>
                </c:pt>
                <c:pt idx="124">
                  <c:v>33.18</c:v>
                </c:pt>
                <c:pt idx="125">
                  <c:v>36.17</c:v>
                </c:pt>
                <c:pt idx="126">
                  <c:v>35.58</c:v>
                </c:pt>
                <c:pt idx="127">
                  <c:v>37.9</c:v>
                </c:pt>
                <c:pt idx="128">
                  <c:v>33.35</c:v>
                </c:pt>
                <c:pt idx="129">
                  <c:v>35.6</c:v>
                </c:pt>
                <c:pt idx="130">
                  <c:v>31.07</c:v>
                </c:pt>
                <c:pt idx="131">
                  <c:v>26.38</c:v>
                </c:pt>
                <c:pt idx="132">
                  <c:v>30.04</c:v>
                </c:pt>
                <c:pt idx="133">
                  <c:v>5.18</c:v>
                </c:pt>
                <c:pt idx="134">
                  <c:v>-13.25</c:v>
                </c:pt>
                <c:pt idx="135">
                  <c:v>-15.38</c:v>
                </c:pt>
                <c:pt idx="136">
                  <c:v>-18.670000000000002</c:v>
                </c:pt>
                <c:pt idx="137">
                  <c:v>-22.1</c:v>
                </c:pt>
                <c:pt idx="138">
                  <c:v>-25.3</c:v>
                </c:pt>
                <c:pt idx="139">
                  <c:v>-25.78</c:v>
                </c:pt>
                <c:pt idx="140">
                  <c:v>-26.49</c:v>
                </c:pt>
                <c:pt idx="141">
                  <c:v>-28.63</c:v>
                </c:pt>
                <c:pt idx="142">
                  <c:v>-28.59</c:v>
                </c:pt>
                <c:pt idx="143">
                  <c:v>-40.15</c:v>
                </c:pt>
                <c:pt idx="144">
                  <c:v>-30.04</c:v>
                </c:pt>
                <c:pt idx="145">
                  <c:v>-9.42</c:v>
                </c:pt>
                <c:pt idx="146">
                  <c:v>-5.92</c:v>
                </c:pt>
                <c:pt idx="147">
                  <c:v>-5.6</c:v>
                </c:pt>
                <c:pt idx="148">
                  <c:v>-2.86</c:v>
                </c:pt>
                <c:pt idx="149">
                  <c:v>2.68</c:v>
                </c:pt>
                <c:pt idx="150">
                  <c:v>5.24</c:v>
                </c:pt>
                <c:pt idx="151">
                  <c:v>7.59</c:v>
                </c:pt>
                <c:pt idx="152">
                  <c:v>13.68</c:v>
                </c:pt>
                <c:pt idx="153">
                  <c:v>11.05</c:v>
                </c:pt>
                <c:pt idx="154">
                  <c:v>29.66</c:v>
                </c:pt>
                <c:pt idx="155">
                  <c:v>35.75</c:v>
                </c:pt>
                <c:pt idx="156">
                  <c:v>10.38</c:v>
                </c:pt>
                <c:pt idx="157">
                  <c:v>15.52</c:v>
                </c:pt>
                <c:pt idx="158">
                  <c:v>16.86</c:v>
                </c:pt>
                <c:pt idx="159">
                  <c:v>17.84</c:v>
                </c:pt>
                <c:pt idx="160">
                  <c:v>15.17</c:v>
                </c:pt>
                <c:pt idx="161">
                  <c:v>12.74</c:v>
                </c:pt>
                <c:pt idx="162">
                  <c:v>10</c:v>
                </c:pt>
                <c:pt idx="163">
                  <c:v>5.03</c:v>
                </c:pt>
                <c:pt idx="164">
                  <c:v>-0.64</c:v>
                </c:pt>
                <c:pt idx="165">
                  <c:v>-8.6</c:v>
                </c:pt>
                <c:pt idx="166">
                  <c:v>-30.39</c:v>
                </c:pt>
                <c:pt idx="167">
                  <c:v>-3.71</c:v>
                </c:pt>
                <c:pt idx="168">
                  <c:v>-5.21</c:v>
                </c:pt>
                <c:pt idx="169">
                  <c:v>-2.56</c:v>
                </c:pt>
                <c:pt idx="170">
                  <c:v>-3.03</c:v>
                </c:pt>
                <c:pt idx="171">
                  <c:v>-4.2</c:v>
                </c:pt>
                <c:pt idx="172">
                  <c:v>-4.7699999999999996</c:v>
                </c:pt>
                <c:pt idx="173">
                  <c:v>-3.78</c:v>
                </c:pt>
                <c:pt idx="174">
                  <c:v>-9.7100000000000009</c:v>
                </c:pt>
                <c:pt idx="175">
                  <c:v>-5.09</c:v>
                </c:pt>
                <c:pt idx="176">
                  <c:v>-9.34</c:v>
                </c:pt>
                <c:pt idx="177">
                  <c:v>-5.13</c:v>
                </c:pt>
                <c:pt idx="178">
                  <c:v>-4.4400000000000004</c:v>
                </c:pt>
                <c:pt idx="179">
                  <c:v>3.99</c:v>
                </c:pt>
                <c:pt idx="180">
                  <c:v>1.75</c:v>
                </c:pt>
                <c:pt idx="181">
                  <c:v>3.25</c:v>
                </c:pt>
                <c:pt idx="182">
                  <c:v>2.82</c:v>
                </c:pt>
                <c:pt idx="183">
                  <c:v>3.78</c:v>
                </c:pt>
                <c:pt idx="184">
                  <c:v>5.23</c:v>
                </c:pt>
                <c:pt idx="185">
                  <c:v>3.66</c:v>
                </c:pt>
                <c:pt idx="186">
                  <c:v>2.36</c:v>
                </c:pt>
                <c:pt idx="187">
                  <c:v>2.89</c:v>
                </c:pt>
                <c:pt idx="188">
                  <c:v>-6.84</c:v>
                </c:pt>
                <c:pt idx="189">
                  <c:v>8.17</c:v>
                </c:pt>
                <c:pt idx="190">
                  <c:v>7.51</c:v>
                </c:pt>
                <c:pt idx="191">
                  <c:v>6.76</c:v>
                </c:pt>
                <c:pt idx="192">
                  <c:v>4.08</c:v>
                </c:pt>
                <c:pt idx="193">
                  <c:v>6.04</c:v>
                </c:pt>
                <c:pt idx="194">
                  <c:v>1.23</c:v>
                </c:pt>
                <c:pt idx="195">
                  <c:v>2.79</c:v>
                </c:pt>
                <c:pt idx="196">
                  <c:v>9.75</c:v>
                </c:pt>
                <c:pt idx="197">
                  <c:v>23.38</c:v>
                </c:pt>
                <c:pt idx="198">
                  <c:v>33.22</c:v>
                </c:pt>
                <c:pt idx="199">
                  <c:v>45.03</c:v>
                </c:pt>
                <c:pt idx="200">
                  <c:v>21.55</c:v>
                </c:pt>
                <c:pt idx="201">
                  <c:v>37.35</c:v>
                </c:pt>
                <c:pt idx="202">
                  <c:v>40.99</c:v>
                </c:pt>
                <c:pt idx="203">
                  <c:v>44.67</c:v>
                </c:pt>
                <c:pt idx="204">
                  <c:v>47.19</c:v>
                </c:pt>
                <c:pt idx="205">
                  <c:v>55.04</c:v>
                </c:pt>
                <c:pt idx="206">
                  <c:v>54.77</c:v>
                </c:pt>
                <c:pt idx="207">
                  <c:v>56.68</c:v>
                </c:pt>
                <c:pt idx="208">
                  <c:v>28.76</c:v>
                </c:pt>
                <c:pt idx="209">
                  <c:v>38.799999999999997</c:v>
                </c:pt>
                <c:pt idx="210">
                  <c:v>78.61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CC-4D95-9EF2-34363BC39ADB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土地购置费金额累计同比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170"/>
              <c:layout>
                <c:manualLayout>
                  <c:x val="-9.4791961933242144E-2"/>
                  <c:y val="-3.3836851566600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3C3-4EB2-BE1D-756AC00787C7}"/>
                </c:ext>
              </c:extLst>
            </c:dLbl>
            <c:dLbl>
              <c:idx val="210"/>
              <c:layout>
                <c:manualLayout>
                  <c:x val="-1.9840091289120343E-2"/>
                  <c:y val="-0.174018093771088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962892965276889E-2"/>
                      <c:h val="0.108471278450645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46CC-4D95-9EF2-34363BC39A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导出数据!$A$3:$A$213</c:f>
              <c:numCache>
                <c:formatCode>yyyy\-m\-d</c:formatCode>
                <c:ptCount val="211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  <c:pt idx="155">
                  <c:v>39507</c:v>
                </c:pt>
                <c:pt idx="156">
                  <c:v>39447</c:v>
                </c:pt>
                <c:pt idx="157">
                  <c:v>39416</c:v>
                </c:pt>
                <c:pt idx="158">
                  <c:v>39386</c:v>
                </c:pt>
                <c:pt idx="159">
                  <c:v>39355</c:v>
                </c:pt>
                <c:pt idx="160">
                  <c:v>39325</c:v>
                </c:pt>
                <c:pt idx="161">
                  <c:v>39294</c:v>
                </c:pt>
                <c:pt idx="162">
                  <c:v>39263</c:v>
                </c:pt>
                <c:pt idx="163">
                  <c:v>39233</c:v>
                </c:pt>
                <c:pt idx="164">
                  <c:v>39202</c:v>
                </c:pt>
                <c:pt idx="165">
                  <c:v>39172</c:v>
                </c:pt>
                <c:pt idx="166">
                  <c:v>39141</c:v>
                </c:pt>
                <c:pt idx="167">
                  <c:v>39082</c:v>
                </c:pt>
                <c:pt idx="168">
                  <c:v>39051</c:v>
                </c:pt>
                <c:pt idx="169">
                  <c:v>39021</c:v>
                </c:pt>
                <c:pt idx="170">
                  <c:v>38990</c:v>
                </c:pt>
                <c:pt idx="171">
                  <c:v>38960</c:v>
                </c:pt>
                <c:pt idx="172">
                  <c:v>38929</c:v>
                </c:pt>
                <c:pt idx="173">
                  <c:v>38898</c:v>
                </c:pt>
                <c:pt idx="174">
                  <c:v>38868</c:v>
                </c:pt>
                <c:pt idx="175">
                  <c:v>38837</c:v>
                </c:pt>
                <c:pt idx="176">
                  <c:v>38807</c:v>
                </c:pt>
                <c:pt idx="177">
                  <c:v>38776</c:v>
                </c:pt>
                <c:pt idx="178">
                  <c:v>38717</c:v>
                </c:pt>
                <c:pt idx="179">
                  <c:v>38686</c:v>
                </c:pt>
                <c:pt idx="180">
                  <c:v>38656</c:v>
                </c:pt>
                <c:pt idx="181">
                  <c:v>38625</c:v>
                </c:pt>
                <c:pt idx="182">
                  <c:v>38595</c:v>
                </c:pt>
                <c:pt idx="183">
                  <c:v>38564</c:v>
                </c:pt>
                <c:pt idx="184">
                  <c:v>38533</c:v>
                </c:pt>
                <c:pt idx="185">
                  <c:v>38503</c:v>
                </c:pt>
                <c:pt idx="186">
                  <c:v>38472</c:v>
                </c:pt>
                <c:pt idx="187">
                  <c:v>38442</c:v>
                </c:pt>
                <c:pt idx="188">
                  <c:v>38411</c:v>
                </c:pt>
                <c:pt idx="189">
                  <c:v>38352</c:v>
                </c:pt>
                <c:pt idx="190">
                  <c:v>38321</c:v>
                </c:pt>
                <c:pt idx="191">
                  <c:v>38291</c:v>
                </c:pt>
                <c:pt idx="192">
                  <c:v>38260</c:v>
                </c:pt>
                <c:pt idx="193">
                  <c:v>38230</c:v>
                </c:pt>
                <c:pt idx="194">
                  <c:v>38199</c:v>
                </c:pt>
                <c:pt idx="195">
                  <c:v>38168</c:v>
                </c:pt>
                <c:pt idx="196">
                  <c:v>38138</c:v>
                </c:pt>
                <c:pt idx="197">
                  <c:v>38107</c:v>
                </c:pt>
                <c:pt idx="198">
                  <c:v>38077</c:v>
                </c:pt>
                <c:pt idx="199">
                  <c:v>38046</c:v>
                </c:pt>
                <c:pt idx="200">
                  <c:v>37986</c:v>
                </c:pt>
                <c:pt idx="201">
                  <c:v>37955</c:v>
                </c:pt>
                <c:pt idx="202">
                  <c:v>37925</c:v>
                </c:pt>
                <c:pt idx="203">
                  <c:v>37894</c:v>
                </c:pt>
                <c:pt idx="204">
                  <c:v>37864</c:v>
                </c:pt>
                <c:pt idx="205">
                  <c:v>37833</c:v>
                </c:pt>
                <c:pt idx="206">
                  <c:v>37802</c:v>
                </c:pt>
                <c:pt idx="207">
                  <c:v>37772</c:v>
                </c:pt>
                <c:pt idx="208">
                  <c:v>37741</c:v>
                </c:pt>
                <c:pt idx="209">
                  <c:v>37711</c:v>
                </c:pt>
                <c:pt idx="210">
                  <c:v>37680</c:v>
                </c:pt>
              </c:numCache>
            </c:numRef>
          </c:cat>
          <c:val>
            <c:numRef>
              <c:f>导出数据!$E$3:$E$213</c:f>
              <c:numCache>
                <c:formatCode>General</c:formatCode>
                <c:ptCount val="211"/>
                <c:pt idx="0">
                  <c:v>0.64</c:v>
                </c:pt>
                <c:pt idx="1">
                  <c:v>11.258599999999999</c:v>
                </c:pt>
                <c:pt idx="2">
                  <c:v>-2.1307999999999998</c:v>
                </c:pt>
                <c:pt idx="3">
                  <c:v>-0.62980000000000003</c:v>
                </c:pt>
                <c:pt idx="4">
                  <c:v>0.3871</c:v>
                </c:pt>
                <c:pt idx="5">
                  <c:v>1.06</c:v>
                </c:pt>
                <c:pt idx="6">
                  <c:v>2.9447000000000001</c:v>
                </c:pt>
                <c:pt idx="7">
                  <c:v>3.9754</c:v>
                </c:pt>
                <c:pt idx="8">
                  <c:v>6.3323</c:v>
                </c:pt>
                <c:pt idx="9">
                  <c:v>14.393800000000001</c:v>
                </c:pt>
                <c:pt idx="10">
                  <c:v>14.23</c:v>
                </c:pt>
                <c:pt idx="11">
                  <c:v>11.41</c:v>
                </c:pt>
                <c:pt idx="12">
                  <c:v>16.352499999999999</c:v>
                </c:pt>
                <c:pt idx="13">
                  <c:v>6.66</c:v>
                </c:pt>
                <c:pt idx="14">
                  <c:v>8.1199999999999992</c:v>
                </c:pt>
                <c:pt idx="15">
                  <c:v>8.6</c:v>
                </c:pt>
                <c:pt idx="16">
                  <c:v>8.44</c:v>
                </c:pt>
                <c:pt idx="17">
                  <c:v>8.18</c:v>
                </c:pt>
                <c:pt idx="18">
                  <c:v>8.4600000000000009</c:v>
                </c:pt>
                <c:pt idx="19">
                  <c:v>6.15</c:v>
                </c:pt>
                <c:pt idx="20">
                  <c:v>5.39</c:v>
                </c:pt>
                <c:pt idx="21">
                  <c:v>4.09</c:v>
                </c:pt>
                <c:pt idx="22">
                  <c:v>1.04</c:v>
                </c:pt>
                <c:pt idx="23">
                  <c:v>-9.33</c:v>
                </c:pt>
                <c:pt idx="24">
                  <c:v>14.53</c:v>
                </c:pt>
                <c:pt idx="25">
                  <c:v>17</c:v>
                </c:pt>
                <c:pt idx="26">
                  <c:v>18.38</c:v>
                </c:pt>
                <c:pt idx="27">
                  <c:v>19.64</c:v>
                </c:pt>
                <c:pt idx="28">
                  <c:v>21.87</c:v>
                </c:pt>
                <c:pt idx="29">
                  <c:v>21.96</c:v>
                </c:pt>
                <c:pt idx="30">
                  <c:v>24.19</c:v>
                </c:pt>
                <c:pt idx="31">
                  <c:v>27.23</c:v>
                </c:pt>
                <c:pt idx="32">
                  <c:v>29.66</c:v>
                </c:pt>
                <c:pt idx="33">
                  <c:v>32.65</c:v>
                </c:pt>
                <c:pt idx="34">
                  <c:v>34.479999999999997</c:v>
                </c:pt>
                <c:pt idx="35">
                  <c:v>57.05</c:v>
                </c:pt>
                <c:pt idx="36">
                  <c:v>60.51</c:v>
                </c:pt>
                <c:pt idx="37">
                  <c:v>63.43</c:v>
                </c:pt>
                <c:pt idx="38">
                  <c:v>65.95</c:v>
                </c:pt>
                <c:pt idx="39">
                  <c:v>66.89</c:v>
                </c:pt>
                <c:pt idx="40">
                  <c:v>72.3</c:v>
                </c:pt>
                <c:pt idx="41">
                  <c:v>74.42</c:v>
                </c:pt>
                <c:pt idx="42">
                  <c:v>69.319999999999993</c:v>
                </c:pt>
                <c:pt idx="43">
                  <c:v>66.87</c:v>
                </c:pt>
                <c:pt idx="44">
                  <c:v>67.83</c:v>
                </c:pt>
                <c:pt idx="45">
                  <c:v>47.9</c:v>
                </c:pt>
                <c:pt idx="46">
                  <c:v>23.38</c:v>
                </c:pt>
                <c:pt idx="47">
                  <c:v>21.91</c:v>
                </c:pt>
                <c:pt idx="48">
                  <c:v>20.149999999999999</c:v>
                </c:pt>
                <c:pt idx="49">
                  <c:v>20.13</c:v>
                </c:pt>
                <c:pt idx="50">
                  <c:v>17.98</c:v>
                </c:pt>
                <c:pt idx="51">
                  <c:v>16.079999999999998</c:v>
                </c:pt>
                <c:pt idx="52">
                  <c:v>17.53</c:v>
                </c:pt>
                <c:pt idx="53">
                  <c:v>18.86</c:v>
                </c:pt>
                <c:pt idx="54">
                  <c:v>21.06</c:v>
                </c:pt>
                <c:pt idx="55">
                  <c:v>16.559999999999999</c:v>
                </c:pt>
                <c:pt idx="56">
                  <c:v>15.24</c:v>
                </c:pt>
                <c:pt idx="57">
                  <c:v>6.24</c:v>
                </c:pt>
                <c:pt idx="58">
                  <c:v>4.22</c:v>
                </c:pt>
                <c:pt idx="59">
                  <c:v>3.86</c:v>
                </c:pt>
                <c:pt idx="60">
                  <c:v>1.4</c:v>
                </c:pt>
                <c:pt idx="61">
                  <c:v>-0.11</c:v>
                </c:pt>
                <c:pt idx="62">
                  <c:v>-1.71</c:v>
                </c:pt>
                <c:pt idx="63">
                  <c:v>-1.1000000000000001</c:v>
                </c:pt>
                <c:pt idx="64">
                  <c:v>-0.28999999999999998</c:v>
                </c:pt>
                <c:pt idx="65">
                  <c:v>0.17</c:v>
                </c:pt>
                <c:pt idx="66">
                  <c:v>1.1599999999999999</c:v>
                </c:pt>
                <c:pt idx="67">
                  <c:v>11.72</c:v>
                </c:pt>
                <c:pt idx="68">
                  <c:v>1.24</c:v>
                </c:pt>
                <c:pt idx="69">
                  <c:v>2.4500000000000002</c:v>
                </c:pt>
                <c:pt idx="70">
                  <c:v>6.4</c:v>
                </c:pt>
                <c:pt idx="71">
                  <c:v>7</c:v>
                </c:pt>
                <c:pt idx="72">
                  <c:v>10</c:v>
                </c:pt>
                <c:pt idx="73">
                  <c:v>14.03</c:v>
                </c:pt>
                <c:pt idx="74">
                  <c:v>15.13</c:v>
                </c:pt>
                <c:pt idx="75">
                  <c:v>18.440000000000001</c:v>
                </c:pt>
                <c:pt idx="76">
                  <c:v>22.42</c:v>
                </c:pt>
                <c:pt idx="77">
                  <c:v>28.69</c:v>
                </c:pt>
                <c:pt idx="78">
                  <c:v>33.270000000000003</c:v>
                </c:pt>
                <c:pt idx="79">
                  <c:v>29.31</c:v>
                </c:pt>
                <c:pt idx="80">
                  <c:v>34.380000000000003</c:v>
                </c:pt>
                <c:pt idx="81">
                  <c:v>31.98</c:v>
                </c:pt>
                <c:pt idx="82">
                  <c:v>30.52</c:v>
                </c:pt>
                <c:pt idx="83">
                  <c:v>30.93</c:v>
                </c:pt>
                <c:pt idx="84">
                  <c:v>28.92</c:v>
                </c:pt>
                <c:pt idx="85">
                  <c:v>25.99</c:v>
                </c:pt>
                <c:pt idx="86">
                  <c:v>24.78</c:v>
                </c:pt>
                <c:pt idx="87">
                  <c:v>26.98</c:v>
                </c:pt>
                <c:pt idx="88">
                  <c:v>28.53</c:v>
                </c:pt>
                <c:pt idx="89">
                  <c:v>35.79</c:v>
                </c:pt>
                <c:pt idx="90">
                  <c:v>11.58</c:v>
                </c:pt>
                <c:pt idx="91">
                  <c:v>6.79</c:v>
                </c:pt>
                <c:pt idx="92">
                  <c:v>5.22</c:v>
                </c:pt>
                <c:pt idx="93">
                  <c:v>5.31</c:v>
                </c:pt>
                <c:pt idx="94">
                  <c:v>2.7</c:v>
                </c:pt>
                <c:pt idx="95">
                  <c:v>2.0099999999999998</c:v>
                </c:pt>
                <c:pt idx="96">
                  <c:v>0.85</c:v>
                </c:pt>
                <c:pt idx="97">
                  <c:v>0.93</c:v>
                </c:pt>
                <c:pt idx="98">
                  <c:v>-1.4</c:v>
                </c:pt>
                <c:pt idx="99">
                  <c:v>-13.44</c:v>
                </c:pt>
                <c:pt idx="100">
                  <c:v>-25.56</c:v>
                </c:pt>
                <c:pt idx="101">
                  <c:v>6.02</c:v>
                </c:pt>
                <c:pt idx="102">
                  <c:v>6.92</c:v>
                </c:pt>
                <c:pt idx="103">
                  <c:v>6.06</c:v>
                </c:pt>
                <c:pt idx="104">
                  <c:v>6.61</c:v>
                </c:pt>
                <c:pt idx="105">
                  <c:v>7.52</c:v>
                </c:pt>
                <c:pt idx="106">
                  <c:v>8.61</c:v>
                </c:pt>
                <c:pt idx="107">
                  <c:v>9.14</c:v>
                </c:pt>
                <c:pt idx="108">
                  <c:v>6.66</c:v>
                </c:pt>
                <c:pt idx="109">
                  <c:v>3.73</c:v>
                </c:pt>
                <c:pt idx="110">
                  <c:v>18.579999999999998</c:v>
                </c:pt>
                <c:pt idx="111">
                  <c:v>59.37</c:v>
                </c:pt>
                <c:pt idx="112">
                  <c:v>14.22</c:v>
                </c:pt>
                <c:pt idx="113">
                  <c:v>17.32</c:v>
                </c:pt>
                <c:pt idx="114">
                  <c:v>17.7</c:v>
                </c:pt>
                <c:pt idx="115">
                  <c:v>18.73</c:v>
                </c:pt>
                <c:pt idx="116">
                  <c:v>20.2</c:v>
                </c:pt>
                <c:pt idx="117">
                  <c:v>19.59</c:v>
                </c:pt>
                <c:pt idx="118">
                  <c:v>18.84</c:v>
                </c:pt>
                <c:pt idx="119">
                  <c:v>21.83</c:v>
                </c:pt>
                <c:pt idx="120">
                  <c:v>30.45</c:v>
                </c:pt>
                <c:pt idx="121">
                  <c:v>29.29</c:v>
                </c:pt>
                <c:pt idx="122">
                  <c:v>16.670000000000002</c:v>
                </c:pt>
                <c:pt idx="123">
                  <c:v>65.45</c:v>
                </c:pt>
                <c:pt idx="124">
                  <c:v>77.89</c:v>
                </c:pt>
                <c:pt idx="125">
                  <c:v>76.55</c:v>
                </c:pt>
                <c:pt idx="126">
                  <c:v>81.36</c:v>
                </c:pt>
                <c:pt idx="127">
                  <c:v>80.430000000000007</c:v>
                </c:pt>
                <c:pt idx="128">
                  <c:v>88.25</c:v>
                </c:pt>
                <c:pt idx="129">
                  <c:v>80.13</c:v>
                </c:pt>
                <c:pt idx="130">
                  <c:v>88.33</c:v>
                </c:pt>
                <c:pt idx="131">
                  <c:v>66.05</c:v>
                </c:pt>
                <c:pt idx="132">
                  <c:v>56.49</c:v>
                </c:pt>
                <c:pt idx="133">
                  <c:v>36.31</c:v>
                </c:pt>
                <c:pt idx="134">
                  <c:v>4.22</c:v>
                </c:pt>
                <c:pt idx="135">
                  <c:v>2.23</c:v>
                </c:pt>
                <c:pt idx="136">
                  <c:v>2.76</c:v>
                </c:pt>
                <c:pt idx="137">
                  <c:v>-1.02</c:v>
                </c:pt>
                <c:pt idx="138">
                  <c:v>-4.6100000000000003</c:v>
                </c:pt>
                <c:pt idx="139">
                  <c:v>-13.97</c:v>
                </c:pt>
                <c:pt idx="140">
                  <c:v>-12.18</c:v>
                </c:pt>
                <c:pt idx="141">
                  <c:v>-17.87</c:v>
                </c:pt>
                <c:pt idx="142">
                  <c:v>-19.21</c:v>
                </c:pt>
                <c:pt idx="143">
                  <c:v>-19.04</c:v>
                </c:pt>
                <c:pt idx="144">
                  <c:v>-26.14</c:v>
                </c:pt>
                <c:pt idx="145">
                  <c:v>19.09</c:v>
                </c:pt>
                <c:pt idx="146">
                  <c:v>21.07</c:v>
                </c:pt>
                <c:pt idx="147">
                  <c:v>23.62</c:v>
                </c:pt>
                <c:pt idx="148">
                  <c:v>27.15</c:v>
                </c:pt>
                <c:pt idx="149">
                  <c:v>28.64</c:v>
                </c:pt>
                <c:pt idx="150">
                  <c:v>31.11</c:v>
                </c:pt>
                <c:pt idx="151">
                  <c:v>39.229999999999997</c:v>
                </c:pt>
                <c:pt idx="152">
                  <c:v>36.049999999999997</c:v>
                </c:pt>
                <c:pt idx="153">
                  <c:v>35.840000000000003</c:v>
                </c:pt>
                <c:pt idx="154">
                  <c:v>36.26</c:v>
                </c:pt>
                <c:pt idx="155">
                  <c:v>49.1</c:v>
                </c:pt>
                <c:pt idx="156">
                  <c:v>28.64</c:v>
                </c:pt>
                <c:pt idx="157">
                  <c:v>32.74</c:v>
                </c:pt>
                <c:pt idx="158">
                  <c:v>31.96</c:v>
                </c:pt>
                <c:pt idx="159">
                  <c:v>29.45</c:v>
                </c:pt>
                <c:pt idx="160">
                  <c:v>30.55</c:v>
                </c:pt>
                <c:pt idx="161">
                  <c:v>34.82</c:v>
                </c:pt>
                <c:pt idx="162">
                  <c:v>28.62</c:v>
                </c:pt>
                <c:pt idx="163">
                  <c:v>29.48</c:v>
                </c:pt>
                <c:pt idx="164">
                  <c:v>31.82</c:v>
                </c:pt>
                <c:pt idx="165">
                  <c:v>18.059999999999999</c:v>
                </c:pt>
                <c:pt idx="166">
                  <c:v>0.88</c:v>
                </c:pt>
                <c:pt idx="167">
                  <c:v>30.25</c:v>
                </c:pt>
                <c:pt idx="168">
                  <c:v>29.18</c:v>
                </c:pt>
                <c:pt idx="169">
                  <c:v>27</c:v>
                </c:pt>
                <c:pt idx="170">
                  <c:v>26.31</c:v>
                </c:pt>
                <c:pt idx="171">
                  <c:v>24.26</c:v>
                </c:pt>
                <c:pt idx="172">
                  <c:v>21.47</c:v>
                </c:pt>
                <c:pt idx="173">
                  <c:v>23.9</c:v>
                </c:pt>
                <c:pt idx="174">
                  <c:v>16.149999999999999</c:v>
                </c:pt>
                <c:pt idx="175">
                  <c:v>14.65</c:v>
                </c:pt>
                <c:pt idx="176">
                  <c:v>18.239999999999998</c:v>
                </c:pt>
                <c:pt idx="177">
                  <c:v>16.690000000000001</c:v>
                </c:pt>
                <c:pt idx="178">
                  <c:v>12.81</c:v>
                </c:pt>
                <c:pt idx="179">
                  <c:v>19.27</c:v>
                </c:pt>
                <c:pt idx="180">
                  <c:v>22.25</c:v>
                </c:pt>
                <c:pt idx="181">
                  <c:v>24.84</c:v>
                </c:pt>
                <c:pt idx="182">
                  <c:v>26.33</c:v>
                </c:pt>
                <c:pt idx="183">
                  <c:v>29.58</c:v>
                </c:pt>
                <c:pt idx="184">
                  <c:v>33.01</c:v>
                </c:pt>
                <c:pt idx="185">
                  <c:v>34.04</c:v>
                </c:pt>
                <c:pt idx="186">
                  <c:v>34.75</c:v>
                </c:pt>
                <c:pt idx="187">
                  <c:v>30.32</c:v>
                </c:pt>
                <c:pt idx="188">
                  <c:v>18.91</c:v>
                </c:pt>
                <c:pt idx="189">
                  <c:v>25.85</c:v>
                </c:pt>
                <c:pt idx="190">
                  <c:v>24.14</c:v>
                </c:pt>
                <c:pt idx="191">
                  <c:v>22.31</c:v>
                </c:pt>
                <c:pt idx="192">
                  <c:v>19.98</c:v>
                </c:pt>
                <c:pt idx="193">
                  <c:v>22.86</c:v>
                </c:pt>
                <c:pt idx="194">
                  <c:v>22.78</c:v>
                </c:pt>
                <c:pt idx="195">
                  <c:v>20.38</c:v>
                </c:pt>
                <c:pt idx="196">
                  <c:v>26.1</c:v>
                </c:pt>
                <c:pt idx="197">
                  <c:v>33.22</c:v>
                </c:pt>
                <c:pt idx="198">
                  <c:v>45.23</c:v>
                </c:pt>
                <c:pt idx="199">
                  <c:v>63.05</c:v>
                </c:pt>
                <c:pt idx="200">
                  <c:v>40.22</c:v>
                </c:pt>
                <c:pt idx="201">
                  <c:v>46.68</c:v>
                </c:pt>
                <c:pt idx="202">
                  <c:v>49.02</c:v>
                </c:pt>
                <c:pt idx="203">
                  <c:v>52.59</c:v>
                </c:pt>
                <c:pt idx="204">
                  <c:v>50.72</c:v>
                </c:pt>
                <c:pt idx="205">
                  <c:v>56.96</c:v>
                </c:pt>
                <c:pt idx="206">
                  <c:v>61.02</c:v>
                </c:pt>
                <c:pt idx="207">
                  <c:v>54.51</c:v>
                </c:pt>
                <c:pt idx="208">
                  <c:v>55.13</c:v>
                </c:pt>
                <c:pt idx="209">
                  <c:v>65.34</c:v>
                </c:pt>
                <c:pt idx="210">
                  <c:v>66.53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CC-4D95-9EF2-34363BC39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1669215"/>
        <c:axId val="481669631"/>
      </c:lineChart>
      <c:dateAx>
        <c:axId val="481669215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81669631"/>
        <c:crosses val="autoZero"/>
        <c:auto val="1"/>
        <c:lblOffset val="100"/>
        <c:baseTimeUnit val="months"/>
      </c:dateAx>
      <c:valAx>
        <c:axId val="481669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81669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房地产开发企业：本年购置土地面积累计值：中国（月）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导出数据!$A$3:$A$182</c:f>
              <c:numCache>
                <c:formatCode>yyyy\-m\-d</c:formatCode>
                <c:ptCount val="180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  <c:pt idx="155">
                  <c:v>39507</c:v>
                </c:pt>
                <c:pt idx="156">
                  <c:v>39447</c:v>
                </c:pt>
                <c:pt idx="157">
                  <c:v>39416</c:v>
                </c:pt>
                <c:pt idx="158">
                  <c:v>39386</c:v>
                </c:pt>
                <c:pt idx="159">
                  <c:v>39355</c:v>
                </c:pt>
                <c:pt idx="160">
                  <c:v>39325</c:v>
                </c:pt>
                <c:pt idx="161">
                  <c:v>39294</c:v>
                </c:pt>
                <c:pt idx="162">
                  <c:v>39263</c:v>
                </c:pt>
                <c:pt idx="163">
                  <c:v>39233</c:v>
                </c:pt>
                <c:pt idx="164">
                  <c:v>39202</c:v>
                </c:pt>
                <c:pt idx="165">
                  <c:v>39172</c:v>
                </c:pt>
                <c:pt idx="166">
                  <c:v>39141</c:v>
                </c:pt>
                <c:pt idx="167">
                  <c:v>39082</c:v>
                </c:pt>
                <c:pt idx="168">
                  <c:v>39051</c:v>
                </c:pt>
                <c:pt idx="169">
                  <c:v>39021</c:v>
                </c:pt>
                <c:pt idx="170">
                  <c:v>38990</c:v>
                </c:pt>
                <c:pt idx="171">
                  <c:v>38960</c:v>
                </c:pt>
                <c:pt idx="172">
                  <c:v>38929</c:v>
                </c:pt>
                <c:pt idx="173">
                  <c:v>38898</c:v>
                </c:pt>
                <c:pt idx="174">
                  <c:v>38868</c:v>
                </c:pt>
                <c:pt idx="175">
                  <c:v>38837</c:v>
                </c:pt>
                <c:pt idx="176">
                  <c:v>38807</c:v>
                </c:pt>
                <c:pt idx="177">
                  <c:v>38776</c:v>
                </c:pt>
                <c:pt idx="178">
                  <c:v>38717</c:v>
                </c:pt>
                <c:pt idx="179">
                  <c:v>38686</c:v>
                </c:pt>
              </c:numCache>
            </c:numRef>
          </c:cat>
          <c:val>
            <c:numRef>
              <c:f>导出数据!$B$3:$B$182</c:f>
            </c:numRef>
          </c:val>
          <c:smooth val="0"/>
          <c:extLst>
            <c:ext xmlns:c16="http://schemas.microsoft.com/office/drawing/2014/chart" uri="{C3380CC4-5D6E-409C-BE32-E72D297353CC}">
              <c16:uniqueId val="{00000000-2D19-4B3A-A827-0F4E6B6E5318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房地产开发企业：投资完成额：中国：土地购置费（月）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导出数据!$A$3:$A$182</c:f>
              <c:numCache>
                <c:formatCode>yyyy\-m\-d</c:formatCode>
                <c:ptCount val="180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  <c:pt idx="155">
                  <c:v>39507</c:v>
                </c:pt>
                <c:pt idx="156">
                  <c:v>39447</c:v>
                </c:pt>
                <c:pt idx="157">
                  <c:v>39416</c:v>
                </c:pt>
                <c:pt idx="158">
                  <c:v>39386</c:v>
                </c:pt>
                <c:pt idx="159">
                  <c:v>39355</c:v>
                </c:pt>
                <c:pt idx="160">
                  <c:v>39325</c:v>
                </c:pt>
                <c:pt idx="161">
                  <c:v>39294</c:v>
                </c:pt>
                <c:pt idx="162">
                  <c:v>39263</c:v>
                </c:pt>
                <c:pt idx="163">
                  <c:v>39233</c:v>
                </c:pt>
                <c:pt idx="164">
                  <c:v>39202</c:v>
                </c:pt>
                <c:pt idx="165">
                  <c:v>39172</c:v>
                </c:pt>
                <c:pt idx="166">
                  <c:v>39141</c:v>
                </c:pt>
                <c:pt idx="167">
                  <c:v>39082</c:v>
                </c:pt>
                <c:pt idx="168">
                  <c:v>39051</c:v>
                </c:pt>
                <c:pt idx="169">
                  <c:v>39021</c:v>
                </c:pt>
                <c:pt idx="170">
                  <c:v>38990</c:v>
                </c:pt>
                <c:pt idx="171">
                  <c:v>38960</c:v>
                </c:pt>
                <c:pt idx="172">
                  <c:v>38929</c:v>
                </c:pt>
                <c:pt idx="173">
                  <c:v>38898</c:v>
                </c:pt>
                <c:pt idx="174">
                  <c:v>38868</c:v>
                </c:pt>
                <c:pt idx="175">
                  <c:v>38837</c:v>
                </c:pt>
                <c:pt idx="176">
                  <c:v>38807</c:v>
                </c:pt>
                <c:pt idx="177">
                  <c:v>38776</c:v>
                </c:pt>
                <c:pt idx="178">
                  <c:v>38717</c:v>
                </c:pt>
                <c:pt idx="179">
                  <c:v>38686</c:v>
                </c:pt>
              </c:numCache>
            </c:numRef>
          </c:cat>
          <c:val>
            <c:numRef>
              <c:f>导出数据!$C$3:$C$182</c:f>
            </c:numRef>
          </c:val>
          <c:smooth val="0"/>
          <c:extLst>
            <c:ext xmlns:c16="http://schemas.microsoft.com/office/drawing/2014/chart" uri="{C3380CC4-5D6E-409C-BE32-E72D297353CC}">
              <c16:uniqueId val="{00000001-2D19-4B3A-A827-0F4E6B6E5318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本年购置土地面积累计同比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导出数据!$A$3:$A$182</c:f>
              <c:numCache>
                <c:formatCode>yyyy\-m\-d</c:formatCode>
                <c:ptCount val="180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  <c:pt idx="155">
                  <c:v>39507</c:v>
                </c:pt>
                <c:pt idx="156">
                  <c:v>39447</c:v>
                </c:pt>
                <c:pt idx="157">
                  <c:v>39416</c:v>
                </c:pt>
                <c:pt idx="158">
                  <c:v>39386</c:v>
                </c:pt>
                <c:pt idx="159">
                  <c:v>39355</c:v>
                </c:pt>
                <c:pt idx="160">
                  <c:v>39325</c:v>
                </c:pt>
                <c:pt idx="161">
                  <c:v>39294</c:v>
                </c:pt>
                <c:pt idx="162">
                  <c:v>39263</c:v>
                </c:pt>
                <c:pt idx="163">
                  <c:v>39233</c:v>
                </c:pt>
                <c:pt idx="164">
                  <c:v>39202</c:v>
                </c:pt>
                <c:pt idx="165">
                  <c:v>39172</c:v>
                </c:pt>
                <c:pt idx="166">
                  <c:v>39141</c:v>
                </c:pt>
                <c:pt idx="167">
                  <c:v>39082</c:v>
                </c:pt>
                <c:pt idx="168">
                  <c:v>39051</c:v>
                </c:pt>
                <c:pt idx="169">
                  <c:v>39021</c:v>
                </c:pt>
                <c:pt idx="170">
                  <c:v>38990</c:v>
                </c:pt>
                <c:pt idx="171">
                  <c:v>38960</c:v>
                </c:pt>
                <c:pt idx="172">
                  <c:v>38929</c:v>
                </c:pt>
                <c:pt idx="173">
                  <c:v>38898</c:v>
                </c:pt>
                <c:pt idx="174">
                  <c:v>38868</c:v>
                </c:pt>
                <c:pt idx="175">
                  <c:v>38837</c:v>
                </c:pt>
                <c:pt idx="176">
                  <c:v>38807</c:v>
                </c:pt>
                <c:pt idx="177">
                  <c:v>38776</c:v>
                </c:pt>
                <c:pt idx="178">
                  <c:v>38717</c:v>
                </c:pt>
                <c:pt idx="179">
                  <c:v>38686</c:v>
                </c:pt>
              </c:numCache>
            </c:numRef>
          </c:cat>
          <c:val>
            <c:numRef>
              <c:f>导出数据!$D$3:$D$182</c:f>
            </c:numRef>
          </c:val>
          <c:smooth val="0"/>
          <c:extLst>
            <c:ext xmlns:c16="http://schemas.microsoft.com/office/drawing/2014/chart" uri="{C3380CC4-5D6E-409C-BE32-E72D297353CC}">
              <c16:uniqueId val="{00000002-2D19-4B3A-A827-0F4E6B6E5318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土地购置费金额累计同比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导出数据!$A$3:$A$182</c:f>
              <c:numCache>
                <c:formatCode>yyyy\-m\-d</c:formatCode>
                <c:ptCount val="180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  <c:pt idx="155">
                  <c:v>39507</c:v>
                </c:pt>
                <c:pt idx="156">
                  <c:v>39447</c:v>
                </c:pt>
                <c:pt idx="157">
                  <c:v>39416</c:v>
                </c:pt>
                <c:pt idx="158">
                  <c:v>39386</c:v>
                </c:pt>
                <c:pt idx="159">
                  <c:v>39355</c:v>
                </c:pt>
                <c:pt idx="160">
                  <c:v>39325</c:v>
                </c:pt>
                <c:pt idx="161">
                  <c:v>39294</c:v>
                </c:pt>
                <c:pt idx="162">
                  <c:v>39263</c:v>
                </c:pt>
                <c:pt idx="163">
                  <c:v>39233</c:v>
                </c:pt>
                <c:pt idx="164">
                  <c:v>39202</c:v>
                </c:pt>
                <c:pt idx="165">
                  <c:v>39172</c:v>
                </c:pt>
                <c:pt idx="166">
                  <c:v>39141</c:v>
                </c:pt>
                <c:pt idx="167">
                  <c:v>39082</c:v>
                </c:pt>
                <c:pt idx="168">
                  <c:v>39051</c:v>
                </c:pt>
                <c:pt idx="169">
                  <c:v>39021</c:v>
                </c:pt>
                <c:pt idx="170">
                  <c:v>38990</c:v>
                </c:pt>
                <c:pt idx="171">
                  <c:v>38960</c:v>
                </c:pt>
                <c:pt idx="172">
                  <c:v>38929</c:v>
                </c:pt>
                <c:pt idx="173">
                  <c:v>38898</c:v>
                </c:pt>
                <c:pt idx="174">
                  <c:v>38868</c:v>
                </c:pt>
                <c:pt idx="175">
                  <c:v>38837</c:v>
                </c:pt>
                <c:pt idx="176">
                  <c:v>38807</c:v>
                </c:pt>
                <c:pt idx="177">
                  <c:v>38776</c:v>
                </c:pt>
                <c:pt idx="178">
                  <c:v>38717</c:v>
                </c:pt>
                <c:pt idx="179">
                  <c:v>38686</c:v>
                </c:pt>
              </c:numCache>
            </c:numRef>
          </c:cat>
          <c:val>
            <c:numRef>
              <c:f>导出数据!$E$3:$E$182</c:f>
            </c:numRef>
          </c:val>
          <c:smooth val="0"/>
          <c:extLst>
            <c:ext xmlns:c16="http://schemas.microsoft.com/office/drawing/2014/chart" uri="{C3380CC4-5D6E-409C-BE32-E72D297353CC}">
              <c16:uniqueId val="{00000003-2D19-4B3A-A827-0F4E6B6E5318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土地成交均价（万平米/亿元）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179"/>
              <c:layout>
                <c:manualLayout>
                  <c:x val="-4.1884813118747005E-2"/>
                  <c:y val="-4.8916141556380709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5.86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D19-4B3A-A827-0F4E6B6E53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导出数据!$A$3:$A$182</c:f>
              <c:numCache>
                <c:formatCode>yyyy\-m\-d</c:formatCode>
                <c:ptCount val="180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44196</c:v>
                </c:pt>
                <c:pt idx="14">
                  <c:v>44165</c:v>
                </c:pt>
                <c:pt idx="15">
                  <c:v>44135</c:v>
                </c:pt>
                <c:pt idx="16">
                  <c:v>44104</c:v>
                </c:pt>
                <c:pt idx="17">
                  <c:v>44074</c:v>
                </c:pt>
                <c:pt idx="18">
                  <c:v>44043</c:v>
                </c:pt>
                <c:pt idx="19">
                  <c:v>44012</c:v>
                </c:pt>
                <c:pt idx="20">
                  <c:v>43982</c:v>
                </c:pt>
                <c:pt idx="21">
                  <c:v>43951</c:v>
                </c:pt>
                <c:pt idx="22">
                  <c:v>43921</c:v>
                </c:pt>
                <c:pt idx="23">
                  <c:v>43890</c:v>
                </c:pt>
                <c:pt idx="24">
                  <c:v>43830</c:v>
                </c:pt>
                <c:pt idx="25">
                  <c:v>43799</c:v>
                </c:pt>
                <c:pt idx="26">
                  <c:v>43769</c:v>
                </c:pt>
                <c:pt idx="27">
                  <c:v>43738</c:v>
                </c:pt>
                <c:pt idx="28">
                  <c:v>43708</c:v>
                </c:pt>
                <c:pt idx="29">
                  <c:v>43677</c:v>
                </c:pt>
                <c:pt idx="30">
                  <c:v>43646</c:v>
                </c:pt>
                <c:pt idx="31">
                  <c:v>43616</c:v>
                </c:pt>
                <c:pt idx="32">
                  <c:v>43585</c:v>
                </c:pt>
                <c:pt idx="33">
                  <c:v>43555</c:v>
                </c:pt>
                <c:pt idx="34">
                  <c:v>43524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43100</c:v>
                </c:pt>
                <c:pt idx="47">
                  <c:v>43069</c:v>
                </c:pt>
                <c:pt idx="48">
                  <c:v>43039</c:v>
                </c:pt>
                <c:pt idx="49">
                  <c:v>43008</c:v>
                </c:pt>
                <c:pt idx="50">
                  <c:v>42978</c:v>
                </c:pt>
                <c:pt idx="51">
                  <c:v>42947</c:v>
                </c:pt>
                <c:pt idx="52">
                  <c:v>42916</c:v>
                </c:pt>
                <c:pt idx="53">
                  <c:v>42886</c:v>
                </c:pt>
                <c:pt idx="54">
                  <c:v>42855</c:v>
                </c:pt>
                <c:pt idx="55">
                  <c:v>42825</c:v>
                </c:pt>
                <c:pt idx="56">
                  <c:v>42794</c:v>
                </c:pt>
                <c:pt idx="57">
                  <c:v>42735</c:v>
                </c:pt>
                <c:pt idx="58">
                  <c:v>42704</c:v>
                </c:pt>
                <c:pt idx="59">
                  <c:v>42674</c:v>
                </c:pt>
                <c:pt idx="60">
                  <c:v>42643</c:v>
                </c:pt>
                <c:pt idx="61">
                  <c:v>42613</c:v>
                </c:pt>
                <c:pt idx="62">
                  <c:v>42582</c:v>
                </c:pt>
                <c:pt idx="63">
                  <c:v>42551</c:v>
                </c:pt>
                <c:pt idx="64">
                  <c:v>42521</c:v>
                </c:pt>
                <c:pt idx="65">
                  <c:v>42490</c:v>
                </c:pt>
                <c:pt idx="66">
                  <c:v>42460</c:v>
                </c:pt>
                <c:pt idx="67">
                  <c:v>42429</c:v>
                </c:pt>
                <c:pt idx="68">
                  <c:v>42369</c:v>
                </c:pt>
                <c:pt idx="69">
                  <c:v>42338</c:v>
                </c:pt>
                <c:pt idx="70">
                  <c:v>42308</c:v>
                </c:pt>
                <c:pt idx="71">
                  <c:v>42277</c:v>
                </c:pt>
                <c:pt idx="72">
                  <c:v>42247</c:v>
                </c:pt>
                <c:pt idx="73">
                  <c:v>42216</c:v>
                </c:pt>
                <c:pt idx="74">
                  <c:v>42185</c:v>
                </c:pt>
                <c:pt idx="75">
                  <c:v>42155</c:v>
                </c:pt>
                <c:pt idx="76">
                  <c:v>42124</c:v>
                </c:pt>
                <c:pt idx="77">
                  <c:v>42094</c:v>
                </c:pt>
                <c:pt idx="78">
                  <c:v>42063</c:v>
                </c:pt>
                <c:pt idx="79">
                  <c:v>42004</c:v>
                </c:pt>
                <c:pt idx="80">
                  <c:v>41973</c:v>
                </c:pt>
                <c:pt idx="81">
                  <c:v>41943</c:v>
                </c:pt>
                <c:pt idx="82">
                  <c:v>41912</c:v>
                </c:pt>
                <c:pt idx="83">
                  <c:v>41882</c:v>
                </c:pt>
                <c:pt idx="84">
                  <c:v>41851</c:v>
                </c:pt>
                <c:pt idx="85">
                  <c:v>41820</c:v>
                </c:pt>
                <c:pt idx="86">
                  <c:v>41790</c:v>
                </c:pt>
                <c:pt idx="87">
                  <c:v>41759</c:v>
                </c:pt>
                <c:pt idx="88">
                  <c:v>41729</c:v>
                </c:pt>
                <c:pt idx="89">
                  <c:v>41698</c:v>
                </c:pt>
                <c:pt idx="90">
                  <c:v>41639</c:v>
                </c:pt>
                <c:pt idx="91">
                  <c:v>41608</c:v>
                </c:pt>
                <c:pt idx="92">
                  <c:v>41578</c:v>
                </c:pt>
                <c:pt idx="93">
                  <c:v>41547</c:v>
                </c:pt>
                <c:pt idx="94">
                  <c:v>41517</c:v>
                </c:pt>
                <c:pt idx="95">
                  <c:v>41486</c:v>
                </c:pt>
                <c:pt idx="96">
                  <c:v>41455</c:v>
                </c:pt>
                <c:pt idx="97">
                  <c:v>41425</c:v>
                </c:pt>
                <c:pt idx="98">
                  <c:v>41394</c:v>
                </c:pt>
                <c:pt idx="99">
                  <c:v>41364</c:v>
                </c:pt>
                <c:pt idx="100">
                  <c:v>41333</c:v>
                </c:pt>
                <c:pt idx="101">
                  <c:v>41274</c:v>
                </c:pt>
                <c:pt idx="102">
                  <c:v>41243</c:v>
                </c:pt>
                <c:pt idx="103">
                  <c:v>41213</c:v>
                </c:pt>
                <c:pt idx="104">
                  <c:v>41182</c:v>
                </c:pt>
                <c:pt idx="105">
                  <c:v>41152</c:v>
                </c:pt>
                <c:pt idx="106">
                  <c:v>41121</c:v>
                </c:pt>
                <c:pt idx="107">
                  <c:v>41090</c:v>
                </c:pt>
                <c:pt idx="108">
                  <c:v>41060</c:v>
                </c:pt>
                <c:pt idx="109">
                  <c:v>41029</c:v>
                </c:pt>
                <c:pt idx="110">
                  <c:v>40999</c:v>
                </c:pt>
                <c:pt idx="111">
                  <c:v>40968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40543</c:v>
                </c:pt>
                <c:pt idx="124">
                  <c:v>40512</c:v>
                </c:pt>
                <c:pt idx="125">
                  <c:v>40482</c:v>
                </c:pt>
                <c:pt idx="126">
                  <c:v>40451</c:v>
                </c:pt>
                <c:pt idx="127">
                  <c:v>40421</c:v>
                </c:pt>
                <c:pt idx="128">
                  <c:v>40390</c:v>
                </c:pt>
                <c:pt idx="129">
                  <c:v>40359</c:v>
                </c:pt>
                <c:pt idx="130">
                  <c:v>40329</c:v>
                </c:pt>
                <c:pt idx="131">
                  <c:v>40298</c:v>
                </c:pt>
                <c:pt idx="132">
                  <c:v>40268</c:v>
                </c:pt>
                <c:pt idx="133">
                  <c:v>40237</c:v>
                </c:pt>
                <c:pt idx="134">
                  <c:v>40178</c:v>
                </c:pt>
                <c:pt idx="135">
                  <c:v>40147</c:v>
                </c:pt>
                <c:pt idx="136">
                  <c:v>40117</c:v>
                </c:pt>
                <c:pt idx="137">
                  <c:v>40086</c:v>
                </c:pt>
                <c:pt idx="138">
                  <c:v>40056</c:v>
                </c:pt>
                <c:pt idx="139">
                  <c:v>40025</c:v>
                </c:pt>
                <c:pt idx="140">
                  <c:v>39994</c:v>
                </c:pt>
                <c:pt idx="141">
                  <c:v>39964</c:v>
                </c:pt>
                <c:pt idx="142">
                  <c:v>39933</c:v>
                </c:pt>
                <c:pt idx="143">
                  <c:v>39903</c:v>
                </c:pt>
                <c:pt idx="144">
                  <c:v>39872</c:v>
                </c:pt>
                <c:pt idx="145">
                  <c:v>39813</c:v>
                </c:pt>
                <c:pt idx="146">
                  <c:v>39782</c:v>
                </c:pt>
                <c:pt idx="147">
                  <c:v>39752</c:v>
                </c:pt>
                <c:pt idx="148">
                  <c:v>39721</c:v>
                </c:pt>
                <c:pt idx="149">
                  <c:v>39691</c:v>
                </c:pt>
                <c:pt idx="150">
                  <c:v>39660</c:v>
                </c:pt>
                <c:pt idx="151">
                  <c:v>39629</c:v>
                </c:pt>
                <c:pt idx="152">
                  <c:v>39599</c:v>
                </c:pt>
                <c:pt idx="153">
                  <c:v>39568</c:v>
                </c:pt>
                <c:pt idx="154">
                  <c:v>39538</c:v>
                </c:pt>
                <c:pt idx="155">
                  <c:v>39507</c:v>
                </c:pt>
                <c:pt idx="156">
                  <c:v>39447</c:v>
                </c:pt>
                <c:pt idx="157">
                  <c:v>39416</c:v>
                </c:pt>
                <c:pt idx="158">
                  <c:v>39386</c:v>
                </c:pt>
                <c:pt idx="159">
                  <c:v>39355</c:v>
                </c:pt>
                <c:pt idx="160">
                  <c:v>39325</c:v>
                </c:pt>
                <c:pt idx="161">
                  <c:v>39294</c:v>
                </c:pt>
                <c:pt idx="162">
                  <c:v>39263</c:v>
                </c:pt>
                <c:pt idx="163">
                  <c:v>39233</c:v>
                </c:pt>
                <c:pt idx="164">
                  <c:v>39202</c:v>
                </c:pt>
                <c:pt idx="165">
                  <c:v>39172</c:v>
                </c:pt>
                <c:pt idx="166">
                  <c:v>39141</c:v>
                </c:pt>
                <c:pt idx="167">
                  <c:v>39082</c:v>
                </c:pt>
                <c:pt idx="168">
                  <c:v>39051</c:v>
                </c:pt>
                <c:pt idx="169">
                  <c:v>39021</c:v>
                </c:pt>
                <c:pt idx="170">
                  <c:v>38990</c:v>
                </c:pt>
                <c:pt idx="171">
                  <c:v>38960</c:v>
                </c:pt>
                <c:pt idx="172">
                  <c:v>38929</c:v>
                </c:pt>
                <c:pt idx="173">
                  <c:v>38898</c:v>
                </c:pt>
                <c:pt idx="174">
                  <c:v>38868</c:v>
                </c:pt>
                <c:pt idx="175">
                  <c:v>38837</c:v>
                </c:pt>
                <c:pt idx="176">
                  <c:v>38807</c:v>
                </c:pt>
                <c:pt idx="177">
                  <c:v>38776</c:v>
                </c:pt>
                <c:pt idx="178">
                  <c:v>38717</c:v>
                </c:pt>
                <c:pt idx="179">
                  <c:v>38686</c:v>
                </c:pt>
              </c:numCache>
            </c:numRef>
          </c:cat>
          <c:val>
            <c:numRef>
              <c:f>导出数据!$F$3:$F$182</c:f>
              <c:numCache>
                <c:formatCode>General</c:formatCode>
                <c:ptCount val="180"/>
                <c:pt idx="0">
                  <c:v>5.8643396959106253</c:v>
                </c:pt>
                <c:pt idx="1">
                  <c:v>4.0775894988066828</c:v>
                </c:pt>
                <c:pt idx="2">
                  <c:v>2.0150515102923316</c:v>
                </c:pt>
                <c:pt idx="3">
                  <c:v>2.3089687589542134</c:v>
                </c:pt>
                <c:pt idx="4">
                  <c:v>2.4562837144402709</c:v>
                </c:pt>
                <c:pt idx="5">
                  <c:v>2.555220765070306</c:v>
                </c:pt>
                <c:pt idx="6">
                  <c:v>2.8608451780315209</c:v>
                </c:pt>
                <c:pt idx="7">
                  <c:v>3.0371117105275172</c:v>
                </c:pt>
                <c:pt idx="8">
                  <c:v>3.2415798349009579</c:v>
                </c:pt>
                <c:pt idx="9">
                  <c:v>3.978355677596511</c:v>
                </c:pt>
                <c:pt idx="10">
                  <c:v>3.7466138741036725</c:v>
                </c:pt>
                <c:pt idx="11">
                  <c:v>3.3905401294920257</c:v>
                </c:pt>
                <c:pt idx="12">
                  <c:v>2.1139561135431291</c:v>
                </c:pt>
                <c:pt idx="13">
                  <c:v>1.7407339675160205</c:v>
                </c:pt>
                <c:pt idx="14">
                  <c:v>2.0636999407496628</c:v>
                </c:pt>
                <c:pt idx="15">
                  <c:v>2.1782869764278243</c:v>
                </c:pt>
                <c:pt idx="16">
                  <c:v>2.3127096851558235</c:v>
                </c:pt>
                <c:pt idx="17">
                  <c:v>2.4965848538267217</c:v>
                </c:pt>
                <c:pt idx="18">
                  <c:v>2.6502738293665176</c:v>
                </c:pt>
                <c:pt idx="19">
                  <c:v>2.6874536229645898</c:v>
                </c:pt>
                <c:pt idx="20">
                  <c:v>3.2169127008343765</c:v>
                </c:pt>
                <c:pt idx="21">
                  <c:v>3.4359496788280399</c:v>
                </c:pt>
                <c:pt idx="22">
                  <c:v>3.5575479269742258</c:v>
                </c:pt>
                <c:pt idx="23">
                  <c:v>2.4172161172161171</c:v>
                </c:pt>
                <c:pt idx="24">
                  <c:v>1.6139308326256114</c:v>
                </c:pt>
                <c:pt idx="25">
                  <c:v>1.809429425032701</c:v>
                </c:pt>
                <c:pt idx="26">
                  <c:v>1.9393649596877947</c:v>
                </c:pt>
                <c:pt idx="27">
                  <c:v>2.0714253822465722</c:v>
                </c:pt>
                <c:pt idx="28">
                  <c:v>2.2532359272510925</c:v>
                </c:pt>
                <c:pt idx="29">
                  <c:v>2.4181343015232803</c:v>
                </c:pt>
                <c:pt idx="30">
                  <c:v>2.5094364982471076</c:v>
                </c:pt>
                <c:pt idx="31">
                  <c:v>2.8057851479460481</c:v>
                </c:pt>
                <c:pt idx="32">
                  <c:v>2.9035670020210591</c:v>
                </c:pt>
                <c:pt idx="33">
                  <c:v>2.7254190372464446</c:v>
                </c:pt>
                <c:pt idx="34">
                  <c:v>1.8839883768339167</c:v>
                </c:pt>
                <c:pt idx="35">
                  <c:v>1.2486290203307511</c:v>
                </c:pt>
                <c:pt idx="36">
                  <c:v>1.3263366005110238</c:v>
                </c:pt>
                <c:pt idx="37">
                  <c:v>1.3712438935880455</c:v>
                </c:pt>
                <c:pt idx="38">
                  <c:v>1.3816591604539459</c:v>
                </c:pt>
                <c:pt idx="39">
                  <c:v>1.3751590300821392</c:v>
                </c:pt>
                <c:pt idx="40">
                  <c:v>1.4006264469759966</c:v>
                </c:pt>
                <c:pt idx="41">
                  <c:v>1.4646584472323683</c:v>
                </c:pt>
                <c:pt idx="42">
                  <c:v>1.4726276712272144</c:v>
                </c:pt>
                <c:pt idx="43">
                  <c:v>1.4823840075689818</c:v>
                </c:pt>
                <c:pt idx="44">
                  <c:v>1.3743881622379388</c:v>
                </c:pt>
                <c:pt idx="45">
                  <c:v>0.92328624560685157</c:v>
                </c:pt>
                <c:pt idx="46">
                  <c:v>0.90831137641919546</c:v>
                </c:pt>
                <c:pt idx="47">
                  <c:v>0.94446535464910553</c:v>
                </c:pt>
                <c:pt idx="48">
                  <c:v>0.96745662624732187</c:v>
                </c:pt>
                <c:pt idx="49">
                  <c:v>0.96357755800034539</c:v>
                </c:pt>
                <c:pt idx="50">
                  <c:v>0.95263907278252391</c:v>
                </c:pt>
                <c:pt idx="51">
                  <c:v>0.90514198684889124</c:v>
                </c:pt>
                <c:pt idx="52">
                  <c:v>0.90020617918634649</c:v>
                </c:pt>
                <c:pt idx="53">
                  <c:v>0.88830929652086266</c:v>
                </c:pt>
                <c:pt idx="54">
                  <c:v>0.86964725036179447</c:v>
                </c:pt>
                <c:pt idx="55">
                  <c:v>0.82326469312857609</c:v>
                </c:pt>
                <c:pt idx="56">
                  <c:v>0.61659238164247143</c:v>
                </c:pt>
                <c:pt idx="57">
                  <c:v>0.8526074914869467</c:v>
                </c:pt>
                <c:pt idx="58">
                  <c:v>0.90129493592527044</c:v>
                </c:pt>
                <c:pt idx="59">
                  <c:v>0.90902835522170988</c:v>
                </c:pt>
                <c:pt idx="60">
                  <c:v>0.89980364171215843</c:v>
                </c:pt>
                <c:pt idx="61">
                  <c:v>0.889095334089124</c:v>
                </c:pt>
                <c:pt idx="62">
                  <c:v>0.86653723954882</c:v>
                </c:pt>
                <c:pt idx="63">
                  <c:v>0.83353311814807374</c:v>
                </c:pt>
                <c:pt idx="64">
                  <c:v>0.78724140470727855</c:v>
                </c:pt>
                <c:pt idx="65">
                  <c:v>0.77659401797150773</c:v>
                </c:pt>
                <c:pt idx="66">
                  <c:v>0.74686711886774515</c:v>
                </c:pt>
                <c:pt idx="67">
                  <c:v>0.56812936124530322</c:v>
                </c:pt>
                <c:pt idx="68">
                  <c:v>0.77487189176701021</c:v>
                </c:pt>
                <c:pt idx="69">
                  <c:v>0.82793665538672512</c:v>
                </c:pt>
                <c:pt idx="70">
                  <c:v>0.82742818145602082</c:v>
                </c:pt>
                <c:pt idx="71">
                  <c:v>0.83301950912523604</c:v>
                </c:pt>
                <c:pt idx="72">
                  <c:v>0.81479469056766041</c:v>
                </c:pt>
                <c:pt idx="73">
                  <c:v>0.81278290021686783</c:v>
                </c:pt>
                <c:pt idx="74">
                  <c:v>0.81717168006498131</c:v>
                </c:pt>
                <c:pt idx="75">
                  <c:v>0.74264908935812413</c:v>
                </c:pt>
                <c:pt idx="76">
                  <c:v>0.72484756833352981</c:v>
                </c:pt>
                <c:pt idx="77">
                  <c:v>0.65178586899327662</c:v>
                </c:pt>
                <c:pt idx="78">
                  <c:v>0.41002423972132634</c:v>
                </c:pt>
                <c:pt idx="79">
                  <c:v>0.52297614466021625</c:v>
                </c:pt>
                <c:pt idx="80">
                  <c:v>0.54063192950980021</c:v>
                </c:pt>
                <c:pt idx="81">
                  <c:v>0.51457887970784788</c:v>
                </c:pt>
                <c:pt idx="82">
                  <c:v>0.51515695438048259</c:v>
                </c:pt>
                <c:pt idx="83">
                  <c:v>0.50298760285058541</c:v>
                </c:pt>
                <c:pt idx="84">
                  <c:v>0.48440071973589116</c:v>
                </c:pt>
                <c:pt idx="85">
                  <c:v>0.4697443394558401</c:v>
                </c:pt>
                <c:pt idx="86">
                  <c:v>0.43256405944330401</c:v>
                </c:pt>
                <c:pt idx="87">
                  <c:v>0.39831714180859212</c:v>
                </c:pt>
                <c:pt idx="88">
                  <c:v>0.34258301634032245</c:v>
                </c:pt>
                <c:pt idx="89">
                  <c:v>0.21001852623862804</c:v>
                </c:pt>
                <c:pt idx="90">
                  <c:v>0.34785380102325014</c:v>
                </c:pt>
                <c:pt idx="91">
                  <c:v>0.34404977328752334</c:v>
                </c:pt>
                <c:pt idx="92">
                  <c:v>0.39449850823822813</c:v>
                </c:pt>
                <c:pt idx="93">
                  <c:v>0.37660821735181083</c:v>
                </c:pt>
                <c:pt idx="94">
                  <c:v>0.37175127506753408</c:v>
                </c:pt>
                <c:pt idx="95">
                  <c:v>0.35781256522329918</c:v>
                </c:pt>
                <c:pt idx="96">
                  <c:v>0.35115828556102502</c:v>
                </c:pt>
                <c:pt idx="97">
                  <c:v>0.32702723759352098</c:v>
                </c:pt>
                <c:pt idx="98">
                  <c:v>0.28899704253898945</c:v>
                </c:pt>
                <c:pt idx="99">
                  <c:v>0.26027659028031508</c:v>
                </c:pt>
                <c:pt idx="100">
                  <c:v>0.16478038854767646</c:v>
                </c:pt>
                <c:pt idx="101">
                  <c:v>0.33925530805452436</c:v>
                </c:pt>
                <c:pt idx="102">
                  <c:v>0.3541087657339258</c:v>
                </c:pt>
                <c:pt idx="103">
                  <c:v>0.36133680561374104</c:v>
                </c:pt>
                <c:pt idx="104">
                  <c:v>0.34572387925536457</c:v>
                </c:pt>
                <c:pt idx="105">
                  <c:v>0.32917890372647712</c:v>
                </c:pt>
                <c:pt idx="106">
                  <c:v>0.34585814184551095</c:v>
                </c:pt>
                <c:pt idx="107">
                  <c:v>0.312037398726489</c:v>
                </c:pt>
                <c:pt idx="108">
                  <c:v>0.28148465406534451</c:v>
                </c:pt>
                <c:pt idx="109">
                  <c:v>0.2678486981136729</c:v>
                </c:pt>
                <c:pt idx="110">
                  <c:v>0.23469653449880001</c:v>
                </c:pt>
                <c:pt idx="111">
                  <c:v>0.18019534035712717</c:v>
                </c:pt>
                <c:pt idx="112">
                  <c:v>0.27854524281018977</c:v>
                </c:pt>
                <c:pt idx="113">
                  <c:v>0.28201237241095534</c:v>
                </c:pt>
                <c:pt idx="114">
                  <c:v>0.27922637322922139</c:v>
                </c:pt>
                <c:pt idx="115">
                  <c:v>0.27072747782068868</c:v>
                </c:pt>
                <c:pt idx="116">
                  <c:v>0.2566798839430578</c:v>
                </c:pt>
                <c:pt idx="117">
                  <c:v>0.24092551966914635</c:v>
                </c:pt>
                <c:pt idx="118">
                  <c:v>0.2289258687893089</c:v>
                </c:pt>
                <c:pt idx="119">
                  <c:v>0.2146471020973372</c:v>
                </c:pt>
                <c:pt idx="120">
                  <c:v>0.20833698829493327</c:v>
                </c:pt>
                <c:pt idx="121">
                  <c:v>0.19013468153403465</c:v>
                </c:pt>
                <c:pt idx="122">
                  <c:v>0.14009020328805535</c:v>
                </c:pt>
                <c:pt idx="123">
                  <c:v>0.24389125284083077</c:v>
                </c:pt>
                <c:pt idx="124">
                  <c:v>0.24752370694792206</c:v>
                </c:pt>
                <c:pt idx="125">
                  <c:v>0.24426042608287904</c:v>
                </c:pt>
                <c:pt idx="126">
                  <c:v>0.24449671613298313</c:v>
                </c:pt>
                <c:pt idx="127">
                  <c:v>0.23420847049316817</c:v>
                </c:pt>
                <c:pt idx="128">
                  <c:v>0.23241733228489841</c:v>
                </c:pt>
                <c:pt idx="129">
                  <c:v>0.22813185934124383</c:v>
                </c:pt>
                <c:pt idx="130">
                  <c:v>0.22649727178745435</c:v>
                </c:pt>
                <c:pt idx="131">
                  <c:v>0.20819421121297066</c:v>
                </c:pt>
                <c:pt idx="132">
                  <c:v>0.19511091505324377</c:v>
                </c:pt>
                <c:pt idx="133">
                  <c:v>0.18861723080502948</c:v>
                </c:pt>
                <c:pt idx="134">
                  <c:v>0.18926213196696909</c:v>
                </c:pt>
                <c:pt idx="135">
                  <c:v>0.18530629751726282</c:v>
                </c:pt>
                <c:pt idx="136">
                  <c:v>0.18839713937349536</c:v>
                </c:pt>
                <c:pt idx="137">
                  <c:v>0.18278130259054315</c:v>
                </c:pt>
                <c:pt idx="138">
                  <c:v>0.17899248926635491</c:v>
                </c:pt>
                <c:pt idx="139">
                  <c:v>0.16463439310788852</c:v>
                </c:pt>
                <c:pt idx="140">
                  <c:v>0.17173801192907057</c:v>
                </c:pt>
                <c:pt idx="141">
                  <c:v>0.15763101317802844</c:v>
                </c:pt>
                <c:pt idx="142">
                  <c:v>0.1584536408802521</c:v>
                </c:pt>
                <c:pt idx="143">
                  <c:v>0.16212710765239949</c:v>
                </c:pt>
                <c:pt idx="144">
                  <c:v>0.14554187590414627</c:v>
                </c:pt>
                <c:pt idx="145">
                  <c:v>0.15752974620073143</c:v>
                </c:pt>
                <c:pt idx="146">
                  <c:v>0.1533837240173036</c:v>
                </c:pt>
                <c:pt idx="147">
                  <c:v>0.14911515428373717</c:v>
                </c:pt>
                <c:pt idx="148">
                  <c:v>0.14385876609168918</c:v>
                </c:pt>
                <c:pt idx="149">
                  <c:v>0.14016777249398707</c:v>
                </c:pt>
                <c:pt idx="150">
                  <c:v>0.1420223174871893</c:v>
                </c:pt>
                <c:pt idx="151">
                  <c:v>0.14374510397619092</c:v>
                </c:pt>
                <c:pt idx="152">
                  <c:v>0.13698783607284912</c:v>
                </c:pt>
                <c:pt idx="153">
                  <c:v>0.14005465979144371</c:v>
                </c:pt>
                <c:pt idx="154">
                  <c:v>0.11986029027510242</c:v>
                </c:pt>
                <c:pt idx="155">
                  <c:v>0.13786460610767787</c:v>
                </c:pt>
                <c:pt idx="156">
                  <c:v>0.11982610828389048</c:v>
                </c:pt>
                <c:pt idx="157">
                  <c:v>0.11919122048318843</c:v>
                </c:pt>
                <c:pt idx="158">
                  <c:v>0.11387272856601062</c:v>
                </c:pt>
                <c:pt idx="159">
                  <c:v>0.10990868312851568</c:v>
                </c:pt>
                <c:pt idx="160">
                  <c:v>0.11188440379134354</c:v>
                </c:pt>
                <c:pt idx="161">
                  <c:v>0.11399711883466057</c:v>
                </c:pt>
                <c:pt idx="162">
                  <c:v>0.11107407798133763</c:v>
                </c:pt>
                <c:pt idx="163">
                  <c:v>0.11446867183571244</c:v>
                </c:pt>
                <c:pt idx="164">
                  <c:v>0.11449587741939002</c:v>
                </c:pt>
                <c:pt idx="165">
                  <c:v>0.11405489980425661</c:v>
                </c:pt>
                <c:pt idx="166">
                  <c:v>0.12552407202928992</c:v>
                </c:pt>
                <c:pt idx="167">
                  <c:v>0.10281802461578941</c:v>
                </c:pt>
                <c:pt idx="168">
                  <c:v>0.10372511413975119</c:v>
                </c:pt>
                <c:pt idx="169">
                  <c:v>0.1008469079658553</c:v>
                </c:pt>
                <c:pt idx="170">
                  <c:v>0.10005724564868633</c:v>
                </c:pt>
                <c:pt idx="171">
                  <c:v>9.8709247312235848E-2</c:v>
                </c:pt>
                <c:pt idx="172">
                  <c:v>9.5329990297023395E-2</c:v>
                </c:pt>
                <c:pt idx="173">
                  <c:v>9.4989581553355962E-2</c:v>
                </c:pt>
                <c:pt idx="174">
                  <c:v>9.2854344197639119E-2</c:v>
                </c:pt>
                <c:pt idx="175">
                  <c:v>8.6304753766642733E-2</c:v>
                </c:pt>
                <c:pt idx="176">
                  <c:v>8.8299088124072569E-2</c:v>
                </c:pt>
                <c:pt idx="177">
                  <c:v>8.6609418250533088E-2</c:v>
                </c:pt>
                <c:pt idx="178">
                  <c:v>7.6009176688948882E-2</c:v>
                </c:pt>
                <c:pt idx="179">
                  <c:v>7.6110791669227379E-2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19-4B3A-A827-0F4E6B6E5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4778367"/>
        <c:axId val="644779199"/>
      </c:lineChart>
      <c:dateAx>
        <c:axId val="644778367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44779199"/>
        <c:crosses val="autoZero"/>
        <c:auto val="1"/>
        <c:lblOffset val="100"/>
        <c:baseTimeUnit val="months"/>
      </c:dateAx>
      <c:valAx>
        <c:axId val="6447791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44778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房地产开发企业：商品房：销售面积同比（月）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19"/>
              <c:layout>
                <c:manualLayout>
                  <c:x val="-8.5456039441249132E-2"/>
                  <c:y val="7.3707244040078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D79-45DB-A44C-C0F981A614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导出数据!$A$3:$A$244</c:f>
              <c:numCache>
                <c:formatCode>yyyy\-m\-d</c:formatCode>
                <c:ptCount val="220"/>
                <c:pt idx="0">
                  <c:v>44651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42735</c:v>
                </c:pt>
                <c:pt idx="52">
                  <c:v>42704</c:v>
                </c:pt>
                <c:pt idx="53">
                  <c:v>42674</c:v>
                </c:pt>
                <c:pt idx="54">
                  <c:v>42643</c:v>
                </c:pt>
                <c:pt idx="55">
                  <c:v>42613</c:v>
                </c:pt>
                <c:pt idx="56">
                  <c:v>42582</c:v>
                </c:pt>
                <c:pt idx="57">
                  <c:v>42551</c:v>
                </c:pt>
                <c:pt idx="58">
                  <c:v>42521</c:v>
                </c:pt>
                <c:pt idx="59">
                  <c:v>42490</c:v>
                </c:pt>
                <c:pt idx="60">
                  <c:v>42460</c:v>
                </c:pt>
                <c:pt idx="61">
                  <c:v>42369</c:v>
                </c:pt>
                <c:pt idx="62">
                  <c:v>42338</c:v>
                </c:pt>
                <c:pt idx="63">
                  <c:v>42308</c:v>
                </c:pt>
                <c:pt idx="64">
                  <c:v>42277</c:v>
                </c:pt>
                <c:pt idx="65">
                  <c:v>42247</c:v>
                </c:pt>
                <c:pt idx="66">
                  <c:v>42216</c:v>
                </c:pt>
                <c:pt idx="67">
                  <c:v>42185</c:v>
                </c:pt>
                <c:pt idx="68">
                  <c:v>42155</c:v>
                </c:pt>
                <c:pt idx="69">
                  <c:v>42124</c:v>
                </c:pt>
                <c:pt idx="70">
                  <c:v>42094</c:v>
                </c:pt>
                <c:pt idx="71">
                  <c:v>42004</c:v>
                </c:pt>
                <c:pt idx="72">
                  <c:v>41973</c:v>
                </c:pt>
                <c:pt idx="73">
                  <c:v>41943</c:v>
                </c:pt>
                <c:pt idx="74">
                  <c:v>41912</c:v>
                </c:pt>
                <c:pt idx="75">
                  <c:v>41882</c:v>
                </c:pt>
                <c:pt idx="76">
                  <c:v>41851</c:v>
                </c:pt>
                <c:pt idx="77">
                  <c:v>41820</c:v>
                </c:pt>
                <c:pt idx="78">
                  <c:v>41790</c:v>
                </c:pt>
                <c:pt idx="79">
                  <c:v>41759</c:v>
                </c:pt>
                <c:pt idx="80">
                  <c:v>41729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41274</c:v>
                </c:pt>
                <c:pt idx="92">
                  <c:v>41243</c:v>
                </c:pt>
                <c:pt idx="93">
                  <c:v>41213</c:v>
                </c:pt>
                <c:pt idx="94">
                  <c:v>41182</c:v>
                </c:pt>
                <c:pt idx="95">
                  <c:v>41152</c:v>
                </c:pt>
                <c:pt idx="96">
                  <c:v>41121</c:v>
                </c:pt>
                <c:pt idx="97">
                  <c:v>41090</c:v>
                </c:pt>
                <c:pt idx="98">
                  <c:v>41060</c:v>
                </c:pt>
                <c:pt idx="99">
                  <c:v>41029</c:v>
                </c:pt>
                <c:pt idx="100">
                  <c:v>40999</c:v>
                </c:pt>
                <c:pt idx="101">
                  <c:v>40908</c:v>
                </c:pt>
                <c:pt idx="102">
                  <c:v>40877</c:v>
                </c:pt>
                <c:pt idx="103">
                  <c:v>40847</c:v>
                </c:pt>
                <c:pt idx="104">
                  <c:v>40816</c:v>
                </c:pt>
                <c:pt idx="105">
                  <c:v>40786</c:v>
                </c:pt>
                <c:pt idx="106">
                  <c:v>40755</c:v>
                </c:pt>
                <c:pt idx="107">
                  <c:v>40724</c:v>
                </c:pt>
                <c:pt idx="108">
                  <c:v>40694</c:v>
                </c:pt>
                <c:pt idx="109">
                  <c:v>40663</c:v>
                </c:pt>
                <c:pt idx="110">
                  <c:v>40633</c:v>
                </c:pt>
                <c:pt idx="111">
                  <c:v>40543</c:v>
                </c:pt>
                <c:pt idx="112">
                  <c:v>40512</c:v>
                </c:pt>
                <c:pt idx="113">
                  <c:v>40482</c:v>
                </c:pt>
                <c:pt idx="114">
                  <c:v>40451</c:v>
                </c:pt>
                <c:pt idx="115">
                  <c:v>40421</c:v>
                </c:pt>
                <c:pt idx="116">
                  <c:v>40390</c:v>
                </c:pt>
                <c:pt idx="117">
                  <c:v>40359</c:v>
                </c:pt>
                <c:pt idx="118">
                  <c:v>40329</c:v>
                </c:pt>
                <c:pt idx="119">
                  <c:v>40298</c:v>
                </c:pt>
                <c:pt idx="120">
                  <c:v>40268</c:v>
                </c:pt>
                <c:pt idx="121">
                  <c:v>40178</c:v>
                </c:pt>
                <c:pt idx="122">
                  <c:v>40147</c:v>
                </c:pt>
                <c:pt idx="123">
                  <c:v>40117</c:v>
                </c:pt>
                <c:pt idx="124">
                  <c:v>40086</c:v>
                </c:pt>
                <c:pt idx="125">
                  <c:v>40056</c:v>
                </c:pt>
                <c:pt idx="126">
                  <c:v>40025</c:v>
                </c:pt>
                <c:pt idx="127">
                  <c:v>39994</c:v>
                </c:pt>
                <c:pt idx="128">
                  <c:v>39964</c:v>
                </c:pt>
                <c:pt idx="129">
                  <c:v>39933</c:v>
                </c:pt>
                <c:pt idx="130">
                  <c:v>39903</c:v>
                </c:pt>
                <c:pt idx="131">
                  <c:v>39813</c:v>
                </c:pt>
                <c:pt idx="132">
                  <c:v>39782</c:v>
                </c:pt>
                <c:pt idx="133">
                  <c:v>39752</c:v>
                </c:pt>
                <c:pt idx="134">
                  <c:v>39721</c:v>
                </c:pt>
                <c:pt idx="135">
                  <c:v>39691</c:v>
                </c:pt>
                <c:pt idx="136">
                  <c:v>39660</c:v>
                </c:pt>
                <c:pt idx="137">
                  <c:v>39629</c:v>
                </c:pt>
                <c:pt idx="138">
                  <c:v>39599</c:v>
                </c:pt>
                <c:pt idx="139">
                  <c:v>39568</c:v>
                </c:pt>
                <c:pt idx="140">
                  <c:v>39538</c:v>
                </c:pt>
                <c:pt idx="141">
                  <c:v>39447</c:v>
                </c:pt>
                <c:pt idx="142">
                  <c:v>39416</c:v>
                </c:pt>
                <c:pt idx="143">
                  <c:v>39386</c:v>
                </c:pt>
                <c:pt idx="144">
                  <c:v>39355</c:v>
                </c:pt>
                <c:pt idx="145">
                  <c:v>39325</c:v>
                </c:pt>
                <c:pt idx="146">
                  <c:v>39294</c:v>
                </c:pt>
                <c:pt idx="147">
                  <c:v>39263</c:v>
                </c:pt>
                <c:pt idx="148">
                  <c:v>39233</c:v>
                </c:pt>
                <c:pt idx="149">
                  <c:v>39202</c:v>
                </c:pt>
                <c:pt idx="150">
                  <c:v>39172</c:v>
                </c:pt>
                <c:pt idx="151">
                  <c:v>39082</c:v>
                </c:pt>
                <c:pt idx="152">
                  <c:v>39051</c:v>
                </c:pt>
                <c:pt idx="153">
                  <c:v>39021</c:v>
                </c:pt>
                <c:pt idx="154">
                  <c:v>38990</c:v>
                </c:pt>
                <c:pt idx="155">
                  <c:v>38960</c:v>
                </c:pt>
                <c:pt idx="156">
                  <c:v>38929</c:v>
                </c:pt>
                <c:pt idx="157">
                  <c:v>38898</c:v>
                </c:pt>
                <c:pt idx="158">
                  <c:v>38868</c:v>
                </c:pt>
                <c:pt idx="159">
                  <c:v>38837</c:v>
                </c:pt>
                <c:pt idx="160">
                  <c:v>38807</c:v>
                </c:pt>
                <c:pt idx="161">
                  <c:v>38717</c:v>
                </c:pt>
                <c:pt idx="162">
                  <c:v>38686</c:v>
                </c:pt>
                <c:pt idx="163">
                  <c:v>38656</c:v>
                </c:pt>
                <c:pt idx="164">
                  <c:v>38625</c:v>
                </c:pt>
                <c:pt idx="165">
                  <c:v>38564</c:v>
                </c:pt>
                <c:pt idx="166">
                  <c:v>38533</c:v>
                </c:pt>
                <c:pt idx="167">
                  <c:v>38503</c:v>
                </c:pt>
                <c:pt idx="168">
                  <c:v>38472</c:v>
                </c:pt>
                <c:pt idx="169">
                  <c:v>38442</c:v>
                </c:pt>
                <c:pt idx="170">
                  <c:v>38352</c:v>
                </c:pt>
                <c:pt idx="171">
                  <c:v>38321</c:v>
                </c:pt>
                <c:pt idx="172">
                  <c:v>38291</c:v>
                </c:pt>
                <c:pt idx="173">
                  <c:v>38260</c:v>
                </c:pt>
                <c:pt idx="174">
                  <c:v>38230</c:v>
                </c:pt>
                <c:pt idx="175">
                  <c:v>38199</c:v>
                </c:pt>
                <c:pt idx="176">
                  <c:v>38168</c:v>
                </c:pt>
                <c:pt idx="177">
                  <c:v>38138</c:v>
                </c:pt>
                <c:pt idx="178">
                  <c:v>38107</c:v>
                </c:pt>
                <c:pt idx="179">
                  <c:v>38077</c:v>
                </c:pt>
                <c:pt idx="180">
                  <c:v>37986</c:v>
                </c:pt>
                <c:pt idx="181">
                  <c:v>37955</c:v>
                </c:pt>
                <c:pt idx="182">
                  <c:v>37925</c:v>
                </c:pt>
                <c:pt idx="183">
                  <c:v>37894</c:v>
                </c:pt>
                <c:pt idx="184">
                  <c:v>37864</c:v>
                </c:pt>
                <c:pt idx="185">
                  <c:v>37833</c:v>
                </c:pt>
                <c:pt idx="186">
                  <c:v>37802</c:v>
                </c:pt>
                <c:pt idx="187">
                  <c:v>37772</c:v>
                </c:pt>
                <c:pt idx="188">
                  <c:v>37741</c:v>
                </c:pt>
                <c:pt idx="189">
                  <c:v>37711</c:v>
                </c:pt>
                <c:pt idx="190">
                  <c:v>37621</c:v>
                </c:pt>
                <c:pt idx="191">
                  <c:v>37590</c:v>
                </c:pt>
                <c:pt idx="192">
                  <c:v>37560</c:v>
                </c:pt>
                <c:pt idx="193">
                  <c:v>37529</c:v>
                </c:pt>
                <c:pt idx="194">
                  <c:v>37499</c:v>
                </c:pt>
                <c:pt idx="195">
                  <c:v>37468</c:v>
                </c:pt>
                <c:pt idx="196">
                  <c:v>37437</c:v>
                </c:pt>
                <c:pt idx="197">
                  <c:v>37407</c:v>
                </c:pt>
                <c:pt idx="198">
                  <c:v>37376</c:v>
                </c:pt>
                <c:pt idx="199">
                  <c:v>37346</c:v>
                </c:pt>
                <c:pt idx="200">
                  <c:v>37256</c:v>
                </c:pt>
                <c:pt idx="201">
                  <c:v>37225</c:v>
                </c:pt>
                <c:pt idx="202">
                  <c:v>37195</c:v>
                </c:pt>
                <c:pt idx="203">
                  <c:v>37164</c:v>
                </c:pt>
                <c:pt idx="204">
                  <c:v>37134</c:v>
                </c:pt>
                <c:pt idx="205">
                  <c:v>37103</c:v>
                </c:pt>
                <c:pt idx="206">
                  <c:v>37072</c:v>
                </c:pt>
                <c:pt idx="207">
                  <c:v>37042</c:v>
                </c:pt>
                <c:pt idx="208">
                  <c:v>37011</c:v>
                </c:pt>
                <c:pt idx="209">
                  <c:v>36981</c:v>
                </c:pt>
                <c:pt idx="210">
                  <c:v>36891</c:v>
                </c:pt>
                <c:pt idx="211">
                  <c:v>36860</c:v>
                </c:pt>
                <c:pt idx="212">
                  <c:v>36830</c:v>
                </c:pt>
                <c:pt idx="213">
                  <c:v>36799</c:v>
                </c:pt>
                <c:pt idx="214">
                  <c:v>36769</c:v>
                </c:pt>
                <c:pt idx="215">
                  <c:v>36738</c:v>
                </c:pt>
                <c:pt idx="216">
                  <c:v>36707</c:v>
                </c:pt>
                <c:pt idx="217">
                  <c:v>36677</c:v>
                </c:pt>
                <c:pt idx="218">
                  <c:v>36646</c:v>
                </c:pt>
                <c:pt idx="219">
                  <c:v>36616</c:v>
                </c:pt>
              </c:numCache>
            </c:numRef>
          </c:cat>
          <c:val>
            <c:numRef>
              <c:f>导出数据!$B$3:$B$244</c:f>
              <c:numCache>
                <c:formatCode>General</c:formatCode>
                <c:ptCount val="220"/>
                <c:pt idx="0">
                  <c:v>-17.7</c:v>
                </c:pt>
                <c:pt idx="1">
                  <c:v>-15.6389</c:v>
                </c:pt>
                <c:pt idx="2">
                  <c:v>-13.9711</c:v>
                </c:pt>
                <c:pt idx="3">
                  <c:v>-21.652000000000001</c:v>
                </c:pt>
                <c:pt idx="4">
                  <c:v>-13.1693</c:v>
                </c:pt>
                <c:pt idx="5">
                  <c:v>-15.5505</c:v>
                </c:pt>
                <c:pt idx="6">
                  <c:v>-8.5386000000000006</c:v>
                </c:pt>
                <c:pt idx="7">
                  <c:v>7.4939999999999998</c:v>
                </c:pt>
                <c:pt idx="8">
                  <c:v>9.1507000000000005</c:v>
                </c:pt>
                <c:pt idx="9">
                  <c:v>19.21</c:v>
                </c:pt>
                <c:pt idx="10">
                  <c:v>38.07</c:v>
                </c:pt>
                <c:pt idx="11">
                  <c:v>11.47</c:v>
                </c:pt>
                <c:pt idx="12">
                  <c:v>12.05</c:v>
                </c:pt>
                <c:pt idx="13">
                  <c:v>15.27</c:v>
                </c:pt>
                <c:pt idx="14">
                  <c:v>7.25</c:v>
                </c:pt>
                <c:pt idx="15">
                  <c:v>13.69</c:v>
                </c:pt>
                <c:pt idx="16">
                  <c:v>9.4700000000000006</c:v>
                </c:pt>
                <c:pt idx="17">
                  <c:v>2.14</c:v>
                </c:pt>
                <c:pt idx="18">
                  <c:v>9.66</c:v>
                </c:pt>
                <c:pt idx="19">
                  <c:v>-2.14</c:v>
                </c:pt>
                <c:pt idx="20">
                  <c:v>-14.14</c:v>
                </c:pt>
                <c:pt idx="21">
                  <c:v>-1.72</c:v>
                </c:pt>
                <c:pt idx="22">
                  <c:v>1.08</c:v>
                </c:pt>
                <c:pt idx="23">
                  <c:v>1.94</c:v>
                </c:pt>
                <c:pt idx="24">
                  <c:v>2.91</c:v>
                </c:pt>
                <c:pt idx="25">
                  <c:v>4.66</c:v>
                </c:pt>
                <c:pt idx="26">
                  <c:v>1.18</c:v>
                </c:pt>
                <c:pt idx="27">
                  <c:v>-2.25</c:v>
                </c:pt>
                <c:pt idx="28">
                  <c:v>-5.52</c:v>
                </c:pt>
                <c:pt idx="29">
                  <c:v>1.26</c:v>
                </c:pt>
                <c:pt idx="30">
                  <c:v>1.75</c:v>
                </c:pt>
                <c:pt idx="31">
                  <c:v>0.92</c:v>
                </c:pt>
                <c:pt idx="32">
                  <c:v>-5.07</c:v>
                </c:pt>
                <c:pt idx="33">
                  <c:v>-3.11</c:v>
                </c:pt>
                <c:pt idx="34">
                  <c:v>-3.59</c:v>
                </c:pt>
                <c:pt idx="35">
                  <c:v>2.4300000000000002</c:v>
                </c:pt>
                <c:pt idx="36">
                  <c:v>9.9</c:v>
                </c:pt>
                <c:pt idx="37">
                  <c:v>4.5</c:v>
                </c:pt>
                <c:pt idx="38">
                  <c:v>7.99</c:v>
                </c:pt>
                <c:pt idx="39">
                  <c:v>-4.09</c:v>
                </c:pt>
                <c:pt idx="40">
                  <c:v>3.17</c:v>
                </c:pt>
                <c:pt idx="41">
                  <c:v>6.13</c:v>
                </c:pt>
                <c:pt idx="42">
                  <c:v>5.31</c:v>
                </c:pt>
                <c:pt idx="43">
                  <c:v>-5.98</c:v>
                </c:pt>
                <c:pt idx="44">
                  <c:v>-1.5</c:v>
                </c:pt>
                <c:pt idx="45">
                  <c:v>4.26</c:v>
                </c:pt>
                <c:pt idx="46">
                  <c:v>2.02</c:v>
                </c:pt>
                <c:pt idx="47">
                  <c:v>21.37</c:v>
                </c:pt>
                <c:pt idx="48">
                  <c:v>10.24</c:v>
                </c:pt>
                <c:pt idx="49">
                  <c:v>7.75</c:v>
                </c:pt>
                <c:pt idx="50">
                  <c:v>14.66</c:v>
                </c:pt>
                <c:pt idx="51">
                  <c:v>11.83</c:v>
                </c:pt>
                <c:pt idx="52">
                  <c:v>7.92</c:v>
                </c:pt>
                <c:pt idx="53">
                  <c:v>26.39</c:v>
                </c:pt>
                <c:pt idx="54">
                  <c:v>34.01</c:v>
                </c:pt>
                <c:pt idx="55">
                  <c:v>19.77</c:v>
                </c:pt>
                <c:pt idx="56">
                  <c:v>18.72</c:v>
                </c:pt>
                <c:pt idx="57">
                  <c:v>14.59</c:v>
                </c:pt>
                <c:pt idx="58">
                  <c:v>24.24</c:v>
                </c:pt>
                <c:pt idx="59">
                  <c:v>44.07</c:v>
                </c:pt>
                <c:pt idx="60">
                  <c:v>37.659999999999997</c:v>
                </c:pt>
                <c:pt idx="61">
                  <c:v>1.64</c:v>
                </c:pt>
                <c:pt idx="62">
                  <c:v>8.56</c:v>
                </c:pt>
                <c:pt idx="63">
                  <c:v>5.53</c:v>
                </c:pt>
                <c:pt idx="64">
                  <c:v>8.9600000000000009</c:v>
                </c:pt>
                <c:pt idx="65">
                  <c:v>14.72</c:v>
                </c:pt>
                <c:pt idx="66">
                  <c:v>18.93</c:v>
                </c:pt>
                <c:pt idx="67">
                  <c:v>16.04</c:v>
                </c:pt>
                <c:pt idx="68">
                  <c:v>14.97</c:v>
                </c:pt>
                <c:pt idx="69">
                  <c:v>7</c:v>
                </c:pt>
                <c:pt idx="70">
                  <c:v>-1.61</c:v>
                </c:pt>
                <c:pt idx="71">
                  <c:v>-4.1100000000000003</c:v>
                </c:pt>
                <c:pt idx="72">
                  <c:v>-11.11</c:v>
                </c:pt>
                <c:pt idx="73">
                  <c:v>-1.61</c:v>
                </c:pt>
                <c:pt idx="74">
                  <c:v>-10.32</c:v>
                </c:pt>
                <c:pt idx="75">
                  <c:v>-12.37</c:v>
                </c:pt>
                <c:pt idx="76">
                  <c:v>-16.350000000000001</c:v>
                </c:pt>
                <c:pt idx="77">
                  <c:v>-0.16</c:v>
                </c:pt>
                <c:pt idx="78">
                  <c:v>-10.66</c:v>
                </c:pt>
                <c:pt idx="79">
                  <c:v>-14.27</c:v>
                </c:pt>
                <c:pt idx="80">
                  <c:v>-7.49</c:v>
                </c:pt>
                <c:pt idx="81">
                  <c:v>0.74</c:v>
                </c:pt>
                <c:pt idx="82">
                  <c:v>14.76</c:v>
                </c:pt>
                <c:pt idx="83">
                  <c:v>12.1</c:v>
                </c:pt>
                <c:pt idx="84">
                  <c:v>22.81</c:v>
                </c:pt>
                <c:pt idx="85">
                  <c:v>10.06</c:v>
                </c:pt>
                <c:pt idx="86">
                  <c:v>12.41</c:v>
                </c:pt>
                <c:pt idx="87">
                  <c:v>10.83</c:v>
                </c:pt>
                <c:pt idx="88">
                  <c:v>28.35</c:v>
                </c:pt>
                <c:pt idx="89">
                  <c:v>40.17</c:v>
                </c:pt>
                <c:pt idx="90">
                  <c:v>26.62</c:v>
                </c:pt>
                <c:pt idx="91">
                  <c:v>-3.7</c:v>
                </c:pt>
                <c:pt idx="92">
                  <c:v>30.39</c:v>
                </c:pt>
                <c:pt idx="93">
                  <c:v>23.16</c:v>
                </c:pt>
                <c:pt idx="94">
                  <c:v>-3.57</c:v>
                </c:pt>
                <c:pt idx="95">
                  <c:v>12.85</c:v>
                </c:pt>
                <c:pt idx="96">
                  <c:v>13.27</c:v>
                </c:pt>
                <c:pt idx="97">
                  <c:v>-3.27</c:v>
                </c:pt>
                <c:pt idx="98">
                  <c:v>-9.25</c:v>
                </c:pt>
                <c:pt idx="99">
                  <c:v>-12.85</c:v>
                </c:pt>
                <c:pt idx="100">
                  <c:v>-13.31</c:v>
                </c:pt>
                <c:pt idx="101">
                  <c:v>-6.68</c:v>
                </c:pt>
                <c:pt idx="102">
                  <c:v>-1.7</c:v>
                </c:pt>
                <c:pt idx="103">
                  <c:v>-9.85</c:v>
                </c:pt>
                <c:pt idx="104">
                  <c:v>9.4700000000000006</c:v>
                </c:pt>
                <c:pt idx="105">
                  <c:v>13.52</c:v>
                </c:pt>
                <c:pt idx="106">
                  <c:v>17.809999999999999</c:v>
                </c:pt>
                <c:pt idx="107">
                  <c:v>25.37</c:v>
                </c:pt>
                <c:pt idx="108">
                  <c:v>18.54</c:v>
                </c:pt>
                <c:pt idx="109">
                  <c:v>-9.89</c:v>
                </c:pt>
                <c:pt idx="110">
                  <c:v>15.77</c:v>
                </c:pt>
                <c:pt idx="111">
                  <c:v>17.82</c:v>
                </c:pt>
                <c:pt idx="112">
                  <c:v>14.47</c:v>
                </c:pt>
                <c:pt idx="113">
                  <c:v>16.010000000000002</c:v>
                </c:pt>
                <c:pt idx="114">
                  <c:v>16.649999999999999</c:v>
                </c:pt>
                <c:pt idx="115">
                  <c:v>-10.119999999999999</c:v>
                </c:pt>
                <c:pt idx="116">
                  <c:v>-15.44</c:v>
                </c:pt>
                <c:pt idx="117">
                  <c:v>-3.18</c:v>
                </c:pt>
                <c:pt idx="118">
                  <c:v>-3.44</c:v>
                </c:pt>
                <c:pt idx="119">
                  <c:v>27.46</c:v>
                </c:pt>
                <c:pt idx="120">
                  <c:v>32.83</c:v>
                </c:pt>
                <c:pt idx="121">
                  <c:v>43.04</c:v>
                </c:pt>
                <c:pt idx="122">
                  <c:v>99.63</c:v>
                </c:pt>
                <c:pt idx="123">
                  <c:v>81.680000000000007</c:v>
                </c:pt>
                <c:pt idx="124">
                  <c:v>56.32</c:v>
                </c:pt>
                <c:pt idx="125">
                  <c:v>85.12</c:v>
                </c:pt>
                <c:pt idx="126">
                  <c:v>67.64</c:v>
                </c:pt>
                <c:pt idx="127">
                  <c:v>51.2</c:v>
                </c:pt>
                <c:pt idx="128">
                  <c:v>51.3</c:v>
                </c:pt>
                <c:pt idx="129">
                  <c:v>38.99</c:v>
                </c:pt>
                <c:pt idx="130">
                  <c:v>16.440000000000001</c:v>
                </c:pt>
                <c:pt idx="131">
                  <c:v>-19.3</c:v>
                </c:pt>
                <c:pt idx="132">
                  <c:v>-32.869999999999997</c:v>
                </c:pt>
                <c:pt idx="133">
                  <c:v>-28.94</c:v>
                </c:pt>
                <c:pt idx="134">
                  <c:v>-15.72</c:v>
                </c:pt>
                <c:pt idx="135">
                  <c:v>-35.700000000000003</c:v>
                </c:pt>
                <c:pt idx="136">
                  <c:v>-26.82</c:v>
                </c:pt>
                <c:pt idx="137">
                  <c:v>-7.36</c:v>
                </c:pt>
                <c:pt idx="138">
                  <c:v>-13.81</c:v>
                </c:pt>
                <c:pt idx="139">
                  <c:v>-12</c:v>
                </c:pt>
                <c:pt idx="140">
                  <c:v>1.46</c:v>
                </c:pt>
                <c:pt idx="141">
                  <c:v>10.48</c:v>
                </c:pt>
                <c:pt idx="142">
                  <c:v>23.6</c:v>
                </c:pt>
                <c:pt idx="143">
                  <c:v>26.5</c:v>
                </c:pt>
                <c:pt idx="144">
                  <c:v>51.09</c:v>
                </c:pt>
                <c:pt idx="145">
                  <c:v>57.87</c:v>
                </c:pt>
                <c:pt idx="146">
                  <c:v>43.91</c:v>
                </c:pt>
                <c:pt idx="147">
                  <c:v>39.6</c:v>
                </c:pt>
                <c:pt idx="148">
                  <c:v>17.63</c:v>
                </c:pt>
                <c:pt idx="149">
                  <c:v>25.89</c:v>
                </c:pt>
                <c:pt idx="150">
                  <c:v>27.08</c:v>
                </c:pt>
                <c:pt idx="151">
                  <c:v>17.23</c:v>
                </c:pt>
                <c:pt idx="152">
                  <c:v>32.14</c:v>
                </c:pt>
                <c:pt idx="153">
                  <c:v>5.85</c:v>
                </c:pt>
                <c:pt idx="154">
                  <c:v>27.69</c:v>
                </c:pt>
                <c:pt idx="155">
                  <c:v>-72.22</c:v>
                </c:pt>
                <c:pt idx="156">
                  <c:v>8.5399999999999991</c:v>
                </c:pt>
                <c:pt idx="157">
                  <c:v>58.6</c:v>
                </c:pt>
                <c:pt idx="158">
                  <c:v>99.78</c:v>
                </c:pt>
                <c:pt idx="159">
                  <c:v>102.92</c:v>
                </c:pt>
                <c:pt idx="160">
                  <c:v>59.72</c:v>
                </c:pt>
                <c:pt idx="161">
                  <c:v>-14.65</c:v>
                </c:pt>
                <c:pt idx="162">
                  <c:v>32.6</c:v>
                </c:pt>
                <c:pt idx="163">
                  <c:v>86.57</c:v>
                </c:pt>
                <c:pt idx="164">
                  <c:v>35.200000000000003</c:v>
                </c:pt>
                <c:pt idx="165">
                  <c:v>65.12</c:v>
                </c:pt>
                <c:pt idx="166">
                  <c:v>13.03</c:v>
                </c:pt>
                <c:pt idx="167">
                  <c:v>8.59</c:v>
                </c:pt>
                <c:pt idx="168">
                  <c:v>4.7699999999999996</c:v>
                </c:pt>
                <c:pt idx="169">
                  <c:v>25.69</c:v>
                </c:pt>
                <c:pt idx="170">
                  <c:v>17.96</c:v>
                </c:pt>
                <c:pt idx="171">
                  <c:v>21.64</c:v>
                </c:pt>
                <c:pt idx="172">
                  <c:v>9.7899999999999991</c:v>
                </c:pt>
                <c:pt idx="173">
                  <c:v>1.77</c:v>
                </c:pt>
                <c:pt idx="174">
                  <c:v>10.029999999999999</c:v>
                </c:pt>
                <c:pt idx="175">
                  <c:v>21.76</c:v>
                </c:pt>
                <c:pt idx="176">
                  <c:v>15.42</c:v>
                </c:pt>
                <c:pt idx="177">
                  <c:v>24.03</c:v>
                </c:pt>
                <c:pt idx="178">
                  <c:v>28.03</c:v>
                </c:pt>
                <c:pt idx="179">
                  <c:v>30.96</c:v>
                </c:pt>
                <c:pt idx="180">
                  <c:v>24.34</c:v>
                </c:pt>
                <c:pt idx="181">
                  <c:v>18.96</c:v>
                </c:pt>
                <c:pt idx="182">
                  <c:v>22.3</c:v>
                </c:pt>
                <c:pt idx="183">
                  <c:v>40</c:v>
                </c:pt>
                <c:pt idx="184">
                  <c:v>22.42</c:v>
                </c:pt>
                <c:pt idx="185">
                  <c:v>40.78</c:v>
                </c:pt>
                <c:pt idx="186">
                  <c:v>36.380000000000003</c:v>
                </c:pt>
                <c:pt idx="187">
                  <c:v>43.51</c:v>
                </c:pt>
                <c:pt idx="188">
                  <c:v>22.84</c:v>
                </c:pt>
                <c:pt idx="189">
                  <c:v>27.35</c:v>
                </c:pt>
                <c:pt idx="190">
                  <c:v>7.95</c:v>
                </c:pt>
                <c:pt idx="191">
                  <c:v>45.21</c:v>
                </c:pt>
                <c:pt idx="192">
                  <c:v>54.98</c:v>
                </c:pt>
                <c:pt idx="193">
                  <c:v>33.17</c:v>
                </c:pt>
                <c:pt idx="194">
                  <c:v>30.03</c:v>
                </c:pt>
                <c:pt idx="195">
                  <c:v>13.82</c:v>
                </c:pt>
                <c:pt idx="196">
                  <c:v>28.82</c:v>
                </c:pt>
                <c:pt idx="197">
                  <c:v>19.190000000000001</c:v>
                </c:pt>
                <c:pt idx="198">
                  <c:v>26.22</c:v>
                </c:pt>
                <c:pt idx="199">
                  <c:v>29.26</c:v>
                </c:pt>
                <c:pt idx="200">
                  <c:v>23.29</c:v>
                </c:pt>
                <c:pt idx="201">
                  <c:v>11.05</c:v>
                </c:pt>
                <c:pt idx="202">
                  <c:v>2.72</c:v>
                </c:pt>
                <c:pt idx="203">
                  <c:v>26.95</c:v>
                </c:pt>
                <c:pt idx="204">
                  <c:v>24.85</c:v>
                </c:pt>
                <c:pt idx="205">
                  <c:v>31.55</c:v>
                </c:pt>
                <c:pt idx="206">
                  <c:v>19.41</c:v>
                </c:pt>
                <c:pt idx="207">
                  <c:v>23.63</c:v>
                </c:pt>
                <c:pt idx="208">
                  <c:v>27.5</c:v>
                </c:pt>
                <c:pt idx="209">
                  <c:v>25.85</c:v>
                </c:pt>
                <c:pt idx="210">
                  <c:v>17.63</c:v>
                </c:pt>
                <c:pt idx="211">
                  <c:v>30.34</c:v>
                </c:pt>
                <c:pt idx="212">
                  <c:v>20.93</c:v>
                </c:pt>
                <c:pt idx="213">
                  <c:v>32.75</c:v>
                </c:pt>
                <c:pt idx="214">
                  <c:v>51.83</c:v>
                </c:pt>
                <c:pt idx="215">
                  <c:v>43.86</c:v>
                </c:pt>
                <c:pt idx="216">
                  <c:v>33.81</c:v>
                </c:pt>
                <c:pt idx="217">
                  <c:v>43.72</c:v>
                </c:pt>
                <c:pt idx="218">
                  <c:v>35.94</c:v>
                </c:pt>
                <c:pt idx="219">
                  <c:v>23.71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49-4EB4-B535-4C3C5BD082C4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房地产开发企业：商品房：销售额同比（月）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19"/>
              <c:layout>
                <c:manualLayout>
                  <c:x val="-5.3683922213092462E-2"/>
                  <c:y val="0.115167568812622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D79-45DB-A44C-C0F981A614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导出数据!$A$3:$A$244</c:f>
              <c:numCache>
                <c:formatCode>yyyy\-m\-d</c:formatCode>
                <c:ptCount val="220"/>
                <c:pt idx="0">
                  <c:v>44651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44196</c:v>
                </c:pt>
                <c:pt idx="12">
                  <c:v>44165</c:v>
                </c:pt>
                <c:pt idx="13">
                  <c:v>44135</c:v>
                </c:pt>
                <c:pt idx="14">
                  <c:v>44104</c:v>
                </c:pt>
                <c:pt idx="15">
                  <c:v>44074</c:v>
                </c:pt>
                <c:pt idx="16">
                  <c:v>44043</c:v>
                </c:pt>
                <c:pt idx="17">
                  <c:v>44012</c:v>
                </c:pt>
                <c:pt idx="18">
                  <c:v>43982</c:v>
                </c:pt>
                <c:pt idx="19">
                  <c:v>43951</c:v>
                </c:pt>
                <c:pt idx="20">
                  <c:v>43921</c:v>
                </c:pt>
                <c:pt idx="21">
                  <c:v>43830</c:v>
                </c:pt>
                <c:pt idx="22">
                  <c:v>43799</c:v>
                </c:pt>
                <c:pt idx="23">
                  <c:v>43769</c:v>
                </c:pt>
                <c:pt idx="24">
                  <c:v>43738</c:v>
                </c:pt>
                <c:pt idx="25">
                  <c:v>43708</c:v>
                </c:pt>
                <c:pt idx="26">
                  <c:v>43677</c:v>
                </c:pt>
                <c:pt idx="27">
                  <c:v>43646</c:v>
                </c:pt>
                <c:pt idx="28">
                  <c:v>43616</c:v>
                </c:pt>
                <c:pt idx="29">
                  <c:v>43585</c:v>
                </c:pt>
                <c:pt idx="30">
                  <c:v>43555</c:v>
                </c:pt>
                <c:pt idx="31">
                  <c:v>43465</c:v>
                </c:pt>
                <c:pt idx="32">
                  <c:v>43434</c:v>
                </c:pt>
                <c:pt idx="33">
                  <c:v>43404</c:v>
                </c:pt>
                <c:pt idx="34">
                  <c:v>43373</c:v>
                </c:pt>
                <c:pt idx="35">
                  <c:v>43343</c:v>
                </c:pt>
                <c:pt idx="36">
                  <c:v>43312</c:v>
                </c:pt>
                <c:pt idx="37">
                  <c:v>43281</c:v>
                </c:pt>
                <c:pt idx="38">
                  <c:v>43251</c:v>
                </c:pt>
                <c:pt idx="39">
                  <c:v>43220</c:v>
                </c:pt>
                <c:pt idx="40">
                  <c:v>43190</c:v>
                </c:pt>
                <c:pt idx="41">
                  <c:v>43100</c:v>
                </c:pt>
                <c:pt idx="42">
                  <c:v>43069</c:v>
                </c:pt>
                <c:pt idx="43">
                  <c:v>43039</c:v>
                </c:pt>
                <c:pt idx="44">
                  <c:v>43008</c:v>
                </c:pt>
                <c:pt idx="45">
                  <c:v>42978</c:v>
                </c:pt>
                <c:pt idx="46">
                  <c:v>42947</c:v>
                </c:pt>
                <c:pt idx="47">
                  <c:v>42916</c:v>
                </c:pt>
                <c:pt idx="48">
                  <c:v>42886</c:v>
                </c:pt>
                <c:pt idx="49">
                  <c:v>42855</c:v>
                </c:pt>
                <c:pt idx="50">
                  <c:v>42825</c:v>
                </c:pt>
                <c:pt idx="51">
                  <c:v>42735</c:v>
                </c:pt>
                <c:pt idx="52">
                  <c:v>42704</c:v>
                </c:pt>
                <c:pt idx="53">
                  <c:v>42674</c:v>
                </c:pt>
                <c:pt idx="54">
                  <c:v>42643</c:v>
                </c:pt>
                <c:pt idx="55">
                  <c:v>42613</c:v>
                </c:pt>
                <c:pt idx="56">
                  <c:v>42582</c:v>
                </c:pt>
                <c:pt idx="57">
                  <c:v>42551</c:v>
                </c:pt>
                <c:pt idx="58">
                  <c:v>42521</c:v>
                </c:pt>
                <c:pt idx="59">
                  <c:v>42490</c:v>
                </c:pt>
                <c:pt idx="60">
                  <c:v>42460</c:v>
                </c:pt>
                <c:pt idx="61">
                  <c:v>42369</c:v>
                </c:pt>
                <c:pt idx="62">
                  <c:v>42338</c:v>
                </c:pt>
                <c:pt idx="63">
                  <c:v>42308</c:v>
                </c:pt>
                <c:pt idx="64">
                  <c:v>42277</c:v>
                </c:pt>
                <c:pt idx="65">
                  <c:v>42247</c:v>
                </c:pt>
                <c:pt idx="66">
                  <c:v>42216</c:v>
                </c:pt>
                <c:pt idx="67">
                  <c:v>42185</c:v>
                </c:pt>
                <c:pt idx="68">
                  <c:v>42155</c:v>
                </c:pt>
                <c:pt idx="69">
                  <c:v>42124</c:v>
                </c:pt>
                <c:pt idx="70">
                  <c:v>42094</c:v>
                </c:pt>
                <c:pt idx="71">
                  <c:v>42004</c:v>
                </c:pt>
                <c:pt idx="72">
                  <c:v>41973</c:v>
                </c:pt>
                <c:pt idx="73">
                  <c:v>41943</c:v>
                </c:pt>
                <c:pt idx="74">
                  <c:v>41912</c:v>
                </c:pt>
                <c:pt idx="75">
                  <c:v>41882</c:v>
                </c:pt>
                <c:pt idx="76">
                  <c:v>41851</c:v>
                </c:pt>
                <c:pt idx="77">
                  <c:v>41820</c:v>
                </c:pt>
                <c:pt idx="78">
                  <c:v>41790</c:v>
                </c:pt>
                <c:pt idx="79">
                  <c:v>41759</c:v>
                </c:pt>
                <c:pt idx="80">
                  <c:v>41729</c:v>
                </c:pt>
                <c:pt idx="81">
                  <c:v>41639</c:v>
                </c:pt>
                <c:pt idx="82">
                  <c:v>41608</c:v>
                </c:pt>
                <c:pt idx="83">
                  <c:v>41578</c:v>
                </c:pt>
                <c:pt idx="84">
                  <c:v>41547</c:v>
                </c:pt>
                <c:pt idx="85">
                  <c:v>41517</c:v>
                </c:pt>
                <c:pt idx="86">
                  <c:v>41486</c:v>
                </c:pt>
                <c:pt idx="87">
                  <c:v>41455</c:v>
                </c:pt>
                <c:pt idx="88">
                  <c:v>41425</c:v>
                </c:pt>
                <c:pt idx="89">
                  <c:v>41394</c:v>
                </c:pt>
                <c:pt idx="90">
                  <c:v>41364</c:v>
                </c:pt>
                <c:pt idx="91">
                  <c:v>41274</c:v>
                </c:pt>
                <c:pt idx="92">
                  <c:v>41243</c:v>
                </c:pt>
                <c:pt idx="93">
                  <c:v>41213</c:v>
                </c:pt>
                <c:pt idx="94">
                  <c:v>41182</c:v>
                </c:pt>
                <c:pt idx="95">
                  <c:v>41152</c:v>
                </c:pt>
                <c:pt idx="96">
                  <c:v>41121</c:v>
                </c:pt>
                <c:pt idx="97">
                  <c:v>41090</c:v>
                </c:pt>
                <c:pt idx="98">
                  <c:v>41060</c:v>
                </c:pt>
                <c:pt idx="99">
                  <c:v>41029</c:v>
                </c:pt>
                <c:pt idx="100">
                  <c:v>40999</c:v>
                </c:pt>
                <c:pt idx="101">
                  <c:v>40908</c:v>
                </c:pt>
                <c:pt idx="102">
                  <c:v>40877</c:v>
                </c:pt>
                <c:pt idx="103">
                  <c:v>40847</c:v>
                </c:pt>
                <c:pt idx="104">
                  <c:v>40816</c:v>
                </c:pt>
                <c:pt idx="105">
                  <c:v>40786</c:v>
                </c:pt>
                <c:pt idx="106">
                  <c:v>40755</c:v>
                </c:pt>
                <c:pt idx="107">
                  <c:v>40724</c:v>
                </c:pt>
                <c:pt idx="108">
                  <c:v>40694</c:v>
                </c:pt>
                <c:pt idx="109">
                  <c:v>40663</c:v>
                </c:pt>
                <c:pt idx="110">
                  <c:v>40633</c:v>
                </c:pt>
                <c:pt idx="111">
                  <c:v>40543</c:v>
                </c:pt>
                <c:pt idx="112">
                  <c:v>40512</c:v>
                </c:pt>
                <c:pt idx="113">
                  <c:v>40482</c:v>
                </c:pt>
                <c:pt idx="114">
                  <c:v>40451</c:v>
                </c:pt>
                <c:pt idx="115">
                  <c:v>40421</c:v>
                </c:pt>
                <c:pt idx="116">
                  <c:v>40390</c:v>
                </c:pt>
                <c:pt idx="117">
                  <c:v>40359</c:v>
                </c:pt>
                <c:pt idx="118">
                  <c:v>40329</c:v>
                </c:pt>
                <c:pt idx="119">
                  <c:v>40298</c:v>
                </c:pt>
                <c:pt idx="120">
                  <c:v>40268</c:v>
                </c:pt>
                <c:pt idx="121">
                  <c:v>40178</c:v>
                </c:pt>
                <c:pt idx="122">
                  <c:v>40147</c:v>
                </c:pt>
                <c:pt idx="123">
                  <c:v>40117</c:v>
                </c:pt>
                <c:pt idx="124">
                  <c:v>40086</c:v>
                </c:pt>
                <c:pt idx="125">
                  <c:v>40056</c:v>
                </c:pt>
                <c:pt idx="126">
                  <c:v>40025</c:v>
                </c:pt>
                <c:pt idx="127">
                  <c:v>39994</c:v>
                </c:pt>
                <c:pt idx="128">
                  <c:v>39964</c:v>
                </c:pt>
                <c:pt idx="129">
                  <c:v>39933</c:v>
                </c:pt>
                <c:pt idx="130">
                  <c:v>39903</c:v>
                </c:pt>
                <c:pt idx="131">
                  <c:v>39813</c:v>
                </c:pt>
                <c:pt idx="132">
                  <c:v>39782</c:v>
                </c:pt>
                <c:pt idx="133">
                  <c:v>39752</c:v>
                </c:pt>
                <c:pt idx="134">
                  <c:v>39721</c:v>
                </c:pt>
                <c:pt idx="135">
                  <c:v>39691</c:v>
                </c:pt>
                <c:pt idx="136">
                  <c:v>39660</c:v>
                </c:pt>
                <c:pt idx="137">
                  <c:v>39629</c:v>
                </c:pt>
                <c:pt idx="138">
                  <c:v>39599</c:v>
                </c:pt>
                <c:pt idx="139">
                  <c:v>39568</c:v>
                </c:pt>
                <c:pt idx="140">
                  <c:v>39538</c:v>
                </c:pt>
                <c:pt idx="141">
                  <c:v>39447</c:v>
                </c:pt>
                <c:pt idx="142">
                  <c:v>39416</c:v>
                </c:pt>
                <c:pt idx="143">
                  <c:v>39386</c:v>
                </c:pt>
                <c:pt idx="144">
                  <c:v>39355</c:v>
                </c:pt>
                <c:pt idx="145">
                  <c:v>39325</c:v>
                </c:pt>
                <c:pt idx="146">
                  <c:v>39294</c:v>
                </c:pt>
                <c:pt idx="147">
                  <c:v>39263</c:v>
                </c:pt>
                <c:pt idx="148">
                  <c:v>39233</c:v>
                </c:pt>
                <c:pt idx="149">
                  <c:v>39202</c:v>
                </c:pt>
                <c:pt idx="150">
                  <c:v>39172</c:v>
                </c:pt>
                <c:pt idx="151">
                  <c:v>39082</c:v>
                </c:pt>
                <c:pt idx="152">
                  <c:v>39051</c:v>
                </c:pt>
                <c:pt idx="153">
                  <c:v>39021</c:v>
                </c:pt>
                <c:pt idx="154">
                  <c:v>38990</c:v>
                </c:pt>
                <c:pt idx="155">
                  <c:v>38960</c:v>
                </c:pt>
                <c:pt idx="156">
                  <c:v>38929</c:v>
                </c:pt>
                <c:pt idx="157">
                  <c:v>38898</c:v>
                </c:pt>
                <c:pt idx="158">
                  <c:v>38868</c:v>
                </c:pt>
                <c:pt idx="159">
                  <c:v>38837</c:v>
                </c:pt>
                <c:pt idx="160">
                  <c:v>38807</c:v>
                </c:pt>
                <c:pt idx="161">
                  <c:v>38717</c:v>
                </c:pt>
                <c:pt idx="162">
                  <c:v>38686</c:v>
                </c:pt>
                <c:pt idx="163">
                  <c:v>38656</c:v>
                </c:pt>
                <c:pt idx="164">
                  <c:v>38625</c:v>
                </c:pt>
                <c:pt idx="165">
                  <c:v>38564</c:v>
                </c:pt>
                <c:pt idx="166">
                  <c:v>38533</c:v>
                </c:pt>
                <c:pt idx="167">
                  <c:v>38503</c:v>
                </c:pt>
                <c:pt idx="168">
                  <c:v>38472</c:v>
                </c:pt>
                <c:pt idx="169">
                  <c:v>38442</c:v>
                </c:pt>
                <c:pt idx="170">
                  <c:v>38352</c:v>
                </c:pt>
                <c:pt idx="171">
                  <c:v>38321</c:v>
                </c:pt>
                <c:pt idx="172">
                  <c:v>38291</c:v>
                </c:pt>
                <c:pt idx="173">
                  <c:v>38260</c:v>
                </c:pt>
                <c:pt idx="174">
                  <c:v>38230</c:v>
                </c:pt>
                <c:pt idx="175">
                  <c:v>38199</c:v>
                </c:pt>
                <c:pt idx="176">
                  <c:v>38168</c:v>
                </c:pt>
                <c:pt idx="177">
                  <c:v>38138</c:v>
                </c:pt>
                <c:pt idx="178">
                  <c:v>38107</c:v>
                </c:pt>
                <c:pt idx="179">
                  <c:v>38077</c:v>
                </c:pt>
                <c:pt idx="180">
                  <c:v>37986</c:v>
                </c:pt>
                <c:pt idx="181">
                  <c:v>37955</c:v>
                </c:pt>
                <c:pt idx="182">
                  <c:v>37925</c:v>
                </c:pt>
                <c:pt idx="183">
                  <c:v>37894</c:v>
                </c:pt>
                <c:pt idx="184">
                  <c:v>37864</c:v>
                </c:pt>
                <c:pt idx="185">
                  <c:v>37833</c:v>
                </c:pt>
                <c:pt idx="186">
                  <c:v>37802</c:v>
                </c:pt>
                <c:pt idx="187">
                  <c:v>37772</c:v>
                </c:pt>
                <c:pt idx="188">
                  <c:v>37741</c:v>
                </c:pt>
                <c:pt idx="189">
                  <c:v>37711</c:v>
                </c:pt>
                <c:pt idx="190">
                  <c:v>37621</c:v>
                </c:pt>
                <c:pt idx="191">
                  <c:v>37590</c:v>
                </c:pt>
                <c:pt idx="192">
                  <c:v>37560</c:v>
                </c:pt>
                <c:pt idx="193">
                  <c:v>37529</c:v>
                </c:pt>
                <c:pt idx="194">
                  <c:v>37499</c:v>
                </c:pt>
                <c:pt idx="195">
                  <c:v>37468</c:v>
                </c:pt>
                <c:pt idx="196">
                  <c:v>37437</c:v>
                </c:pt>
                <c:pt idx="197">
                  <c:v>37407</c:v>
                </c:pt>
                <c:pt idx="198">
                  <c:v>37376</c:v>
                </c:pt>
                <c:pt idx="199">
                  <c:v>37346</c:v>
                </c:pt>
                <c:pt idx="200">
                  <c:v>37256</c:v>
                </c:pt>
                <c:pt idx="201">
                  <c:v>37225</c:v>
                </c:pt>
                <c:pt idx="202">
                  <c:v>37195</c:v>
                </c:pt>
                <c:pt idx="203">
                  <c:v>37164</c:v>
                </c:pt>
                <c:pt idx="204">
                  <c:v>37134</c:v>
                </c:pt>
                <c:pt idx="205">
                  <c:v>37103</c:v>
                </c:pt>
                <c:pt idx="206">
                  <c:v>37072</c:v>
                </c:pt>
                <c:pt idx="207">
                  <c:v>37042</c:v>
                </c:pt>
                <c:pt idx="208">
                  <c:v>37011</c:v>
                </c:pt>
                <c:pt idx="209">
                  <c:v>36981</c:v>
                </c:pt>
                <c:pt idx="210">
                  <c:v>36891</c:v>
                </c:pt>
                <c:pt idx="211">
                  <c:v>36860</c:v>
                </c:pt>
                <c:pt idx="212">
                  <c:v>36830</c:v>
                </c:pt>
                <c:pt idx="213">
                  <c:v>36799</c:v>
                </c:pt>
                <c:pt idx="214">
                  <c:v>36769</c:v>
                </c:pt>
                <c:pt idx="215">
                  <c:v>36738</c:v>
                </c:pt>
                <c:pt idx="216">
                  <c:v>36707</c:v>
                </c:pt>
                <c:pt idx="217">
                  <c:v>36677</c:v>
                </c:pt>
                <c:pt idx="218">
                  <c:v>36646</c:v>
                </c:pt>
                <c:pt idx="219">
                  <c:v>36616</c:v>
                </c:pt>
              </c:numCache>
            </c:numRef>
          </c:cat>
          <c:val>
            <c:numRef>
              <c:f>导出数据!$C$3:$C$244</c:f>
              <c:numCache>
                <c:formatCode>General</c:formatCode>
                <c:ptCount val="220"/>
                <c:pt idx="0">
                  <c:v>-22.7</c:v>
                </c:pt>
                <c:pt idx="1">
                  <c:v>4.8</c:v>
                </c:pt>
                <c:pt idx="2">
                  <c:v>8.5</c:v>
                </c:pt>
                <c:pt idx="3">
                  <c:v>11.8</c:v>
                </c:pt>
                <c:pt idx="4">
                  <c:v>16.600000000000001</c:v>
                </c:pt>
                <c:pt idx="5">
                  <c:v>22.8</c:v>
                </c:pt>
                <c:pt idx="6">
                  <c:v>30.7</c:v>
                </c:pt>
                <c:pt idx="7">
                  <c:v>38.9</c:v>
                </c:pt>
                <c:pt idx="8">
                  <c:v>52.4</c:v>
                </c:pt>
                <c:pt idx="9">
                  <c:v>68.2</c:v>
                </c:pt>
                <c:pt idx="10">
                  <c:v>88.5</c:v>
                </c:pt>
                <c:pt idx="11">
                  <c:v>8.6999999999999993</c:v>
                </c:pt>
                <c:pt idx="12">
                  <c:v>7.2</c:v>
                </c:pt>
                <c:pt idx="13">
                  <c:v>5.8</c:v>
                </c:pt>
                <c:pt idx="14">
                  <c:v>3.7</c:v>
                </c:pt>
                <c:pt idx="15">
                  <c:v>1.6</c:v>
                </c:pt>
                <c:pt idx="16">
                  <c:v>-2.1</c:v>
                </c:pt>
                <c:pt idx="17">
                  <c:v>-5.4</c:v>
                </c:pt>
                <c:pt idx="18">
                  <c:v>-10.6</c:v>
                </c:pt>
                <c:pt idx="19">
                  <c:v>-18.600000000000001</c:v>
                </c:pt>
                <c:pt idx="20">
                  <c:v>-24.7</c:v>
                </c:pt>
                <c:pt idx="21">
                  <c:v>6.5</c:v>
                </c:pt>
                <c:pt idx="22">
                  <c:v>7.3</c:v>
                </c:pt>
                <c:pt idx="23">
                  <c:v>7.3</c:v>
                </c:pt>
                <c:pt idx="24">
                  <c:v>7.1</c:v>
                </c:pt>
                <c:pt idx="25">
                  <c:v>6.7</c:v>
                </c:pt>
                <c:pt idx="26">
                  <c:v>6.2</c:v>
                </c:pt>
                <c:pt idx="27">
                  <c:v>5.6</c:v>
                </c:pt>
                <c:pt idx="28">
                  <c:v>6.1</c:v>
                </c:pt>
                <c:pt idx="29">
                  <c:v>8.1</c:v>
                </c:pt>
                <c:pt idx="30">
                  <c:v>5.6</c:v>
                </c:pt>
                <c:pt idx="31">
                  <c:v>12.2</c:v>
                </c:pt>
                <c:pt idx="32">
                  <c:v>12.1</c:v>
                </c:pt>
                <c:pt idx="33">
                  <c:v>12.5</c:v>
                </c:pt>
                <c:pt idx="34">
                  <c:v>13.3</c:v>
                </c:pt>
                <c:pt idx="35">
                  <c:v>14.5</c:v>
                </c:pt>
                <c:pt idx="36">
                  <c:v>14.4</c:v>
                </c:pt>
                <c:pt idx="37">
                  <c:v>13.2</c:v>
                </c:pt>
                <c:pt idx="38">
                  <c:v>11.8</c:v>
                </c:pt>
                <c:pt idx="39">
                  <c:v>9</c:v>
                </c:pt>
                <c:pt idx="40">
                  <c:v>10.4</c:v>
                </c:pt>
                <c:pt idx="41">
                  <c:v>13.7</c:v>
                </c:pt>
                <c:pt idx="42">
                  <c:v>12.7</c:v>
                </c:pt>
                <c:pt idx="43">
                  <c:v>12.6</c:v>
                </c:pt>
                <c:pt idx="44">
                  <c:v>14.6</c:v>
                </c:pt>
                <c:pt idx="45">
                  <c:v>17.2</c:v>
                </c:pt>
                <c:pt idx="46">
                  <c:v>18.899999999999999</c:v>
                </c:pt>
                <c:pt idx="47">
                  <c:v>21.5</c:v>
                </c:pt>
                <c:pt idx="48">
                  <c:v>18.600000000000001</c:v>
                </c:pt>
                <c:pt idx="49">
                  <c:v>20.100000000000001</c:v>
                </c:pt>
                <c:pt idx="50">
                  <c:v>25.1</c:v>
                </c:pt>
                <c:pt idx="51">
                  <c:v>34.799999999999997</c:v>
                </c:pt>
                <c:pt idx="52">
                  <c:v>37.5</c:v>
                </c:pt>
                <c:pt idx="53">
                  <c:v>41.2</c:v>
                </c:pt>
                <c:pt idx="54">
                  <c:v>41.3</c:v>
                </c:pt>
                <c:pt idx="55">
                  <c:v>38.700000000000003</c:v>
                </c:pt>
                <c:pt idx="56">
                  <c:v>39.799999999999997</c:v>
                </c:pt>
                <c:pt idx="57">
                  <c:v>42.1</c:v>
                </c:pt>
                <c:pt idx="58">
                  <c:v>50.7</c:v>
                </c:pt>
                <c:pt idx="59">
                  <c:v>55.9</c:v>
                </c:pt>
                <c:pt idx="60">
                  <c:v>54.1</c:v>
                </c:pt>
                <c:pt idx="61">
                  <c:v>14.4</c:v>
                </c:pt>
                <c:pt idx="62">
                  <c:v>15.6</c:v>
                </c:pt>
                <c:pt idx="63">
                  <c:v>14.9</c:v>
                </c:pt>
                <c:pt idx="64">
                  <c:v>15.3</c:v>
                </c:pt>
                <c:pt idx="65">
                  <c:v>15.3</c:v>
                </c:pt>
                <c:pt idx="66">
                  <c:v>13.4</c:v>
                </c:pt>
                <c:pt idx="67">
                  <c:v>10</c:v>
                </c:pt>
                <c:pt idx="68">
                  <c:v>3.1</c:v>
                </c:pt>
                <c:pt idx="69">
                  <c:v>-3.1</c:v>
                </c:pt>
                <c:pt idx="70">
                  <c:v>-9.3000000000000007</c:v>
                </c:pt>
                <c:pt idx="71">
                  <c:v>-6.3</c:v>
                </c:pt>
                <c:pt idx="72">
                  <c:v>-7.8</c:v>
                </c:pt>
                <c:pt idx="73">
                  <c:v>-7.9</c:v>
                </c:pt>
                <c:pt idx="74">
                  <c:v>-8.9</c:v>
                </c:pt>
                <c:pt idx="75">
                  <c:v>-8.9</c:v>
                </c:pt>
                <c:pt idx="76">
                  <c:v>-8.1999999999999993</c:v>
                </c:pt>
                <c:pt idx="77">
                  <c:v>-6.7</c:v>
                </c:pt>
                <c:pt idx="78">
                  <c:v>-8.5</c:v>
                </c:pt>
                <c:pt idx="79">
                  <c:v>-7.8</c:v>
                </c:pt>
                <c:pt idx="80">
                  <c:v>-5.2</c:v>
                </c:pt>
                <c:pt idx="81">
                  <c:v>26.3</c:v>
                </c:pt>
                <c:pt idx="82">
                  <c:v>30.7</c:v>
                </c:pt>
                <c:pt idx="83">
                  <c:v>32.299999999999997</c:v>
                </c:pt>
                <c:pt idx="84">
                  <c:v>33.9</c:v>
                </c:pt>
                <c:pt idx="85">
                  <c:v>34.4</c:v>
                </c:pt>
                <c:pt idx="86">
                  <c:v>37.799999999999997</c:v>
                </c:pt>
                <c:pt idx="87">
                  <c:v>43.2</c:v>
                </c:pt>
                <c:pt idx="88">
                  <c:v>52.8</c:v>
                </c:pt>
                <c:pt idx="89">
                  <c:v>59.8</c:v>
                </c:pt>
                <c:pt idx="90">
                  <c:v>61.3</c:v>
                </c:pt>
                <c:pt idx="91">
                  <c:v>10</c:v>
                </c:pt>
                <c:pt idx="92">
                  <c:v>9.1</c:v>
                </c:pt>
                <c:pt idx="93">
                  <c:v>5.6</c:v>
                </c:pt>
                <c:pt idx="94">
                  <c:v>2.7</c:v>
                </c:pt>
                <c:pt idx="95">
                  <c:v>2.2000000000000002</c:v>
                </c:pt>
                <c:pt idx="96">
                  <c:v>-0.5</c:v>
                </c:pt>
                <c:pt idx="97">
                  <c:v>-5.2</c:v>
                </c:pt>
                <c:pt idx="98">
                  <c:v>-9.1</c:v>
                </c:pt>
                <c:pt idx="99">
                  <c:v>-11.8</c:v>
                </c:pt>
                <c:pt idx="100">
                  <c:v>-14.6</c:v>
                </c:pt>
                <c:pt idx="101">
                  <c:v>12.1</c:v>
                </c:pt>
                <c:pt idx="102">
                  <c:v>16</c:v>
                </c:pt>
                <c:pt idx="103">
                  <c:v>18.5</c:v>
                </c:pt>
                <c:pt idx="104">
                  <c:v>23.2</c:v>
                </c:pt>
                <c:pt idx="105">
                  <c:v>25.9</c:v>
                </c:pt>
                <c:pt idx="106">
                  <c:v>26.1</c:v>
                </c:pt>
                <c:pt idx="107">
                  <c:v>24.1</c:v>
                </c:pt>
                <c:pt idx="108">
                  <c:v>18.100000000000001</c:v>
                </c:pt>
                <c:pt idx="109">
                  <c:v>13.3</c:v>
                </c:pt>
                <c:pt idx="110">
                  <c:v>27.3</c:v>
                </c:pt>
                <c:pt idx="111">
                  <c:v>18.3</c:v>
                </c:pt>
                <c:pt idx="112">
                  <c:v>17.5</c:v>
                </c:pt>
                <c:pt idx="113">
                  <c:v>17.3</c:v>
                </c:pt>
                <c:pt idx="114">
                  <c:v>15.9</c:v>
                </c:pt>
                <c:pt idx="115">
                  <c:v>12.6</c:v>
                </c:pt>
                <c:pt idx="116">
                  <c:v>16.8</c:v>
                </c:pt>
                <c:pt idx="117">
                  <c:v>25.4</c:v>
                </c:pt>
                <c:pt idx="118">
                  <c:v>38.4</c:v>
                </c:pt>
                <c:pt idx="119">
                  <c:v>55.4</c:v>
                </c:pt>
                <c:pt idx="120">
                  <c:v>57.7</c:v>
                </c:pt>
                <c:pt idx="121">
                  <c:v>75.5</c:v>
                </c:pt>
                <c:pt idx="122">
                  <c:v>86.8</c:v>
                </c:pt>
                <c:pt idx="123">
                  <c:v>79.2</c:v>
                </c:pt>
                <c:pt idx="124">
                  <c:v>73.400000000000006</c:v>
                </c:pt>
                <c:pt idx="125">
                  <c:v>69.900000000000006</c:v>
                </c:pt>
                <c:pt idx="126">
                  <c:v>60.4</c:v>
                </c:pt>
                <c:pt idx="127">
                  <c:v>53</c:v>
                </c:pt>
                <c:pt idx="128">
                  <c:v>45.3</c:v>
                </c:pt>
                <c:pt idx="129">
                  <c:v>35.4</c:v>
                </c:pt>
                <c:pt idx="130">
                  <c:v>23.1</c:v>
                </c:pt>
                <c:pt idx="131">
                  <c:v>-19.5</c:v>
                </c:pt>
                <c:pt idx="132">
                  <c:v>-19.8</c:v>
                </c:pt>
                <c:pt idx="133">
                  <c:v>-17.399999999999999</c:v>
                </c:pt>
                <c:pt idx="134">
                  <c:v>-15</c:v>
                </c:pt>
                <c:pt idx="135">
                  <c:v>-12.7</c:v>
                </c:pt>
                <c:pt idx="136">
                  <c:v>-7</c:v>
                </c:pt>
                <c:pt idx="137">
                  <c:v>-3</c:v>
                </c:pt>
                <c:pt idx="138">
                  <c:v>-2.8</c:v>
                </c:pt>
                <c:pt idx="139">
                  <c:v>-1.5</c:v>
                </c:pt>
                <c:pt idx="140">
                  <c:v>1.1000000000000001</c:v>
                </c:pt>
                <c:pt idx="141">
                  <c:v>42.1</c:v>
                </c:pt>
                <c:pt idx="142">
                  <c:v>48.7</c:v>
                </c:pt>
                <c:pt idx="143">
                  <c:v>51.5</c:v>
                </c:pt>
                <c:pt idx="144">
                  <c:v>50.5</c:v>
                </c:pt>
                <c:pt idx="145">
                  <c:v>45.6</c:v>
                </c:pt>
                <c:pt idx="146">
                  <c:v>39.200000000000003</c:v>
                </c:pt>
                <c:pt idx="147">
                  <c:v>33.799999999999997</c:v>
                </c:pt>
                <c:pt idx="148">
                  <c:v>28.5</c:v>
                </c:pt>
                <c:pt idx="149">
                  <c:v>30</c:v>
                </c:pt>
                <c:pt idx="150">
                  <c:v>27.4</c:v>
                </c:pt>
                <c:pt idx="151">
                  <c:v>18.5</c:v>
                </c:pt>
                <c:pt idx="152">
                  <c:v>17.899999999999999</c:v>
                </c:pt>
                <c:pt idx="153">
                  <c:v>17.100000000000001</c:v>
                </c:pt>
                <c:pt idx="154">
                  <c:v>18</c:v>
                </c:pt>
                <c:pt idx="155">
                  <c:v>18.2</c:v>
                </c:pt>
                <c:pt idx="156">
                  <c:v>21.7</c:v>
                </c:pt>
                <c:pt idx="157">
                  <c:v>24.5</c:v>
                </c:pt>
                <c:pt idx="158">
                  <c:v>21.4</c:v>
                </c:pt>
                <c:pt idx="159">
                  <c:v>13.6</c:v>
                </c:pt>
                <c:pt idx="160">
                  <c:v>13.4</c:v>
                </c:pt>
                <c:pt idx="161">
                  <c:v>30</c:v>
                </c:pt>
                <c:pt idx="162">
                  <c:v>33.299999999999997</c:v>
                </c:pt>
                <c:pt idx="163">
                  <c:v>33.6</c:v>
                </c:pt>
                <c:pt idx="164">
                  <c:v>33.799999999999997</c:v>
                </c:pt>
                <c:pt idx="165">
                  <c:v>34.9</c:v>
                </c:pt>
                <c:pt idx="166">
                  <c:v>25.6</c:v>
                </c:pt>
                <c:pt idx="167">
                  <c:v>24.1</c:v>
                </c:pt>
                <c:pt idx="168">
                  <c:v>30.5</c:v>
                </c:pt>
                <c:pt idx="169">
                  <c:v>35.299999999999997</c:v>
                </c:pt>
                <c:pt idx="170">
                  <c:v>30</c:v>
                </c:pt>
                <c:pt idx="171">
                  <c:v>33.299999999999997</c:v>
                </c:pt>
                <c:pt idx="172">
                  <c:v>31.9</c:v>
                </c:pt>
                <c:pt idx="173">
                  <c:v>34.799999999999997</c:v>
                </c:pt>
                <c:pt idx="174">
                  <c:v>39.700000000000003</c:v>
                </c:pt>
                <c:pt idx="175">
                  <c:v>41.4</c:v>
                </c:pt>
                <c:pt idx="176">
                  <c:v>40.9</c:v>
                </c:pt>
                <c:pt idx="177">
                  <c:v>44.9</c:v>
                </c:pt>
                <c:pt idx="178">
                  <c:v>42.5</c:v>
                </c:pt>
                <c:pt idx="179">
                  <c:v>44.4</c:v>
                </c:pt>
                <c:pt idx="180">
                  <c:v>34.1</c:v>
                </c:pt>
                <c:pt idx="181">
                  <c:v>38.299999999999997</c:v>
                </c:pt>
                <c:pt idx="182">
                  <c:v>40.6</c:v>
                </c:pt>
                <c:pt idx="183">
                  <c:v>41.4</c:v>
                </c:pt>
                <c:pt idx="184">
                  <c:v>41.1</c:v>
                </c:pt>
                <c:pt idx="185">
                  <c:v>43.9</c:v>
                </c:pt>
                <c:pt idx="186">
                  <c:v>44.8</c:v>
                </c:pt>
                <c:pt idx="187">
                  <c:v>47.2</c:v>
                </c:pt>
                <c:pt idx="188">
                  <c:v>46.6</c:v>
                </c:pt>
                <c:pt idx="189">
                  <c:v>52.7</c:v>
                </c:pt>
                <c:pt idx="190">
                  <c:v>23.7</c:v>
                </c:pt>
                <c:pt idx="191">
                  <c:v>37.1</c:v>
                </c:pt>
                <c:pt idx="192">
                  <c:v>35.4</c:v>
                </c:pt>
                <c:pt idx="193">
                  <c:v>31.9</c:v>
                </c:pt>
                <c:pt idx="194">
                  <c:v>25.3</c:v>
                </c:pt>
                <c:pt idx="195">
                  <c:v>22.4</c:v>
                </c:pt>
                <c:pt idx="196">
                  <c:v>22.4</c:v>
                </c:pt>
                <c:pt idx="197">
                  <c:v>16.3</c:v>
                </c:pt>
                <c:pt idx="198">
                  <c:v>19.3</c:v>
                </c:pt>
                <c:pt idx="199">
                  <c:v>16.7</c:v>
                </c:pt>
                <c:pt idx="200">
                  <c:v>29.4</c:v>
                </c:pt>
                <c:pt idx="201">
                  <c:v>29</c:v>
                </c:pt>
                <c:pt idx="202">
                  <c:v>33.6</c:v>
                </c:pt>
                <c:pt idx="203">
                  <c:v>36.799999999999997</c:v>
                </c:pt>
                <c:pt idx="204">
                  <c:v>38.299999999999997</c:v>
                </c:pt>
                <c:pt idx="205">
                  <c:v>40.799999999999997</c:v>
                </c:pt>
                <c:pt idx="206">
                  <c:v>39.799999999999997</c:v>
                </c:pt>
                <c:pt idx="207">
                  <c:v>44.1</c:v>
                </c:pt>
                <c:pt idx="208">
                  <c:v>45.2</c:v>
                </c:pt>
                <c:pt idx="209">
                  <c:v>48.9</c:v>
                </c:pt>
                <c:pt idx="210">
                  <c:v>30.1</c:v>
                </c:pt>
                <c:pt idx="211">
                  <c:v>38.299999999999997</c:v>
                </c:pt>
                <c:pt idx="212">
                  <c:v>36.4</c:v>
                </c:pt>
                <c:pt idx="213">
                  <c:v>40.200000000000003</c:v>
                </c:pt>
                <c:pt idx="214">
                  <c:v>42.8</c:v>
                </c:pt>
                <c:pt idx="215">
                  <c:v>38.6</c:v>
                </c:pt>
                <c:pt idx="216">
                  <c:v>38.4</c:v>
                </c:pt>
                <c:pt idx="217">
                  <c:v>41.5</c:v>
                </c:pt>
                <c:pt idx="218">
                  <c:v>40.9</c:v>
                </c:pt>
                <c:pt idx="219">
                  <c:v>42.4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49-4EB4-B535-4C3C5BD08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0792927"/>
        <c:axId val="1510812895"/>
      </c:lineChart>
      <c:dateAx>
        <c:axId val="1510792927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10812895"/>
        <c:crosses val="autoZero"/>
        <c:auto val="1"/>
        <c:lblOffset val="100"/>
        <c:baseTimeUnit val="months"/>
      </c:dateAx>
      <c:valAx>
        <c:axId val="1510812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10792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中国：宏观杠杆率：居民（季）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4"/>
              <c:layout>
                <c:manualLayout>
                  <c:x val="-2.6297766294649985E-2"/>
                  <c:y val="-5.682155013215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3F7-47F1-B834-1647A33C9783}"/>
                </c:ext>
              </c:extLst>
            </c:dLbl>
            <c:dLbl>
              <c:idx val="78"/>
              <c:layout>
                <c:manualLayout>
                  <c:x val="-5.807423390068521E-2"/>
                  <c:y val="-7.33945022540333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3F7-47F1-B834-1647A33C9783}"/>
                </c:ext>
              </c:extLst>
            </c:dLbl>
            <c:dLbl>
              <c:idx val="106"/>
              <c:layout>
                <c:manualLayout>
                  <c:x val="-4.3829610491083179E-2"/>
                  <c:y val="-5.6821550132154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3F7-47F1-B834-1647A33C97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导出数据!$A$3:$A$109</c:f>
              <c:numCache>
                <c:formatCode>yyyy\-m\-d</c:formatCode>
                <c:ptCount val="107"/>
                <c:pt idx="0">
                  <c:v>44561</c:v>
                </c:pt>
                <c:pt idx="1">
                  <c:v>44469</c:v>
                </c:pt>
                <c:pt idx="2">
                  <c:v>44377</c:v>
                </c:pt>
                <c:pt idx="3">
                  <c:v>44286</c:v>
                </c:pt>
                <c:pt idx="4">
                  <c:v>44196</c:v>
                </c:pt>
                <c:pt idx="5">
                  <c:v>44104</c:v>
                </c:pt>
                <c:pt idx="6">
                  <c:v>44012</c:v>
                </c:pt>
                <c:pt idx="7">
                  <c:v>43921</c:v>
                </c:pt>
                <c:pt idx="8">
                  <c:v>43830</c:v>
                </c:pt>
                <c:pt idx="9">
                  <c:v>43738</c:v>
                </c:pt>
                <c:pt idx="10">
                  <c:v>43646</c:v>
                </c:pt>
                <c:pt idx="11">
                  <c:v>43555</c:v>
                </c:pt>
                <c:pt idx="12">
                  <c:v>43465</c:v>
                </c:pt>
                <c:pt idx="13">
                  <c:v>43373</c:v>
                </c:pt>
                <c:pt idx="14">
                  <c:v>43281</c:v>
                </c:pt>
                <c:pt idx="15">
                  <c:v>43190</c:v>
                </c:pt>
                <c:pt idx="16">
                  <c:v>43100</c:v>
                </c:pt>
                <c:pt idx="17">
                  <c:v>43008</c:v>
                </c:pt>
                <c:pt idx="18">
                  <c:v>42916</c:v>
                </c:pt>
                <c:pt idx="19">
                  <c:v>42825</c:v>
                </c:pt>
                <c:pt idx="20">
                  <c:v>42735</c:v>
                </c:pt>
                <c:pt idx="21">
                  <c:v>42643</c:v>
                </c:pt>
                <c:pt idx="22">
                  <c:v>42551</c:v>
                </c:pt>
                <c:pt idx="23">
                  <c:v>42460</c:v>
                </c:pt>
                <c:pt idx="24">
                  <c:v>42369</c:v>
                </c:pt>
                <c:pt idx="25">
                  <c:v>42277</c:v>
                </c:pt>
                <c:pt idx="26">
                  <c:v>42185</c:v>
                </c:pt>
                <c:pt idx="27">
                  <c:v>42094</c:v>
                </c:pt>
                <c:pt idx="28">
                  <c:v>42004</c:v>
                </c:pt>
                <c:pt idx="29">
                  <c:v>41912</c:v>
                </c:pt>
                <c:pt idx="30">
                  <c:v>41820</c:v>
                </c:pt>
                <c:pt idx="31">
                  <c:v>41729</c:v>
                </c:pt>
                <c:pt idx="32">
                  <c:v>41639</c:v>
                </c:pt>
                <c:pt idx="33">
                  <c:v>41547</c:v>
                </c:pt>
                <c:pt idx="34">
                  <c:v>41455</c:v>
                </c:pt>
                <c:pt idx="35">
                  <c:v>41364</c:v>
                </c:pt>
                <c:pt idx="36">
                  <c:v>41274</c:v>
                </c:pt>
                <c:pt idx="37">
                  <c:v>41182</c:v>
                </c:pt>
                <c:pt idx="38">
                  <c:v>41090</c:v>
                </c:pt>
                <c:pt idx="39">
                  <c:v>40999</c:v>
                </c:pt>
                <c:pt idx="40">
                  <c:v>40908</c:v>
                </c:pt>
                <c:pt idx="41">
                  <c:v>40816</c:v>
                </c:pt>
                <c:pt idx="42">
                  <c:v>40724</c:v>
                </c:pt>
                <c:pt idx="43">
                  <c:v>40633</c:v>
                </c:pt>
                <c:pt idx="44">
                  <c:v>40543</c:v>
                </c:pt>
                <c:pt idx="45">
                  <c:v>40451</c:v>
                </c:pt>
                <c:pt idx="46">
                  <c:v>40359</c:v>
                </c:pt>
                <c:pt idx="47">
                  <c:v>40268</c:v>
                </c:pt>
                <c:pt idx="48">
                  <c:v>40178</c:v>
                </c:pt>
                <c:pt idx="49">
                  <c:v>40086</c:v>
                </c:pt>
                <c:pt idx="50">
                  <c:v>39994</c:v>
                </c:pt>
                <c:pt idx="51">
                  <c:v>39903</c:v>
                </c:pt>
                <c:pt idx="52">
                  <c:v>39813</c:v>
                </c:pt>
                <c:pt idx="53">
                  <c:v>39721</c:v>
                </c:pt>
                <c:pt idx="54">
                  <c:v>39629</c:v>
                </c:pt>
                <c:pt idx="55">
                  <c:v>39538</c:v>
                </c:pt>
                <c:pt idx="56">
                  <c:v>39447</c:v>
                </c:pt>
                <c:pt idx="57">
                  <c:v>39355</c:v>
                </c:pt>
                <c:pt idx="58">
                  <c:v>39263</c:v>
                </c:pt>
                <c:pt idx="59">
                  <c:v>39172</c:v>
                </c:pt>
                <c:pt idx="60">
                  <c:v>39082</c:v>
                </c:pt>
                <c:pt idx="61">
                  <c:v>38990</c:v>
                </c:pt>
                <c:pt idx="62">
                  <c:v>38898</c:v>
                </c:pt>
                <c:pt idx="63">
                  <c:v>38807</c:v>
                </c:pt>
                <c:pt idx="64">
                  <c:v>38717</c:v>
                </c:pt>
                <c:pt idx="65">
                  <c:v>38625</c:v>
                </c:pt>
                <c:pt idx="66">
                  <c:v>38533</c:v>
                </c:pt>
                <c:pt idx="67">
                  <c:v>38442</c:v>
                </c:pt>
                <c:pt idx="68">
                  <c:v>38352</c:v>
                </c:pt>
                <c:pt idx="69">
                  <c:v>38260</c:v>
                </c:pt>
                <c:pt idx="70">
                  <c:v>38168</c:v>
                </c:pt>
                <c:pt idx="71">
                  <c:v>38077</c:v>
                </c:pt>
                <c:pt idx="72">
                  <c:v>37986</c:v>
                </c:pt>
                <c:pt idx="73">
                  <c:v>37894</c:v>
                </c:pt>
                <c:pt idx="74">
                  <c:v>37802</c:v>
                </c:pt>
                <c:pt idx="75">
                  <c:v>37711</c:v>
                </c:pt>
                <c:pt idx="76">
                  <c:v>37621</c:v>
                </c:pt>
                <c:pt idx="77">
                  <c:v>37529</c:v>
                </c:pt>
                <c:pt idx="78">
                  <c:v>37437</c:v>
                </c:pt>
                <c:pt idx="79">
                  <c:v>37346</c:v>
                </c:pt>
                <c:pt idx="80">
                  <c:v>37256</c:v>
                </c:pt>
                <c:pt idx="81">
                  <c:v>37164</c:v>
                </c:pt>
                <c:pt idx="82">
                  <c:v>37072</c:v>
                </c:pt>
                <c:pt idx="83">
                  <c:v>36981</c:v>
                </c:pt>
                <c:pt idx="84">
                  <c:v>36891</c:v>
                </c:pt>
                <c:pt idx="85">
                  <c:v>36799</c:v>
                </c:pt>
                <c:pt idx="86">
                  <c:v>36707</c:v>
                </c:pt>
                <c:pt idx="87">
                  <c:v>36616</c:v>
                </c:pt>
                <c:pt idx="88">
                  <c:v>36525</c:v>
                </c:pt>
                <c:pt idx="89">
                  <c:v>36433</c:v>
                </c:pt>
                <c:pt idx="90">
                  <c:v>36341</c:v>
                </c:pt>
                <c:pt idx="91">
                  <c:v>36250</c:v>
                </c:pt>
                <c:pt idx="92">
                  <c:v>36160</c:v>
                </c:pt>
                <c:pt idx="93">
                  <c:v>36068</c:v>
                </c:pt>
                <c:pt idx="94">
                  <c:v>35976</c:v>
                </c:pt>
                <c:pt idx="95">
                  <c:v>35885</c:v>
                </c:pt>
                <c:pt idx="96">
                  <c:v>35795</c:v>
                </c:pt>
                <c:pt idx="97">
                  <c:v>35703</c:v>
                </c:pt>
                <c:pt idx="98">
                  <c:v>35611</c:v>
                </c:pt>
                <c:pt idx="99">
                  <c:v>35520</c:v>
                </c:pt>
                <c:pt idx="100">
                  <c:v>35430</c:v>
                </c:pt>
                <c:pt idx="101">
                  <c:v>35338</c:v>
                </c:pt>
                <c:pt idx="102">
                  <c:v>35246</c:v>
                </c:pt>
                <c:pt idx="103">
                  <c:v>35155</c:v>
                </c:pt>
                <c:pt idx="104">
                  <c:v>35064</c:v>
                </c:pt>
                <c:pt idx="105">
                  <c:v>34699</c:v>
                </c:pt>
                <c:pt idx="106">
                  <c:v>34334</c:v>
                </c:pt>
              </c:numCache>
            </c:numRef>
          </c:cat>
          <c:val>
            <c:numRef>
              <c:f>导出数据!$B$3:$B$109</c:f>
              <c:numCache>
                <c:formatCode>General</c:formatCode>
                <c:ptCount val="107"/>
                <c:pt idx="0">
                  <c:v>62.2</c:v>
                </c:pt>
                <c:pt idx="1">
                  <c:v>62.1</c:v>
                </c:pt>
                <c:pt idx="2">
                  <c:v>62</c:v>
                </c:pt>
                <c:pt idx="3">
                  <c:v>62.1</c:v>
                </c:pt>
                <c:pt idx="4">
                  <c:v>62.2</c:v>
                </c:pt>
                <c:pt idx="5">
                  <c:v>61.4</c:v>
                </c:pt>
                <c:pt idx="6">
                  <c:v>59.7</c:v>
                </c:pt>
                <c:pt idx="7">
                  <c:v>57.7</c:v>
                </c:pt>
                <c:pt idx="8">
                  <c:v>55.8</c:v>
                </c:pt>
                <c:pt idx="9">
                  <c:v>55.1</c:v>
                </c:pt>
                <c:pt idx="10">
                  <c:v>54.2</c:v>
                </c:pt>
                <c:pt idx="11">
                  <c:v>53.1</c:v>
                </c:pt>
                <c:pt idx="12">
                  <c:v>52.1</c:v>
                </c:pt>
                <c:pt idx="13">
                  <c:v>51.6</c:v>
                </c:pt>
                <c:pt idx="14">
                  <c:v>50.5</c:v>
                </c:pt>
                <c:pt idx="15">
                  <c:v>49.6</c:v>
                </c:pt>
                <c:pt idx="16">
                  <c:v>48.7</c:v>
                </c:pt>
                <c:pt idx="17">
                  <c:v>48.4</c:v>
                </c:pt>
                <c:pt idx="18">
                  <c:v>47.2</c:v>
                </c:pt>
                <c:pt idx="19">
                  <c:v>46</c:v>
                </c:pt>
                <c:pt idx="20">
                  <c:v>44.7</c:v>
                </c:pt>
                <c:pt idx="21">
                  <c:v>43.7</c:v>
                </c:pt>
                <c:pt idx="22">
                  <c:v>42.1</c:v>
                </c:pt>
                <c:pt idx="23">
                  <c:v>40.4</c:v>
                </c:pt>
                <c:pt idx="24">
                  <c:v>39.200000000000003</c:v>
                </c:pt>
                <c:pt idx="25">
                  <c:v>38.6</c:v>
                </c:pt>
                <c:pt idx="26">
                  <c:v>37.700000000000003</c:v>
                </c:pt>
                <c:pt idx="27">
                  <c:v>36.799999999999997</c:v>
                </c:pt>
                <c:pt idx="28">
                  <c:v>36</c:v>
                </c:pt>
                <c:pt idx="29">
                  <c:v>35.700000000000003</c:v>
                </c:pt>
                <c:pt idx="30">
                  <c:v>35.200000000000003</c:v>
                </c:pt>
                <c:pt idx="31">
                  <c:v>34.4</c:v>
                </c:pt>
                <c:pt idx="32">
                  <c:v>33.5</c:v>
                </c:pt>
                <c:pt idx="33">
                  <c:v>33.299999999999997</c:v>
                </c:pt>
                <c:pt idx="34">
                  <c:v>32.4</c:v>
                </c:pt>
                <c:pt idx="35">
                  <c:v>31.1</c:v>
                </c:pt>
                <c:pt idx="36">
                  <c:v>30</c:v>
                </c:pt>
                <c:pt idx="37">
                  <c:v>29.6</c:v>
                </c:pt>
                <c:pt idx="38">
                  <c:v>28.7</c:v>
                </c:pt>
                <c:pt idx="39">
                  <c:v>28.2</c:v>
                </c:pt>
                <c:pt idx="40">
                  <c:v>27.9</c:v>
                </c:pt>
                <c:pt idx="41">
                  <c:v>28.1</c:v>
                </c:pt>
                <c:pt idx="42">
                  <c:v>28.2</c:v>
                </c:pt>
                <c:pt idx="43">
                  <c:v>27.8</c:v>
                </c:pt>
                <c:pt idx="44">
                  <c:v>27.3</c:v>
                </c:pt>
                <c:pt idx="45">
                  <c:v>27.3</c:v>
                </c:pt>
                <c:pt idx="46">
                  <c:v>26.8</c:v>
                </c:pt>
                <c:pt idx="47">
                  <c:v>25.7</c:v>
                </c:pt>
                <c:pt idx="48">
                  <c:v>23.5</c:v>
                </c:pt>
                <c:pt idx="49">
                  <c:v>22.5</c:v>
                </c:pt>
                <c:pt idx="50">
                  <c:v>20.6</c:v>
                </c:pt>
                <c:pt idx="51">
                  <c:v>19</c:v>
                </c:pt>
                <c:pt idx="52">
                  <c:v>17.899999999999999</c:v>
                </c:pt>
                <c:pt idx="53">
                  <c:v>18.399999999999999</c:v>
                </c:pt>
                <c:pt idx="54">
                  <c:v>18.600000000000001</c:v>
                </c:pt>
                <c:pt idx="55">
                  <c:v>18.8</c:v>
                </c:pt>
                <c:pt idx="56">
                  <c:v>18.8</c:v>
                </c:pt>
                <c:pt idx="57">
                  <c:v>19.399999999999999</c:v>
                </c:pt>
                <c:pt idx="58">
                  <c:v>18.899999999999999</c:v>
                </c:pt>
                <c:pt idx="59">
                  <c:v>18.399999999999999</c:v>
                </c:pt>
                <c:pt idx="60">
                  <c:v>17.5</c:v>
                </c:pt>
                <c:pt idx="61">
                  <c:v>17.8</c:v>
                </c:pt>
                <c:pt idx="62">
                  <c:v>17.8</c:v>
                </c:pt>
                <c:pt idx="63">
                  <c:v>17.5</c:v>
                </c:pt>
                <c:pt idx="64">
                  <c:v>16.899999999999999</c:v>
                </c:pt>
                <c:pt idx="65">
                  <c:v>17.5</c:v>
                </c:pt>
                <c:pt idx="66">
                  <c:v>17.8</c:v>
                </c:pt>
                <c:pt idx="67">
                  <c:v>17.8</c:v>
                </c:pt>
                <c:pt idx="68">
                  <c:v>17.399999999999999</c:v>
                </c:pt>
                <c:pt idx="69">
                  <c:v>17.2</c:v>
                </c:pt>
                <c:pt idx="70">
                  <c:v>16.899999999999999</c:v>
                </c:pt>
                <c:pt idx="71">
                  <c:v>16.600000000000001</c:v>
                </c:pt>
                <c:pt idx="72">
                  <c:v>16.2</c:v>
                </c:pt>
                <c:pt idx="73">
                  <c:v>15.9</c:v>
                </c:pt>
                <c:pt idx="74">
                  <c:v>15.4</c:v>
                </c:pt>
                <c:pt idx="75">
                  <c:v>15</c:v>
                </c:pt>
                <c:pt idx="76">
                  <c:v>14.6</c:v>
                </c:pt>
                <c:pt idx="77">
                  <c:v>14.3</c:v>
                </c:pt>
                <c:pt idx="78">
                  <c:v>13.9</c:v>
                </c:pt>
                <c:pt idx="79">
                  <c:v>13.6</c:v>
                </c:pt>
                <c:pt idx="80">
                  <c:v>13.2</c:v>
                </c:pt>
                <c:pt idx="81">
                  <c:v>12.9</c:v>
                </c:pt>
                <c:pt idx="82">
                  <c:v>12.7</c:v>
                </c:pt>
                <c:pt idx="83">
                  <c:v>12.6</c:v>
                </c:pt>
                <c:pt idx="84">
                  <c:v>12.4</c:v>
                </c:pt>
                <c:pt idx="85">
                  <c:v>12.4</c:v>
                </c:pt>
                <c:pt idx="86">
                  <c:v>12.4</c:v>
                </c:pt>
                <c:pt idx="87">
                  <c:v>12.5</c:v>
                </c:pt>
                <c:pt idx="88">
                  <c:v>12.4</c:v>
                </c:pt>
                <c:pt idx="89">
                  <c:v>12.2</c:v>
                </c:pt>
                <c:pt idx="90">
                  <c:v>12.1</c:v>
                </c:pt>
                <c:pt idx="91">
                  <c:v>11.9</c:v>
                </c:pt>
                <c:pt idx="92">
                  <c:v>11.7</c:v>
                </c:pt>
                <c:pt idx="93">
                  <c:v>11.4</c:v>
                </c:pt>
                <c:pt idx="94">
                  <c:v>11</c:v>
                </c:pt>
                <c:pt idx="95">
                  <c:v>10.7</c:v>
                </c:pt>
                <c:pt idx="96">
                  <c:v>10.3</c:v>
                </c:pt>
                <c:pt idx="97">
                  <c:v>10</c:v>
                </c:pt>
                <c:pt idx="98">
                  <c:v>9.6</c:v>
                </c:pt>
                <c:pt idx="99">
                  <c:v>9.3000000000000007</c:v>
                </c:pt>
                <c:pt idx="100">
                  <c:v>8.9</c:v>
                </c:pt>
                <c:pt idx="101">
                  <c:v>8.8000000000000007</c:v>
                </c:pt>
                <c:pt idx="102">
                  <c:v>8.6</c:v>
                </c:pt>
                <c:pt idx="103">
                  <c:v>8.4</c:v>
                </c:pt>
                <c:pt idx="104">
                  <c:v>8.1999999999999993</c:v>
                </c:pt>
                <c:pt idx="105">
                  <c:v>7.8</c:v>
                </c:pt>
                <c:pt idx="106">
                  <c:v>8.3000000000000007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F7-47F1-B834-1647A33C9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30912"/>
        <c:axId val="292332992"/>
      </c:lineChart>
      <c:dateAx>
        <c:axId val="292330912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2332992"/>
        <c:crosses val="autoZero"/>
        <c:auto val="1"/>
        <c:lblOffset val="100"/>
        <c:baseTimeUnit val="months"/>
      </c:dateAx>
      <c:valAx>
        <c:axId val="29233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2330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城镇：储户调查指数：收入信心指数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城镇：储户调查指数：收入信心指数：综合指数（季）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2"/>
              <c:layout>
                <c:manualLayout>
                  <c:x val="-4.6021091015637498E-2"/>
                  <c:y val="-0.106540386636274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E4F-4CC8-8262-E69CEB27DD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backward val="0.5"/>
            <c:dispRSqr val="0"/>
            <c:dispEq val="0"/>
          </c:trendline>
          <c:cat>
            <c:numRef>
              <c:f>导出数据!$A$3:$A$55</c:f>
              <c:numCache>
                <c:formatCode>yyyy\-m\-d</c:formatCode>
                <c:ptCount val="53"/>
                <c:pt idx="0">
                  <c:v>44651</c:v>
                </c:pt>
                <c:pt idx="1">
                  <c:v>44561</c:v>
                </c:pt>
                <c:pt idx="2">
                  <c:v>44469</c:v>
                </c:pt>
                <c:pt idx="3">
                  <c:v>44377</c:v>
                </c:pt>
                <c:pt idx="4">
                  <c:v>44286</c:v>
                </c:pt>
                <c:pt idx="5">
                  <c:v>44196</c:v>
                </c:pt>
                <c:pt idx="6">
                  <c:v>44104</c:v>
                </c:pt>
                <c:pt idx="7">
                  <c:v>44012</c:v>
                </c:pt>
                <c:pt idx="8">
                  <c:v>43921</c:v>
                </c:pt>
                <c:pt idx="9">
                  <c:v>43830</c:v>
                </c:pt>
                <c:pt idx="10">
                  <c:v>43738</c:v>
                </c:pt>
                <c:pt idx="11">
                  <c:v>43646</c:v>
                </c:pt>
                <c:pt idx="12">
                  <c:v>43555</c:v>
                </c:pt>
                <c:pt idx="13">
                  <c:v>43465</c:v>
                </c:pt>
                <c:pt idx="14">
                  <c:v>43373</c:v>
                </c:pt>
                <c:pt idx="15">
                  <c:v>43281</c:v>
                </c:pt>
                <c:pt idx="16">
                  <c:v>43190</c:v>
                </c:pt>
                <c:pt idx="17">
                  <c:v>43100</c:v>
                </c:pt>
                <c:pt idx="18">
                  <c:v>43008</c:v>
                </c:pt>
                <c:pt idx="19">
                  <c:v>42916</c:v>
                </c:pt>
                <c:pt idx="20">
                  <c:v>42825</c:v>
                </c:pt>
                <c:pt idx="21">
                  <c:v>42735</c:v>
                </c:pt>
                <c:pt idx="22">
                  <c:v>42643</c:v>
                </c:pt>
                <c:pt idx="23">
                  <c:v>42551</c:v>
                </c:pt>
                <c:pt idx="24">
                  <c:v>42460</c:v>
                </c:pt>
                <c:pt idx="25">
                  <c:v>42369</c:v>
                </c:pt>
                <c:pt idx="26">
                  <c:v>42277</c:v>
                </c:pt>
                <c:pt idx="27">
                  <c:v>42185</c:v>
                </c:pt>
                <c:pt idx="28">
                  <c:v>42094</c:v>
                </c:pt>
                <c:pt idx="29">
                  <c:v>42004</c:v>
                </c:pt>
                <c:pt idx="30">
                  <c:v>41912</c:v>
                </c:pt>
                <c:pt idx="31">
                  <c:v>41820</c:v>
                </c:pt>
                <c:pt idx="32">
                  <c:v>41729</c:v>
                </c:pt>
                <c:pt idx="33">
                  <c:v>41639</c:v>
                </c:pt>
                <c:pt idx="34">
                  <c:v>41547</c:v>
                </c:pt>
                <c:pt idx="35">
                  <c:v>41455</c:v>
                </c:pt>
                <c:pt idx="36">
                  <c:v>41364</c:v>
                </c:pt>
                <c:pt idx="37">
                  <c:v>41274</c:v>
                </c:pt>
                <c:pt idx="38">
                  <c:v>41182</c:v>
                </c:pt>
                <c:pt idx="39">
                  <c:v>41090</c:v>
                </c:pt>
                <c:pt idx="40">
                  <c:v>40999</c:v>
                </c:pt>
                <c:pt idx="41">
                  <c:v>40908</c:v>
                </c:pt>
                <c:pt idx="42">
                  <c:v>40816</c:v>
                </c:pt>
                <c:pt idx="43">
                  <c:v>40724</c:v>
                </c:pt>
                <c:pt idx="44">
                  <c:v>40633</c:v>
                </c:pt>
                <c:pt idx="45">
                  <c:v>40543</c:v>
                </c:pt>
                <c:pt idx="46">
                  <c:v>40451</c:v>
                </c:pt>
                <c:pt idx="47">
                  <c:v>40359</c:v>
                </c:pt>
                <c:pt idx="48">
                  <c:v>40268</c:v>
                </c:pt>
                <c:pt idx="49">
                  <c:v>40178</c:v>
                </c:pt>
                <c:pt idx="50">
                  <c:v>40086</c:v>
                </c:pt>
                <c:pt idx="51">
                  <c:v>39994</c:v>
                </c:pt>
                <c:pt idx="52">
                  <c:v>39903</c:v>
                </c:pt>
              </c:numCache>
            </c:numRef>
          </c:cat>
          <c:val>
            <c:numRef>
              <c:f>导出数据!$B$3:$B$55</c:f>
              <c:numCache>
                <c:formatCode>General</c:formatCode>
                <c:ptCount val="53"/>
                <c:pt idx="0">
                  <c:v>50</c:v>
                </c:pt>
                <c:pt idx="1">
                  <c:v>50</c:v>
                </c:pt>
                <c:pt idx="2">
                  <c:v>49.5</c:v>
                </c:pt>
                <c:pt idx="3">
                  <c:v>51</c:v>
                </c:pt>
                <c:pt idx="4">
                  <c:v>51</c:v>
                </c:pt>
                <c:pt idx="5">
                  <c:v>51.2</c:v>
                </c:pt>
                <c:pt idx="6">
                  <c:v>49.2</c:v>
                </c:pt>
                <c:pt idx="7">
                  <c:v>47.9</c:v>
                </c:pt>
                <c:pt idx="8">
                  <c:v>45.9</c:v>
                </c:pt>
                <c:pt idx="9">
                  <c:v>53.1</c:v>
                </c:pt>
                <c:pt idx="10">
                  <c:v>53.4</c:v>
                </c:pt>
                <c:pt idx="11">
                  <c:v>52.6</c:v>
                </c:pt>
                <c:pt idx="12">
                  <c:v>54</c:v>
                </c:pt>
                <c:pt idx="13">
                  <c:v>54.4</c:v>
                </c:pt>
                <c:pt idx="14">
                  <c:v>52.7</c:v>
                </c:pt>
                <c:pt idx="15">
                  <c:v>53.5</c:v>
                </c:pt>
                <c:pt idx="16">
                  <c:v>54.2</c:v>
                </c:pt>
                <c:pt idx="17">
                  <c:v>54.9</c:v>
                </c:pt>
                <c:pt idx="18">
                  <c:v>53.3</c:v>
                </c:pt>
                <c:pt idx="19">
                  <c:v>52.9</c:v>
                </c:pt>
                <c:pt idx="20">
                  <c:v>52.9</c:v>
                </c:pt>
                <c:pt idx="21">
                  <c:v>54.9</c:v>
                </c:pt>
                <c:pt idx="22">
                  <c:v>49.8</c:v>
                </c:pt>
                <c:pt idx="23">
                  <c:v>48.8</c:v>
                </c:pt>
                <c:pt idx="24">
                  <c:v>48.4</c:v>
                </c:pt>
                <c:pt idx="25">
                  <c:v>49.1</c:v>
                </c:pt>
                <c:pt idx="26">
                  <c:v>50.1</c:v>
                </c:pt>
                <c:pt idx="27">
                  <c:v>51.5</c:v>
                </c:pt>
                <c:pt idx="28">
                  <c:v>51.4</c:v>
                </c:pt>
                <c:pt idx="29">
                  <c:v>53.4</c:v>
                </c:pt>
                <c:pt idx="30">
                  <c:v>52.5</c:v>
                </c:pt>
                <c:pt idx="31">
                  <c:v>51.6</c:v>
                </c:pt>
                <c:pt idx="32">
                  <c:v>53</c:v>
                </c:pt>
                <c:pt idx="33">
                  <c:v>54.1</c:v>
                </c:pt>
                <c:pt idx="34">
                  <c:v>52.8</c:v>
                </c:pt>
                <c:pt idx="35">
                  <c:v>53.8</c:v>
                </c:pt>
                <c:pt idx="36">
                  <c:v>55.8</c:v>
                </c:pt>
                <c:pt idx="37">
                  <c:v>56.3</c:v>
                </c:pt>
                <c:pt idx="38">
                  <c:v>53.8</c:v>
                </c:pt>
                <c:pt idx="39">
                  <c:v>53.2</c:v>
                </c:pt>
                <c:pt idx="40">
                  <c:v>54.9</c:v>
                </c:pt>
                <c:pt idx="41">
                  <c:v>55.3</c:v>
                </c:pt>
                <c:pt idx="42">
                  <c:v>54.3</c:v>
                </c:pt>
                <c:pt idx="43">
                  <c:v>55.3</c:v>
                </c:pt>
                <c:pt idx="44">
                  <c:v>55.4</c:v>
                </c:pt>
                <c:pt idx="45">
                  <c:v>55.5</c:v>
                </c:pt>
                <c:pt idx="46">
                  <c:v>55.7</c:v>
                </c:pt>
                <c:pt idx="47">
                  <c:v>53.6</c:v>
                </c:pt>
                <c:pt idx="48">
                  <c:v>56.2</c:v>
                </c:pt>
                <c:pt idx="49">
                  <c:v>57.8</c:v>
                </c:pt>
                <c:pt idx="50">
                  <c:v>54.7</c:v>
                </c:pt>
                <c:pt idx="51">
                  <c:v>52.1</c:v>
                </c:pt>
                <c:pt idx="52">
                  <c:v>58.8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4F-4CC8-8262-E69CEB27D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9763168"/>
        <c:axId val="809763584"/>
      </c:lineChart>
      <c:dateAx>
        <c:axId val="809763168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09763584"/>
        <c:crosses val="autoZero"/>
        <c:auto val="1"/>
        <c:lblOffset val="100"/>
        <c:baseTimeUnit val="months"/>
      </c:dateAx>
      <c:valAx>
        <c:axId val="809763584"/>
        <c:scaling>
          <c:orientation val="minMax"/>
          <c:min val="4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0976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中国：城镇：失业率（月）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0"/>
              <c:layout>
                <c:manualLayout>
                  <c:x val="-6.0257463708573156E-2"/>
                  <c:y val="-1.89405131797821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B9D-430A-9713-798820AD0E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导出数据!$A$3:$A$53</c:f>
              <c:numCache>
                <c:formatCode>yyyy\-m\-d</c:formatCode>
                <c:ptCount val="51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</c:numCache>
            </c:numRef>
          </c:cat>
          <c:val>
            <c:numRef>
              <c:f>导出数据!$B$3:$B$53</c:f>
              <c:numCache>
                <c:formatCode>General</c:formatCode>
                <c:ptCount val="51"/>
                <c:pt idx="0">
                  <c:v>5.8</c:v>
                </c:pt>
                <c:pt idx="1">
                  <c:v>5.5</c:v>
                </c:pt>
                <c:pt idx="2">
                  <c:v>5.3</c:v>
                </c:pt>
                <c:pt idx="3">
                  <c:v>5.0999999999999996</c:v>
                </c:pt>
                <c:pt idx="4">
                  <c:v>5</c:v>
                </c:pt>
                <c:pt idx="5">
                  <c:v>4.9000000000000004</c:v>
                </c:pt>
                <c:pt idx="6">
                  <c:v>4.9000000000000004</c:v>
                </c:pt>
                <c:pt idx="7">
                  <c:v>5.0999999999999996</c:v>
                </c:pt>
                <c:pt idx="8">
                  <c:v>5.0999999999999996</c:v>
                </c:pt>
                <c:pt idx="9">
                  <c:v>5</c:v>
                </c:pt>
                <c:pt idx="10">
                  <c:v>5</c:v>
                </c:pt>
                <c:pt idx="11">
                  <c:v>5.0999999999999996</c:v>
                </c:pt>
                <c:pt idx="12">
                  <c:v>5.3</c:v>
                </c:pt>
                <c:pt idx="13">
                  <c:v>5.5</c:v>
                </c:pt>
                <c:pt idx="14">
                  <c:v>5.4</c:v>
                </c:pt>
                <c:pt idx="15">
                  <c:v>5.2</c:v>
                </c:pt>
                <c:pt idx="16">
                  <c:v>5.2</c:v>
                </c:pt>
                <c:pt idx="17">
                  <c:v>5.3</c:v>
                </c:pt>
                <c:pt idx="18">
                  <c:v>5.4</c:v>
                </c:pt>
                <c:pt idx="19">
                  <c:v>5.6</c:v>
                </c:pt>
                <c:pt idx="20">
                  <c:v>5.7</c:v>
                </c:pt>
                <c:pt idx="21">
                  <c:v>5.7</c:v>
                </c:pt>
                <c:pt idx="22">
                  <c:v>5.9</c:v>
                </c:pt>
                <c:pt idx="23">
                  <c:v>6</c:v>
                </c:pt>
                <c:pt idx="24">
                  <c:v>5.9</c:v>
                </c:pt>
                <c:pt idx="25">
                  <c:v>6.2</c:v>
                </c:pt>
                <c:pt idx="26">
                  <c:v>5.3</c:v>
                </c:pt>
                <c:pt idx="27">
                  <c:v>5.2</c:v>
                </c:pt>
                <c:pt idx="28">
                  <c:v>5.0999999999999996</c:v>
                </c:pt>
                <c:pt idx="29">
                  <c:v>5.0999999999999996</c:v>
                </c:pt>
                <c:pt idx="30">
                  <c:v>5.2</c:v>
                </c:pt>
                <c:pt idx="31">
                  <c:v>5.2</c:v>
                </c:pt>
                <c:pt idx="32">
                  <c:v>5.3</c:v>
                </c:pt>
                <c:pt idx="33">
                  <c:v>5.0999999999999996</c:v>
                </c:pt>
                <c:pt idx="34">
                  <c:v>5</c:v>
                </c:pt>
                <c:pt idx="35">
                  <c:v>5</c:v>
                </c:pt>
                <c:pt idx="36">
                  <c:v>5.2</c:v>
                </c:pt>
                <c:pt idx="37">
                  <c:v>5.3</c:v>
                </c:pt>
                <c:pt idx="38">
                  <c:v>5.0999999999999996</c:v>
                </c:pt>
                <c:pt idx="39">
                  <c:v>4.9000000000000004</c:v>
                </c:pt>
                <c:pt idx="40">
                  <c:v>4.8</c:v>
                </c:pt>
                <c:pt idx="41">
                  <c:v>4.9000000000000004</c:v>
                </c:pt>
                <c:pt idx="42">
                  <c:v>4.9000000000000004</c:v>
                </c:pt>
                <c:pt idx="43">
                  <c:v>5</c:v>
                </c:pt>
                <c:pt idx="44">
                  <c:v>5.0999999999999996</c:v>
                </c:pt>
                <c:pt idx="45">
                  <c:v>4.8</c:v>
                </c:pt>
                <c:pt idx="46">
                  <c:v>4.8</c:v>
                </c:pt>
                <c:pt idx="47">
                  <c:v>4.9000000000000004</c:v>
                </c:pt>
                <c:pt idx="48">
                  <c:v>5.0999999999999996</c:v>
                </c:pt>
                <c:pt idx="49">
                  <c:v>5</c:v>
                </c:pt>
                <c:pt idx="5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9D-430A-9713-798820AD0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559791"/>
        <c:axId val="383558127"/>
      </c:lineChart>
      <c:dateAx>
        <c:axId val="383559791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83558127"/>
        <c:crosses val="autoZero"/>
        <c:auto val="1"/>
        <c:lblOffset val="100"/>
        <c:baseTimeUnit val="months"/>
      </c:dateAx>
      <c:valAx>
        <c:axId val="383558127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83559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导出数据!$D$2</c:f>
              <c:strCache>
                <c:ptCount val="1"/>
                <c:pt idx="0">
                  <c:v>PPI-CPI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导出数据!$A$3:$A$233</c:f>
              <c:numCache>
                <c:formatCode>yyyy\-m\-d</c:formatCode>
                <c:ptCount val="231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  <c:pt idx="51">
                  <c:v>43100</c:v>
                </c:pt>
                <c:pt idx="52">
                  <c:v>43069</c:v>
                </c:pt>
                <c:pt idx="53">
                  <c:v>43039</c:v>
                </c:pt>
                <c:pt idx="54">
                  <c:v>43008</c:v>
                </c:pt>
                <c:pt idx="55">
                  <c:v>42978</c:v>
                </c:pt>
                <c:pt idx="56">
                  <c:v>42947</c:v>
                </c:pt>
                <c:pt idx="57">
                  <c:v>42916</c:v>
                </c:pt>
                <c:pt idx="58">
                  <c:v>42886</c:v>
                </c:pt>
                <c:pt idx="59">
                  <c:v>42855</c:v>
                </c:pt>
                <c:pt idx="60">
                  <c:v>42825</c:v>
                </c:pt>
                <c:pt idx="61">
                  <c:v>42794</c:v>
                </c:pt>
                <c:pt idx="62">
                  <c:v>42766</c:v>
                </c:pt>
                <c:pt idx="63">
                  <c:v>42735</c:v>
                </c:pt>
                <c:pt idx="64">
                  <c:v>42704</c:v>
                </c:pt>
                <c:pt idx="65">
                  <c:v>42674</c:v>
                </c:pt>
                <c:pt idx="66">
                  <c:v>42643</c:v>
                </c:pt>
                <c:pt idx="67">
                  <c:v>42613</c:v>
                </c:pt>
                <c:pt idx="68">
                  <c:v>42582</c:v>
                </c:pt>
                <c:pt idx="69">
                  <c:v>42551</c:v>
                </c:pt>
                <c:pt idx="70">
                  <c:v>42521</c:v>
                </c:pt>
                <c:pt idx="71">
                  <c:v>42490</c:v>
                </c:pt>
                <c:pt idx="72">
                  <c:v>42460</c:v>
                </c:pt>
                <c:pt idx="73">
                  <c:v>42429</c:v>
                </c:pt>
                <c:pt idx="74">
                  <c:v>42400</c:v>
                </c:pt>
                <c:pt idx="75">
                  <c:v>42369</c:v>
                </c:pt>
                <c:pt idx="76">
                  <c:v>42338</c:v>
                </c:pt>
                <c:pt idx="77">
                  <c:v>42308</c:v>
                </c:pt>
                <c:pt idx="78">
                  <c:v>42277</c:v>
                </c:pt>
                <c:pt idx="79">
                  <c:v>42247</c:v>
                </c:pt>
                <c:pt idx="80">
                  <c:v>42216</c:v>
                </c:pt>
                <c:pt idx="81">
                  <c:v>42185</c:v>
                </c:pt>
                <c:pt idx="82">
                  <c:v>42155</c:v>
                </c:pt>
                <c:pt idx="83">
                  <c:v>42124</c:v>
                </c:pt>
                <c:pt idx="84">
                  <c:v>42094</c:v>
                </c:pt>
                <c:pt idx="85">
                  <c:v>42063</c:v>
                </c:pt>
                <c:pt idx="86">
                  <c:v>42035</c:v>
                </c:pt>
                <c:pt idx="87">
                  <c:v>42004</c:v>
                </c:pt>
                <c:pt idx="88">
                  <c:v>41973</c:v>
                </c:pt>
                <c:pt idx="89">
                  <c:v>41943</c:v>
                </c:pt>
                <c:pt idx="90">
                  <c:v>41912</c:v>
                </c:pt>
                <c:pt idx="91">
                  <c:v>41882</c:v>
                </c:pt>
                <c:pt idx="92">
                  <c:v>41851</c:v>
                </c:pt>
                <c:pt idx="93">
                  <c:v>41820</c:v>
                </c:pt>
                <c:pt idx="94">
                  <c:v>41790</c:v>
                </c:pt>
                <c:pt idx="95">
                  <c:v>41759</c:v>
                </c:pt>
                <c:pt idx="96">
                  <c:v>41729</c:v>
                </c:pt>
                <c:pt idx="97">
                  <c:v>41698</c:v>
                </c:pt>
                <c:pt idx="98">
                  <c:v>41670</c:v>
                </c:pt>
                <c:pt idx="99">
                  <c:v>41639</c:v>
                </c:pt>
                <c:pt idx="100">
                  <c:v>41608</c:v>
                </c:pt>
                <c:pt idx="101">
                  <c:v>41578</c:v>
                </c:pt>
                <c:pt idx="102">
                  <c:v>41547</c:v>
                </c:pt>
                <c:pt idx="103">
                  <c:v>41517</c:v>
                </c:pt>
                <c:pt idx="104">
                  <c:v>41486</c:v>
                </c:pt>
                <c:pt idx="105">
                  <c:v>41455</c:v>
                </c:pt>
                <c:pt idx="106">
                  <c:v>41425</c:v>
                </c:pt>
                <c:pt idx="107">
                  <c:v>41394</c:v>
                </c:pt>
                <c:pt idx="108">
                  <c:v>41364</c:v>
                </c:pt>
                <c:pt idx="109">
                  <c:v>41333</c:v>
                </c:pt>
                <c:pt idx="110">
                  <c:v>41305</c:v>
                </c:pt>
                <c:pt idx="111">
                  <c:v>41274</c:v>
                </c:pt>
                <c:pt idx="112">
                  <c:v>41243</c:v>
                </c:pt>
                <c:pt idx="113">
                  <c:v>41213</c:v>
                </c:pt>
                <c:pt idx="114">
                  <c:v>41182</c:v>
                </c:pt>
                <c:pt idx="115">
                  <c:v>41152</c:v>
                </c:pt>
                <c:pt idx="116">
                  <c:v>41121</c:v>
                </c:pt>
                <c:pt idx="117">
                  <c:v>41090</c:v>
                </c:pt>
                <c:pt idx="118">
                  <c:v>41060</c:v>
                </c:pt>
                <c:pt idx="119">
                  <c:v>41029</c:v>
                </c:pt>
                <c:pt idx="120">
                  <c:v>40999</c:v>
                </c:pt>
                <c:pt idx="121">
                  <c:v>40968</c:v>
                </c:pt>
                <c:pt idx="122">
                  <c:v>40939</c:v>
                </c:pt>
                <c:pt idx="123">
                  <c:v>40908</c:v>
                </c:pt>
                <c:pt idx="124">
                  <c:v>40877</c:v>
                </c:pt>
                <c:pt idx="125">
                  <c:v>40847</c:v>
                </c:pt>
                <c:pt idx="126">
                  <c:v>40816</c:v>
                </c:pt>
                <c:pt idx="127">
                  <c:v>40786</c:v>
                </c:pt>
                <c:pt idx="128">
                  <c:v>40755</c:v>
                </c:pt>
                <c:pt idx="129">
                  <c:v>40724</c:v>
                </c:pt>
                <c:pt idx="130">
                  <c:v>40694</c:v>
                </c:pt>
                <c:pt idx="131">
                  <c:v>40663</c:v>
                </c:pt>
                <c:pt idx="132">
                  <c:v>40633</c:v>
                </c:pt>
                <c:pt idx="133">
                  <c:v>40602</c:v>
                </c:pt>
                <c:pt idx="134">
                  <c:v>40574</c:v>
                </c:pt>
                <c:pt idx="135">
                  <c:v>40543</c:v>
                </c:pt>
                <c:pt idx="136">
                  <c:v>40512</c:v>
                </c:pt>
                <c:pt idx="137">
                  <c:v>40482</c:v>
                </c:pt>
                <c:pt idx="138">
                  <c:v>40451</c:v>
                </c:pt>
                <c:pt idx="139">
                  <c:v>40421</c:v>
                </c:pt>
                <c:pt idx="140">
                  <c:v>40390</c:v>
                </c:pt>
                <c:pt idx="141">
                  <c:v>40359</c:v>
                </c:pt>
                <c:pt idx="142">
                  <c:v>40329</c:v>
                </c:pt>
                <c:pt idx="143">
                  <c:v>40298</c:v>
                </c:pt>
                <c:pt idx="144">
                  <c:v>40268</c:v>
                </c:pt>
                <c:pt idx="145">
                  <c:v>40237</c:v>
                </c:pt>
                <c:pt idx="146">
                  <c:v>40209</c:v>
                </c:pt>
                <c:pt idx="147">
                  <c:v>40178</c:v>
                </c:pt>
                <c:pt idx="148">
                  <c:v>40147</c:v>
                </c:pt>
                <c:pt idx="149">
                  <c:v>40117</c:v>
                </c:pt>
                <c:pt idx="150">
                  <c:v>40086</c:v>
                </c:pt>
                <c:pt idx="151">
                  <c:v>40056</c:v>
                </c:pt>
                <c:pt idx="152">
                  <c:v>40025</c:v>
                </c:pt>
                <c:pt idx="153">
                  <c:v>39994</c:v>
                </c:pt>
                <c:pt idx="154">
                  <c:v>39964</c:v>
                </c:pt>
                <c:pt idx="155">
                  <c:v>39933</c:v>
                </c:pt>
                <c:pt idx="156">
                  <c:v>39903</c:v>
                </c:pt>
                <c:pt idx="157">
                  <c:v>39872</c:v>
                </c:pt>
                <c:pt idx="158">
                  <c:v>39844</c:v>
                </c:pt>
                <c:pt idx="159">
                  <c:v>39813</c:v>
                </c:pt>
                <c:pt idx="160">
                  <c:v>39782</c:v>
                </c:pt>
                <c:pt idx="161">
                  <c:v>39752</c:v>
                </c:pt>
                <c:pt idx="162">
                  <c:v>39721</c:v>
                </c:pt>
                <c:pt idx="163">
                  <c:v>39691</c:v>
                </c:pt>
                <c:pt idx="164">
                  <c:v>39660</c:v>
                </c:pt>
                <c:pt idx="165">
                  <c:v>39629</c:v>
                </c:pt>
                <c:pt idx="166">
                  <c:v>39599</c:v>
                </c:pt>
                <c:pt idx="167">
                  <c:v>39568</c:v>
                </c:pt>
                <c:pt idx="168">
                  <c:v>39538</c:v>
                </c:pt>
                <c:pt idx="169">
                  <c:v>39507</c:v>
                </c:pt>
                <c:pt idx="170">
                  <c:v>39478</c:v>
                </c:pt>
                <c:pt idx="171">
                  <c:v>39447</c:v>
                </c:pt>
                <c:pt idx="172">
                  <c:v>39416</c:v>
                </c:pt>
                <c:pt idx="173">
                  <c:v>39386</c:v>
                </c:pt>
                <c:pt idx="174">
                  <c:v>39355</c:v>
                </c:pt>
                <c:pt idx="175">
                  <c:v>39325</c:v>
                </c:pt>
                <c:pt idx="176">
                  <c:v>39294</c:v>
                </c:pt>
                <c:pt idx="177">
                  <c:v>39263</c:v>
                </c:pt>
                <c:pt idx="178">
                  <c:v>39233</c:v>
                </c:pt>
                <c:pt idx="179">
                  <c:v>39202</c:v>
                </c:pt>
                <c:pt idx="180">
                  <c:v>39172</c:v>
                </c:pt>
                <c:pt idx="181">
                  <c:v>39141</c:v>
                </c:pt>
                <c:pt idx="182">
                  <c:v>39113</c:v>
                </c:pt>
                <c:pt idx="183">
                  <c:v>39082</c:v>
                </c:pt>
                <c:pt idx="184">
                  <c:v>39051</c:v>
                </c:pt>
                <c:pt idx="185">
                  <c:v>39021</c:v>
                </c:pt>
                <c:pt idx="186">
                  <c:v>38990</c:v>
                </c:pt>
                <c:pt idx="187">
                  <c:v>38960</c:v>
                </c:pt>
                <c:pt idx="188">
                  <c:v>38929</c:v>
                </c:pt>
                <c:pt idx="189">
                  <c:v>38898</c:v>
                </c:pt>
                <c:pt idx="190">
                  <c:v>38868</c:v>
                </c:pt>
                <c:pt idx="191">
                  <c:v>38837</c:v>
                </c:pt>
                <c:pt idx="192">
                  <c:v>38807</c:v>
                </c:pt>
                <c:pt idx="193">
                  <c:v>38776</c:v>
                </c:pt>
                <c:pt idx="194">
                  <c:v>38748</c:v>
                </c:pt>
                <c:pt idx="195">
                  <c:v>38717</c:v>
                </c:pt>
                <c:pt idx="196">
                  <c:v>38686</c:v>
                </c:pt>
                <c:pt idx="197">
                  <c:v>38656</c:v>
                </c:pt>
                <c:pt idx="198">
                  <c:v>38625</c:v>
                </c:pt>
                <c:pt idx="199">
                  <c:v>38595</c:v>
                </c:pt>
                <c:pt idx="200">
                  <c:v>38564</c:v>
                </c:pt>
                <c:pt idx="201">
                  <c:v>38533</c:v>
                </c:pt>
                <c:pt idx="202">
                  <c:v>38503</c:v>
                </c:pt>
                <c:pt idx="203">
                  <c:v>38472</c:v>
                </c:pt>
                <c:pt idx="204">
                  <c:v>38442</c:v>
                </c:pt>
                <c:pt idx="205">
                  <c:v>38411</c:v>
                </c:pt>
                <c:pt idx="206">
                  <c:v>38383</c:v>
                </c:pt>
                <c:pt idx="207">
                  <c:v>38352</c:v>
                </c:pt>
                <c:pt idx="208">
                  <c:v>38321</c:v>
                </c:pt>
                <c:pt idx="209">
                  <c:v>38291</c:v>
                </c:pt>
                <c:pt idx="210">
                  <c:v>38260</c:v>
                </c:pt>
                <c:pt idx="211">
                  <c:v>38230</c:v>
                </c:pt>
                <c:pt idx="212">
                  <c:v>38199</c:v>
                </c:pt>
                <c:pt idx="213">
                  <c:v>38168</c:v>
                </c:pt>
                <c:pt idx="214">
                  <c:v>38138</c:v>
                </c:pt>
                <c:pt idx="215">
                  <c:v>38107</c:v>
                </c:pt>
                <c:pt idx="216">
                  <c:v>38077</c:v>
                </c:pt>
                <c:pt idx="217">
                  <c:v>38046</c:v>
                </c:pt>
                <c:pt idx="218">
                  <c:v>38017</c:v>
                </c:pt>
                <c:pt idx="219">
                  <c:v>37986</c:v>
                </c:pt>
                <c:pt idx="220">
                  <c:v>37955</c:v>
                </c:pt>
                <c:pt idx="221">
                  <c:v>37925</c:v>
                </c:pt>
                <c:pt idx="222">
                  <c:v>37894</c:v>
                </c:pt>
                <c:pt idx="223">
                  <c:v>37864</c:v>
                </c:pt>
                <c:pt idx="224">
                  <c:v>37833</c:v>
                </c:pt>
                <c:pt idx="225">
                  <c:v>37802</c:v>
                </c:pt>
                <c:pt idx="226">
                  <c:v>37772</c:v>
                </c:pt>
                <c:pt idx="227">
                  <c:v>37741</c:v>
                </c:pt>
                <c:pt idx="228">
                  <c:v>37711</c:v>
                </c:pt>
                <c:pt idx="229">
                  <c:v>37680</c:v>
                </c:pt>
                <c:pt idx="230">
                  <c:v>37652</c:v>
                </c:pt>
              </c:numCache>
            </c:numRef>
          </c:cat>
          <c:val>
            <c:numRef>
              <c:f>导出数据!$D$3:$D$233</c:f>
              <c:numCache>
                <c:formatCode>General</c:formatCode>
                <c:ptCount val="231"/>
                <c:pt idx="0">
                  <c:v>7.6</c:v>
                </c:pt>
                <c:pt idx="1">
                  <c:v>8</c:v>
                </c:pt>
                <c:pt idx="2">
                  <c:v>8.1999999999999993</c:v>
                </c:pt>
                <c:pt idx="3">
                  <c:v>7.1999999999999993</c:v>
                </c:pt>
                <c:pt idx="4">
                  <c:v>7</c:v>
                </c:pt>
                <c:pt idx="5">
                  <c:v>6.6</c:v>
                </c:pt>
                <c:pt idx="6">
                  <c:v>6.1000000000000005</c:v>
                </c:pt>
                <c:pt idx="7">
                  <c:v>5.6000000000000005</c:v>
                </c:pt>
                <c:pt idx="8">
                  <c:v>5.1000000000000005</c:v>
                </c:pt>
                <c:pt idx="9">
                  <c:v>4.5999999999999996</c:v>
                </c:pt>
                <c:pt idx="10">
                  <c:v>4</c:v>
                </c:pt>
                <c:pt idx="11">
                  <c:v>3.0999999999999996</c:v>
                </c:pt>
                <c:pt idx="12">
                  <c:v>2.1</c:v>
                </c:pt>
                <c:pt idx="13">
                  <c:v>1.3</c:v>
                </c:pt>
                <c:pt idx="14">
                  <c:v>0.6</c:v>
                </c:pt>
                <c:pt idx="15">
                  <c:v>-4.3</c:v>
                </c:pt>
                <c:pt idx="16">
                  <c:v>-4.7</c:v>
                </c:pt>
                <c:pt idx="17">
                  <c:v>-5</c:v>
                </c:pt>
                <c:pt idx="18">
                  <c:v>-5.3</c:v>
                </c:pt>
                <c:pt idx="19">
                  <c:v>-5.5</c:v>
                </c:pt>
                <c:pt idx="20">
                  <c:v>-5.7</c:v>
                </c:pt>
                <c:pt idx="21">
                  <c:v>-5.6999999999999993</c:v>
                </c:pt>
                <c:pt idx="22">
                  <c:v>-5.8</c:v>
                </c:pt>
                <c:pt idx="23">
                  <c:v>-5.7</c:v>
                </c:pt>
                <c:pt idx="24">
                  <c:v>-5.5</c:v>
                </c:pt>
                <c:pt idx="25">
                  <c:v>-5.5</c:v>
                </c:pt>
                <c:pt idx="26">
                  <c:v>-5.3000000000000007</c:v>
                </c:pt>
                <c:pt idx="27">
                  <c:v>-3.1999999999999997</c:v>
                </c:pt>
                <c:pt idx="28">
                  <c:v>-3.0999999999999996</c:v>
                </c:pt>
                <c:pt idx="29">
                  <c:v>-2.8000000000000003</c:v>
                </c:pt>
                <c:pt idx="30">
                  <c:v>-2.5</c:v>
                </c:pt>
                <c:pt idx="31">
                  <c:v>-2.2999999999999998</c:v>
                </c:pt>
                <c:pt idx="32">
                  <c:v>-2.0999999999999996</c:v>
                </c:pt>
                <c:pt idx="33">
                  <c:v>-1.9000000000000001</c:v>
                </c:pt>
                <c:pt idx="34">
                  <c:v>-1.8000000000000003</c:v>
                </c:pt>
                <c:pt idx="35">
                  <c:v>-1.7</c:v>
                </c:pt>
                <c:pt idx="36">
                  <c:v>-1.6</c:v>
                </c:pt>
                <c:pt idx="37">
                  <c:v>-1.5</c:v>
                </c:pt>
                <c:pt idx="38">
                  <c:v>-1.5999999999999999</c:v>
                </c:pt>
                <c:pt idx="39">
                  <c:v>1.4</c:v>
                </c:pt>
                <c:pt idx="40">
                  <c:v>1.6999999999999997</c:v>
                </c:pt>
                <c:pt idx="41">
                  <c:v>1.7999999999999998</c:v>
                </c:pt>
                <c:pt idx="42">
                  <c:v>1.9</c:v>
                </c:pt>
                <c:pt idx="43">
                  <c:v>2</c:v>
                </c:pt>
                <c:pt idx="44">
                  <c:v>2</c:v>
                </c:pt>
                <c:pt idx="45">
                  <c:v>1.9</c:v>
                </c:pt>
                <c:pt idx="46">
                  <c:v>1.7000000000000002</c:v>
                </c:pt>
                <c:pt idx="47">
                  <c:v>1.5</c:v>
                </c:pt>
                <c:pt idx="48">
                  <c:v>1.6</c:v>
                </c:pt>
                <c:pt idx="49">
                  <c:v>1.7999999999999998</c:v>
                </c:pt>
                <c:pt idx="50">
                  <c:v>2.8</c:v>
                </c:pt>
                <c:pt idx="51">
                  <c:v>4.6999999999999993</c:v>
                </c:pt>
                <c:pt idx="52">
                  <c:v>4.9000000000000004</c:v>
                </c:pt>
                <c:pt idx="53">
                  <c:v>5</c:v>
                </c:pt>
                <c:pt idx="54">
                  <c:v>5</c:v>
                </c:pt>
                <c:pt idx="55">
                  <c:v>4.9000000000000004</c:v>
                </c:pt>
                <c:pt idx="56">
                  <c:v>5</c:v>
                </c:pt>
                <c:pt idx="57">
                  <c:v>5.1999999999999993</c:v>
                </c:pt>
                <c:pt idx="58">
                  <c:v>5.4</c:v>
                </c:pt>
                <c:pt idx="59">
                  <c:v>5.8000000000000007</c:v>
                </c:pt>
                <c:pt idx="60">
                  <c:v>6</c:v>
                </c:pt>
                <c:pt idx="61">
                  <c:v>5.6</c:v>
                </c:pt>
                <c:pt idx="62">
                  <c:v>4.4000000000000004</c:v>
                </c:pt>
                <c:pt idx="63">
                  <c:v>-3.4</c:v>
                </c:pt>
                <c:pt idx="64">
                  <c:v>-4</c:v>
                </c:pt>
                <c:pt idx="65">
                  <c:v>-4.5</c:v>
                </c:pt>
                <c:pt idx="66">
                  <c:v>-4.9000000000000004</c:v>
                </c:pt>
                <c:pt idx="67">
                  <c:v>-5.2</c:v>
                </c:pt>
                <c:pt idx="68">
                  <c:v>-5.7</c:v>
                </c:pt>
                <c:pt idx="69">
                  <c:v>-6</c:v>
                </c:pt>
                <c:pt idx="70">
                  <c:v>-6.1999999999999993</c:v>
                </c:pt>
                <c:pt idx="71">
                  <c:v>-6.7</c:v>
                </c:pt>
                <c:pt idx="72">
                  <c:v>-6.9</c:v>
                </c:pt>
                <c:pt idx="73">
                  <c:v>-7.1</c:v>
                </c:pt>
                <c:pt idx="74">
                  <c:v>-7.1</c:v>
                </c:pt>
                <c:pt idx="75">
                  <c:v>-6.6</c:v>
                </c:pt>
                <c:pt idx="76">
                  <c:v>-6.6</c:v>
                </c:pt>
                <c:pt idx="77">
                  <c:v>-6.5</c:v>
                </c:pt>
                <c:pt idx="78">
                  <c:v>-6.4</c:v>
                </c:pt>
                <c:pt idx="79">
                  <c:v>-6.3000000000000007</c:v>
                </c:pt>
                <c:pt idx="80">
                  <c:v>-6</c:v>
                </c:pt>
                <c:pt idx="81">
                  <c:v>-5.8999999999999995</c:v>
                </c:pt>
                <c:pt idx="82">
                  <c:v>-5.8999999999999995</c:v>
                </c:pt>
                <c:pt idx="83">
                  <c:v>-5.8999999999999995</c:v>
                </c:pt>
                <c:pt idx="84">
                  <c:v>-5.8</c:v>
                </c:pt>
                <c:pt idx="85">
                  <c:v>-5.6999999999999993</c:v>
                </c:pt>
                <c:pt idx="86">
                  <c:v>-5.0999999999999996</c:v>
                </c:pt>
                <c:pt idx="87">
                  <c:v>-3.9</c:v>
                </c:pt>
                <c:pt idx="88">
                  <c:v>-3.8</c:v>
                </c:pt>
                <c:pt idx="89">
                  <c:v>-3.8</c:v>
                </c:pt>
                <c:pt idx="90">
                  <c:v>-3.7</c:v>
                </c:pt>
                <c:pt idx="91">
                  <c:v>-3.8000000000000003</c:v>
                </c:pt>
                <c:pt idx="92">
                  <c:v>-3.9</c:v>
                </c:pt>
                <c:pt idx="93">
                  <c:v>-4.0999999999999996</c:v>
                </c:pt>
                <c:pt idx="94">
                  <c:v>-4.1999999999999993</c:v>
                </c:pt>
                <c:pt idx="95">
                  <c:v>-4.2</c:v>
                </c:pt>
                <c:pt idx="96">
                  <c:v>-4.3</c:v>
                </c:pt>
                <c:pt idx="97">
                  <c:v>-4</c:v>
                </c:pt>
                <c:pt idx="98">
                  <c:v>-4.0999999999999996</c:v>
                </c:pt>
                <c:pt idx="99">
                  <c:v>-4.5</c:v>
                </c:pt>
                <c:pt idx="100">
                  <c:v>-4.5999999999999996</c:v>
                </c:pt>
                <c:pt idx="101">
                  <c:v>-4.5999999999999996</c:v>
                </c:pt>
                <c:pt idx="102">
                  <c:v>-4.5999999999999996</c:v>
                </c:pt>
                <c:pt idx="103">
                  <c:v>-4.7</c:v>
                </c:pt>
                <c:pt idx="104">
                  <c:v>-4.5999999999999996</c:v>
                </c:pt>
                <c:pt idx="105">
                  <c:v>-4.5999999999999996</c:v>
                </c:pt>
                <c:pt idx="106">
                  <c:v>-4.5</c:v>
                </c:pt>
                <c:pt idx="107">
                  <c:v>-4.4000000000000004</c:v>
                </c:pt>
                <c:pt idx="108">
                  <c:v>-4.0999999999999996</c:v>
                </c:pt>
                <c:pt idx="109">
                  <c:v>-4.2</c:v>
                </c:pt>
                <c:pt idx="110">
                  <c:v>-3.6</c:v>
                </c:pt>
                <c:pt idx="111">
                  <c:v>-4.3</c:v>
                </c:pt>
                <c:pt idx="112">
                  <c:v>-4.4000000000000004</c:v>
                </c:pt>
                <c:pt idx="113">
                  <c:v>-4.3000000000000007</c:v>
                </c:pt>
                <c:pt idx="114">
                  <c:v>-4.3</c:v>
                </c:pt>
                <c:pt idx="115">
                  <c:v>-4.2</c:v>
                </c:pt>
                <c:pt idx="116">
                  <c:v>-4.0999999999999996</c:v>
                </c:pt>
                <c:pt idx="117">
                  <c:v>-3.9</c:v>
                </c:pt>
                <c:pt idx="118">
                  <c:v>-3.84</c:v>
                </c:pt>
                <c:pt idx="119">
                  <c:v>-3.77</c:v>
                </c:pt>
                <c:pt idx="120">
                  <c:v>-3.65</c:v>
                </c:pt>
                <c:pt idx="121">
                  <c:v>-3.52</c:v>
                </c:pt>
                <c:pt idx="122">
                  <c:v>-3.77</c:v>
                </c:pt>
                <c:pt idx="123">
                  <c:v>0.62999999999999989</c:v>
                </c:pt>
                <c:pt idx="124">
                  <c:v>0.94000000000000039</c:v>
                </c:pt>
                <c:pt idx="125">
                  <c:v>1.2200000000000006</c:v>
                </c:pt>
                <c:pt idx="126">
                  <c:v>1.3199999999999994</c:v>
                </c:pt>
                <c:pt idx="127">
                  <c:v>1.4900000000000002</c:v>
                </c:pt>
                <c:pt idx="128">
                  <c:v>1.5599999999999996</c:v>
                </c:pt>
                <c:pt idx="129">
                  <c:v>1.58</c:v>
                </c:pt>
                <c:pt idx="130">
                  <c:v>1.7599999999999998</c:v>
                </c:pt>
                <c:pt idx="131">
                  <c:v>1.9000000000000004</c:v>
                </c:pt>
                <c:pt idx="132">
                  <c:v>2.0599999999999996</c:v>
                </c:pt>
                <c:pt idx="133">
                  <c:v>2.04</c:v>
                </c:pt>
                <c:pt idx="134">
                  <c:v>1.6999999999999993</c:v>
                </c:pt>
                <c:pt idx="135">
                  <c:v>2.2400000000000002</c:v>
                </c:pt>
                <c:pt idx="136">
                  <c:v>2.3099999999999996</c:v>
                </c:pt>
                <c:pt idx="137">
                  <c:v>2.4500000000000002</c:v>
                </c:pt>
                <c:pt idx="138">
                  <c:v>2.6</c:v>
                </c:pt>
                <c:pt idx="139">
                  <c:v>2.84</c:v>
                </c:pt>
                <c:pt idx="140">
                  <c:v>3.13</c:v>
                </c:pt>
                <c:pt idx="141">
                  <c:v>3.4</c:v>
                </c:pt>
                <c:pt idx="142">
                  <c:v>3.4000000000000004</c:v>
                </c:pt>
                <c:pt idx="143">
                  <c:v>3.2100000000000004</c:v>
                </c:pt>
                <c:pt idx="144">
                  <c:v>3.01</c:v>
                </c:pt>
                <c:pt idx="145">
                  <c:v>2.8000000000000003</c:v>
                </c:pt>
                <c:pt idx="146">
                  <c:v>2.8</c:v>
                </c:pt>
                <c:pt idx="147">
                  <c:v>-4.7</c:v>
                </c:pt>
                <c:pt idx="148">
                  <c:v>-5.0999999999999996</c:v>
                </c:pt>
                <c:pt idx="149">
                  <c:v>-5.3000000000000007</c:v>
                </c:pt>
                <c:pt idx="150">
                  <c:v>-5.4</c:v>
                </c:pt>
                <c:pt idx="151">
                  <c:v>-5.2</c:v>
                </c:pt>
                <c:pt idx="152">
                  <c:v>-5</c:v>
                </c:pt>
                <c:pt idx="153">
                  <c:v>-4.8000000000000007</c:v>
                </c:pt>
                <c:pt idx="154">
                  <c:v>-4.5999999999999996</c:v>
                </c:pt>
                <c:pt idx="155">
                  <c:v>-4.3</c:v>
                </c:pt>
                <c:pt idx="156">
                  <c:v>-3.9999999999999996</c:v>
                </c:pt>
                <c:pt idx="157">
                  <c:v>-3.6</c:v>
                </c:pt>
                <c:pt idx="158">
                  <c:v>-4.3499999999999996</c:v>
                </c:pt>
                <c:pt idx="159">
                  <c:v>1</c:v>
                </c:pt>
                <c:pt idx="160">
                  <c:v>1.2999999999999998</c:v>
                </c:pt>
                <c:pt idx="161">
                  <c:v>1.4999999999999991</c:v>
                </c:pt>
                <c:pt idx="162">
                  <c:v>1.3000000000000007</c:v>
                </c:pt>
                <c:pt idx="163">
                  <c:v>0.89999999999999947</c:v>
                </c:pt>
                <c:pt idx="164">
                  <c:v>0.29999999999999982</c:v>
                </c:pt>
                <c:pt idx="165">
                  <c:v>-0.30000000000000071</c:v>
                </c:pt>
                <c:pt idx="166">
                  <c:v>-0.69999999999999929</c:v>
                </c:pt>
                <c:pt idx="167">
                  <c:v>-0.99999999999999911</c:v>
                </c:pt>
                <c:pt idx="168">
                  <c:v>-1.0999999999999996</c:v>
                </c:pt>
                <c:pt idx="169">
                  <c:v>-1.5</c:v>
                </c:pt>
                <c:pt idx="170">
                  <c:v>-1</c:v>
                </c:pt>
                <c:pt idx="171">
                  <c:v>-1.6999999999999997</c:v>
                </c:pt>
                <c:pt idx="172">
                  <c:v>-1.6999999999999997</c:v>
                </c:pt>
                <c:pt idx="173">
                  <c:v>-1.6000000000000005</c:v>
                </c:pt>
                <c:pt idx="174">
                  <c:v>-1.3999999999999995</c:v>
                </c:pt>
                <c:pt idx="175">
                  <c:v>-1.1999999999999997</c:v>
                </c:pt>
                <c:pt idx="176">
                  <c:v>-0.79999999999999982</c:v>
                </c:pt>
                <c:pt idx="177">
                  <c:v>-0.40000000000000036</c:v>
                </c:pt>
                <c:pt idx="178">
                  <c:v>-0.10000000000000009</c:v>
                </c:pt>
                <c:pt idx="179">
                  <c:v>0.10000000000000009</c:v>
                </c:pt>
                <c:pt idx="180">
                  <c:v>0.19999999999999973</c:v>
                </c:pt>
                <c:pt idx="181">
                  <c:v>0.60000000000000009</c:v>
                </c:pt>
                <c:pt idx="182">
                  <c:v>1.0999999999999996</c:v>
                </c:pt>
                <c:pt idx="183">
                  <c:v>1.5</c:v>
                </c:pt>
                <c:pt idx="184">
                  <c:v>1.7</c:v>
                </c:pt>
                <c:pt idx="185">
                  <c:v>1.7</c:v>
                </c:pt>
                <c:pt idx="186">
                  <c:v>1.7</c:v>
                </c:pt>
                <c:pt idx="187">
                  <c:v>1.7</c:v>
                </c:pt>
                <c:pt idx="188">
                  <c:v>1.7</c:v>
                </c:pt>
                <c:pt idx="189">
                  <c:v>1.4000000000000001</c:v>
                </c:pt>
                <c:pt idx="190">
                  <c:v>1.4000000000000001</c:v>
                </c:pt>
                <c:pt idx="191">
                  <c:v>1.4000000000000001</c:v>
                </c:pt>
                <c:pt idx="192">
                  <c:v>1.7</c:v>
                </c:pt>
                <c:pt idx="193">
                  <c:v>1.6</c:v>
                </c:pt>
                <c:pt idx="194">
                  <c:v>1.1499999999999999</c:v>
                </c:pt>
                <c:pt idx="195">
                  <c:v>3.1000000000000005</c:v>
                </c:pt>
                <c:pt idx="196">
                  <c:v>3.3</c:v>
                </c:pt>
                <c:pt idx="197">
                  <c:v>3.4</c:v>
                </c:pt>
                <c:pt idx="198">
                  <c:v>3.4000000000000004</c:v>
                </c:pt>
                <c:pt idx="199">
                  <c:v>3.4</c:v>
                </c:pt>
                <c:pt idx="200">
                  <c:v>3.3999999999999995</c:v>
                </c:pt>
                <c:pt idx="201">
                  <c:v>3.3</c:v>
                </c:pt>
                <c:pt idx="202">
                  <c:v>3.3000000000000003</c:v>
                </c:pt>
                <c:pt idx="203">
                  <c:v>3.1</c:v>
                </c:pt>
                <c:pt idx="204">
                  <c:v>2.8</c:v>
                </c:pt>
                <c:pt idx="205">
                  <c:v>2.6999999999999997</c:v>
                </c:pt>
                <c:pt idx="206">
                  <c:v>3.9</c:v>
                </c:pt>
                <c:pt idx="207">
                  <c:v>2.1999999999999997</c:v>
                </c:pt>
                <c:pt idx="208">
                  <c:v>2</c:v>
                </c:pt>
                <c:pt idx="209">
                  <c:v>1.7000000000000002</c:v>
                </c:pt>
                <c:pt idx="210">
                  <c:v>1.4000000000000004</c:v>
                </c:pt>
                <c:pt idx="211">
                  <c:v>1.2000000000000002</c:v>
                </c:pt>
                <c:pt idx="212">
                  <c:v>1.1000000000000005</c:v>
                </c:pt>
                <c:pt idx="213">
                  <c:v>1.1000000000000001</c:v>
                </c:pt>
                <c:pt idx="214">
                  <c:v>1</c:v>
                </c:pt>
                <c:pt idx="215">
                  <c:v>1</c:v>
                </c:pt>
                <c:pt idx="216">
                  <c:v>0.90000000000000036</c:v>
                </c:pt>
                <c:pt idx="217">
                  <c:v>0.89999999999999991</c:v>
                </c:pt>
                <c:pt idx="218">
                  <c:v>0.29999999999999982</c:v>
                </c:pt>
                <c:pt idx="219">
                  <c:v>1.0999999999999999</c:v>
                </c:pt>
                <c:pt idx="220">
                  <c:v>1.2999999999999998</c:v>
                </c:pt>
                <c:pt idx="221">
                  <c:v>1.4999999999999998</c:v>
                </c:pt>
                <c:pt idx="222">
                  <c:v>1.7</c:v>
                </c:pt>
                <c:pt idx="223">
                  <c:v>2</c:v>
                </c:pt>
                <c:pt idx="224">
                  <c:v>2.1999999999999997</c:v>
                </c:pt>
                <c:pt idx="225">
                  <c:v>2.4</c:v>
                </c:pt>
                <c:pt idx="226">
                  <c:v>2.6999999999999997</c:v>
                </c:pt>
                <c:pt idx="227">
                  <c:v>3</c:v>
                </c:pt>
                <c:pt idx="228">
                  <c:v>3.1</c:v>
                </c:pt>
                <c:pt idx="229">
                  <c:v>2.9000000000000004</c:v>
                </c:pt>
                <c:pt idx="23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2B-4306-9EAF-F24F2AF6D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2960576"/>
        <c:axId val="1132965984"/>
      </c:barChar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CPI累计同比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导出数据!$A$3:$A$233</c:f>
              <c:numCache>
                <c:formatCode>yyyy\-m\-d</c:formatCode>
                <c:ptCount val="231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  <c:pt idx="51">
                  <c:v>43100</c:v>
                </c:pt>
                <c:pt idx="52">
                  <c:v>43069</c:v>
                </c:pt>
                <c:pt idx="53">
                  <c:v>43039</c:v>
                </c:pt>
                <c:pt idx="54">
                  <c:v>43008</c:v>
                </c:pt>
                <c:pt idx="55">
                  <c:v>42978</c:v>
                </c:pt>
                <c:pt idx="56">
                  <c:v>42947</c:v>
                </c:pt>
                <c:pt idx="57">
                  <c:v>42916</c:v>
                </c:pt>
                <c:pt idx="58">
                  <c:v>42886</c:v>
                </c:pt>
                <c:pt idx="59">
                  <c:v>42855</c:v>
                </c:pt>
                <c:pt idx="60">
                  <c:v>42825</c:v>
                </c:pt>
                <c:pt idx="61">
                  <c:v>42794</c:v>
                </c:pt>
                <c:pt idx="62">
                  <c:v>42766</c:v>
                </c:pt>
                <c:pt idx="63">
                  <c:v>42735</c:v>
                </c:pt>
                <c:pt idx="64">
                  <c:v>42704</c:v>
                </c:pt>
                <c:pt idx="65">
                  <c:v>42674</c:v>
                </c:pt>
                <c:pt idx="66">
                  <c:v>42643</c:v>
                </c:pt>
                <c:pt idx="67">
                  <c:v>42613</c:v>
                </c:pt>
                <c:pt idx="68">
                  <c:v>42582</c:v>
                </c:pt>
                <c:pt idx="69">
                  <c:v>42551</c:v>
                </c:pt>
                <c:pt idx="70">
                  <c:v>42521</c:v>
                </c:pt>
                <c:pt idx="71">
                  <c:v>42490</c:v>
                </c:pt>
                <c:pt idx="72">
                  <c:v>42460</c:v>
                </c:pt>
                <c:pt idx="73">
                  <c:v>42429</c:v>
                </c:pt>
                <c:pt idx="74">
                  <c:v>42400</c:v>
                </c:pt>
                <c:pt idx="75">
                  <c:v>42369</c:v>
                </c:pt>
                <c:pt idx="76">
                  <c:v>42338</c:v>
                </c:pt>
                <c:pt idx="77">
                  <c:v>42308</c:v>
                </c:pt>
                <c:pt idx="78">
                  <c:v>42277</c:v>
                </c:pt>
                <c:pt idx="79">
                  <c:v>42247</c:v>
                </c:pt>
                <c:pt idx="80">
                  <c:v>42216</c:v>
                </c:pt>
                <c:pt idx="81">
                  <c:v>42185</c:v>
                </c:pt>
                <c:pt idx="82">
                  <c:v>42155</c:v>
                </c:pt>
                <c:pt idx="83">
                  <c:v>42124</c:v>
                </c:pt>
                <c:pt idx="84">
                  <c:v>42094</c:v>
                </c:pt>
                <c:pt idx="85">
                  <c:v>42063</c:v>
                </c:pt>
                <c:pt idx="86">
                  <c:v>42035</c:v>
                </c:pt>
                <c:pt idx="87">
                  <c:v>42004</c:v>
                </c:pt>
                <c:pt idx="88">
                  <c:v>41973</c:v>
                </c:pt>
                <c:pt idx="89">
                  <c:v>41943</c:v>
                </c:pt>
                <c:pt idx="90">
                  <c:v>41912</c:v>
                </c:pt>
                <c:pt idx="91">
                  <c:v>41882</c:v>
                </c:pt>
                <c:pt idx="92">
                  <c:v>41851</c:v>
                </c:pt>
                <c:pt idx="93">
                  <c:v>41820</c:v>
                </c:pt>
                <c:pt idx="94">
                  <c:v>41790</c:v>
                </c:pt>
                <c:pt idx="95">
                  <c:v>41759</c:v>
                </c:pt>
                <c:pt idx="96">
                  <c:v>41729</c:v>
                </c:pt>
                <c:pt idx="97">
                  <c:v>41698</c:v>
                </c:pt>
                <c:pt idx="98">
                  <c:v>41670</c:v>
                </c:pt>
                <c:pt idx="99">
                  <c:v>41639</c:v>
                </c:pt>
                <c:pt idx="100">
                  <c:v>41608</c:v>
                </c:pt>
                <c:pt idx="101">
                  <c:v>41578</c:v>
                </c:pt>
                <c:pt idx="102">
                  <c:v>41547</c:v>
                </c:pt>
                <c:pt idx="103">
                  <c:v>41517</c:v>
                </c:pt>
                <c:pt idx="104">
                  <c:v>41486</c:v>
                </c:pt>
                <c:pt idx="105">
                  <c:v>41455</c:v>
                </c:pt>
                <c:pt idx="106">
                  <c:v>41425</c:v>
                </c:pt>
                <c:pt idx="107">
                  <c:v>41394</c:v>
                </c:pt>
                <c:pt idx="108">
                  <c:v>41364</c:v>
                </c:pt>
                <c:pt idx="109">
                  <c:v>41333</c:v>
                </c:pt>
                <c:pt idx="110">
                  <c:v>41305</c:v>
                </c:pt>
                <c:pt idx="111">
                  <c:v>41274</c:v>
                </c:pt>
                <c:pt idx="112">
                  <c:v>41243</c:v>
                </c:pt>
                <c:pt idx="113">
                  <c:v>41213</c:v>
                </c:pt>
                <c:pt idx="114">
                  <c:v>41182</c:v>
                </c:pt>
                <c:pt idx="115">
                  <c:v>41152</c:v>
                </c:pt>
                <c:pt idx="116">
                  <c:v>41121</c:v>
                </c:pt>
                <c:pt idx="117">
                  <c:v>41090</c:v>
                </c:pt>
                <c:pt idx="118">
                  <c:v>41060</c:v>
                </c:pt>
                <c:pt idx="119">
                  <c:v>41029</c:v>
                </c:pt>
                <c:pt idx="120">
                  <c:v>40999</c:v>
                </c:pt>
                <c:pt idx="121">
                  <c:v>40968</c:v>
                </c:pt>
                <c:pt idx="122">
                  <c:v>40939</c:v>
                </c:pt>
                <c:pt idx="123">
                  <c:v>40908</c:v>
                </c:pt>
                <c:pt idx="124">
                  <c:v>40877</c:v>
                </c:pt>
                <c:pt idx="125">
                  <c:v>40847</c:v>
                </c:pt>
                <c:pt idx="126">
                  <c:v>40816</c:v>
                </c:pt>
                <c:pt idx="127">
                  <c:v>40786</c:v>
                </c:pt>
                <c:pt idx="128">
                  <c:v>40755</c:v>
                </c:pt>
                <c:pt idx="129">
                  <c:v>40724</c:v>
                </c:pt>
                <c:pt idx="130">
                  <c:v>40694</c:v>
                </c:pt>
                <c:pt idx="131">
                  <c:v>40663</c:v>
                </c:pt>
                <c:pt idx="132">
                  <c:v>40633</c:v>
                </c:pt>
                <c:pt idx="133">
                  <c:v>40602</c:v>
                </c:pt>
                <c:pt idx="134">
                  <c:v>40574</c:v>
                </c:pt>
                <c:pt idx="135">
                  <c:v>40543</c:v>
                </c:pt>
                <c:pt idx="136">
                  <c:v>40512</c:v>
                </c:pt>
                <c:pt idx="137">
                  <c:v>40482</c:v>
                </c:pt>
                <c:pt idx="138">
                  <c:v>40451</c:v>
                </c:pt>
                <c:pt idx="139">
                  <c:v>40421</c:v>
                </c:pt>
                <c:pt idx="140">
                  <c:v>40390</c:v>
                </c:pt>
                <c:pt idx="141">
                  <c:v>40359</c:v>
                </c:pt>
                <c:pt idx="142">
                  <c:v>40329</c:v>
                </c:pt>
                <c:pt idx="143">
                  <c:v>40298</c:v>
                </c:pt>
                <c:pt idx="144">
                  <c:v>40268</c:v>
                </c:pt>
                <c:pt idx="145">
                  <c:v>40237</c:v>
                </c:pt>
                <c:pt idx="146">
                  <c:v>40209</c:v>
                </c:pt>
                <c:pt idx="147">
                  <c:v>40178</c:v>
                </c:pt>
                <c:pt idx="148">
                  <c:v>40147</c:v>
                </c:pt>
                <c:pt idx="149">
                  <c:v>40117</c:v>
                </c:pt>
                <c:pt idx="150">
                  <c:v>40086</c:v>
                </c:pt>
                <c:pt idx="151">
                  <c:v>40056</c:v>
                </c:pt>
                <c:pt idx="152">
                  <c:v>40025</c:v>
                </c:pt>
                <c:pt idx="153">
                  <c:v>39994</c:v>
                </c:pt>
                <c:pt idx="154">
                  <c:v>39964</c:v>
                </c:pt>
                <c:pt idx="155">
                  <c:v>39933</c:v>
                </c:pt>
                <c:pt idx="156">
                  <c:v>39903</c:v>
                </c:pt>
                <c:pt idx="157">
                  <c:v>39872</c:v>
                </c:pt>
                <c:pt idx="158">
                  <c:v>39844</c:v>
                </c:pt>
                <c:pt idx="159">
                  <c:v>39813</c:v>
                </c:pt>
                <c:pt idx="160">
                  <c:v>39782</c:v>
                </c:pt>
                <c:pt idx="161">
                  <c:v>39752</c:v>
                </c:pt>
                <c:pt idx="162">
                  <c:v>39721</c:v>
                </c:pt>
                <c:pt idx="163">
                  <c:v>39691</c:v>
                </c:pt>
                <c:pt idx="164">
                  <c:v>39660</c:v>
                </c:pt>
                <c:pt idx="165">
                  <c:v>39629</c:v>
                </c:pt>
                <c:pt idx="166">
                  <c:v>39599</c:v>
                </c:pt>
                <c:pt idx="167">
                  <c:v>39568</c:v>
                </c:pt>
                <c:pt idx="168">
                  <c:v>39538</c:v>
                </c:pt>
                <c:pt idx="169">
                  <c:v>39507</c:v>
                </c:pt>
                <c:pt idx="170">
                  <c:v>39478</c:v>
                </c:pt>
                <c:pt idx="171">
                  <c:v>39447</c:v>
                </c:pt>
                <c:pt idx="172">
                  <c:v>39416</c:v>
                </c:pt>
                <c:pt idx="173">
                  <c:v>39386</c:v>
                </c:pt>
                <c:pt idx="174">
                  <c:v>39355</c:v>
                </c:pt>
                <c:pt idx="175">
                  <c:v>39325</c:v>
                </c:pt>
                <c:pt idx="176">
                  <c:v>39294</c:v>
                </c:pt>
                <c:pt idx="177">
                  <c:v>39263</c:v>
                </c:pt>
                <c:pt idx="178">
                  <c:v>39233</c:v>
                </c:pt>
                <c:pt idx="179">
                  <c:v>39202</c:v>
                </c:pt>
                <c:pt idx="180">
                  <c:v>39172</c:v>
                </c:pt>
                <c:pt idx="181">
                  <c:v>39141</c:v>
                </c:pt>
                <c:pt idx="182">
                  <c:v>39113</c:v>
                </c:pt>
                <c:pt idx="183">
                  <c:v>39082</c:v>
                </c:pt>
                <c:pt idx="184">
                  <c:v>39051</c:v>
                </c:pt>
                <c:pt idx="185">
                  <c:v>39021</c:v>
                </c:pt>
                <c:pt idx="186">
                  <c:v>38990</c:v>
                </c:pt>
                <c:pt idx="187">
                  <c:v>38960</c:v>
                </c:pt>
                <c:pt idx="188">
                  <c:v>38929</c:v>
                </c:pt>
                <c:pt idx="189">
                  <c:v>38898</c:v>
                </c:pt>
                <c:pt idx="190">
                  <c:v>38868</c:v>
                </c:pt>
                <c:pt idx="191">
                  <c:v>38837</c:v>
                </c:pt>
                <c:pt idx="192">
                  <c:v>38807</c:v>
                </c:pt>
                <c:pt idx="193">
                  <c:v>38776</c:v>
                </c:pt>
                <c:pt idx="194">
                  <c:v>38748</c:v>
                </c:pt>
                <c:pt idx="195">
                  <c:v>38717</c:v>
                </c:pt>
                <c:pt idx="196">
                  <c:v>38686</c:v>
                </c:pt>
                <c:pt idx="197">
                  <c:v>38656</c:v>
                </c:pt>
                <c:pt idx="198">
                  <c:v>38625</c:v>
                </c:pt>
                <c:pt idx="199">
                  <c:v>38595</c:v>
                </c:pt>
                <c:pt idx="200">
                  <c:v>38564</c:v>
                </c:pt>
                <c:pt idx="201">
                  <c:v>38533</c:v>
                </c:pt>
                <c:pt idx="202">
                  <c:v>38503</c:v>
                </c:pt>
                <c:pt idx="203">
                  <c:v>38472</c:v>
                </c:pt>
                <c:pt idx="204">
                  <c:v>38442</c:v>
                </c:pt>
                <c:pt idx="205">
                  <c:v>38411</c:v>
                </c:pt>
                <c:pt idx="206">
                  <c:v>38383</c:v>
                </c:pt>
                <c:pt idx="207">
                  <c:v>38352</c:v>
                </c:pt>
                <c:pt idx="208">
                  <c:v>38321</c:v>
                </c:pt>
                <c:pt idx="209">
                  <c:v>38291</c:v>
                </c:pt>
                <c:pt idx="210">
                  <c:v>38260</c:v>
                </c:pt>
                <c:pt idx="211">
                  <c:v>38230</c:v>
                </c:pt>
                <c:pt idx="212">
                  <c:v>38199</c:v>
                </c:pt>
                <c:pt idx="213">
                  <c:v>38168</c:v>
                </c:pt>
                <c:pt idx="214">
                  <c:v>38138</c:v>
                </c:pt>
                <c:pt idx="215">
                  <c:v>38107</c:v>
                </c:pt>
                <c:pt idx="216">
                  <c:v>38077</c:v>
                </c:pt>
                <c:pt idx="217">
                  <c:v>38046</c:v>
                </c:pt>
                <c:pt idx="218">
                  <c:v>38017</c:v>
                </c:pt>
                <c:pt idx="219">
                  <c:v>37986</c:v>
                </c:pt>
                <c:pt idx="220">
                  <c:v>37955</c:v>
                </c:pt>
                <c:pt idx="221">
                  <c:v>37925</c:v>
                </c:pt>
                <c:pt idx="222">
                  <c:v>37894</c:v>
                </c:pt>
                <c:pt idx="223">
                  <c:v>37864</c:v>
                </c:pt>
                <c:pt idx="224">
                  <c:v>37833</c:v>
                </c:pt>
                <c:pt idx="225">
                  <c:v>37802</c:v>
                </c:pt>
                <c:pt idx="226">
                  <c:v>37772</c:v>
                </c:pt>
                <c:pt idx="227">
                  <c:v>37741</c:v>
                </c:pt>
                <c:pt idx="228">
                  <c:v>37711</c:v>
                </c:pt>
                <c:pt idx="229">
                  <c:v>37680</c:v>
                </c:pt>
                <c:pt idx="230">
                  <c:v>37652</c:v>
                </c:pt>
              </c:numCache>
            </c:numRef>
          </c:cat>
          <c:val>
            <c:numRef>
              <c:f>导出数据!$B$3:$B$233</c:f>
              <c:numCache>
                <c:formatCode>General</c:formatCode>
                <c:ptCount val="231"/>
                <c:pt idx="0">
                  <c:v>1.1000000000000001</c:v>
                </c:pt>
                <c:pt idx="1">
                  <c:v>0.9</c:v>
                </c:pt>
                <c:pt idx="2">
                  <c:v>0.9</c:v>
                </c:pt>
                <c:pt idx="3">
                  <c:v>0.9</c:v>
                </c:pt>
                <c:pt idx="4">
                  <c:v>0.9</c:v>
                </c:pt>
                <c:pt idx="5">
                  <c:v>0.7</c:v>
                </c:pt>
                <c:pt idx="6">
                  <c:v>0.6</c:v>
                </c:pt>
                <c:pt idx="7">
                  <c:v>0.6</c:v>
                </c:pt>
                <c:pt idx="8">
                  <c:v>0.6</c:v>
                </c:pt>
                <c:pt idx="9">
                  <c:v>0.5</c:v>
                </c:pt>
                <c:pt idx="10">
                  <c:v>0.4</c:v>
                </c:pt>
                <c:pt idx="11">
                  <c:v>0.2</c:v>
                </c:pt>
                <c:pt idx="12">
                  <c:v>0</c:v>
                </c:pt>
                <c:pt idx="13">
                  <c:v>-0.3</c:v>
                </c:pt>
                <c:pt idx="14">
                  <c:v>-0.3</c:v>
                </c:pt>
                <c:pt idx="15">
                  <c:v>2.5</c:v>
                </c:pt>
                <c:pt idx="16">
                  <c:v>2.7</c:v>
                </c:pt>
                <c:pt idx="17">
                  <c:v>3</c:v>
                </c:pt>
                <c:pt idx="18">
                  <c:v>3.3</c:v>
                </c:pt>
                <c:pt idx="19">
                  <c:v>3.5</c:v>
                </c:pt>
                <c:pt idx="20">
                  <c:v>3.7</c:v>
                </c:pt>
                <c:pt idx="21">
                  <c:v>3.8</c:v>
                </c:pt>
                <c:pt idx="22">
                  <c:v>4.0999999999999996</c:v>
                </c:pt>
                <c:pt idx="23">
                  <c:v>4.5</c:v>
                </c:pt>
                <c:pt idx="24">
                  <c:v>4.9000000000000004</c:v>
                </c:pt>
                <c:pt idx="25">
                  <c:v>5.3</c:v>
                </c:pt>
                <c:pt idx="26">
                  <c:v>5.4</c:v>
                </c:pt>
                <c:pt idx="27">
                  <c:v>2.9</c:v>
                </c:pt>
                <c:pt idx="28">
                  <c:v>2.8</c:v>
                </c:pt>
                <c:pt idx="29">
                  <c:v>2.6</c:v>
                </c:pt>
                <c:pt idx="30">
                  <c:v>2.5</c:v>
                </c:pt>
                <c:pt idx="31">
                  <c:v>2.4</c:v>
                </c:pt>
                <c:pt idx="32">
                  <c:v>2.2999999999999998</c:v>
                </c:pt>
                <c:pt idx="33">
                  <c:v>2.2000000000000002</c:v>
                </c:pt>
                <c:pt idx="34">
                  <c:v>2.2000000000000002</c:v>
                </c:pt>
                <c:pt idx="35">
                  <c:v>2</c:v>
                </c:pt>
                <c:pt idx="36">
                  <c:v>1.8</c:v>
                </c:pt>
                <c:pt idx="37">
                  <c:v>1.6</c:v>
                </c:pt>
                <c:pt idx="38">
                  <c:v>1.7</c:v>
                </c:pt>
                <c:pt idx="39">
                  <c:v>2.1</c:v>
                </c:pt>
                <c:pt idx="40">
                  <c:v>2.1</c:v>
                </c:pt>
                <c:pt idx="41">
                  <c:v>2.1</c:v>
                </c:pt>
                <c:pt idx="42">
                  <c:v>2.1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2.1</c:v>
                </c:pt>
                <c:pt idx="48">
                  <c:v>2.1</c:v>
                </c:pt>
                <c:pt idx="49">
                  <c:v>2.2000000000000002</c:v>
                </c:pt>
                <c:pt idx="50">
                  <c:v>1.5</c:v>
                </c:pt>
                <c:pt idx="51">
                  <c:v>1.6</c:v>
                </c:pt>
                <c:pt idx="52">
                  <c:v>1.5</c:v>
                </c:pt>
                <c:pt idx="53">
                  <c:v>1.5</c:v>
                </c:pt>
                <c:pt idx="54">
                  <c:v>1.5</c:v>
                </c:pt>
                <c:pt idx="55">
                  <c:v>1.5</c:v>
                </c:pt>
                <c:pt idx="56">
                  <c:v>1.4</c:v>
                </c:pt>
                <c:pt idx="57">
                  <c:v>1.4</c:v>
                </c:pt>
                <c:pt idx="58">
                  <c:v>1.4</c:v>
                </c:pt>
                <c:pt idx="59">
                  <c:v>1.4</c:v>
                </c:pt>
                <c:pt idx="60">
                  <c:v>1.4</c:v>
                </c:pt>
                <c:pt idx="61">
                  <c:v>1.7</c:v>
                </c:pt>
                <c:pt idx="62">
                  <c:v>2.5</c:v>
                </c:pt>
                <c:pt idx="63">
                  <c:v>2</c:v>
                </c:pt>
                <c:pt idx="64">
                  <c:v>2</c:v>
                </c:pt>
                <c:pt idx="65">
                  <c:v>2</c:v>
                </c:pt>
                <c:pt idx="66">
                  <c:v>2</c:v>
                </c:pt>
                <c:pt idx="67">
                  <c:v>2</c:v>
                </c:pt>
                <c:pt idx="68">
                  <c:v>2.1</c:v>
                </c:pt>
                <c:pt idx="69">
                  <c:v>2.1</c:v>
                </c:pt>
                <c:pt idx="70">
                  <c:v>2.1</c:v>
                </c:pt>
                <c:pt idx="71">
                  <c:v>2.2000000000000002</c:v>
                </c:pt>
                <c:pt idx="72">
                  <c:v>2.1</c:v>
                </c:pt>
                <c:pt idx="73">
                  <c:v>2</c:v>
                </c:pt>
                <c:pt idx="74">
                  <c:v>1.8</c:v>
                </c:pt>
                <c:pt idx="75">
                  <c:v>1.4</c:v>
                </c:pt>
                <c:pt idx="76">
                  <c:v>1.4</c:v>
                </c:pt>
                <c:pt idx="77">
                  <c:v>1.4</c:v>
                </c:pt>
                <c:pt idx="78">
                  <c:v>1.4</c:v>
                </c:pt>
                <c:pt idx="79">
                  <c:v>1.4</c:v>
                </c:pt>
                <c:pt idx="80">
                  <c:v>1.3</c:v>
                </c:pt>
                <c:pt idx="81">
                  <c:v>1.3</c:v>
                </c:pt>
                <c:pt idx="82">
                  <c:v>1.3</c:v>
                </c:pt>
                <c:pt idx="83">
                  <c:v>1.3</c:v>
                </c:pt>
                <c:pt idx="84">
                  <c:v>1.2</c:v>
                </c:pt>
                <c:pt idx="85">
                  <c:v>1.1000000000000001</c:v>
                </c:pt>
                <c:pt idx="86">
                  <c:v>0.8</c:v>
                </c:pt>
                <c:pt idx="87">
                  <c:v>2</c:v>
                </c:pt>
                <c:pt idx="88">
                  <c:v>2</c:v>
                </c:pt>
                <c:pt idx="89">
                  <c:v>2.1</c:v>
                </c:pt>
                <c:pt idx="90">
                  <c:v>2.1</c:v>
                </c:pt>
                <c:pt idx="91">
                  <c:v>2.2000000000000002</c:v>
                </c:pt>
                <c:pt idx="92">
                  <c:v>2.2999999999999998</c:v>
                </c:pt>
                <c:pt idx="93">
                  <c:v>2.2999999999999998</c:v>
                </c:pt>
                <c:pt idx="94">
                  <c:v>2.2999999999999998</c:v>
                </c:pt>
                <c:pt idx="95">
                  <c:v>2.2000000000000002</c:v>
                </c:pt>
                <c:pt idx="96">
                  <c:v>2.2999999999999998</c:v>
                </c:pt>
                <c:pt idx="97">
                  <c:v>2.2000000000000002</c:v>
                </c:pt>
                <c:pt idx="98">
                  <c:v>2.5</c:v>
                </c:pt>
                <c:pt idx="99">
                  <c:v>2.6</c:v>
                </c:pt>
                <c:pt idx="100">
                  <c:v>2.6</c:v>
                </c:pt>
                <c:pt idx="101">
                  <c:v>2.6</c:v>
                </c:pt>
                <c:pt idx="102">
                  <c:v>2.5</c:v>
                </c:pt>
                <c:pt idx="103">
                  <c:v>2.5</c:v>
                </c:pt>
                <c:pt idx="104">
                  <c:v>2.4</c:v>
                </c:pt>
                <c:pt idx="105">
                  <c:v>2.4</c:v>
                </c:pt>
                <c:pt idx="106">
                  <c:v>2.4</c:v>
                </c:pt>
                <c:pt idx="107">
                  <c:v>2.4</c:v>
                </c:pt>
                <c:pt idx="108">
                  <c:v>2.4</c:v>
                </c:pt>
                <c:pt idx="109">
                  <c:v>2.6</c:v>
                </c:pt>
                <c:pt idx="110">
                  <c:v>2</c:v>
                </c:pt>
                <c:pt idx="111">
                  <c:v>2.6</c:v>
                </c:pt>
                <c:pt idx="112">
                  <c:v>2.7</c:v>
                </c:pt>
                <c:pt idx="113">
                  <c:v>2.7</c:v>
                </c:pt>
                <c:pt idx="114">
                  <c:v>2.8</c:v>
                </c:pt>
                <c:pt idx="115">
                  <c:v>2.9</c:v>
                </c:pt>
                <c:pt idx="116">
                  <c:v>3.1</c:v>
                </c:pt>
                <c:pt idx="117">
                  <c:v>3.3</c:v>
                </c:pt>
                <c:pt idx="118">
                  <c:v>3.5</c:v>
                </c:pt>
                <c:pt idx="119">
                  <c:v>3.7</c:v>
                </c:pt>
                <c:pt idx="120">
                  <c:v>3.8</c:v>
                </c:pt>
                <c:pt idx="121">
                  <c:v>3.9</c:v>
                </c:pt>
                <c:pt idx="122">
                  <c:v>4.5</c:v>
                </c:pt>
                <c:pt idx="123">
                  <c:v>5.4</c:v>
                </c:pt>
                <c:pt idx="124">
                  <c:v>5.5</c:v>
                </c:pt>
                <c:pt idx="125">
                  <c:v>5.6</c:v>
                </c:pt>
                <c:pt idx="126">
                  <c:v>5.7</c:v>
                </c:pt>
                <c:pt idx="127">
                  <c:v>5.6</c:v>
                </c:pt>
                <c:pt idx="128">
                  <c:v>5.5</c:v>
                </c:pt>
                <c:pt idx="129">
                  <c:v>5.4</c:v>
                </c:pt>
                <c:pt idx="130">
                  <c:v>5.2</c:v>
                </c:pt>
                <c:pt idx="131">
                  <c:v>5.0999999999999996</c:v>
                </c:pt>
                <c:pt idx="132">
                  <c:v>5</c:v>
                </c:pt>
                <c:pt idx="133">
                  <c:v>4.9000000000000004</c:v>
                </c:pt>
                <c:pt idx="134">
                  <c:v>4.9000000000000004</c:v>
                </c:pt>
                <c:pt idx="135">
                  <c:v>3.3</c:v>
                </c:pt>
                <c:pt idx="136">
                  <c:v>3.2</c:v>
                </c:pt>
                <c:pt idx="137">
                  <c:v>3</c:v>
                </c:pt>
                <c:pt idx="138">
                  <c:v>2.9</c:v>
                </c:pt>
                <c:pt idx="139">
                  <c:v>2.8</c:v>
                </c:pt>
                <c:pt idx="140">
                  <c:v>2.7</c:v>
                </c:pt>
                <c:pt idx="141">
                  <c:v>2.6</c:v>
                </c:pt>
                <c:pt idx="142">
                  <c:v>2.5</c:v>
                </c:pt>
                <c:pt idx="143">
                  <c:v>2.4</c:v>
                </c:pt>
                <c:pt idx="144">
                  <c:v>2.2000000000000002</c:v>
                </c:pt>
                <c:pt idx="145">
                  <c:v>2.1</c:v>
                </c:pt>
                <c:pt idx="146">
                  <c:v>1.5</c:v>
                </c:pt>
                <c:pt idx="147">
                  <c:v>-0.7</c:v>
                </c:pt>
                <c:pt idx="148">
                  <c:v>-0.9</c:v>
                </c:pt>
                <c:pt idx="149">
                  <c:v>-1.1000000000000001</c:v>
                </c:pt>
                <c:pt idx="150">
                  <c:v>-1.1000000000000001</c:v>
                </c:pt>
                <c:pt idx="151">
                  <c:v>-1.2</c:v>
                </c:pt>
                <c:pt idx="152">
                  <c:v>-1.2</c:v>
                </c:pt>
                <c:pt idx="153">
                  <c:v>-1.1000000000000001</c:v>
                </c:pt>
                <c:pt idx="154">
                  <c:v>-0.9</c:v>
                </c:pt>
                <c:pt idx="155">
                  <c:v>-0.8</c:v>
                </c:pt>
                <c:pt idx="156">
                  <c:v>-0.6</c:v>
                </c:pt>
                <c:pt idx="157">
                  <c:v>-0.3</c:v>
                </c:pt>
                <c:pt idx="158">
                  <c:v>1</c:v>
                </c:pt>
                <c:pt idx="159">
                  <c:v>5.9</c:v>
                </c:pt>
                <c:pt idx="160">
                  <c:v>6.3</c:v>
                </c:pt>
                <c:pt idx="161">
                  <c:v>6.7</c:v>
                </c:pt>
                <c:pt idx="162">
                  <c:v>7</c:v>
                </c:pt>
                <c:pt idx="163">
                  <c:v>7.3</c:v>
                </c:pt>
                <c:pt idx="164">
                  <c:v>7.7</c:v>
                </c:pt>
                <c:pt idx="165">
                  <c:v>7.9</c:v>
                </c:pt>
                <c:pt idx="166">
                  <c:v>8.1</c:v>
                </c:pt>
                <c:pt idx="167">
                  <c:v>8.1999999999999993</c:v>
                </c:pt>
                <c:pt idx="168">
                  <c:v>8</c:v>
                </c:pt>
                <c:pt idx="169">
                  <c:v>7.9</c:v>
                </c:pt>
                <c:pt idx="170">
                  <c:v>7.1</c:v>
                </c:pt>
                <c:pt idx="171">
                  <c:v>4.8</c:v>
                </c:pt>
                <c:pt idx="172">
                  <c:v>4.5999999999999996</c:v>
                </c:pt>
                <c:pt idx="173">
                  <c:v>4.4000000000000004</c:v>
                </c:pt>
                <c:pt idx="174">
                  <c:v>4.0999999999999996</c:v>
                </c:pt>
                <c:pt idx="175">
                  <c:v>3.9</c:v>
                </c:pt>
                <c:pt idx="176">
                  <c:v>3.5</c:v>
                </c:pt>
                <c:pt idx="177">
                  <c:v>3.2</c:v>
                </c:pt>
                <c:pt idx="178">
                  <c:v>2.9</c:v>
                </c:pt>
                <c:pt idx="179">
                  <c:v>2.8</c:v>
                </c:pt>
                <c:pt idx="180">
                  <c:v>2.7</c:v>
                </c:pt>
                <c:pt idx="181">
                  <c:v>2.4</c:v>
                </c:pt>
                <c:pt idx="182">
                  <c:v>2.2000000000000002</c:v>
                </c:pt>
                <c:pt idx="183">
                  <c:v>1.5</c:v>
                </c:pt>
                <c:pt idx="184">
                  <c:v>1.3</c:v>
                </c:pt>
                <c:pt idx="185">
                  <c:v>1.3</c:v>
                </c:pt>
                <c:pt idx="186">
                  <c:v>1.3</c:v>
                </c:pt>
                <c:pt idx="187">
                  <c:v>1.2</c:v>
                </c:pt>
                <c:pt idx="188">
                  <c:v>1.2</c:v>
                </c:pt>
                <c:pt idx="189">
                  <c:v>1.3</c:v>
                </c:pt>
                <c:pt idx="190">
                  <c:v>1.2</c:v>
                </c:pt>
                <c:pt idx="191">
                  <c:v>1.2</c:v>
                </c:pt>
                <c:pt idx="192">
                  <c:v>1.2</c:v>
                </c:pt>
                <c:pt idx="193">
                  <c:v>1.4</c:v>
                </c:pt>
                <c:pt idx="194">
                  <c:v>1.9</c:v>
                </c:pt>
                <c:pt idx="195">
                  <c:v>1.8</c:v>
                </c:pt>
                <c:pt idx="196">
                  <c:v>1.8</c:v>
                </c:pt>
                <c:pt idx="197">
                  <c:v>1.9</c:v>
                </c:pt>
                <c:pt idx="198">
                  <c:v>2</c:v>
                </c:pt>
                <c:pt idx="199">
                  <c:v>2.1</c:v>
                </c:pt>
                <c:pt idx="200">
                  <c:v>2.2000000000000002</c:v>
                </c:pt>
                <c:pt idx="201">
                  <c:v>2.2999999999999998</c:v>
                </c:pt>
                <c:pt idx="202">
                  <c:v>2.4</c:v>
                </c:pt>
                <c:pt idx="203">
                  <c:v>2.6</c:v>
                </c:pt>
                <c:pt idx="204">
                  <c:v>2.8</c:v>
                </c:pt>
                <c:pt idx="205">
                  <c:v>2.9</c:v>
                </c:pt>
                <c:pt idx="206">
                  <c:v>1.9</c:v>
                </c:pt>
                <c:pt idx="207">
                  <c:v>3.9</c:v>
                </c:pt>
                <c:pt idx="208">
                  <c:v>4</c:v>
                </c:pt>
                <c:pt idx="209">
                  <c:v>4.0999999999999996</c:v>
                </c:pt>
                <c:pt idx="210">
                  <c:v>4.0999999999999996</c:v>
                </c:pt>
                <c:pt idx="211">
                  <c:v>4</c:v>
                </c:pt>
                <c:pt idx="212">
                  <c:v>3.8</c:v>
                </c:pt>
                <c:pt idx="213">
                  <c:v>3.6</c:v>
                </c:pt>
                <c:pt idx="214">
                  <c:v>3.3</c:v>
                </c:pt>
                <c:pt idx="215">
                  <c:v>3</c:v>
                </c:pt>
                <c:pt idx="216">
                  <c:v>2.8</c:v>
                </c:pt>
                <c:pt idx="217">
                  <c:v>2.6</c:v>
                </c:pt>
                <c:pt idx="218">
                  <c:v>3.2</c:v>
                </c:pt>
                <c:pt idx="219">
                  <c:v>1.2</c:v>
                </c:pt>
                <c:pt idx="220">
                  <c:v>1</c:v>
                </c:pt>
                <c:pt idx="221">
                  <c:v>0.8</c:v>
                </c:pt>
                <c:pt idx="222">
                  <c:v>0.7</c:v>
                </c:pt>
                <c:pt idx="223">
                  <c:v>0.6</c:v>
                </c:pt>
                <c:pt idx="224">
                  <c:v>0.6</c:v>
                </c:pt>
                <c:pt idx="225">
                  <c:v>0.6</c:v>
                </c:pt>
                <c:pt idx="226">
                  <c:v>0.6</c:v>
                </c:pt>
                <c:pt idx="227">
                  <c:v>0.6</c:v>
                </c:pt>
                <c:pt idx="228">
                  <c:v>0.5</c:v>
                </c:pt>
                <c:pt idx="229">
                  <c:v>0.3</c:v>
                </c:pt>
                <c:pt idx="230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2B-4306-9EAF-F24F2AF6D4F3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PPI累计同比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导出数据!$A$3:$A$233</c:f>
              <c:numCache>
                <c:formatCode>yyyy\-m\-d</c:formatCode>
                <c:ptCount val="231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  <c:pt idx="51">
                  <c:v>43100</c:v>
                </c:pt>
                <c:pt idx="52">
                  <c:v>43069</c:v>
                </c:pt>
                <c:pt idx="53">
                  <c:v>43039</c:v>
                </c:pt>
                <c:pt idx="54">
                  <c:v>43008</c:v>
                </c:pt>
                <c:pt idx="55">
                  <c:v>42978</c:v>
                </c:pt>
                <c:pt idx="56">
                  <c:v>42947</c:v>
                </c:pt>
                <c:pt idx="57">
                  <c:v>42916</c:v>
                </c:pt>
                <c:pt idx="58">
                  <c:v>42886</c:v>
                </c:pt>
                <c:pt idx="59">
                  <c:v>42855</c:v>
                </c:pt>
                <c:pt idx="60">
                  <c:v>42825</c:v>
                </c:pt>
                <c:pt idx="61">
                  <c:v>42794</c:v>
                </c:pt>
                <c:pt idx="62">
                  <c:v>42766</c:v>
                </c:pt>
                <c:pt idx="63">
                  <c:v>42735</c:v>
                </c:pt>
                <c:pt idx="64">
                  <c:v>42704</c:v>
                </c:pt>
                <c:pt idx="65">
                  <c:v>42674</c:v>
                </c:pt>
                <c:pt idx="66">
                  <c:v>42643</c:v>
                </c:pt>
                <c:pt idx="67">
                  <c:v>42613</c:v>
                </c:pt>
                <c:pt idx="68">
                  <c:v>42582</c:v>
                </c:pt>
                <c:pt idx="69">
                  <c:v>42551</c:v>
                </c:pt>
                <c:pt idx="70">
                  <c:v>42521</c:v>
                </c:pt>
                <c:pt idx="71">
                  <c:v>42490</c:v>
                </c:pt>
                <c:pt idx="72">
                  <c:v>42460</c:v>
                </c:pt>
                <c:pt idx="73">
                  <c:v>42429</c:v>
                </c:pt>
                <c:pt idx="74">
                  <c:v>42400</c:v>
                </c:pt>
                <c:pt idx="75">
                  <c:v>42369</c:v>
                </c:pt>
                <c:pt idx="76">
                  <c:v>42338</c:v>
                </c:pt>
                <c:pt idx="77">
                  <c:v>42308</c:v>
                </c:pt>
                <c:pt idx="78">
                  <c:v>42277</c:v>
                </c:pt>
                <c:pt idx="79">
                  <c:v>42247</c:v>
                </c:pt>
                <c:pt idx="80">
                  <c:v>42216</c:v>
                </c:pt>
                <c:pt idx="81">
                  <c:v>42185</c:v>
                </c:pt>
                <c:pt idx="82">
                  <c:v>42155</c:v>
                </c:pt>
                <c:pt idx="83">
                  <c:v>42124</c:v>
                </c:pt>
                <c:pt idx="84">
                  <c:v>42094</c:v>
                </c:pt>
                <c:pt idx="85">
                  <c:v>42063</c:v>
                </c:pt>
                <c:pt idx="86">
                  <c:v>42035</c:v>
                </c:pt>
                <c:pt idx="87">
                  <c:v>42004</c:v>
                </c:pt>
                <c:pt idx="88">
                  <c:v>41973</c:v>
                </c:pt>
                <c:pt idx="89">
                  <c:v>41943</c:v>
                </c:pt>
                <c:pt idx="90">
                  <c:v>41912</c:v>
                </c:pt>
                <c:pt idx="91">
                  <c:v>41882</c:v>
                </c:pt>
                <c:pt idx="92">
                  <c:v>41851</c:v>
                </c:pt>
                <c:pt idx="93">
                  <c:v>41820</c:v>
                </c:pt>
                <c:pt idx="94">
                  <c:v>41790</c:v>
                </c:pt>
                <c:pt idx="95">
                  <c:v>41759</c:v>
                </c:pt>
                <c:pt idx="96">
                  <c:v>41729</c:v>
                </c:pt>
                <c:pt idx="97">
                  <c:v>41698</c:v>
                </c:pt>
                <c:pt idx="98">
                  <c:v>41670</c:v>
                </c:pt>
                <c:pt idx="99">
                  <c:v>41639</c:v>
                </c:pt>
                <c:pt idx="100">
                  <c:v>41608</c:v>
                </c:pt>
                <c:pt idx="101">
                  <c:v>41578</c:v>
                </c:pt>
                <c:pt idx="102">
                  <c:v>41547</c:v>
                </c:pt>
                <c:pt idx="103">
                  <c:v>41517</c:v>
                </c:pt>
                <c:pt idx="104">
                  <c:v>41486</c:v>
                </c:pt>
                <c:pt idx="105">
                  <c:v>41455</c:v>
                </c:pt>
                <c:pt idx="106">
                  <c:v>41425</c:v>
                </c:pt>
                <c:pt idx="107">
                  <c:v>41394</c:v>
                </c:pt>
                <c:pt idx="108">
                  <c:v>41364</c:v>
                </c:pt>
                <c:pt idx="109">
                  <c:v>41333</c:v>
                </c:pt>
                <c:pt idx="110">
                  <c:v>41305</c:v>
                </c:pt>
                <c:pt idx="111">
                  <c:v>41274</c:v>
                </c:pt>
                <c:pt idx="112">
                  <c:v>41243</c:v>
                </c:pt>
                <c:pt idx="113">
                  <c:v>41213</c:v>
                </c:pt>
                <c:pt idx="114">
                  <c:v>41182</c:v>
                </c:pt>
                <c:pt idx="115">
                  <c:v>41152</c:v>
                </c:pt>
                <c:pt idx="116">
                  <c:v>41121</c:v>
                </c:pt>
                <c:pt idx="117">
                  <c:v>41090</c:v>
                </c:pt>
                <c:pt idx="118">
                  <c:v>41060</c:v>
                </c:pt>
                <c:pt idx="119">
                  <c:v>41029</c:v>
                </c:pt>
                <c:pt idx="120">
                  <c:v>40999</c:v>
                </c:pt>
                <c:pt idx="121">
                  <c:v>40968</c:v>
                </c:pt>
                <c:pt idx="122">
                  <c:v>40939</c:v>
                </c:pt>
                <c:pt idx="123">
                  <c:v>40908</c:v>
                </c:pt>
                <c:pt idx="124">
                  <c:v>40877</c:v>
                </c:pt>
                <c:pt idx="125">
                  <c:v>40847</c:v>
                </c:pt>
                <c:pt idx="126">
                  <c:v>40816</c:v>
                </c:pt>
                <c:pt idx="127">
                  <c:v>40786</c:v>
                </c:pt>
                <c:pt idx="128">
                  <c:v>40755</c:v>
                </c:pt>
                <c:pt idx="129">
                  <c:v>40724</c:v>
                </c:pt>
                <c:pt idx="130">
                  <c:v>40694</c:v>
                </c:pt>
                <c:pt idx="131">
                  <c:v>40663</c:v>
                </c:pt>
                <c:pt idx="132">
                  <c:v>40633</c:v>
                </c:pt>
                <c:pt idx="133">
                  <c:v>40602</c:v>
                </c:pt>
                <c:pt idx="134">
                  <c:v>40574</c:v>
                </c:pt>
                <c:pt idx="135">
                  <c:v>40543</c:v>
                </c:pt>
                <c:pt idx="136">
                  <c:v>40512</c:v>
                </c:pt>
                <c:pt idx="137">
                  <c:v>40482</c:v>
                </c:pt>
                <c:pt idx="138">
                  <c:v>40451</c:v>
                </c:pt>
                <c:pt idx="139">
                  <c:v>40421</c:v>
                </c:pt>
                <c:pt idx="140">
                  <c:v>40390</c:v>
                </c:pt>
                <c:pt idx="141">
                  <c:v>40359</c:v>
                </c:pt>
                <c:pt idx="142">
                  <c:v>40329</c:v>
                </c:pt>
                <c:pt idx="143">
                  <c:v>40298</c:v>
                </c:pt>
                <c:pt idx="144">
                  <c:v>40268</c:v>
                </c:pt>
                <c:pt idx="145">
                  <c:v>40237</c:v>
                </c:pt>
                <c:pt idx="146">
                  <c:v>40209</c:v>
                </c:pt>
                <c:pt idx="147">
                  <c:v>40178</c:v>
                </c:pt>
                <c:pt idx="148">
                  <c:v>40147</c:v>
                </c:pt>
                <c:pt idx="149">
                  <c:v>40117</c:v>
                </c:pt>
                <c:pt idx="150">
                  <c:v>40086</c:v>
                </c:pt>
                <c:pt idx="151">
                  <c:v>40056</c:v>
                </c:pt>
                <c:pt idx="152">
                  <c:v>40025</c:v>
                </c:pt>
                <c:pt idx="153">
                  <c:v>39994</c:v>
                </c:pt>
                <c:pt idx="154">
                  <c:v>39964</c:v>
                </c:pt>
                <c:pt idx="155">
                  <c:v>39933</c:v>
                </c:pt>
                <c:pt idx="156">
                  <c:v>39903</c:v>
                </c:pt>
                <c:pt idx="157">
                  <c:v>39872</c:v>
                </c:pt>
                <c:pt idx="158">
                  <c:v>39844</c:v>
                </c:pt>
                <c:pt idx="159">
                  <c:v>39813</c:v>
                </c:pt>
                <c:pt idx="160">
                  <c:v>39782</c:v>
                </c:pt>
                <c:pt idx="161">
                  <c:v>39752</c:v>
                </c:pt>
                <c:pt idx="162">
                  <c:v>39721</c:v>
                </c:pt>
                <c:pt idx="163">
                  <c:v>39691</c:v>
                </c:pt>
                <c:pt idx="164">
                  <c:v>39660</c:v>
                </c:pt>
                <c:pt idx="165">
                  <c:v>39629</c:v>
                </c:pt>
                <c:pt idx="166">
                  <c:v>39599</c:v>
                </c:pt>
                <c:pt idx="167">
                  <c:v>39568</c:v>
                </c:pt>
                <c:pt idx="168">
                  <c:v>39538</c:v>
                </c:pt>
                <c:pt idx="169">
                  <c:v>39507</c:v>
                </c:pt>
                <c:pt idx="170">
                  <c:v>39478</c:v>
                </c:pt>
                <c:pt idx="171">
                  <c:v>39447</c:v>
                </c:pt>
                <c:pt idx="172">
                  <c:v>39416</c:v>
                </c:pt>
                <c:pt idx="173">
                  <c:v>39386</c:v>
                </c:pt>
                <c:pt idx="174">
                  <c:v>39355</c:v>
                </c:pt>
                <c:pt idx="175">
                  <c:v>39325</c:v>
                </c:pt>
                <c:pt idx="176">
                  <c:v>39294</c:v>
                </c:pt>
                <c:pt idx="177">
                  <c:v>39263</c:v>
                </c:pt>
                <c:pt idx="178">
                  <c:v>39233</c:v>
                </c:pt>
                <c:pt idx="179">
                  <c:v>39202</c:v>
                </c:pt>
                <c:pt idx="180">
                  <c:v>39172</c:v>
                </c:pt>
                <c:pt idx="181">
                  <c:v>39141</c:v>
                </c:pt>
                <c:pt idx="182">
                  <c:v>39113</c:v>
                </c:pt>
                <c:pt idx="183">
                  <c:v>39082</c:v>
                </c:pt>
                <c:pt idx="184">
                  <c:v>39051</c:v>
                </c:pt>
                <c:pt idx="185">
                  <c:v>39021</c:v>
                </c:pt>
                <c:pt idx="186">
                  <c:v>38990</c:v>
                </c:pt>
                <c:pt idx="187">
                  <c:v>38960</c:v>
                </c:pt>
                <c:pt idx="188">
                  <c:v>38929</c:v>
                </c:pt>
                <c:pt idx="189">
                  <c:v>38898</c:v>
                </c:pt>
                <c:pt idx="190">
                  <c:v>38868</c:v>
                </c:pt>
                <c:pt idx="191">
                  <c:v>38837</c:v>
                </c:pt>
                <c:pt idx="192">
                  <c:v>38807</c:v>
                </c:pt>
                <c:pt idx="193">
                  <c:v>38776</c:v>
                </c:pt>
                <c:pt idx="194">
                  <c:v>38748</c:v>
                </c:pt>
                <c:pt idx="195">
                  <c:v>38717</c:v>
                </c:pt>
                <c:pt idx="196">
                  <c:v>38686</c:v>
                </c:pt>
                <c:pt idx="197">
                  <c:v>38656</c:v>
                </c:pt>
                <c:pt idx="198">
                  <c:v>38625</c:v>
                </c:pt>
                <c:pt idx="199">
                  <c:v>38595</c:v>
                </c:pt>
                <c:pt idx="200">
                  <c:v>38564</c:v>
                </c:pt>
                <c:pt idx="201">
                  <c:v>38533</c:v>
                </c:pt>
                <c:pt idx="202">
                  <c:v>38503</c:v>
                </c:pt>
                <c:pt idx="203">
                  <c:v>38472</c:v>
                </c:pt>
                <c:pt idx="204">
                  <c:v>38442</c:v>
                </c:pt>
                <c:pt idx="205">
                  <c:v>38411</c:v>
                </c:pt>
                <c:pt idx="206">
                  <c:v>38383</c:v>
                </c:pt>
                <c:pt idx="207">
                  <c:v>38352</c:v>
                </c:pt>
                <c:pt idx="208">
                  <c:v>38321</c:v>
                </c:pt>
                <c:pt idx="209">
                  <c:v>38291</c:v>
                </c:pt>
                <c:pt idx="210">
                  <c:v>38260</c:v>
                </c:pt>
                <c:pt idx="211">
                  <c:v>38230</c:v>
                </c:pt>
                <c:pt idx="212">
                  <c:v>38199</c:v>
                </c:pt>
                <c:pt idx="213">
                  <c:v>38168</c:v>
                </c:pt>
                <c:pt idx="214">
                  <c:v>38138</c:v>
                </c:pt>
                <c:pt idx="215">
                  <c:v>38107</c:v>
                </c:pt>
                <c:pt idx="216">
                  <c:v>38077</c:v>
                </c:pt>
                <c:pt idx="217">
                  <c:v>38046</c:v>
                </c:pt>
                <c:pt idx="218">
                  <c:v>38017</c:v>
                </c:pt>
                <c:pt idx="219">
                  <c:v>37986</c:v>
                </c:pt>
                <c:pt idx="220">
                  <c:v>37955</c:v>
                </c:pt>
                <c:pt idx="221">
                  <c:v>37925</c:v>
                </c:pt>
                <c:pt idx="222">
                  <c:v>37894</c:v>
                </c:pt>
                <c:pt idx="223">
                  <c:v>37864</c:v>
                </c:pt>
                <c:pt idx="224">
                  <c:v>37833</c:v>
                </c:pt>
                <c:pt idx="225">
                  <c:v>37802</c:v>
                </c:pt>
                <c:pt idx="226">
                  <c:v>37772</c:v>
                </c:pt>
                <c:pt idx="227">
                  <c:v>37741</c:v>
                </c:pt>
                <c:pt idx="228">
                  <c:v>37711</c:v>
                </c:pt>
                <c:pt idx="229">
                  <c:v>37680</c:v>
                </c:pt>
                <c:pt idx="230">
                  <c:v>37652</c:v>
                </c:pt>
              </c:numCache>
            </c:numRef>
          </c:cat>
          <c:val>
            <c:numRef>
              <c:f>导出数据!$C$3:$C$233</c:f>
              <c:numCache>
                <c:formatCode>General</c:formatCode>
                <c:ptCount val="231"/>
                <c:pt idx="0">
                  <c:v>8.6999999999999993</c:v>
                </c:pt>
                <c:pt idx="1">
                  <c:v>8.9</c:v>
                </c:pt>
                <c:pt idx="2">
                  <c:v>9.1</c:v>
                </c:pt>
                <c:pt idx="3">
                  <c:v>8.1</c:v>
                </c:pt>
                <c:pt idx="4">
                  <c:v>7.9</c:v>
                </c:pt>
                <c:pt idx="5">
                  <c:v>7.3</c:v>
                </c:pt>
                <c:pt idx="6">
                  <c:v>6.7</c:v>
                </c:pt>
                <c:pt idx="7">
                  <c:v>6.2</c:v>
                </c:pt>
                <c:pt idx="8">
                  <c:v>5.7</c:v>
                </c:pt>
                <c:pt idx="9">
                  <c:v>5.0999999999999996</c:v>
                </c:pt>
                <c:pt idx="10">
                  <c:v>4.4000000000000004</c:v>
                </c:pt>
                <c:pt idx="11">
                  <c:v>3.3</c:v>
                </c:pt>
                <c:pt idx="12">
                  <c:v>2.1</c:v>
                </c:pt>
                <c:pt idx="13">
                  <c:v>1</c:v>
                </c:pt>
                <c:pt idx="14">
                  <c:v>0.3</c:v>
                </c:pt>
                <c:pt idx="15">
                  <c:v>-1.8</c:v>
                </c:pt>
                <c:pt idx="16">
                  <c:v>-2</c:v>
                </c:pt>
                <c:pt idx="17">
                  <c:v>-2</c:v>
                </c:pt>
                <c:pt idx="18">
                  <c:v>-2</c:v>
                </c:pt>
                <c:pt idx="19">
                  <c:v>-2</c:v>
                </c:pt>
                <c:pt idx="20">
                  <c:v>-2</c:v>
                </c:pt>
                <c:pt idx="21">
                  <c:v>-1.9</c:v>
                </c:pt>
                <c:pt idx="22">
                  <c:v>-1.7</c:v>
                </c:pt>
                <c:pt idx="23">
                  <c:v>-1.2</c:v>
                </c:pt>
                <c:pt idx="24">
                  <c:v>-0.6</c:v>
                </c:pt>
                <c:pt idx="25">
                  <c:v>-0.2</c:v>
                </c:pt>
                <c:pt idx="26">
                  <c:v>0.1</c:v>
                </c:pt>
                <c:pt idx="27">
                  <c:v>-0.3</c:v>
                </c:pt>
                <c:pt idx="28">
                  <c:v>-0.3</c:v>
                </c:pt>
                <c:pt idx="29">
                  <c:v>-0.2</c:v>
                </c:pt>
                <c:pt idx="30">
                  <c:v>0</c:v>
                </c:pt>
                <c:pt idx="31">
                  <c:v>0.1</c:v>
                </c:pt>
                <c:pt idx="32">
                  <c:v>0.2</c:v>
                </c:pt>
                <c:pt idx="33">
                  <c:v>0.3</c:v>
                </c:pt>
                <c:pt idx="34">
                  <c:v>0.4</c:v>
                </c:pt>
                <c:pt idx="35">
                  <c:v>0.3</c:v>
                </c:pt>
                <c:pt idx="36">
                  <c:v>0.2</c:v>
                </c:pt>
                <c:pt idx="37">
                  <c:v>0.1</c:v>
                </c:pt>
                <c:pt idx="38">
                  <c:v>0.1</c:v>
                </c:pt>
                <c:pt idx="39">
                  <c:v>3.5</c:v>
                </c:pt>
                <c:pt idx="40">
                  <c:v>3.8</c:v>
                </c:pt>
                <c:pt idx="41">
                  <c:v>3.9</c:v>
                </c:pt>
                <c:pt idx="42">
                  <c:v>4</c:v>
                </c:pt>
                <c:pt idx="43">
                  <c:v>4</c:v>
                </c:pt>
                <c:pt idx="44">
                  <c:v>4</c:v>
                </c:pt>
                <c:pt idx="45">
                  <c:v>3.9</c:v>
                </c:pt>
                <c:pt idx="46">
                  <c:v>3.7</c:v>
                </c:pt>
                <c:pt idx="47">
                  <c:v>3.6</c:v>
                </c:pt>
                <c:pt idx="48">
                  <c:v>3.7</c:v>
                </c:pt>
                <c:pt idx="49">
                  <c:v>4</c:v>
                </c:pt>
                <c:pt idx="50">
                  <c:v>4.3</c:v>
                </c:pt>
                <c:pt idx="51">
                  <c:v>6.3</c:v>
                </c:pt>
                <c:pt idx="52">
                  <c:v>6.4</c:v>
                </c:pt>
                <c:pt idx="53">
                  <c:v>6.5</c:v>
                </c:pt>
                <c:pt idx="54">
                  <c:v>6.5</c:v>
                </c:pt>
                <c:pt idx="55">
                  <c:v>6.4</c:v>
                </c:pt>
                <c:pt idx="56">
                  <c:v>6.4</c:v>
                </c:pt>
                <c:pt idx="57">
                  <c:v>6.6</c:v>
                </c:pt>
                <c:pt idx="58">
                  <c:v>6.8</c:v>
                </c:pt>
                <c:pt idx="59">
                  <c:v>7.2</c:v>
                </c:pt>
                <c:pt idx="60">
                  <c:v>7.4</c:v>
                </c:pt>
                <c:pt idx="61">
                  <c:v>7.3</c:v>
                </c:pt>
                <c:pt idx="62">
                  <c:v>6.9</c:v>
                </c:pt>
                <c:pt idx="63">
                  <c:v>-1.4</c:v>
                </c:pt>
                <c:pt idx="64">
                  <c:v>-2</c:v>
                </c:pt>
                <c:pt idx="65">
                  <c:v>-2.5</c:v>
                </c:pt>
                <c:pt idx="66">
                  <c:v>-2.9</c:v>
                </c:pt>
                <c:pt idx="67">
                  <c:v>-3.2</c:v>
                </c:pt>
                <c:pt idx="68">
                  <c:v>-3.6</c:v>
                </c:pt>
                <c:pt idx="69">
                  <c:v>-3.9</c:v>
                </c:pt>
                <c:pt idx="70">
                  <c:v>-4.0999999999999996</c:v>
                </c:pt>
                <c:pt idx="71">
                  <c:v>-4.5</c:v>
                </c:pt>
                <c:pt idx="72">
                  <c:v>-4.8</c:v>
                </c:pt>
                <c:pt idx="73">
                  <c:v>-5.0999999999999996</c:v>
                </c:pt>
                <c:pt idx="74">
                  <c:v>-5.3</c:v>
                </c:pt>
                <c:pt idx="75">
                  <c:v>-5.2</c:v>
                </c:pt>
                <c:pt idx="76">
                  <c:v>-5.2</c:v>
                </c:pt>
                <c:pt idx="77">
                  <c:v>-5.0999999999999996</c:v>
                </c:pt>
                <c:pt idx="78">
                  <c:v>-5</c:v>
                </c:pt>
                <c:pt idx="79">
                  <c:v>-4.9000000000000004</c:v>
                </c:pt>
                <c:pt idx="80">
                  <c:v>-4.7</c:v>
                </c:pt>
                <c:pt idx="81">
                  <c:v>-4.5999999999999996</c:v>
                </c:pt>
                <c:pt idx="82">
                  <c:v>-4.5999999999999996</c:v>
                </c:pt>
                <c:pt idx="83">
                  <c:v>-4.5999999999999996</c:v>
                </c:pt>
                <c:pt idx="84">
                  <c:v>-4.5999999999999996</c:v>
                </c:pt>
                <c:pt idx="85">
                  <c:v>-4.5999999999999996</c:v>
                </c:pt>
                <c:pt idx="86">
                  <c:v>-4.3</c:v>
                </c:pt>
                <c:pt idx="87">
                  <c:v>-1.9</c:v>
                </c:pt>
                <c:pt idx="88">
                  <c:v>-1.8</c:v>
                </c:pt>
                <c:pt idx="89">
                  <c:v>-1.7</c:v>
                </c:pt>
                <c:pt idx="90">
                  <c:v>-1.6</c:v>
                </c:pt>
                <c:pt idx="91">
                  <c:v>-1.6</c:v>
                </c:pt>
                <c:pt idx="92">
                  <c:v>-1.6</c:v>
                </c:pt>
                <c:pt idx="93">
                  <c:v>-1.8</c:v>
                </c:pt>
                <c:pt idx="94">
                  <c:v>-1.9</c:v>
                </c:pt>
                <c:pt idx="95">
                  <c:v>-2</c:v>
                </c:pt>
                <c:pt idx="96">
                  <c:v>-2</c:v>
                </c:pt>
                <c:pt idx="97">
                  <c:v>-1.8</c:v>
                </c:pt>
                <c:pt idx="98">
                  <c:v>-1.6</c:v>
                </c:pt>
                <c:pt idx="99">
                  <c:v>-1.9</c:v>
                </c:pt>
                <c:pt idx="100">
                  <c:v>-2</c:v>
                </c:pt>
                <c:pt idx="101">
                  <c:v>-2</c:v>
                </c:pt>
                <c:pt idx="102">
                  <c:v>-2.1</c:v>
                </c:pt>
                <c:pt idx="103">
                  <c:v>-2.2000000000000002</c:v>
                </c:pt>
                <c:pt idx="104">
                  <c:v>-2.2000000000000002</c:v>
                </c:pt>
                <c:pt idx="105">
                  <c:v>-2.2000000000000002</c:v>
                </c:pt>
                <c:pt idx="106">
                  <c:v>-2.1</c:v>
                </c:pt>
                <c:pt idx="107">
                  <c:v>-2</c:v>
                </c:pt>
                <c:pt idx="108">
                  <c:v>-1.7</c:v>
                </c:pt>
                <c:pt idx="109">
                  <c:v>-1.6</c:v>
                </c:pt>
                <c:pt idx="110">
                  <c:v>-1.6</c:v>
                </c:pt>
                <c:pt idx="111">
                  <c:v>-1.7</c:v>
                </c:pt>
                <c:pt idx="112">
                  <c:v>-1.7</c:v>
                </c:pt>
                <c:pt idx="113">
                  <c:v>-1.6</c:v>
                </c:pt>
                <c:pt idx="114">
                  <c:v>-1.5</c:v>
                </c:pt>
                <c:pt idx="115">
                  <c:v>-1.3</c:v>
                </c:pt>
                <c:pt idx="116">
                  <c:v>-1</c:v>
                </c:pt>
                <c:pt idx="117">
                  <c:v>-0.6</c:v>
                </c:pt>
                <c:pt idx="118">
                  <c:v>-0.34</c:v>
                </c:pt>
                <c:pt idx="119">
                  <c:v>-7.0000000000000007E-2</c:v>
                </c:pt>
                <c:pt idx="120">
                  <c:v>0.15</c:v>
                </c:pt>
                <c:pt idx="121">
                  <c:v>0.38</c:v>
                </c:pt>
                <c:pt idx="122">
                  <c:v>0.73</c:v>
                </c:pt>
                <c:pt idx="123">
                  <c:v>6.03</c:v>
                </c:pt>
                <c:pt idx="124">
                  <c:v>6.44</c:v>
                </c:pt>
                <c:pt idx="125">
                  <c:v>6.82</c:v>
                </c:pt>
                <c:pt idx="126">
                  <c:v>7.02</c:v>
                </c:pt>
                <c:pt idx="127">
                  <c:v>7.09</c:v>
                </c:pt>
                <c:pt idx="128">
                  <c:v>7.06</c:v>
                </c:pt>
                <c:pt idx="129">
                  <c:v>6.98</c:v>
                </c:pt>
                <c:pt idx="130">
                  <c:v>6.96</c:v>
                </c:pt>
                <c:pt idx="131">
                  <c:v>7</c:v>
                </c:pt>
                <c:pt idx="132">
                  <c:v>7.06</c:v>
                </c:pt>
                <c:pt idx="133">
                  <c:v>6.94</c:v>
                </c:pt>
                <c:pt idx="134">
                  <c:v>6.6</c:v>
                </c:pt>
                <c:pt idx="135">
                  <c:v>5.54</c:v>
                </c:pt>
                <c:pt idx="136">
                  <c:v>5.51</c:v>
                </c:pt>
                <c:pt idx="137">
                  <c:v>5.45</c:v>
                </c:pt>
                <c:pt idx="138">
                  <c:v>5.5</c:v>
                </c:pt>
                <c:pt idx="139">
                  <c:v>5.64</c:v>
                </c:pt>
                <c:pt idx="140">
                  <c:v>5.83</c:v>
                </c:pt>
                <c:pt idx="141">
                  <c:v>6</c:v>
                </c:pt>
                <c:pt idx="142">
                  <c:v>5.9</c:v>
                </c:pt>
                <c:pt idx="143">
                  <c:v>5.61</c:v>
                </c:pt>
                <c:pt idx="144">
                  <c:v>5.21</c:v>
                </c:pt>
                <c:pt idx="145">
                  <c:v>4.9000000000000004</c:v>
                </c:pt>
                <c:pt idx="146">
                  <c:v>4.3</c:v>
                </c:pt>
                <c:pt idx="147">
                  <c:v>-5.4</c:v>
                </c:pt>
                <c:pt idx="148">
                  <c:v>-6</c:v>
                </c:pt>
                <c:pt idx="149">
                  <c:v>-6.4</c:v>
                </c:pt>
                <c:pt idx="150">
                  <c:v>-6.5</c:v>
                </c:pt>
                <c:pt idx="151">
                  <c:v>-6.4</c:v>
                </c:pt>
                <c:pt idx="152">
                  <c:v>-6.2</c:v>
                </c:pt>
                <c:pt idx="153">
                  <c:v>-5.9</c:v>
                </c:pt>
                <c:pt idx="154">
                  <c:v>-5.5</c:v>
                </c:pt>
                <c:pt idx="155">
                  <c:v>-5.0999999999999996</c:v>
                </c:pt>
                <c:pt idx="156">
                  <c:v>-4.5999999999999996</c:v>
                </c:pt>
                <c:pt idx="157">
                  <c:v>-3.9</c:v>
                </c:pt>
                <c:pt idx="158">
                  <c:v>-3.35</c:v>
                </c:pt>
                <c:pt idx="159">
                  <c:v>6.9</c:v>
                </c:pt>
                <c:pt idx="160">
                  <c:v>7.6</c:v>
                </c:pt>
                <c:pt idx="161">
                  <c:v>8.1999999999999993</c:v>
                </c:pt>
                <c:pt idx="162">
                  <c:v>8.3000000000000007</c:v>
                </c:pt>
                <c:pt idx="163">
                  <c:v>8.1999999999999993</c:v>
                </c:pt>
                <c:pt idx="164">
                  <c:v>8</c:v>
                </c:pt>
                <c:pt idx="165">
                  <c:v>7.6</c:v>
                </c:pt>
                <c:pt idx="166">
                  <c:v>7.4</c:v>
                </c:pt>
                <c:pt idx="167">
                  <c:v>7.2</c:v>
                </c:pt>
                <c:pt idx="168">
                  <c:v>6.9</c:v>
                </c:pt>
                <c:pt idx="169">
                  <c:v>6.4</c:v>
                </c:pt>
                <c:pt idx="170">
                  <c:v>6.1</c:v>
                </c:pt>
                <c:pt idx="171">
                  <c:v>3.1</c:v>
                </c:pt>
                <c:pt idx="172">
                  <c:v>2.9</c:v>
                </c:pt>
                <c:pt idx="173">
                  <c:v>2.8</c:v>
                </c:pt>
                <c:pt idx="174">
                  <c:v>2.7</c:v>
                </c:pt>
                <c:pt idx="175">
                  <c:v>2.7</c:v>
                </c:pt>
                <c:pt idx="176">
                  <c:v>2.7</c:v>
                </c:pt>
                <c:pt idx="177">
                  <c:v>2.8</c:v>
                </c:pt>
                <c:pt idx="178">
                  <c:v>2.8</c:v>
                </c:pt>
                <c:pt idx="179">
                  <c:v>2.9</c:v>
                </c:pt>
                <c:pt idx="180">
                  <c:v>2.9</c:v>
                </c:pt>
                <c:pt idx="181">
                  <c:v>3</c:v>
                </c:pt>
                <c:pt idx="182">
                  <c:v>3.3</c:v>
                </c:pt>
                <c:pt idx="183">
                  <c:v>3</c:v>
                </c:pt>
                <c:pt idx="184">
                  <c:v>3</c:v>
                </c:pt>
                <c:pt idx="185">
                  <c:v>3</c:v>
                </c:pt>
                <c:pt idx="186">
                  <c:v>3</c:v>
                </c:pt>
                <c:pt idx="187">
                  <c:v>2.9</c:v>
                </c:pt>
                <c:pt idx="188">
                  <c:v>2.9</c:v>
                </c:pt>
                <c:pt idx="189">
                  <c:v>2.7</c:v>
                </c:pt>
                <c:pt idx="190">
                  <c:v>2.6</c:v>
                </c:pt>
                <c:pt idx="191">
                  <c:v>2.6</c:v>
                </c:pt>
                <c:pt idx="192">
                  <c:v>2.9</c:v>
                </c:pt>
                <c:pt idx="193">
                  <c:v>3</c:v>
                </c:pt>
                <c:pt idx="194">
                  <c:v>3.05</c:v>
                </c:pt>
                <c:pt idx="195">
                  <c:v>4.9000000000000004</c:v>
                </c:pt>
                <c:pt idx="196">
                  <c:v>5.0999999999999996</c:v>
                </c:pt>
                <c:pt idx="197">
                  <c:v>5.3</c:v>
                </c:pt>
                <c:pt idx="198">
                  <c:v>5.4</c:v>
                </c:pt>
                <c:pt idx="199">
                  <c:v>5.5</c:v>
                </c:pt>
                <c:pt idx="200">
                  <c:v>5.6</c:v>
                </c:pt>
                <c:pt idx="201">
                  <c:v>5.6</c:v>
                </c:pt>
                <c:pt idx="202">
                  <c:v>5.7</c:v>
                </c:pt>
                <c:pt idx="203">
                  <c:v>5.7</c:v>
                </c:pt>
                <c:pt idx="204">
                  <c:v>5.6</c:v>
                </c:pt>
                <c:pt idx="205">
                  <c:v>5.6</c:v>
                </c:pt>
                <c:pt idx="206">
                  <c:v>5.8</c:v>
                </c:pt>
                <c:pt idx="207">
                  <c:v>6.1</c:v>
                </c:pt>
                <c:pt idx="208">
                  <c:v>6</c:v>
                </c:pt>
                <c:pt idx="209">
                  <c:v>5.8</c:v>
                </c:pt>
                <c:pt idx="210">
                  <c:v>5.5</c:v>
                </c:pt>
                <c:pt idx="211">
                  <c:v>5.2</c:v>
                </c:pt>
                <c:pt idx="212">
                  <c:v>4.9000000000000004</c:v>
                </c:pt>
                <c:pt idx="213">
                  <c:v>4.7</c:v>
                </c:pt>
                <c:pt idx="214">
                  <c:v>4.3</c:v>
                </c:pt>
                <c:pt idx="215">
                  <c:v>4</c:v>
                </c:pt>
                <c:pt idx="216">
                  <c:v>3.7</c:v>
                </c:pt>
                <c:pt idx="217">
                  <c:v>3.5</c:v>
                </c:pt>
                <c:pt idx="218">
                  <c:v>3.5</c:v>
                </c:pt>
                <c:pt idx="219">
                  <c:v>2.2999999999999998</c:v>
                </c:pt>
                <c:pt idx="220">
                  <c:v>2.2999999999999998</c:v>
                </c:pt>
                <c:pt idx="221">
                  <c:v>2.2999999999999998</c:v>
                </c:pt>
                <c:pt idx="222">
                  <c:v>2.4</c:v>
                </c:pt>
                <c:pt idx="223">
                  <c:v>2.6</c:v>
                </c:pt>
                <c:pt idx="224">
                  <c:v>2.8</c:v>
                </c:pt>
                <c:pt idx="225">
                  <c:v>3</c:v>
                </c:pt>
                <c:pt idx="226">
                  <c:v>3.3</c:v>
                </c:pt>
                <c:pt idx="227">
                  <c:v>3.6</c:v>
                </c:pt>
                <c:pt idx="228">
                  <c:v>3.6</c:v>
                </c:pt>
                <c:pt idx="229">
                  <c:v>3.2</c:v>
                </c:pt>
                <c:pt idx="230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2B-4306-9EAF-F24F2AF6D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2960576"/>
        <c:axId val="1132965984"/>
      </c:lineChart>
      <c:dateAx>
        <c:axId val="1132960576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2965984"/>
        <c:crosses val="autoZero"/>
        <c:auto val="1"/>
        <c:lblOffset val="100"/>
        <c:baseTimeUnit val="months"/>
      </c:dateAx>
      <c:valAx>
        <c:axId val="113296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296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导出数据!$D$2</c:f>
              <c:strCache>
                <c:ptCount val="1"/>
                <c:pt idx="0">
                  <c:v>PPI-PPIRM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导出数据!$A$3:$A$113</c:f>
              <c:numCache>
                <c:formatCode>yyyy\-m\-d</c:formatCode>
                <c:ptCount val="111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  <c:pt idx="51">
                  <c:v>43100</c:v>
                </c:pt>
                <c:pt idx="52">
                  <c:v>43069</c:v>
                </c:pt>
                <c:pt idx="53">
                  <c:v>43039</c:v>
                </c:pt>
                <c:pt idx="54">
                  <c:v>43008</c:v>
                </c:pt>
                <c:pt idx="55">
                  <c:v>42978</c:v>
                </c:pt>
                <c:pt idx="56">
                  <c:v>42947</c:v>
                </c:pt>
                <c:pt idx="57">
                  <c:v>42916</c:v>
                </c:pt>
                <c:pt idx="58">
                  <c:v>42886</c:v>
                </c:pt>
                <c:pt idx="59">
                  <c:v>42855</c:v>
                </c:pt>
                <c:pt idx="60">
                  <c:v>42825</c:v>
                </c:pt>
                <c:pt idx="61">
                  <c:v>42794</c:v>
                </c:pt>
                <c:pt idx="62">
                  <c:v>42766</c:v>
                </c:pt>
                <c:pt idx="63">
                  <c:v>42735</c:v>
                </c:pt>
                <c:pt idx="64">
                  <c:v>42704</c:v>
                </c:pt>
                <c:pt idx="65">
                  <c:v>42674</c:v>
                </c:pt>
                <c:pt idx="66">
                  <c:v>42643</c:v>
                </c:pt>
                <c:pt idx="67">
                  <c:v>42613</c:v>
                </c:pt>
                <c:pt idx="68">
                  <c:v>42582</c:v>
                </c:pt>
                <c:pt idx="69">
                  <c:v>42551</c:v>
                </c:pt>
                <c:pt idx="70">
                  <c:v>42521</c:v>
                </c:pt>
                <c:pt idx="71">
                  <c:v>42490</c:v>
                </c:pt>
                <c:pt idx="72">
                  <c:v>42460</c:v>
                </c:pt>
                <c:pt idx="73">
                  <c:v>42429</c:v>
                </c:pt>
                <c:pt idx="74">
                  <c:v>42400</c:v>
                </c:pt>
                <c:pt idx="75">
                  <c:v>42369</c:v>
                </c:pt>
                <c:pt idx="76">
                  <c:v>42338</c:v>
                </c:pt>
                <c:pt idx="77">
                  <c:v>42308</c:v>
                </c:pt>
                <c:pt idx="78">
                  <c:v>42277</c:v>
                </c:pt>
                <c:pt idx="79">
                  <c:v>42247</c:v>
                </c:pt>
                <c:pt idx="80">
                  <c:v>42216</c:v>
                </c:pt>
                <c:pt idx="81">
                  <c:v>42185</c:v>
                </c:pt>
                <c:pt idx="82">
                  <c:v>42155</c:v>
                </c:pt>
                <c:pt idx="83">
                  <c:v>42124</c:v>
                </c:pt>
                <c:pt idx="84">
                  <c:v>42094</c:v>
                </c:pt>
                <c:pt idx="85">
                  <c:v>42063</c:v>
                </c:pt>
                <c:pt idx="86">
                  <c:v>42035</c:v>
                </c:pt>
                <c:pt idx="87">
                  <c:v>42004</c:v>
                </c:pt>
                <c:pt idx="88">
                  <c:v>41973</c:v>
                </c:pt>
                <c:pt idx="89">
                  <c:v>41943</c:v>
                </c:pt>
                <c:pt idx="90">
                  <c:v>41912</c:v>
                </c:pt>
                <c:pt idx="91">
                  <c:v>41882</c:v>
                </c:pt>
                <c:pt idx="92">
                  <c:v>41851</c:v>
                </c:pt>
                <c:pt idx="93">
                  <c:v>41820</c:v>
                </c:pt>
                <c:pt idx="94">
                  <c:v>41790</c:v>
                </c:pt>
                <c:pt idx="95">
                  <c:v>41759</c:v>
                </c:pt>
                <c:pt idx="96">
                  <c:v>41729</c:v>
                </c:pt>
                <c:pt idx="97">
                  <c:v>41698</c:v>
                </c:pt>
                <c:pt idx="98">
                  <c:v>41670</c:v>
                </c:pt>
                <c:pt idx="99">
                  <c:v>41639</c:v>
                </c:pt>
                <c:pt idx="100">
                  <c:v>41608</c:v>
                </c:pt>
                <c:pt idx="101">
                  <c:v>41578</c:v>
                </c:pt>
                <c:pt idx="102">
                  <c:v>41547</c:v>
                </c:pt>
                <c:pt idx="103">
                  <c:v>41517</c:v>
                </c:pt>
                <c:pt idx="104">
                  <c:v>41486</c:v>
                </c:pt>
                <c:pt idx="105">
                  <c:v>41455</c:v>
                </c:pt>
                <c:pt idx="106">
                  <c:v>41425</c:v>
                </c:pt>
                <c:pt idx="107">
                  <c:v>41394</c:v>
                </c:pt>
                <c:pt idx="108">
                  <c:v>41364</c:v>
                </c:pt>
                <c:pt idx="109">
                  <c:v>41333</c:v>
                </c:pt>
                <c:pt idx="110">
                  <c:v>41305</c:v>
                </c:pt>
              </c:numCache>
            </c:numRef>
          </c:cat>
          <c:val>
            <c:numRef>
              <c:f>导出数据!$D$3:$D$113</c:f>
              <c:numCache>
                <c:formatCode>General</c:formatCode>
                <c:ptCount val="111"/>
                <c:pt idx="0">
                  <c:v>-2.6000000000000014</c:v>
                </c:pt>
                <c:pt idx="1">
                  <c:v>-2.6999999999999993</c:v>
                </c:pt>
                <c:pt idx="2">
                  <c:v>-3</c:v>
                </c:pt>
                <c:pt idx="3">
                  <c:v>-2.9000000000000004</c:v>
                </c:pt>
                <c:pt idx="4">
                  <c:v>-2.7999999999999989</c:v>
                </c:pt>
                <c:pt idx="5">
                  <c:v>-2.8</c:v>
                </c:pt>
                <c:pt idx="6">
                  <c:v>-2.6000000000000005</c:v>
                </c:pt>
                <c:pt idx="7">
                  <c:v>-2.3999999999999995</c:v>
                </c:pt>
                <c:pt idx="8">
                  <c:v>-2.2000000000000002</c:v>
                </c:pt>
                <c:pt idx="9">
                  <c:v>-2</c:v>
                </c:pt>
                <c:pt idx="10">
                  <c:v>-1.5</c:v>
                </c:pt>
                <c:pt idx="11">
                  <c:v>-1</c:v>
                </c:pt>
                <c:pt idx="12">
                  <c:v>-0.69999999999999973</c:v>
                </c:pt>
                <c:pt idx="13">
                  <c:v>-0.60000000000000009</c:v>
                </c:pt>
                <c:pt idx="14">
                  <c:v>-0.60000000000000009</c:v>
                </c:pt>
                <c:pt idx="15">
                  <c:v>0.49999999999999978</c:v>
                </c:pt>
                <c:pt idx="16">
                  <c:v>0.5</c:v>
                </c:pt>
                <c:pt idx="17">
                  <c:v>0.60000000000000009</c:v>
                </c:pt>
                <c:pt idx="18">
                  <c:v>0.60000000000000009</c:v>
                </c:pt>
                <c:pt idx="19">
                  <c:v>0.70000000000000018</c:v>
                </c:pt>
                <c:pt idx="20">
                  <c:v>0.70000000000000018</c:v>
                </c:pt>
                <c:pt idx="21">
                  <c:v>0.70000000000000018</c:v>
                </c:pt>
                <c:pt idx="22">
                  <c:v>0.50000000000000022</c:v>
                </c:pt>
                <c:pt idx="23">
                  <c:v>0.30000000000000004</c:v>
                </c:pt>
                <c:pt idx="24">
                  <c:v>0.20000000000000007</c:v>
                </c:pt>
                <c:pt idx="25">
                  <c:v>0.2</c:v>
                </c:pt>
                <c:pt idx="26">
                  <c:v>0.4</c:v>
                </c:pt>
                <c:pt idx="27">
                  <c:v>0.39999999999999997</c:v>
                </c:pt>
                <c:pt idx="28">
                  <c:v>0.39999999999999997</c:v>
                </c:pt>
                <c:pt idx="29">
                  <c:v>0.3</c:v>
                </c:pt>
                <c:pt idx="30">
                  <c:v>0.3</c:v>
                </c:pt>
                <c:pt idx="31">
                  <c:v>0.30000000000000004</c:v>
                </c:pt>
                <c:pt idx="32">
                  <c:v>0.2</c:v>
                </c:pt>
                <c:pt idx="33">
                  <c:v>0.19999999999999998</c:v>
                </c:pt>
                <c:pt idx="34">
                  <c:v>0.2</c:v>
                </c:pt>
                <c:pt idx="35">
                  <c:v>9.9999999999999978E-2</c:v>
                </c:pt>
                <c:pt idx="36">
                  <c:v>0.1</c:v>
                </c:pt>
                <c:pt idx="37">
                  <c:v>0</c:v>
                </c:pt>
                <c:pt idx="38">
                  <c:v>-0.1</c:v>
                </c:pt>
                <c:pt idx="39">
                  <c:v>-0.59999999999999964</c:v>
                </c:pt>
                <c:pt idx="40">
                  <c:v>-0.60000000000000053</c:v>
                </c:pt>
                <c:pt idx="41">
                  <c:v>-0.60000000000000009</c:v>
                </c:pt>
                <c:pt idx="42">
                  <c:v>-0.5</c:v>
                </c:pt>
                <c:pt idx="43">
                  <c:v>-0.5</c:v>
                </c:pt>
                <c:pt idx="44">
                  <c:v>-0.5</c:v>
                </c:pt>
                <c:pt idx="45">
                  <c:v>-0.50000000000000044</c:v>
                </c:pt>
                <c:pt idx="46">
                  <c:v>-0.5</c:v>
                </c:pt>
                <c:pt idx="47">
                  <c:v>-0.60000000000000009</c:v>
                </c:pt>
                <c:pt idx="48">
                  <c:v>-0.70000000000000018</c:v>
                </c:pt>
                <c:pt idx="49">
                  <c:v>-0.79999999999999982</c:v>
                </c:pt>
                <c:pt idx="50">
                  <c:v>-0.90000000000000036</c:v>
                </c:pt>
                <c:pt idx="51">
                  <c:v>-1.7999999999999998</c:v>
                </c:pt>
                <c:pt idx="52">
                  <c:v>-1.9000000000000004</c:v>
                </c:pt>
                <c:pt idx="53">
                  <c:v>-1.9000000000000004</c:v>
                </c:pt>
                <c:pt idx="54">
                  <c:v>-1.9000000000000004</c:v>
                </c:pt>
                <c:pt idx="55">
                  <c:v>-2</c:v>
                </c:pt>
                <c:pt idx="56">
                  <c:v>-2.0999999999999996</c:v>
                </c:pt>
                <c:pt idx="57">
                  <c:v>-2.0999999999999996</c:v>
                </c:pt>
                <c:pt idx="58">
                  <c:v>-2.2000000000000002</c:v>
                </c:pt>
                <c:pt idx="59">
                  <c:v>-2.1000000000000005</c:v>
                </c:pt>
                <c:pt idx="60">
                  <c:v>-2</c:v>
                </c:pt>
                <c:pt idx="61">
                  <c:v>-1.7999999999999998</c:v>
                </c:pt>
                <c:pt idx="62">
                  <c:v>-1.5</c:v>
                </c:pt>
                <c:pt idx="63">
                  <c:v>0.60000000000000009</c:v>
                </c:pt>
                <c:pt idx="64">
                  <c:v>0.70000000000000018</c:v>
                </c:pt>
                <c:pt idx="65">
                  <c:v>0.79999999999999982</c:v>
                </c:pt>
                <c:pt idx="66">
                  <c:v>0.89999999999999991</c:v>
                </c:pt>
                <c:pt idx="67">
                  <c:v>0.89999999999999947</c:v>
                </c:pt>
                <c:pt idx="68">
                  <c:v>0.89999999999999991</c:v>
                </c:pt>
                <c:pt idx="69">
                  <c:v>0.89999999999999991</c:v>
                </c:pt>
                <c:pt idx="70">
                  <c:v>1</c:v>
                </c:pt>
                <c:pt idx="71">
                  <c:v>0.90000000000000036</c:v>
                </c:pt>
                <c:pt idx="72">
                  <c:v>1</c:v>
                </c:pt>
                <c:pt idx="73">
                  <c:v>0.90000000000000036</c:v>
                </c:pt>
                <c:pt idx="74">
                  <c:v>1</c:v>
                </c:pt>
                <c:pt idx="75">
                  <c:v>0.89999999999999947</c:v>
                </c:pt>
                <c:pt idx="76">
                  <c:v>0.79999999999999982</c:v>
                </c:pt>
                <c:pt idx="77">
                  <c:v>0.90000000000000036</c:v>
                </c:pt>
                <c:pt idx="78">
                  <c:v>0.90000000000000036</c:v>
                </c:pt>
                <c:pt idx="79">
                  <c:v>0.79999999999999982</c:v>
                </c:pt>
                <c:pt idx="80">
                  <c:v>0.89999999999999947</c:v>
                </c:pt>
                <c:pt idx="81">
                  <c:v>0.90000000000000036</c:v>
                </c:pt>
                <c:pt idx="82">
                  <c:v>0.90000000000000036</c:v>
                </c:pt>
                <c:pt idx="83">
                  <c:v>1</c:v>
                </c:pt>
                <c:pt idx="84">
                  <c:v>1</c:v>
                </c:pt>
                <c:pt idx="85">
                  <c:v>0.90000000000000036</c:v>
                </c:pt>
                <c:pt idx="86">
                  <c:v>0.90000000000000036</c:v>
                </c:pt>
                <c:pt idx="87">
                  <c:v>0.30000000000000027</c:v>
                </c:pt>
                <c:pt idx="88">
                  <c:v>0.19999999999999996</c:v>
                </c:pt>
                <c:pt idx="89">
                  <c:v>0.19999999999999996</c:v>
                </c:pt>
                <c:pt idx="90">
                  <c:v>0.19999999999999996</c:v>
                </c:pt>
                <c:pt idx="91">
                  <c:v>0.19999999999999996</c:v>
                </c:pt>
                <c:pt idx="92">
                  <c:v>0.29999999999999982</c:v>
                </c:pt>
                <c:pt idx="93">
                  <c:v>0.19999999999999996</c:v>
                </c:pt>
                <c:pt idx="94">
                  <c:v>0.20000000000000018</c:v>
                </c:pt>
                <c:pt idx="95">
                  <c:v>0.20000000000000018</c:v>
                </c:pt>
                <c:pt idx="96">
                  <c:v>0.10000000000000009</c:v>
                </c:pt>
                <c:pt idx="97">
                  <c:v>9.9999999999999867E-2</c:v>
                </c:pt>
                <c:pt idx="98">
                  <c:v>9.9999999999999867E-2</c:v>
                </c:pt>
                <c:pt idx="99">
                  <c:v>0.10000000000000009</c:v>
                </c:pt>
                <c:pt idx="100">
                  <c:v>0.10000000000000009</c:v>
                </c:pt>
                <c:pt idx="101">
                  <c:v>0.10000000000000009</c:v>
                </c:pt>
                <c:pt idx="102">
                  <c:v>0.10000000000000009</c:v>
                </c:pt>
                <c:pt idx="103">
                  <c:v>9.9999999999999645E-2</c:v>
                </c:pt>
                <c:pt idx="104">
                  <c:v>9.9999999999999645E-2</c:v>
                </c:pt>
                <c:pt idx="105">
                  <c:v>0.19999999999999973</c:v>
                </c:pt>
                <c:pt idx="106">
                  <c:v>0.19999999999999973</c:v>
                </c:pt>
                <c:pt idx="107">
                  <c:v>0.10000000000000009</c:v>
                </c:pt>
                <c:pt idx="108">
                  <c:v>0.19999999999999996</c:v>
                </c:pt>
                <c:pt idx="109">
                  <c:v>0.29999999999999982</c:v>
                </c:pt>
                <c:pt idx="110">
                  <c:v>0.29999999999999982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0A-4B9F-84E4-8A0A6FD0A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7108608"/>
        <c:axId val="1127106944"/>
      </c:barChar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PPI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导出数据!$A$3:$A$113</c:f>
              <c:numCache>
                <c:formatCode>yyyy\-m\-d</c:formatCode>
                <c:ptCount val="111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  <c:pt idx="51">
                  <c:v>43100</c:v>
                </c:pt>
                <c:pt idx="52">
                  <c:v>43069</c:v>
                </c:pt>
                <c:pt idx="53">
                  <c:v>43039</c:v>
                </c:pt>
                <c:pt idx="54">
                  <c:v>43008</c:v>
                </c:pt>
                <c:pt idx="55">
                  <c:v>42978</c:v>
                </c:pt>
                <c:pt idx="56">
                  <c:v>42947</c:v>
                </c:pt>
                <c:pt idx="57">
                  <c:v>42916</c:v>
                </c:pt>
                <c:pt idx="58">
                  <c:v>42886</c:v>
                </c:pt>
                <c:pt idx="59">
                  <c:v>42855</c:v>
                </c:pt>
                <c:pt idx="60">
                  <c:v>42825</c:v>
                </c:pt>
                <c:pt idx="61">
                  <c:v>42794</c:v>
                </c:pt>
                <c:pt idx="62">
                  <c:v>42766</c:v>
                </c:pt>
                <c:pt idx="63">
                  <c:v>42735</c:v>
                </c:pt>
                <c:pt idx="64">
                  <c:v>42704</c:v>
                </c:pt>
                <c:pt idx="65">
                  <c:v>42674</c:v>
                </c:pt>
                <c:pt idx="66">
                  <c:v>42643</c:v>
                </c:pt>
                <c:pt idx="67">
                  <c:v>42613</c:v>
                </c:pt>
                <c:pt idx="68">
                  <c:v>42582</c:v>
                </c:pt>
                <c:pt idx="69">
                  <c:v>42551</c:v>
                </c:pt>
                <c:pt idx="70">
                  <c:v>42521</c:v>
                </c:pt>
                <c:pt idx="71">
                  <c:v>42490</c:v>
                </c:pt>
                <c:pt idx="72">
                  <c:v>42460</c:v>
                </c:pt>
                <c:pt idx="73">
                  <c:v>42429</c:v>
                </c:pt>
                <c:pt idx="74">
                  <c:v>42400</c:v>
                </c:pt>
                <c:pt idx="75">
                  <c:v>42369</c:v>
                </c:pt>
                <c:pt idx="76">
                  <c:v>42338</c:v>
                </c:pt>
                <c:pt idx="77">
                  <c:v>42308</c:v>
                </c:pt>
                <c:pt idx="78">
                  <c:v>42277</c:v>
                </c:pt>
                <c:pt idx="79">
                  <c:v>42247</c:v>
                </c:pt>
                <c:pt idx="80">
                  <c:v>42216</c:v>
                </c:pt>
                <c:pt idx="81">
                  <c:v>42185</c:v>
                </c:pt>
                <c:pt idx="82">
                  <c:v>42155</c:v>
                </c:pt>
                <c:pt idx="83">
                  <c:v>42124</c:v>
                </c:pt>
                <c:pt idx="84">
                  <c:v>42094</c:v>
                </c:pt>
                <c:pt idx="85">
                  <c:v>42063</c:v>
                </c:pt>
                <c:pt idx="86">
                  <c:v>42035</c:v>
                </c:pt>
                <c:pt idx="87">
                  <c:v>42004</c:v>
                </c:pt>
                <c:pt idx="88">
                  <c:v>41973</c:v>
                </c:pt>
                <c:pt idx="89">
                  <c:v>41943</c:v>
                </c:pt>
                <c:pt idx="90">
                  <c:v>41912</c:v>
                </c:pt>
                <c:pt idx="91">
                  <c:v>41882</c:v>
                </c:pt>
                <c:pt idx="92">
                  <c:v>41851</c:v>
                </c:pt>
                <c:pt idx="93">
                  <c:v>41820</c:v>
                </c:pt>
                <c:pt idx="94">
                  <c:v>41790</c:v>
                </c:pt>
                <c:pt idx="95">
                  <c:v>41759</c:v>
                </c:pt>
                <c:pt idx="96">
                  <c:v>41729</c:v>
                </c:pt>
                <c:pt idx="97">
                  <c:v>41698</c:v>
                </c:pt>
                <c:pt idx="98">
                  <c:v>41670</c:v>
                </c:pt>
                <c:pt idx="99">
                  <c:v>41639</c:v>
                </c:pt>
                <c:pt idx="100">
                  <c:v>41608</c:v>
                </c:pt>
                <c:pt idx="101">
                  <c:v>41578</c:v>
                </c:pt>
                <c:pt idx="102">
                  <c:v>41547</c:v>
                </c:pt>
                <c:pt idx="103">
                  <c:v>41517</c:v>
                </c:pt>
                <c:pt idx="104">
                  <c:v>41486</c:v>
                </c:pt>
                <c:pt idx="105">
                  <c:v>41455</c:v>
                </c:pt>
                <c:pt idx="106">
                  <c:v>41425</c:v>
                </c:pt>
                <c:pt idx="107">
                  <c:v>41394</c:v>
                </c:pt>
                <c:pt idx="108">
                  <c:v>41364</c:v>
                </c:pt>
                <c:pt idx="109">
                  <c:v>41333</c:v>
                </c:pt>
                <c:pt idx="110">
                  <c:v>41305</c:v>
                </c:pt>
              </c:numCache>
            </c:numRef>
          </c:cat>
          <c:val>
            <c:numRef>
              <c:f>导出数据!$B$3:$B$113</c:f>
              <c:numCache>
                <c:formatCode>General</c:formatCode>
                <c:ptCount val="111"/>
                <c:pt idx="0">
                  <c:v>8.6999999999999993</c:v>
                </c:pt>
                <c:pt idx="1">
                  <c:v>8.9</c:v>
                </c:pt>
                <c:pt idx="2">
                  <c:v>9.1</c:v>
                </c:pt>
                <c:pt idx="3">
                  <c:v>8.1</c:v>
                </c:pt>
                <c:pt idx="4">
                  <c:v>7.9</c:v>
                </c:pt>
                <c:pt idx="5">
                  <c:v>7.3</c:v>
                </c:pt>
                <c:pt idx="6">
                  <c:v>6.7</c:v>
                </c:pt>
                <c:pt idx="7">
                  <c:v>6.2</c:v>
                </c:pt>
                <c:pt idx="8">
                  <c:v>5.7</c:v>
                </c:pt>
                <c:pt idx="9">
                  <c:v>5.0999999999999996</c:v>
                </c:pt>
                <c:pt idx="10">
                  <c:v>4.4000000000000004</c:v>
                </c:pt>
                <c:pt idx="11">
                  <c:v>3.3</c:v>
                </c:pt>
                <c:pt idx="12">
                  <c:v>2.1</c:v>
                </c:pt>
                <c:pt idx="13">
                  <c:v>1</c:v>
                </c:pt>
                <c:pt idx="14">
                  <c:v>0.3</c:v>
                </c:pt>
                <c:pt idx="15">
                  <c:v>-1.8</c:v>
                </c:pt>
                <c:pt idx="16">
                  <c:v>-2</c:v>
                </c:pt>
                <c:pt idx="17">
                  <c:v>-2</c:v>
                </c:pt>
                <c:pt idx="18">
                  <c:v>-2</c:v>
                </c:pt>
                <c:pt idx="19">
                  <c:v>-2</c:v>
                </c:pt>
                <c:pt idx="20">
                  <c:v>-2</c:v>
                </c:pt>
                <c:pt idx="21">
                  <c:v>-1.9</c:v>
                </c:pt>
                <c:pt idx="22">
                  <c:v>-1.7</c:v>
                </c:pt>
                <c:pt idx="23">
                  <c:v>-1.2</c:v>
                </c:pt>
                <c:pt idx="24">
                  <c:v>-0.6</c:v>
                </c:pt>
                <c:pt idx="25">
                  <c:v>-0.2</c:v>
                </c:pt>
                <c:pt idx="26">
                  <c:v>0.1</c:v>
                </c:pt>
                <c:pt idx="27">
                  <c:v>-0.3</c:v>
                </c:pt>
                <c:pt idx="28">
                  <c:v>-0.3</c:v>
                </c:pt>
                <c:pt idx="29">
                  <c:v>-0.2</c:v>
                </c:pt>
                <c:pt idx="30">
                  <c:v>0</c:v>
                </c:pt>
                <c:pt idx="31">
                  <c:v>0.1</c:v>
                </c:pt>
                <c:pt idx="32">
                  <c:v>0.2</c:v>
                </c:pt>
                <c:pt idx="33">
                  <c:v>0.3</c:v>
                </c:pt>
                <c:pt idx="34">
                  <c:v>0.4</c:v>
                </c:pt>
                <c:pt idx="35">
                  <c:v>0.3</c:v>
                </c:pt>
                <c:pt idx="36">
                  <c:v>0.2</c:v>
                </c:pt>
                <c:pt idx="37">
                  <c:v>0.1</c:v>
                </c:pt>
                <c:pt idx="38">
                  <c:v>0.1</c:v>
                </c:pt>
                <c:pt idx="39">
                  <c:v>3.5</c:v>
                </c:pt>
                <c:pt idx="40">
                  <c:v>3.8</c:v>
                </c:pt>
                <c:pt idx="41">
                  <c:v>3.9</c:v>
                </c:pt>
                <c:pt idx="42">
                  <c:v>4</c:v>
                </c:pt>
                <c:pt idx="43">
                  <c:v>4</c:v>
                </c:pt>
                <c:pt idx="44">
                  <c:v>4</c:v>
                </c:pt>
                <c:pt idx="45">
                  <c:v>3.9</c:v>
                </c:pt>
                <c:pt idx="46">
                  <c:v>3.7</c:v>
                </c:pt>
                <c:pt idx="47">
                  <c:v>3.6</c:v>
                </c:pt>
                <c:pt idx="48">
                  <c:v>3.7</c:v>
                </c:pt>
                <c:pt idx="49">
                  <c:v>4</c:v>
                </c:pt>
                <c:pt idx="50">
                  <c:v>4.3</c:v>
                </c:pt>
                <c:pt idx="51">
                  <c:v>6.3</c:v>
                </c:pt>
                <c:pt idx="52">
                  <c:v>6.4</c:v>
                </c:pt>
                <c:pt idx="53">
                  <c:v>6.5</c:v>
                </c:pt>
                <c:pt idx="54">
                  <c:v>6.5</c:v>
                </c:pt>
                <c:pt idx="55">
                  <c:v>6.4</c:v>
                </c:pt>
                <c:pt idx="56">
                  <c:v>6.4</c:v>
                </c:pt>
                <c:pt idx="57">
                  <c:v>6.6</c:v>
                </c:pt>
                <c:pt idx="58">
                  <c:v>6.8</c:v>
                </c:pt>
                <c:pt idx="59">
                  <c:v>7.2</c:v>
                </c:pt>
                <c:pt idx="60">
                  <c:v>7.4</c:v>
                </c:pt>
                <c:pt idx="61">
                  <c:v>7.3</c:v>
                </c:pt>
                <c:pt idx="62">
                  <c:v>6.9</c:v>
                </c:pt>
                <c:pt idx="63">
                  <c:v>-1.4</c:v>
                </c:pt>
                <c:pt idx="64">
                  <c:v>-2</c:v>
                </c:pt>
                <c:pt idx="65">
                  <c:v>-2.5</c:v>
                </c:pt>
                <c:pt idx="66">
                  <c:v>-2.9</c:v>
                </c:pt>
                <c:pt idx="67">
                  <c:v>-3.2</c:v>
                </c:pt>
                <c:pt idx="68">
                  <c:v>-3.6</c:v>
                </c:pt>
                <c:pt idx="69">
                  <c:v>-3.9</c:v>
                </c:pt>
                <c:pt idx="70">
                  <c:v>-4.0999999999999996</c:v>
                </c:pt>
                <c:pt idx="71">
                  <c:v>-4.5</c:v>
                </c:pt>
                <c:pt idx="72">
                  <c:v>-4.8</c:v>
                </c:pt>
                <c:pt idx="73">
                  <c:v>-5.0999999999999996</c:v>
                </c:pt>
                <c:pt idx="74">
                  <c:v>-5.3</c:v>
                </c:pt>
                <c:pt idx="75">
                  <c:v>-5.2</c:v>
                </c:pt>
                <c:pt idx="76">
                  <c:v>-5.2</c:v>
                </c:pt>
                <c:pt idx="77">
                  <c:v>-5.0999999999999996</c:v>
                </c:pt>
                <c:pt idx="78">
                  <c:v>-5</c:v>
                </c:pt>
                <c:pt idx="79">
                  <c:v>-4.9000000000000004</c:v>
                </c:pt>
                <c:pt idx="80">
                  <c:v>-4.7</c:v>
                </c:pt>
                <c:pt idx="81">
                  <c:v>-4.5999999999999996</c:v>
                </c:pt>
                <c:pt idx="82">
                  <c:v>-4.5999999999999996</c:v>
                </c:pt>
                <c:pt idx="83">
                  <c:v>-4.5999999999999996</c:v>
                </c:pt>
                <c:pt idx="84">
                  <c:v>-4.5999999999999996</c:v>
                </c:pt>
                <c:pt idx="85">
                  <c:v>-4.5999999999999996</c:v>
                </c:pt>
                <c:pt idx="86">
                  <c:v>-4.3</c:v>
                </c:pt>
                <c:pt idx="87">
                  <c:v>-1.9</c:v>
                </c:pt>
                <c:pt idx="88">
                  <c:v>-1.8</c:v>
                </c:pt>
                <c:pt idx="89">
                  <c:v>-1.7</c:v>
                </c:pt>
                <c:pt idx="90">
                  <c:v>-1.6</c:v>
                </c:pt>
                <c:pt idx="91">
                  <c:v>-1.6</c:v>
                </c:pt>
                <c:pt idx="92">
                  <c:v>-1.6</c:v>
                </c:pt>
                <c:pt idx="93">
                  <c:v>-1.8</c:v>
                </c:pt>
                <c:pt idx="94">
                  <c:v>-1.9</c:v>
                </c:pt>
                <c:pt idx="95">
                  <c:v>-2</c:v>
                </c:pt>
                <c:pt idx="96">
                  <c:v>-2</c:v>
                </c:pt>
                <c:pt idx="97">
                  <c:v>-1.8</c:v>
                </c:pt>
                <c:pt idx="98">
                  <c:v>-1.6</c:v>
                </c:pt>
                <c:pt idx="99">
                  <c:v>-1.9</c:v>
                </c:pt>
                <c:pt idx="100">
                  <c:v>-2</c:v>
                </c:pt>
                <c:pt idx="101">
                  <c:v>-2</c:v>
                </c:pt>
                <c:pt idx="102">
                  <c:v>-2.1</c:v>
                </c:pt>
                <c:pt idx="103">
                  <c:v>-2.2000000000000002</c:v>
                </c:pt>
                <c:pt idx="104">
                  <c:v>-2.2000000000000002</c:v>
                </c:pt>
                <c:pt idx="105">
                  <c:v>-2.2000000000000002</c:v>
                </c:pt>
                <c:pt idx="106">
                  <c:v>-2.1</c:v>
                </c:pt>
                <c:pt idx="107">
                  <c:v>-2</c:v>
                </c:pt>
                <c:pt idx="108">
                  <c:v>-1.7</c:v>
                </c:pt>
                <c:pt idx="109">
                  <c:v>-1.6</c:v>
                </c:pt>
                <c:pt idx="110">
                  <c:v>-1.6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0A-4B9F-84E4-8A0A6FD0A3E1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PPIRM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导出数据!$A$3:$A$113</c:f>
              <c:numCache>
                <c:formatCode>yyyy\-m\-d</c:formatCode>
                <c:ptCount val="111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  <c:pt idx="51">
                  <c:v>43100</c:v>
                </c:pt>
                <c:pt idx="52">
                  <c:v>43069</c:v>
                </c:pt>
                <c:pt idx="53">
                  <c:v>43039</c:v>
                </c:pt>
                <c:pt idx="54">
                  <c:v>43008</c:v>
                </c:pt>
                <c:pt idx="55">
                  <c:v>42978</c:v>
                </c:pt>
                <c:pt idx="56">
                  <c:v>42947</c:v>
                </c:pt>
                <c:pt idx="57">
                  <c:v>42916</c:v>
                </c:pt>
                <c:pt idx="58">
                  <c:v>42886</c:v>
                </c:pt>
                <c:pt idx="59">
                  <c:v>42855</c:v>
                </c:pt>
                <c:pt idx="60">
                  <c:v>42825</c:v>
                </c:pt>
                <c:pt idx="61">
                  <c:v>42794</c:v>
                </c:pt>
                <c:pt idx="62">
                  <c:v>42766</c:v>
                </c:pt>
                <c:pt idx="63">
                  <c:v>42735</c:v>
                </c:pt>
                <c:pt idx="64">
                  <c:v>42704</c:v>
                </c:pt>
                <c:pt idx="65">
                  <c:v>42674</c:v>
                </c:pt>
                <c:pt idx="66">
                  <c:v>42643</c:v>
                </c:pt>
                <c:pt idx="67">
                  <c:v>42613</c:v>
                </c:pt>
                <c:pt idx="68">
                  <c:v>42582</c:v>
                </c:pt>
                <c:pt idx="69">
                  <c:v>42551</c:v>
                </c:pt>
                <c:pt idx="70">
                  <c:v>42521</c:v>
                </c:pt>
                <c:pt idx="71">
                  <c:v>42490</c:v>
                </c:pt>
                <c:pt idx="72">
                  <c:v>42460</c:v>
                </c:pt>
                <c:pt idx="73">
                  <c:v>42429</c:v>
                </c:pt>
                <c:pt idx="74">
                  <c:v>42400</c:v>
                </c:pt>
                <c:pt idx="75">
                  <c:v>42369</c:v>
                </c:pt>
                <c:pt idx="76">
                  <c:v>42338</c:v>
                </c:pt>
                <c:pt idx="77">
                  <c:v>42308</c:v>
                </c:pt>
                <c:pt idx="78">
                  <c:v>42277</c:v>
                </c:pt>
                <c:pt idx="79">
                  <c:v>42247</c:v>
                </c:pt>
                <c:pt idx="80">
                  <c:v>42216</c:v>
                </c:pt>
                <c:pt idx="81">
                  <c:v>42185</c:v>
                </c:pt>
                <c:pt idx="82">
                  <c:v>42155</c:v>
                </c:pt>
                <c:pt idx="83">
                  <c:v>42124</c:v>
                </c:pt>
                <c:pt idx="84">
                  <c:v>42094</c:v>
                </c:pt>
                <c:pt idx="85">
                  <c:v>42063</c:v>
                </c:pt>
                <c:pt idx="86">
                  <c:v>42035</c:v>
                </c:pt>
                <c:pt idx="87">
                  <c:v>42004</c:v>
                </c:pt>
                <c:pt idx="88">
                  <c:v>41973</c:v>
                </c:pt>
                <c:pt idx="89">
                  <c:v>41943</c:v>
                </c:pt>
                <c:pt idx="90">
                  <c:v>41912</c:v>
                </c:pt>
                <c:pt idx="91">
                  <c:v>41882</c:v>
                </c:pt>
                <c:pt idx="92">
                  <c:v>41851</c:v>
                </c:pt>
                <c:pt idx="93">
                  <c:v>41820</c:v>
                </c:pt>
                <c:pt idx="94">
                  <c:v>41790</c:v>
                </c:pt>
                <c:pt idx="95">
                  <c:v>41759</c:v>
                </c:pt>
                <c:pt idx="96">
                  <c:v>41729</c:v>
                </c:pt>
                <c:pt idx="97">
                  <c:v>41698</c:v>
                </c:pt>
                <c:pt idx="98">
                  <c:v>41670</c:v>
                </c:pt>
                <c:pt idx="99">
                  <c:v>41639</c:v>
                </c:pt>
                <c:pt idx="100">
                  <c:v>41608</c:v>
                </c:pt>
                <c:pt idx="101">
                  <c:v>41578</c:v>
                </c:pt>
                <c:pt idx="102">
                  <c:v>41547</c:v>
                </c:pt>
                <c:pt idx="103">
                  <c:v>41517</c:v>
                </c:pt>
                <c:pt idx="104">
                  <c:v>41486</c:v>
                </c:pt>
                <c:pt idx="105">
                  <c:v>41455</c:v>
                </c:pt>
                <c:pt idx="106">
                  <c:v>41425</c:v>
                </c:pt>
                <c:pt idx="107">
                  <c:v>41394</c:v>
                </c:pt>
                <c:pt idx="108">
                  <c:v>41364</c:v>
                </c:pt>
                <c:pt idx="109">
                  <c:v>41333</c:v>
                </c:pt>
                <c:pt idx="110">
                  <c:v>41305</c:v>
                </c:pt>
              </c:numCache>
            </c:numRef>
          </c:cat>
          <c:val>
            <c:numRef>
              <c:f>导出数据!$C$3:$C$113</c:f>
              <c:numCache>
                <c:formatCode>General</c:formatCode>
                <c:ptCount val="111"/>
                <c:pt idx="0">
                  <c:v>11.3</c:v>
                </c:pt>
                <c:pt idx="1">
                  <c:v>11.6</c:v>
                </c:pt>
                <c:pt idx="2">
                  <c:v>12.1</c:v>
                </c:pt>
                <c:pt idx="3">
                  <c:v>11</c:v>
                </c:pt>
                <c:pt idx="4">
                  <c:v>10.7</c:v>
                </c:pt>
                <c:pt idx="5">
                  <c:v>10.1</c:v>
                </c:pt>
                <c:pt idx="6">
                  <c:v>9.3000000000000007</c:v>
                </c:pt>
                <c:pt idx="7">
                  <c:v>8.6</c:v>
                </c:pt>
                <c:pt idx="8">
                  <c:v>7.9</c:v>
                </c:pt>
                <c:pt idx="9">
                  <c:v>7.1</c:v>
                </c:pt>
                <c:pt idx="10">
                  <c:v>5.9</c:v>
                </c:pt>
                <c:pt idx="11">
                  <c:v>4.3</c:v>
                </c:pt>
                <c:pt idx="12">
                  <c:v>2.8</c:v>
                </c:pt>
                <c:pt idx="13">
                  <c:v>1.6</c:v>
                </c:pt>
                <c:pt idx="14">
                  <c:v>0.9</c:v>
                </c:pt>
                <c:pt idx="15">
                  <c:v>-2.2999999999999998</c:v>
                </c:pt>
                <c:pt idx="16">
                  <c:v>-2.5</c:v>
                </c:pt>
                <c:pt idx="17">
                  <c:v>-2.6</c:v>
                </c:pt>
                <c:pt idx="18">
                  <c:v>-2.6</c:v>
                </c:pt>
                <c:pt idx="19">
                  <c:v>-2.7</c:v>
                </c:pt>
                <c:pt idx="20">
                  <c:v>-2.7</c:v>
                </c:pt>
                <c:pt idx="21">
                  <c:v>-2.6</c:v>
                </c:pt>
                <c:pt idx="22">
                  <c:v>-2.2000000000000002</c:v>
                </c:pt>
                <c:pt idx="23">
                  <c:v>-1.5</c:v>
                </c:pt>
                <c:pt idx="24">
                  <c:v>-0.8</c:v>
                </c:pt>
                <c:pt idx="25">
                  <c:v>-0.4</c:v>
                </c:pt>
                <c:pt idx="26">
                  <c:v>-0.3</c:v>
                </c:pt>
                <c:pt idx="27">
                  <c:v>-0.7</c:v>
                </c:pt>
                <c:pt idx="28">
                  <c:v>-0.7</c:v>
                </c:pt>
                <c:pt idx="29">
                  <c:v>-0.5</c:v>
                </c:pt>
                <c:pt idx="30">
                  <c:v>-0.3</c:v>
                </c:pt>
                <c:pt idx="31">
                  <c:v>-0.2</c:v>
                </c:pt>
                <c:pt idx="32">
                  <c:v>0</c:v>
                </c:pt>
                <c:pt idx="33">
                  <c:v>0.1</c:v>
                </c:pt>
                <c:pt idx="34">
                  <c:v>0.2</c:v>
                </c:pt>
                <c:pt idx="35">
                  <c:v>0.2</c:v>
                </c:pt>
                <c:pt idx="36">
                  <c:v>0.1</c:v>
                </c:pt>
                <c:pt idx="37">
                  <c:v>0.1</c:v>
                </c:pt>
                <c:pt idx="38">
                  <c:v>0.2</c:v>
                </c:pt>
                <c:pt idx="39">
                  <c:v>4.0999999999999996</c:v>
                </c:pt>
                <c:pt idx="40">
                  <c:v>4.4000000000000004</c:v>
                </c:pt>
                <c:pt idx="41">
                  <c:v>4.5</c:v>
                </c:pt>
                <c:pt idx="42">
                  <c:v>4.5</c:v>
                </c:pt>
                <c:pt idx="43">
                  <c:v>4.5</c:v>
                </c:pt>
                <c:pt idx="44">
                  <c:v>4.5</c:v>
                </c:pt>
                <c:pt idx="45">
                  <c:v>4.4000000000000004</c:v>
                </c:pt>
                <c:pt idx="46">
                  <c:v>4.2</c:v>
                </c:pt>
                <c:pt idx="47">
                  <c:v>4.2</c:v>
                </c:pt>
                <c:pt idx="48">
                  <c:v>4.4000000000000004</c:v>
                </c:pt>
                <c:pt idx="49">
                  <c:v>4.8</c:v>
                </c:pt>
                <c:pt idx="50">
                  <c:v>5.2</c:v>
                </c:pt>
                <c:pt idx="51">
                  <c:v>8.1</c:v>
                </c:pt>
                <c:pt idx="52">
                  <c:v>8.3000000000000007</c:v>
                </c:pt>
                <c:pt idx="53">
                  <c:v>8.4</c:v>
                </c:pt>
                <c:pt idx="54">
                  <c:v>8.4</c:v>
                </c:pt>
                <c:pt idx="55">
                  <c:v>8.4</c:v>
                </c:pt>
                <c:pt idx="56">
                  <c:v>8.5</c:v>
                </c:pt>
                <c:pt idx="57">
                  <c:v>8.6999999999999993</c:v>
                </c:pt>
                <c:pt idx="58">
                  <c:v>9</c:v>
                </c:pt>
                <c:pt idx="59">
                  <c:v>9.3000000000000007</c:v>
                </c:pt>
                <c:pt idx="60">
                  <c:v>9.4</c:v>
                </c:pt>
                <c:pt idx="61">
                  <c:v>9.1</c:v>
                </c:pt>
                <c:pt idx="62">
                  <c:v>8.4</c:v>
                </c:pt>
                <c:pt idx="63">
                  <c:v>-2</c:v>
                </c:pt>
                <c:pt idx="64">
                  <c:v>-2.7</c:v>
                </c:pt>
                <c:pt idx="65">
                  <c:v>-3.3</c:v>
                </c:pt>
                <c:pt idx="66">
                  <c:v>-3.8</c:v>
                </c:pt>
                <c:pt idx="67">
                  <c:v>-4.0999999999999996</c:v>
                </c:pt>
                <c:pt idx="68">
                  <c:v>-4.5</c:v>
                </c:pt>
                <c:pt idx="69">
                  <c:v>-4.8</c:v>
                </c:pt>
                <c:pt idx="70">
                  <c:v>-5.0999999999999996</c:v>
                </c:pt>
                <c:pt idx="71">
                  <c:v>-5.4</c:v>
                </c:pt>
                <c:pt idx="72">
                  <c:v>-5.8</c:v>
                </c:pt>
                <c:pt idx="73">
                  <c:v>-6</c:v>
                </c:pt>
                <c:pt idx="74">
                  <c:v>-6.3</c:v>
                </c:pt>
                <c:pt idx="75">
                  <c:v>-6.1</c:v>
                </c:pt>
                <c:pt idx="76">
                  <c:v>-6</c:v>
                </c:pt>
                <c:pt idx="77">
                  <c:v>-6</c:v>
                </c:pt>
                <c:pt idx="78">
                  <c:v>-5.9</c:v>
                </c:pt>
                <c:pt idx="79">
                  <c:v>-5.7</c:v>
                </c:pt>
                <c:pt idx="80">
                  <c:v>-5.6</c:v>
                </c:pt>
                <c:pt idx="81">
                  <c:v>-5.5</c:v>
                </c:pt>
                <c:pt idx="82">
                  <c:v>-5.5</c:v>
                </c:pt>
                <c:pt idx="83">
                  <c:v>-5.6</c:v>
                </c:pt>
                <c:pt idx="84">
                  <c:v>-5.6</c:v>
                </c:pt>
                <c:pt idx="85">
                  <c:v>-5.5</c:v>
                </c:pt>
                <c:pt idx="86">
                  <c:v>-5.2</c:v>
                </c:pt>
                <c:pt idx="87">
                  <c:v>-2.2000000000000002</c:v>
                </c:pt>
                <c:pt idx="88">
                  <c:v>-2</c:v>
                </c:pt>
                <c:pt idx="89">
                  <c:v>-1.9</c:v>
                </c:pt>
                <c:pt idx="90">
                  <c:v>-1.8</c:v>
                </c:pt>
                <c:pt idx="91">
                  <c:v>-1.8</c:v>
                </c:pt>
                <c:pt idx="92">
                  <c:v>-1.9</c:v>
                </c:pt>
                <c:pt idx="93">
                  <c:v>-2</c:v>
                </c:pt>
                <c:pt idx="94">
                  <c:v>-2.1</c:v>
                </c:pt>
                <c:pt idx="95">
                  <c:v>-2.2000000000000002</c:v>
                </c:pt>
                <c:pt idx="96">
                  <c:v>-2.1</c:v>
                </c:pt>
                <c:pt idx="97">
                  <c:v>-1.9</c:v>
                </c:pt>
                <c:pt idx="98">
                  <c:v>-1.7</c:v>
                </c:pt>
                <c:pt idx="99">
                  <c:v>-2</c:v>
                </c:pt>
                <c:pt idx="100">
                  <c:v>-2.1</c:v>
                </c:pt>
                <c:pt idx="101">
                  <c:v>-2.1</c:v>
                </c:pt>
                <c:pt idx="102">
                  <c:v>-2.2000000000000002</c:v>
                </c:pt>
                <c:pt idx="103">
                  <c:v>-2.2999999999999998</c:v>
                </c:pt>
                <c:pt idx="104">
                  <c:v>-2.2999999999999998</c:v>
                </c:pt>
                <c:pt idx="105">
                  <c:v>-2.4</c:v>
                </c:pt>
                <c:pt idx="106">
                  <c:v>-2.2999999999999998</c:v>
                </c:pt>
                <c:pt idx="107">
                  <c:v>-2.1</c:v>
                </c:pt>
                <c:pt idx="108">
                  <c:v>-1.9</c:v>
                </c:pt>
                <c:pt idx="109">
                  <c:v>-1.9</c:v>
                </c:pt>
                <c:pt idx="110">
                  <c:v>-1.9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0A-4B9F-84E4-8A0A6FD0A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6626096"/>
        <c:axId val="1286619024"/>
      </c:lineChart>
      <c:dateAx>
        <c:axId val="1286626096"/>
        <c:scaling>
          <c:orientation val="minMax"/>
        </c:scaling>
        <c:delete val="0"/>
        <c:axPos val="b"/>
        <c:numFmt formatCode="yy\-mm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86619024"/>
        <c:crosses val="autoZero"/>
        <c:auto val="1"/>
        <c:lblOffset val="100"/>
        <c:baseTimeUnit val="months"/>
      </c:dateAx>
      <c:valAx>
        <c:axId val="128661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86626096"/>
        <c:crosses val="autoZero"/>
        <c:crossBetween val="between"/>
      </c:valAx>
      <c:valAx>
        <c:axId val="112710694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27108608"/>
        <c:crosses val="max"/>
        <c:crossBetween val="between"/>
      </c:valAx>
      <c:dateAx>
        <c:axId val="1127108608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12710694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工业亏损企业：亏损额累计值</c:v>
                </c:pt>
                <c:pt idx="1">
                  <c:v>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99"/>
              <c:layout>
                <c:manualLayout>
                  <c:x val="-2.8658025054161238E-2"/>
                  <c:y val="-8.680969875774431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1AB-4BAE-B5E0-91F5BFCE064B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导出数据!$A$4:$A$103</c:f>
              <c:numCache>
                <c:formatCode>yyyy\-m\-d</c:formatCode>
                <c:ptCount val="100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  <c:pt idx="62">
                  <c:v>42551</c:v>
                </c:pt>
                <c:pt idx="63">
                  <c:v>42521</c:v>
                </c:pt>
                <c:pt idx="64">
                  <c:v>42490</c:v>
                </c:pt>
                <c:pt idx="65">
                  <c:v>42460</c:v>
                </c:pt>
                <c:pt idx="66">
                  <c:v>42429</c:v>
                </c:pt>
                <c:pt idx="67">
                  <c:v>42369</c:v>
                </c:pt>
                <c:pt idx="68">
                  <c:v>42338</c:v>
                </c:pt>
                <c:pt idx="69">
                  <c:v>42308</c:v>
                </c:pt>
                <c:pt idx="70">
                  <c:v>42277</c:v>
                </c:pt>
                <c:pt idx="71">
                  <c:v>42247</c:v>
                </c:pt>
                <c:pt idx="72">
                  <c:v>42216</c:v>
                </c:pt>
                <c:pt idx="73">
                  <c:v>42185</c:v>
                </c:pt>
                <c:pt idx="74">
                  <c:v>42155</c:v>
                </c:pt>
                <c:pt idx="75">
                  <c:v>42124</c:v>
                </c:pt>
                <c:pt idx="76">
                  <c:v>42094</c:v>
                </c:pt>
                <c:pt idx="77">
                  <c:v>42063</c:v>
                </c:pt>
                <c:pt idx="78">
                  <c:v>42004</c:v>
                </c:pt>
                <c:pt idx="79">
                  <c:v>41973</c:v>
                </c:pt>
                <c:pt idx="80">
                  <c:v>41943</c:v>
                </c:pt>
                <c:pt idx="81">
                  <c:v>41912</c:v>
                </c:pt>
                <c:pt idx="82">
                  <c:v>41882</c:v>
                </c:pt>
                <c:pt idx="83">
                  <c:v>41851</c:v>
                </c:pt>
                <c:pt idx="84">
                  <c:v>41820</c:v>
                </c:pt>
                <c:pt idx="85">
                  <c:v>41790</c:v>
                </c:pt>
                <c:pt idx="86">
                  <c:v>41759</c:v>
                </c:pt>
                <c:pt idx="87">
                  <c:v>41729</c:v>
                </c:pt>
                <c:pt idx="88">
                  <c:v>41698</c:v>
                </c:pt>
                <c:pt idx="89">
                  <c:v>41639</c:v>
                </c:pt>
                <c:pt idx="90">
                  <c:v>41608</c:v>
                </c:pt>
                <c:pt idx="91">
                  <c:v>41578</c:v>
                </c:pt>
                <c:pt idx="92">
                  <c:v>41547</c:v>
                </c:pt>
                <c:pt idx="93">
                  <c:v>41517</c:v>
                </c:pt>
                <c:pt idx="94">
                  <c:v>41486</c:v>
                </c:pt>
                <c:pt idx="95">
                  <c:v>41455</c:v>
                </c:pt>
                <c:pt idx="96">
                  <c:v>41425</c:v>
                </c:pt>
                <c:pt idx="97">
                  <c:v>41394</c:v>
                </c:pt>
                <c:pt idx="98">
                  <c:v>41364</c:v>
                </c:pt>
                <c:pt idx="99">
                  <c:v>41333</c:v>
                </c:pt>
              </c:numCache>
            </c:numRef>
          </c:cat>
          <c:val>
            <c:numRef>
              <c:f>导出数据!$B$4:$B$103</c:f>
              <c:numCache>
                <c:formatCode>General</c:formatCode>
                <c:ptCount val="100"/>
                <c:pt idx="0">
                  <c:v>3404.2</c:v>
                </c:pt>
                <c:pt idx="1">
                  <c:v>11814.4</c:v>
                </c:pt>
                <c:pt idx="2">
                  <c:v>9602.1</c:v>
                </c:pt>
                <c:pt idx="3">
                  <c:v>8514.2999999999993</c:v>
                </c:pt>
                <c:pt idx="4">
                  <c:v>7536.1</c:v>
                </c:pt>
                <c:pt idx="5">
                  <c:v>6654.3</c:v>
                </c:pt>
                <c:pt idx="6">
                  <c:v>5677.5</c:v>
                </c:pt>
                <c:pt idx="7">
                  <c:v>4913.8999999999996</c:v>
                </c:pt>
                <c:pt idx="8">
                  <c:v>4305.8</c:v>
                </c:pt>
                <c:pt idx="9">
                  <c:v>3702.1</c:v>
                </c:pt>
                <c:pt idx="10">
                  <c:v>3089.5</c:v>
                </c:pt>
                <c:pt idx="11">
                  <c:v>2408</c:v>
                </c:pt>
                <c:pt idx="12">
                  <c:v>9855.1</c:v>
                </c:pt>
                <c:pt idx="13">
                  <c:v>8533</c:v>
                </c:pt>
                <c:pt idx="14">
                  <c:v>8246.2999999999993</c:v>
                </c:pt>
                <c:pt idx="15">
                  <c:v>7826.3</c:v>
                </c:pt>
                <c:pt idx="16">
                  <c:v>7402.8</c:v>
                </c:pt>
                <c:pt idx="17">
                  <c:v>6975.1</c:v>
                </c:pt>
                <c:pt idx="18">
                  <c:v>6326.2</c:v>
                </c:pt>
                <c:pt idx="19">
                  <c:v>6016.9</c:v>
                </c:pt>
                <c:pt idx="20">
                  <c:v>5338.8</c:v>
                </c:pt>
                <c:pt idx="21">
                  <c:v>4451.3</c:v>
                </c:pt>
                <c:pt idx="22">
                  <c:v>3241.8</c:v>
                </c:pt>
                <c:pt idx="23">
                  <c:v>9414.6</c:v>
                </c:pt>
                <c:pt idx="24">
                  <c:v>7972.8</c:v>
                </c:pt>
                <c:pt idx="25">
                  <c:v>7495.4</c:v>
                </c:pt>
                <c:pt idx="26">
                  <c:v>6527.7</c:v>
                </c:pt>
                <c:pt idx="27">
                  <c:v>5974.4</c:v>
                </c:pt>
                <c:pt idx="28">
                  <c:v>5316.7</c:v>
                </c:pt>
                <c:pt idx="29">
                  <c:v>4667.7</c:v>
                </c:pt>
                <c:pt idx="30">
                  <c:v>4218</c:v>
                </c:pt>
                <c:pt idx="31">
                  <c:v>3692</c:v>
                </c:pt>
                <c:pt idx="32">
                  <c:v>3050.3</c:v>
                </c:pt>
                <c:pt idx="33">
                  <c:v>2561.1999999999998</c:v>
                </c:pt>
                <c:pt idx="34">
                  <c:v>7940.8</c:v>
                </c:pt>
                <c:pt idx="35">
                  <c:v>6749.5</c:v>
                </c:pt>
                <c:pt idx="36">
                  <c:v>6368.9</c:v>
                </c:pt>
                <c:pt idx="37">
                  <c:v>5800.8</c:v>
                </c:pt>
                <c:pt idx="38">
                  <c:v>5283.7</c:v>
                </c:pt>
                <c:pt idx="39">
                  <c:v>4772.2</c:v>
                </c:pt>
                <c:pt idx="40">
                  <c:v>4164.6000000000004</c:v>
                </c:pt>
                <c:pt idx="41">
                  <c:v>3586.3</c:v>
                </c:pt>
                <c:pt idx="42">
                  <c:v>3111.9</c:v>
                </c:pt>
                <c:pt idx="43">
                  <c:v>2541.4</c:v>
                </c:pt>
                <c:pt idx="44">
                  <c:v>2011.2</c:v>
                </c:pt>
                <c:pt idx="45">
                  <c:v>6843.8</c:v>
                </c:pt>
                <c:pt idx="46">
                  <c:v>5960.9</c:v>
                </c:pt>
                <c:pt idx="47">
                  <c:v>5553.9</c:v>
                </c:pt>
                <c:pt idx="48">
                  <c:v>5114.3</c:v>
                </c:pt>
                <c:pt idx="49">
                  <c:v>4636.2</c:v>
                </c:pt>
                <c:pt idx="50">
                  <c:v>4215.8999999999996</c:v>
                </c:pt>
                <c:pt idx="51">
                  <c:v>3770.4</c:v>
                </c:pt>
                <c:pt idx="52">
                  <c:v>3302</c:v>
                </c:pt>
                <c:pt idx="53">
                  <c:v>2787</c:v>
                </c:pt>
                <c:pt idx="54">
                  <c:v>2180.5</c:v>
                </c:pt>
                <c:pt idx="55">
                  <c:v>1790.3</c:v>
                </c:pt>
                <c:pt idx="56">
                  <c:v>8173.6</c:v>
                </c:pt>
                <c:pt idx="57">
                  <c:v>7114.9</c:v>
                </c:pt>
                <c:pt idx="58">
                  <c:v>6812.9</c:v>
                </c:pt>
                <c:pt idx="59">
                  <c:v>6268.9</c:v>
                </c:pt>
                <c:pt idx="60">
                  <c:v>5775.6</c:v>
                </c:pt>
                <c:pt idx="61">
                  <c:v>5229.8999999999996</c:v>
                </c:pt>
                <c:pt idx="62">
                  <c:v>4652.2</c:v>
                </c:pt>
                <c:pt idx="63">
                  <c:v>4111.6000000000004</c:v>
                </c:pt>
                <c:pt idx="64">
                  <c:v>3632.9</c:v>
                </c:pt>
                <c:pt idx="65">
                  <c:v>3026.7</c:v>
                </c:pt>
                <c:pt idx="66">
                  <c:v>2392.6</c:v>
                </c:pt>
                <c:pt idx="67">
                  <c:v>9115.5</c:v>
                </c:pt>
                <c:pt idx="68">
                  <c:v>8175.5</c:v>
                </c:pt>
                <c:pt idx="69">
                  <c:v>7525.9</c:v>
                </c:pt>
                <c:pt idx="70">
                  <c:v>6833.9</c:v>
                </c:pt>
                <c:pt idx="71">
                  <c:v>6038.3</c:v>
                </c:pt>
                <c:pt idx="72">
                  <c:v>5143.2</c:v>
                </c:pt>
                <c:pt idx="73">
                  <c:v>4419.2</c:v>
                </c:pt>
                <c:pt idx="74">
                  <c:v>3885</c:v>
                </c:pt>
                <c:pt idx="75">
                  <c:v>3353.7</c:v>
                </c:pt>
                <c:pt idx="76">
                  <c:v>2787.3</c:v>
                </c:pt>
                <c:pt idx="77">
                  <c:v>2286.5</c:v>
                </c:pt>
                <c:pt idx="78">
                  <c:v>6917.8</c:v>
                </c:pt>
                <c:pt idx="79">
                  <c:v>6171</c:v>
                </c:pt>
                <c:pt idx="80">
                  <c:v>5816.7</c:v>
                </c:pt>
                <c:pt idx="81">
                  <c:v>5355.9</c:v>
                </c:pt>
                <c:pt idx="82">
                  <c:v>4878.8999999999996</c:v>
                </c:pt>
                <c:pt idx="83">
                  <c:v>4310.2</c:v>
                </c:pt>
                <c:pt idx="84">
                  <c:v>3781.2</c:v>
                </c:pt>
                <c:pt idx="85">
                  <c:v>3342.4</c:v>
                </c:pt>
                <c:pt idx="86">
                  <c:v>2874.1</c:v>
                </c:pt>
                <c:pt idx="87">
                  <c:v>2356.3000000000002</c:v>
                </c:pt>
                <c:pt idx="88">
                  <c:v>1788.44</c:v>
                </c:pt>
                <c:pt idx="89">
                  <c:v>5732.49</c:v>
                </c:pt>
                <c:pt idx="90">
                  <c:v>5418.07</c:v>
                </c:pt>
                <c:pt idx="91">
                  <c:v>5201</c:v>
                </c:pt>
                <c:pt idx="92">
                  <c:v>4852</c:v>
                </c:pt>
                <c:pt idx="93">
                  <c:v>4505.3999999999996</c:v>
                </c:pt>
                <c:pt idx="94">
                  <c:v>4104.3</c:v>
                </c:pt>
                <c:pt idx="95">
                  <c:v>3532.8</c:v>
                </c:pt>
                <c:pt idx="96">
                  <c:v>3037.5</c:v>
                </c:pt>
                <c:pt idx="97">
                  <c:v>2582.6999999999998</c:v>
                </c:pt>
                <c:pt idx="98">
                  <c:v>2055.5</c:v>
                </c:pt>
                <c:pt idx="99">
                  <c:v>1586.1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AB-4BAE-B5E0-91F5BFCE0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6620688"/>
        <c:axId val="1286621104"/>
      </c:barChart>
      <c:lineChart>
        <c:grouping val="standard"/>
        <c:varyColors val="0"/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工业亏损企业：亏损额累计同比</c:v>
                </c:pt>
                <c:pt idx="1">
                  <c:v>百分比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99"/>
              <c:layout>
                <c:manualLayout>
                  <c:x val="-5.1880674448768024E-2"/>
                  <c:y val="-4.9967126890203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1AB-4BAE-B5E0-91F5BFCE06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导出数据!$A$4:$A$103</c:f>
              <c:numCache>
                <c:formatCode>yyyy\-m\-d</c:formatCode>
                <c:ptCount val="100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  <c:pt idx="62">
                  <c:v>42551</c:v>
                </c:pt>
                <c:pt idx="63">
                  <c:v>42521</c:v>
                </c:pt>
                <c:pt idx="64">
                  <c:v>42490</c:v>
                </c:pt>
                <c:pt idx="65">
                  <c:v>42460</c:v>
                </c:pt>
                <c:pt idx="66">
                  <c:v>42429</c:v>
                </c:pt>
                <c:pt idx="67">
                  <c:v>42369</c:v>
                </c:pt>
                <c:pt idx="68">
                  <c:v>42338</c:v>
                </c:pt>
                <c:pt idx="69">
                  <c:v>42308</c:v>
                </c:pt>
                <c:pt idx="70">
                  <c:v>42277</c:v>
                </c:pt>
                <c:pt idx="71">
                  <c:v>42247</c:v>
                </c:pt>
                <c:pt idx="72">
                  <c:v>42216</c:v>
                </c:pt>
                <c:pt idx="73">
                  <c:v>42185</c:v>
                </c:pt>
                <c:pt idx="74">
                  <c:v>42155</c:v>
                </c:pt>
                <c:pt idx="75">
                  <c:v>42124</c:v>
                </c:pt>
                <c:pt idx="76">
                  <c:v>42094</c:v>
                </c:pt>
                <c:pt idx="77">
                  <c:v>42063</c:v>
                </c:pt>
                <c:pt idx="78">
                  <c:v>42004</c:v>
                </c:pt>
                <c:pt idx="79">
                  <c:v>41973</c:v>
                </c:pt>
                <c:pt idx="80">
                  <c:v>41943</c:v>
                </c:pt>
                <c:pt idx="81">
                  <c:v>41912</c:v>
                </c:pt>
                <c:pt idx="82">
                  <c:v>41882</c:v>
                </c:pt>
                <c:pt idx="83">
                  <c:v>41851</c:v>
                </c:pt>
                <c:pt idx="84">
                  <c:v>41820</c:v>
                </c:pt>
                <c:pt idx="85">
                  <c:v>41790</c:v>
                </c:pt>
                <c:pt idx="86">
                  <c:v>41759</c:v>
                </c:pt>
                <c:pt idx="87">
                  <c:v>41729</c:v>
                </c:pt>
                <c:pt idx="88">
                  <c:v>41698</c:v>
                </c:pt>
                <c:pt idx="89">
                  <c:v>41639</c:v>
                </c:pt>
                <c:pt idx="90">
                  <c:v>41608</c:v>
                </c:pt>
                <c:pt idx="91">
                  <c:v>41578</c:v>
                </c:pt>
                <c:pt idx="92">
                  <c:v>41547</c:v>
                </c:pt>
                <c:pt idx="93">
                  <c:v>41517</c:v>
                </c:pt>
                <c:pt idx="94">
                  <c:v>41486</c:v>
                </c:pt>
                <c:pt idx="95">
                  <c:v>41455</c:v>
                </c:pt>
                <c:pt idx="96">
                  <c:v>41425</c:v>
                </c:pt>
                <c:pt idx="97">
                  <c:v>41394</c:v>
                </c:pt>
                <c:pt idx="98">
                  <c:v>41364</c:v>
                </c:pt>
                <c:pt idx="99">
                  <c:v>41333</c:v>
                </c:pt>
              </c:numCache>
            </c:numRef>
          </c:cat>
          <c:val>
            <c:numRef>
              <c:f>导出数据!$C$4:$C$103</c:f>
              <c:numCache>
                <c:formatCode>General</c:formatCode>
                <c:ptCount val="100"/>
                <c:pt idx="0">
                  <c:v>35.6</c:v>
                </c:pt>
                <c:pt idx="1">
                  <c:v>19</c:v>
                </c:pt>
                <c:pt idx="2">
                  <c:v>11.8</c:v>
                </c:pt>
                <c:pt idx="3">
                  <c:v>2.6</c:v>
                </c:pt>
                <c:pt idx="4">
                  <c:v>-4.2</c:v>
                </c:pt>
                <c:pt idx="5">
                  <c:v>-10.1</c:v>
                </c:pt>
                <c:pt idx="6">
                  <c:v>-18.7</c:v>
                </c:pt>
                <c:pt idx="7">
                  <c:v>-23.5</c:v>
                </c:pt>
                <c:pt idx="8">
                  <c:v>-29.6</c:v>
                </c:pt>
                <c:pt idx="9">
                  <c:v>-31.9</c:v>
                </c:pt>
                <c:pt idx="10">
                  <c:v>-32.700000000000003</c:v>
                </c:pt>
                <c:pt idx="11">
                  <c:v>-28.6</c:v>
                </c:pt>
                <c:pt idx="12">
                  <c:v>2.8</c:v>
                </c:pt>
                <c:pt idx="13">
                  <c:v>5.9</c:v>
                </c:pt>
                <c:pt idx="14">
                  <c:v>8.8000000000000007</c:v>
                </c:pt>
                <c:pt idx="15">
                  <c:v>18.100000000000001</c:v>
                </c:pt>
                <c:pt idx="16">
                  <c:v>21.7</c:v>
                </c:pt>
                <c:pt idx="17">
                  <c:v>28.7</c:v>
                </c:pt>
                <c:pt idx="18">
                  <c:v>33</c:v>
                </c:pt>
                <c:pt idx="19">
                  <c:v>39</c:v>
                </c:pt>
                <c:pt idx="20">
                  <c:v>41.4</c:v>
                </c:pt>
                <c:pt idx="21">
                  <c:v>42.9</c:v>
                </c:pt>
                <c:pt idx="22">
                  <c:v>24.3</c:v>
                </c:pt>
                <c:pt idx="23">
                  <c:v>16</c:v>
                </c:pt>
                <c:pt idx="24">
                  <c:v>15.1</c:v>
                </c:pt>
                <c:pt idx="25">
                  <c:v>14.9</c:v>
                </c:pt>
                <c:pt idx="26">
                  <c:v>11.4</c:v>
                </c:pt>
                <c:pt idx="27">
                  <c:v>11.6</c:v>
                </c:pt>
                <c:pt idx="28">
                  <c:v>10</c:v>
                </c:pt>
                <c:pt idx="29">
                  <c:v>10.4</c:v>
                </c:pt>
                <c:pt idx="30">
                  <c:v>14.9</c:v>
                </c:pt>
                <c:pt idx="31">
                  <c:v>15.6</c:v>
                </c:pt>
                <c:pt idx="32">
                  <c:v>16.7</c:v>
                </c:pt>
                <c:pt idx="33">
                  <c:v>23.9</c:v>
                </c:pt>
                <c:pt idx="34">
                  <c:v>8.5</c:v>
                </c:pt>
                <c:pt idx="35">
                  <c:v>7.5</c:v>
                </c:pt>
                <c:pt idx="36">
                  <c:v>7.4</c:v>
                </c:pt>
                <c:pt idx="37">
                  <c:v>5.8</c:v>
                </c:pt>
                <c:pt idx="38">
                  <c:v>5.4</c:v>
                </c:pt>
                <c:pt idx="39">
                  <c:v>5.5</c:v>
                </c:pt>
                <c:pt idx="40">
                  <c:v>3.6</c:v>
                </c:pt>
                <c:pt idx="41">
                  <c:v>1.8</c:v>
                </c:pt>
                <c:pt idx="42">
                  <c:v>6.3</c:v>
                </c:pt>
                <c:pt idx="43">
                  <c:v>11.3</c:v>
                </c:pt>
                <c:pt idx="44">
                  <c:v>8.5</c:v>
                </c:pt>
                <c:pt idx="45">
                  <c:v>-18.100000000000001</c:v>
                </c:pt>
                <c:pt idx="46">
                  <c:v>-17.3</c:v>
                </c:pt>
                <c:pt idx="47">
                  <c:v>-18.100000000000001</c:v>
                </c:pt>
                <c:pt idx="48">
                  <c:v>-18.100000000000001</c:v>
                </c:pt>
                <c:pt idx="49">
                  <c:v>-19.2</c:v>
                </c:pt>
                <c:pt idx="50">
                  <c:v>-19.100000000000001</c:v>
                </c:pt>
                <c:pt idx="51">
                  <c:v>-18.899999999999999</c:v>
                </c:pt>
                <c:pt idx="52">
                  <c:v>-19.5</c:v>
                </c:pt>
                <c:pt idx="53">
                  <c:v>-22.5</c:v>
                </c:pt>
                <c:pt idx="54">
                  <c:v>-27.3</c:v>
                </c:pt>
                <c:pt idx="55">
                  <c:v>-24.6</c:v>
                </c:pt>
                <c:pt idx="56">
                  <c:v>-9.1999999999999993</c:v>
                </c:pt>
                <c:pt idx="57">
                  <c:v>-11.9</c:v>
                </c:pt>
                <c:pt idx="58">
                  <c:v>-8.1999999999999993</c:v>
                </c:pt>
                <c:pt idx="59">
                  <c:v>-7</c:v>
                </c:pt>
                <c:pt idx="60">
                  <c:v>-3.1</c:v>
                </c:pt>
                <c:pt idx="61">
                  <c:v>2.9</c:v>
                </c:pt>
                <c:pt idx="62">
                  <c:v>6.5</c:v>
                </c:pt>
                <c:pt idx="63">
                  <c:v>6.8</c:v>
                </c:pt>
                <c:pt idx="64">
                  <c:v>7.5</c:v>
                </c:pt>
                <c:pt idx="65">
                  <c:v>7.7</c:v>
                </c:pt>
                <c:pt idx="66">
                  <c:v>5.6</c:v>
                </c:pt>
                <c:pt idx="67">
                  <c:v>31.3</c:v>
                </c:pt>
                <c:pt idx="68">
                  <c:v>32.4</c:v>
                </c:pt>
                <c:pt idx="69">
                  <c:v>29.3</c:v>
                </c:pt>
                <c:pt idx="70">
                  <c:v>26.9</c:v>
                </c:pt>
                <c:pt idx="71">
                  <c:v>22.8</c:v>
                </c:pt>
                <c:pt idx="72">
                  <c:v>17.899999999999999</c:v>
                </c:pt>
                <c:pt idx="73">
                  <c:v>15.8</c:v>
                </c:pt>
                <c:pt idx="74">
                  <c:v>14.6</c:v>
                </c:pt>
                <c:pt idx="75">
                  <c:v>15.2</c:v>
                </c:pt>
                <c:pt idx="76">
                  <c:v>18.600000000000001</c:v>
                </c:pt>
                <c:pt idx="77">
                  <c:v>24.3</c:v>
                </c:pt>
                <c:pt idx="78">
                  <c:v>22.5</c:v>
                </c:pt>
                <c:pt idx="79">
                  <c:v>15.6</c:v>
                </c:pt>
                <c:pt idx="80">
                  <c:v>13.6</c:v>
                </c:pt>
                <c:pt idx="81">
                  <c:v>12.2</c:v>
                </c:pt>
                <c:pt idx="82">
                  <c:v>9.9</c:v>
                </c:pt>
                <c:pt idx="83">
                  <c:v>6.5</c:v>
                </c:pt>
                <c:pt idx="84">
                  <c:v>8.4</c:v>
                </c:pt>
                <c:pt idx="85">
                  <c:v>11.3</c:v>
                </c:pt>
                <c:pt idx="86">
                  <c:v>12.2</c:v>
                </c:pt>
                <c:pt idx="87">
                  <c:v>13.2</c:v>
                </c:pt>
                <c:pt idx="88">
                  <c:v>11.86</c:v>
                </c:pt>
                <c:pt idx="89">
                  <c:v>-5.2</c:v>
                </c:pt>
                <c:pt idx="90">
                  <c:v>-6.8</c:v>
                </c:pt>
                <c:pt idx="91">
                  <c:v>-6.7</c:v>
                </c:pt>
                <c:pt idx="92">
                  <c:v>-8.1999999999999993</c:v>
                </c:pt>
                <c:pt idx="93">
                  <c:v>-6.9</c:v>
                </c:pt>
                <c:pt idx="94">
                  <c:v>-4.3</c:v>
                </c:pt>
                <c:pt idx="95">
                  <c:v>-3.9</c:v>
                </c:pt>
                <c:pt idx="96">
                  <c:v>-6.9</c:v>
                </c:pt>
                <c:pt idx="97">
                  <c:v>-5.2</c:v>
                </c:pt>
                <c:pt idx="98">
                  <c:v>-5.9</c:v>
                </c:pt>
                <c:pt idx="99">
                  <c:v>-11.6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AB-4BAE-B5E0-91F5BFCE0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7102368"/>
        <c:axId val="1127101952"/>
      </c:lineChart>
      <c:dateAx>
        <c:axId val="1286620688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86621104"/>
        <c:crosses val="autoZero"/>
        <c:auto val="1"/>
        <c:lblOffset val="100"/>
        <c:baseTimeUnit val="months"/>
      </c:dateAx>
      <c:valAx>
        <c:axId val="128662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86620688"/>
        <c:crosses val="autoZero"/>
        <c:crossBetween val="between"/>
      </c:valAx>
      <c:valAx>
        <c:axId val="112710195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27102368"/>
        <c:crosses val="max"/>
        <c:crossBetween val="between"/>
      </c:valAx>
      <c:dateAx>
        <c:axId val="1127102368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127101952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中国：出口金额合计终值同比：美元（月）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6"/>
              <c:layout>
                <c:manualLayout>
                  <c:x val="-4.5751633986928102E-2"/>
                  <c:y val="-0.1100917123339257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微软雅黑" panose="020B0503020204020204" pitchFamily="34" charset="-122"/>
                      <a:ea typeface="微软雅黑" panose="020B0503020204020204" pitchFamily="34" charset="-122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07407407407407E-2"/>
                      <c:h val="7.4696634927642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2908-4D0A-8E45-224D995DBC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导出数据!$A$3:$A$69</c:f>
              <c:numCache>
                <c:formatCode>yyyy\-mm\-dd</c:formatCode>
                <c:ptCount val="67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  <c:pt idx="51">
                  <c:v>43100</c:v>
                </c:pt>
                <c:pt idx="52">
                  <c:v>43069</c:v>
                </c:pt>
                <c:pt idx="53">
                  <c:v>43039</c:v>
                </c:pt>
                <c:pt idx="54">
                  <c:v>43008</c:v>
                </c:pt>
                <c:pt idx="55">
                  <c:v>42978</c:v>
                </c:pt>
                <c:pt idx="56">
                  <c:v>42947</c:v>
                </c:pt>
                <c:pt idx="57">
                  <c:v>42916</c:v>
                </c:pt>
                <c:pt idx="58">
                  <c:v>42886</c:v>
                </c:pt>
                <c:pt idx="59">
                  <c:v>42855</c:v>
                </c:pt>
                <c:pt idx="60">
                  <c:v>42825</c:v>
                </c:pt>
                <c:pt idx="61">
                  <c:v>42794</c:v>
                </c:pt>
                <c:pt idx="62">
                  <c:v>42766</c:v>
                </c:pt>
                <c:pt idx="63">
                  <c:v>42735</c:v>
                </c:pt>
                <c:pt idx="64">
                  <c:v>42704</c:v>
                </c:pt>
                <c:pt idx="65">
                  <c:v>42674</c:v>
                </c:pt>
                <c:pt idx="66">
                  <c:v>42643</c:v>
                </c:pt>
              </c:numCache>
            </c:numRef>
          </c:cat>
          <c:val>
            <c:numRef>
              <c:f>导出数据!$B$3:$B$69</c:f>
              <c:numCache>
                <c:formatCode>General</c:formatCode>
                <c:ptCount val="67"/>
                <c:pt idx="0">
                  <c:v>14.7</c:v>
                </c:pt>
                <c:pt idx="1">
                  <c:v>6.2</c:v>
                </c:pt>
                <c:pt idx="2">
                  <c:v>24.1</c:v>
                </c:pt>
                <c:pt idx="3">
                  <c:v>20.9</c:v>
                </c:pt>
                <c:pt idx="4">
                  <c:v>22</c:v>
                </c:pt>
                <c:pt idx="5">
                  <c:v>27.1</c:v>
                </c:pt>
                <c:pt idx="6">
                  <c:v>28.1</c:v>
                </c:pt>
                <c:pt idx="7">
                  <c:v>25.6</c:v>
                </c:pt>
                <c:pt idx="8">
                  <c:v>19.3</c:v>
                </c:pt>
                <c:pt idx="9">
                  <c:v>32.200000000000003</c:v>
                </c:pt>
                <c:pt idx="10">
                  <c:v>27.9</c:v>
                </c:pt>
                <c:pt idx="11">
                  <c:v>32.299999999999997</c:v>
                </c:pt>
                <c:pt idx="12">
                  <c:v>30.6</c:v>
                </c:pt>
                <c:pt idx="13">
                  <c:v>154.9</c:v>
                </c:pt>
                <c:pt idx="14">
                  <c:v>24.8</c:v>
                </c:pt>
                <c:pt idx="15">
                  <c:v>18.100000000000001</c:v>
                </c:pt>
                <c:pt idx="16">
                  <c:v>21.1</c:v>
                </c:pt>
                <c:pt idx="17">
                  <c:v>11.4</c:v>
                </c:pt>
                <c:pt idx="18">
                  <c:v>9.9</c:v>
                </c:pt>
                <c:pt idx="19">
                  <c:v>9.5</c:v>
                </c:pt>
                <c:pt idx="20">
                  <c:v>7.2</c:v>
                </c:pt>
                <c:pt idx="21">
                  <c:v>0.5</c:v>
                </c:pt>
                <c:pt idx="22">
                  <c:v>-3.3</c:v>
                </c:pt>
                <c:pt idx="23">
                  <c:v>3.4</c:v>
                </c:pt>
                <c:pt idx="24">
                  <c:v>-6.6</c:v>
                </c:pt>
                <c:pt idx="25">
                  <c:v>-40.6</c:v>
                </c:pt>
                <c:pt idx="26">
                  <c:v>-2.9</c:v>
                </c:pt>
                <c:pt idx="27">
                  <c:v>7.9</c:v>
                </c:pt>
                <c:pt idx="28">
                  <c:v>-1.3</c:v>
                </c:pt>
                <c:pt idx="29">
                  <c:v>-0.8</c:v>
                </c:pt>
                <c:pt idx="30">
                  <c:v>-3.2</c:v>
                </c:pt>
                <c:pt idx="31">
                  <c:v>-1</c:v>
                </c:pt>
                <c:pt idx="32">
                  <c:v>3.4</c:v>
                </c:pt>
                <c:pt idx="33">
                  <c:v>-1.5</c:v>
                </c:pt>
                <c:pt idx="34">
                  <c:v>1.1000000000000001</c:v>
                </c:pt>
                <c:pt idx="35">
                  <c:v>-2.7</c:v>
                </c:pt>
                <c:pt idx="36">
                  <c:v>14</c:v>
                </c:pt>
                <c:pt idx="37">
                  <c:v>-20.7</c:v>
                </c:pt>
                <c:pt idx="38">
                  <c:v>9.3000000000000007</c:v>
                </c:pt>
                <c:pt idx="39">
                  <c:v>-4.4000000000000004</c:v>
                </c:pt>
                <c:pt idx="40">
                  <c:v>3.9</c:v>
                </c:pt>
                <c:pt idx="41">
                  <c:v>14.3</c:v>
                </c:pt>
                <c:pt idx="42">
                  <c:v>13.9</c:v>
                </c:pt>
                <c:pt idx="43">
                  <c:v>9.6</c:v>
                </c:pt>
                <c:pt idx="44">
                  <c:v>11.6</c:v>
                </c:pt>
                <c:pt idx="45">
                  <c:v>10.7</c:v>
                </c:pt>
                <c:pt idx="46">
                  <c:v>11.9</c:v>
                </c:pt>
                <c:pt idx="47">
                  <c:v>11.9</c:v>
                </c:pt>
                <c:pt idx="48">
                  <c:v>-3</c:v>
                </c:pt>
                <c:pt idx="49">
                  <c:v>43.6</c:v>
                </c:pt>
                <c:pt idx="50">
                  <c:v>10.7</c:v>
                </c:pt>
                <c:pt idx="51">
                  <c:v>10.9</c:v>
                </c:pt>
                <c:pt idx="52">
                  <c:v>11.5</c:v>
                </c:pt>
                <c:pt idx="53">
                  <c:v>6.3</c:v>
                </c:pt>
                <c:pt idx="54">
                  <c:v>7.9</c:v>
                </c:pt>
                <c:pt idx="55">
                  <c:v>4.9000000000000004</c:v>
                </c:pt>
                <c:pt idx="56">
                  <c:v>6.4</c:v>
                </c:pt>
                <c:pt idx="57">
                  <c:v>10.3</c:v>
                </c:pt>
                <c:pt idx="58">
                  <c:v>7.6</c:v>
                </c:pt>
                <c:pt idx="59">
                  <c:v>6.5</c:v>
                </c:pt>
                <c:pt idx="60">
                  <c:v>15.4</c:v>
                </c:pt>
                <c:pt idx="61">
                  <c:v>-2.4</c:v>
                </c:pt>
                <c:pt idx="62">
                  <c:v>6.6</c:v>
                </c:pt>
                <c:pt idx="63">
                  <c:v>-6.2</c:v>
                </c:pt>
                <c:pt idx="64">
                  <c:v>-1.5</c:v>
                </c:pt>
                <c:pt idx="65">
                  <c:v>-7.9</c:v>
                </c:pt>
                <c:pt idx="66">
                  <c:v>-10.4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08-4D0A-8E45-224D995DBC2C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中国：进口总额终值累计同比：美元（月）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导出数据!$A$3:$A$69</c:f>
              <c:numCache>
                <c:formatCode>yyyy\-mm\-dd</c:formatCode>
                <c:ptCount val="67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  <c:pt idx="51">
                  <c:v>43100</c:v>
                </c:pt>
                <c:pt idx="52">
                  <c:v>43069</c:v>
                </c:pt>
                <c:pt idx="53">
                  <c:v>43039</c:v>
                </c:pt>
                <c:pt idx="54">
                  <c:v>43008</c:v>
                </c:pt>
                <c:pt idx="55">
                  <c:v>42978</c:v>
                </c:pt>
                <c:pt idx="56">
                  <c:v>42947</c:v>
                </c:pt>
                <c:pt idx="57">
                  <c:v>42916</c:v>
                </c:pt>
                <c:pt idx="58">
                  <c:v>42886</c:v>
                </c:pt>
                <c:pt idx="59">
                  <c:v>42855</c:v>
                </c:pt>
                <c:pt idx="60">
                  <c:v>42825</c:v>
                </c:pt>
                <c:pt idx="61">
                  <c:v>42794</c:v>
                </c:pt>
                <c:pt idx="62">
                  <c:v>42766</c:v>
                </c:pt>
                <c:pt idx="63">
                  <c:v>42735</c:v>
                </c:pt>
                <c:pt idx="64">
                  <c:v>42704</c:v>
                </c:pt>
                <c:pt idx="65">
                  <c:v>42674</c:v>
                </c:pt>
                <c:pt idx="66">
                  <c:v>42643</c:v>
                </c:pt>
              </c:numCache>
            </c:numRef>
          </c:cat>
          <c:val>
            <c:numRef>
              <c:f>导出数据!$C$3:$C$69</c:f>
              <c:numCache>
                <c:formatCode>General</c:formatCode>
                <c:ptCount val="67"/>
                <c:pt idx="0">
                  <c:v>9.6</c:v>
                </c:pt>
                <c:pt idx="1">
                  <c:v>15.5</c:v>
                </c:pt>
                <c:pt idx="2">
                  <c:v>19.8</c:v>
                </c:pt>
                <c:pt idx="3">
                  <c:v>30.1</c:v>
                </c:pt>
                <c:pt idx="4">
                  <c:v>31.4</c:v>
                </c:pt>
                <c:pt idx="5">
                  <c:v>31.4</c:v>
                </c:pt>
                <c:pt idx="6">
                  <c:v>32.6</c:v>
                </c:pt>
                <c:pt idx="7">
                  <c:v>34.799999999999997</c:v>
                </c:pt>
                <c:pt idx="8">
                  <c:v>34.9</c:v>
                </c:pt>
                <c:pt idx="9">
                  <c:v>36</c:v>
                </c:pt>
                <c:pt idx="10">
                  <c:v>35.6</c:v>
                </c:pt>
                <c:pt idx="11">
                  <c:v>31.9</c:v>
                </c:pt>
                <c:pt idx="12">
                  <c:v>28</c:v>
                </c:pt>
                <c:pt idx="13">
                  <c:v>22.2</c:v>
                </c:pt>
                <c:pt idx="14">
                  <c:v>26.6</c:v>
                </c:pt>
                <c:pt idx="15">
                  <c:v>-1.1000000000000001</c:v>
                </c:pt>
                <c:pt idx="16">
                  <c:v>-1.6</c:v>
                </c:pt>
                <c:pt idx="17">
                  <c:v>-2.2999999999999998</c:v>
                </c:pt>
                <c:pt idx="18">
                  <c:v>-3.1</c:v>
                </c:pt>
                <c:pt idx="19">
                  <c:v>-5.2</c:v>
                </c:pt>
                <c:pt idx="20">
                  <c:v>-5.7</c:v>
                </c:pt>
                <c:pt idx="21">
                  <c:v>-6.4</c:v>
                </c:pt>
                <c:pt idx="22">
                  <c:v>-8.1999999999999993</c:v>
                </c:pt>
                <c:pt idx="23">
                  <c:v>-6</c:v>
                </c:pt>
                <c:pt idx="24">
                  <c:v>-2.9</c:v>
                </c:pt>
                <c:pt idx="25">
                  <c:v>-4.0999999999999996</c:v>
                </c:pt>
                <c:pt idx="26">
                  <c:v>-12.7</c:v>
                </c:pt>
                <c:pt idx="27">
                  <c:v>-2.7</c:v>
                </c:pt>
                <c:pt idx="28">
                  <c:v>-4.3</c:v>
                </c:pt>
                <c:pt idx="29">
                  <c:v>-4.9000000000000004</c:v>
                </c:pt>
                <c:pt idx="30">
                  <c:v>-4.7</c:v>
                </c:pt>
                <c:pt idx="31">
                  <c:v>-4.2</c:v>
                </c:pt>
                <c:pt idx="32">
                  <c:v>-4</c:v>
                </c:pt>
                <c:pt idx="33">
                  <c:v>-3.9</c:v>
                </c:pt>
                <c:pt idx="34">
                  <c:v>-3.3</c:v>
                </c:pt>
                <c:pt idx="35">
                  <c:v>-1.9</c:v>
                </c:pt>
                <c:pt idx="36">
                  <c:v>-4.0999999999999996</c:v>
                </c:pt>
                <c:pt idx="37">
                  <c:v>-2.4</c:v>
                </c:pt>
                <c:pt idx="38">
                  <c:v>-0.9</c:v>
                </c:pt>
                <c:pt idx="39">
                  <c:v>15.8</c:v>
                </c:pt>
                <c:pt idx="40">
                  <c:v>18.3</c:v>
                </c:pt>
                <c:pt idx="41">
                  <c:v>20.2</c:v>
                </c:pt>
                <c:pt idx="42">
                  <c:v>20.2</c:v>
                </c:pt>
                <c:pt idx="43">
                  <c:v>21</c:v>
                </c:pt>
                <c:pt idx="44">
                  <c:v>21.1</c:v>
                </c:pt>
                <c:pt idx="45">
                  <c:v>20</c:v>
                </c:pt>
                <c:pt idx="46">
                  <c:v>21.4</c:v>
                </c:pt>
                <c:pt idx="47">
                  <c:v>20.100000000000001</c:v>
                </c:pt>
                <c:pt idx="48">
                  <c:v>19.399999999999999</c:v>
                </c:pt>
                <c:pt idx="49">
                  <c:v>22.2</c:v>
                </c:pt>
                <c:pt idx="50">
                  <c:v>37.6</c:v>
                </c:pt>
                <c:pt idx="51">
                  <c:v>15.9</c:v>
                </c:pt>
                <c:pt idx="52">
                  <c:v>17.3</c:v>
                </c:pt>
                <c:pt idx="53">
                  <c:v>17.3</c:v>
                </c:pt>
                <c:pt idx="54">
                  <c:v>17.3</c:v>
                </c:pt>
                <c:pt idx="55">
                  <c:v>17.100000000000001</c:v>
                </c:pt>
                <c:pt idx="56">
                  <c:v>17.7</c:v>
                </c:pt>
                <c:pt idx="57">
                  <c:v>18.8</c:v>
                </c:pt>
                <c:pt idx="58">
                  <c:v>19.3</c:v>
                </c:pt>
                <c:pt idx="59">
                  <c:v>20.7</c:v>
                </c:pt>
                <c:pt idx="60">
                  <c:v>24.3</c:v>
                </c:pt>
                <c:pt idx="61">
                  <c:v>26.8</c:v>
                </c:pt>
                <c:pt idx="62">
                  <c:v>17</c:v>
                </c:pt>
                <c:pt idx="63">
                  <c:v>-5.5</c:v>
                </c:pt>
                <c:pt idx="64">
                  <c:v>-6.4</c:v>
                </c:pt>
                <c:pt idx="65">
                  <c:v>-7.6</c:v>
                </c:pt>
                <c:pt idx="66">
                  <c:v>-8.3000000000000007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08-4D0A-8E45-224D995DBC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7857552"/>
        <c:axId val="1"/>
      </c:lineChart>
      <c:dateAx>
        <c:axId val="1597857552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9785755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进出口运量累计值：货物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导出数据!$A$3:$A$73</c:f>
              <c:numCache>
                <c:formatCode>yyyy\-m\-d</c:formatCode>
                <c:ptCount val="71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43496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43131</c:v>
                </c:pt>
                <c:pt idx="47">
                  <c:v>43100</c:v>
                </c:pt>
                <c:pt idx="48">
                  <c:v>43069</c:v>
                </c:pt>
                <c:pt idx="49">
                  <c:v>43039</c:v>
                </c:pt>
                <c:pt idx="50">
                  <c:v>43008</c:v>
                </c:pt>
                <c:pt idx="51">
                  <c:v>42978</c:v>
                </c:pt>
                <c:pt idx="52">
                  <c:v>42947</c:v>
                </c:pt>
                <c:pt idx="53">
                  <c:v>42916</c:v>
                </c:pt>
                <c:pt idx="54">
                  <c:v>42886</c:v>
                </c:pt>
                <c:pt idx="55">
                  <c:v>42855</c:v>
                </c:pt>
                <c:pt idx="56">
                  <c:v>42825</c:v>
                </c:pt>
                <c:pt idx="57">
                  <c:v>42794</c:v>
                </c:pt>
                <c:pt idx="58">
                  <c:v>42766</c:v>
                </c:pt>
                <c:pt idx="59">
                  <c:v>42735</c:v>
                </c:pt>
                <c:pt idx="60">
                  <c:v>42704</c:v>
                </c:pt>
                <c:pt idx="61">
                  <c:v>42674</c:v>
                </c:pt>
                <c:pt idx="62">
                  <c:v>42643</c:v>
                </c:pt>
                <c:pt idx="63">
                  <c:v>42613</c:v>
                </c:pt>
                <c:pt idx="64">
                  <c:v>42582</c:v>
                </c:pt>
                <c:pt idx="65">
                  <c:v>42551</c:v>
                </c:pt>
                <c:pt idx="66">
                  <c:v>42521</c:v>
                </c:pt>
                <c:pt idx="67">
                  <c:v>42490</c:v>
                </c:pt>
                <c:pt idx="68">
                  <c:v>42460</c:v>
                </c:pt>
                <c:pt idx="69">
                  <c:v>42429</c:v>
                </c:pt>
                <c:pt idx="70">
                  <c:v>42400</c:v>
                </c:pt>
              </c:numCache>
            </c:numRef>
          </c:cat>
          <c:val>
            <c:numRef>
              <c:f>导出数据!$C$3:$C$73</c:f>
              <c:numCache>
                <c:formatCode>General</c:formatCode>
                <c:ptCount val="71"/>
                <c:pt idx="0">
                  <c:v>102577</c:v>
                </c:pt>
                <c:pt idx="1">
                  <c:v>70750.7</c:v>
                </c:pt>
                <c:pt idx="2">
                  <c:v>498289.3</c:v>
                </c:pt>
                <c:pt idx="3">
                  <c:v>457792.8</c:v>
                </c:pt>
                <c:pt idx="4">
                  <c:v>413641.6</c:v>
                </c:pt>
                <c:pt idx="5">
                  <c:v>374425</c:v>
                </c:pt>
                <c:pt idx="6">
                  <c:v>332139.8</c:v>
                </c:pt>
                <c:pt idx="7">
                  <c:v>289337.40000000002</c:v>
                </c:pt>
                <c:pt idx="8">
                  <c:v>247919.9</c:v>
                </c:pt>
                <c:pt idx="9">
                  <c:v>204061.4</c:v>
                </c:pt>
                <c:pt idx="10">
                  <c:v>161518.5</c:v>
                </c:pt>
                <c:pt idx="11">
                  <c:v>118001.2</c:v>
                </c:pt>
                <c:pt idx="12">
                  <c:v>491213</c:v>
                </c:pt>
                <c:pt idx="13">
                  <c:v>446359.9</c:v>
                </c:pt>
                <c:pt idx="14">
                  <c:v>404645.2</c:v>
                </c:pt>
                <c:pt idx="15">
                  <c:v>363727.2</c:v>
                </c:pt>
                <c:pt idx="16">
                  <c:v>319675.3</c:v>
                </c:pt>
                <c:pt idx="17">
                  <c:v>277037.59999999998</c:v>
                </c:pt>
                <c:pt idx="18">
                  <c:v>233371.7</c:v>
                </c:pt>
                <c:pt idx="19">
                  <c:v>189279.3</c:v>
                </c:pt>
                <c:pt idx="20">
                  <c:v>149599.29999999999</c:v>
                </c:pt>
                <c:pt idx="21">
                  <c:v>108158.8</c:v>
                </c:pt>
                <c:pt idx="22">
                  <c:v>69501.100000000006</c:v>
                </c:pt>
                <c:pt idx="23">
                  <c:v>457833</c:v>
                </c:pt>
                <c:pt idx="24">
                  <c:v>416280</c:v>
                </c:pt>
                <c:pt idx="25">
                  <c:v>375575</c:v>
                </c:pt>
                <c:pt idx="26">
                  <c:v>337174</c:v>
                </c:pt>
                <c:pt idx="27">
                  <c:v>297674</c:v>
                </c:pt>
                <c:pt idx="28">
                  <c:v>258355</c:v>
                </c:pt>
                <c:pt idx="29">
                  <c:v>218993</c:v>
                </c:pt>
                <c:pt idx="30">
                  <c:v>183069</c:v>
                </c:pt>
                <c:pt idx="31">
                  <c:v>144141</c:v>
                </c:pt>
                <c:pt idx="32">
                  <c:v>104992</c:v>
                </c:pt>
                <c:pt idx="33">
                  <c:v>67590</c:v>
                </c:pt>
                <c:pt idx="34">
                  <c:v>34020</c:v>
                </c:pt>
                <c:pt idx="35">
                  <c:v>445290</c:v>
                </c:pt>
                <c:pt idx="36">
                  <c:v>407455</c:v>
                </c:pt>
                <c:pt idx="37">
                  <c:v>369804</c:v>
                </c:pt>
                <c:pt idx="38">
                  <c:v>335869</c:v>
                </c:pt>
                <c:pt idx="39">
                  <c:v>297387</c:v>
                </c:pt>
                <c:pt idx="40">
                  <c:v>257906</c:v>
                </c:pt>
                <c:pt idx="41">
                  <c:v>219252</c:v>
                </c:pt>
                <c:pt idx="42">
                  <c:v>180934</c:v>
                </c:pt>
                <c:pt idx="43">
                  <c:v>140791</c:v>
                </c:pt>
                <c:pt idx="44">
                  <c:v>102926</c:v>
                </c:pt>
                <c:pt idx="45">
                  <c:v>65789</c:v>
                </c:pt>
                <c:pt idx="46">
                  <c:v>33146</c:v>
                </c:pt>
                <c:pt idx="47">
                  <c:v>427268</c:v>
                </c:pt>
                <c:pt idx="48">
                  <c:v>388008</c:v>
                </c:pt>
                <c:pt idx="49">
                  <c:v>349158</c:v>
                </c:pt>
                <c:pt idx="50">
                  <c:v>317998</c:v>
                </c:pt>
                <c:pt idx="51">
                  <c:v>281820</c:v>
                </c:pt>
                <c:pt idx="52">
                  <c:v>246265</c:v>
                </c:pt>
                <c:pt idx="53">
                  <c:v>212911</c:v>
                </c:pt>
                <c:pt idx="54">
                  <c:v>173612</c:v>
                </c:pt>
                <c:pt idx="55">
                  <c:v>136214</c:v>
                </c:pt>
                <c:pt idx="56">
                  <c:v>98843</c:v>
                </c:pt>
                <c:pt idx="57">
                  <c:v>61708</c:v>
                </c:pt>
                <c:pt idx="58">
                  <c:v>29940</c:v>
                </c:pt>
                <c:pt idx="59">
                  <c:v>397800</c:v>
                </c:pt>
                <c:pt idx="60">
                  <c:v>361880</c:v>
                </c:pt>
                <c:pt idx="61">
                  <c:v>326016</c:v>
                </c:pt>
                <c:pt idx="62">
                  <c:v>295205</c:v>
                </c:pt>
                <c:pt idx="63">
                  <c:v>260600</c:v>
                </c:pt>
                <c:pt idx="64">
                  <c:v>225120</c:v>
                </c:pt>
                <c:pt idx="65">
                  <c:v>192535</c:v>
                </c:pt>
                <c:pt idx="66">
                  <c:v>159104</c:v>
                </c:pt>
                <c:pt idx="67">
                  <c:v>123146</c:v>
                </c:pt>
                <c:pt idx="68">
                  <c:v>90844</c:v>
                </c:pt>
                <c:pt idx="69">
                  <c:v>55838</c:v>
                </c:pt>
                <c:pt idx="70">
                  <c:v>25956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28-49DA-A650-3BFD720E9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15230576"/>
        <c:axId val="1715220592"/>
      </c:barChar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进出口运量累计同比：货物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0"/>
              <c:layout>
                <c:manualLayout>
                  <c:x val="-6.6133915450653164E-3"/>
                  <c:y val="-4.735128294945548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728-49DA-A650-3BFD720E9A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导出数据!$A$3:$A$73</c:f>
              <c:numCache>
                <c:formatCode>yyyy\-m\-d</c:formatCode>
                <c:ptCount val="71"/>
                <c:pt idx="0">
                  <c:v>44651</c:v>
                </c:pt>
                <c:pt idx="1">
                  <c:v>44620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43496</c:v>
                </c:pt>
                <c:pt idx="35">
                  <c:v>43465</c:v>
                </c:pt>
                <c:pt idx="36">
                  <c:v>43434</c:v>
                </c:pt>
                <c:pt idx="37">
                  <c:v>43404</c:v>
                </c:pt>
                <c:pt idx="38">
                  <c:v>43373</c:v>
                </c:pt>
                <c:pt idx="39">
                  <c:v>43343</c:v>
                </c:pt>
                <c:pt idx="40">
                  <c:v>43312</c:v>
                </c:pt>
                <c:pt idx="41">
                  <c:v>43281</c:v>
                </c:pt>
                <c:pt idx="42">
                  <c:v>43251</c:v>
                </c:pt>
                <c:pt idx="43">
                  <c:v>43220</c:v>
                </c:pt>
                <c:pt idx="44">
                  <c:v>43190</c:v>
                </c:pt>
                <c:pt idx="45">
                  <c:v>43159</c:v>
                </c:pt>
                <c:pt idx="46">
                  <c:v>43131</c:v>
                </c:pt>
                <c:pt idx="47">
                  <c:v>43100</c:v>
                </c:pt>
                <c:pt idx="48">
                  <c:v>43069</c:v>
                </c:pt>
                <c:pt idx="49">
                  <c:v>43039</c:v>
                </c:pt>
                <c:pt idx="50">
                  <c:v>43008</c:v>
                </c:pt>
                <c:pt idx="51">
                  <c:v>42978</c:v>
                </c:pt>
                <c:pt idx="52">
                  <c:v>42947</c:v>
                </c:pt>
                <c:pt idx="53">
                  <c:v>42916</c:v>
                </c:pt>
                <c:pt idx="54">
                  <c:v>42886</c:v>
                </c:pt>
                <c:pt idx="55">
                  <c:v>42855</c:v>
                </c:pt>
                <c:pt idx="56">
                  <c:v>42825</c:v>
                </c:pt>
                <c:pt idx="57">
                  <c:v>42794</c:v>
                </c:pt>
                <c:pt idx="58">
                  <c:v>42766</c:v>
                </c:pt>
                <c:pt idx="59">
                  <c:v>42735</c:v>
                </c:pt>
                <c:pt idx="60">
                  <c:v>42704</c:v>
                </c:pt>
                <c:pt idx="61">
                  <c:v>42674</c:v>
                </c:pt>
                <c:pt idx="62">
                  <c:v>42643</c:v>
                </c:pt>
                <c:pt idx="63">
                  <c:v>42613</c:v>
                </c:pt>
                <c:pt idx="64">
                  <c:v>42582</c:v>
                </c:pt>
                <c:pt idx="65">
                  <c:v>42551</c:v>
                </c:pt>
                <c:pt idx="66">
                  <c:v>42521</c:v>
                </c:pt>
                <c:pt idx="67">
                  <c:v>42490</c:v>
                </c:pt>
                <c:pt idx="68">
                  <c:v>42460</c:v>
                </c:pt>
                <c:pt idx="69">
                  <c:v>42429</c:v>
                </c:pt>
                <c:pt idx="70">
                  <c:v>42400</c:v>
                </c:pt>
              </c:numCache>
            </c:numRef>
          </c:cat>
          <c:val>
            <c:numRef>
              <c:f>导出数据!$B$3:$B$73</c:f>
              <c:numCache>
                <c:formatCode>General</c:formatCode>
                <c:ptCount val="71"/>
                <c:pt idx="0">
                  <c:v>-13.1</c:v>
                </c:pt>
                <c:pt idx="1">
                  <c:v>-4.2</c:v>
                </c:pt>
                <c:pt idx="2">
                  <c:v>1.4</c:v>
                </c:pt>
                <c:pt idx="3">
                  <c:v>2.6</c:v>
                </c:pt>
                <c:pt idx="4">
                  <c:v>2.2999999999999998</c:v>
                </c:pt>
                <c:pt idx="5">
                  <c:v>3</c:v>
                </c:pt>
                <c:pt idx="6">
                  <c:v>3.9</c:v>
                </c:pt>
                <c:pt idx="7">
                  <c:v>4.5</c:v>
                </c:pt>
                <c:pt idx="8">
                  <c:v>6.3</c:v>
                </c:pt>
                <c:pt idx="9">
                  <c:v>7.9</c:v>
                </c:pt>
                <c:pt idx="10">
                  <c:v>8.1</c:v>
                </c:pt>
                <c:pt idx="11">
                  <c:v>9.1999999999999993</c:v>
                </c:pt>
                <c:pt idx="12">
                  <c:v>7.3</c:v>
                </c:pt>
                <c:pt idx="13">
                  <c:v>7.2</c:v>
                </c:pt>
                <c:pt idx="14">
                  <c:v>7.7</c:v>
                </c:pt>
                <c:pt idx="15">
                  <c:v>7.9</c:v>
                </c:pt>
                <c:pt idx="16">
                  <c:v>7.4</c:v>
                </c:pt>
                <c:pt idx="17">
                  <c:v>7.2</c:v>
                </c:pt>
                <c:pt idx="18">
                  <c:v>6.6</c:v>
                </c:pt>
                <c:pt idx="19">
                  <c:v>3.4</c:v>
                </c:pt>
                <c:pt idx="20">
                  <c:v>3.8</c:v>
                </c:pt>
                <c:pt idx="21">
                  <c:v>3</c:v>
                </c:pt>
                <c:pt idx="22">
                  <c:v>2.8</c:v>
                </c:pt>
                <c:pt idx="23">
                  <c:v>2.8</c:v>
                </c:pt>
                <c:pt idx="24">
                  <c:v>2.2000000000000002</c:v>
                </c:pt>
                <c:pt idx="25">
                  <c:v>1.6</c:v>
                </c:pt>
                <c:pt idx="26">
                  <c:v>0.4</c:v>
                </c:pt>
                <c:pt idx="27">
                  <c:v>0.1</c:v>
                </c:pt>
                <c:pt idx="28">
                  <c:v>0.2</c:v>
                </c:pt>
                <c:pt idx="29">
                  <c:v>-0.1</c:v>
                </c:pt>
                <c:pt idx="30">
                  <c:v>1.2</c:v>
                </c:pt>
                <c:pt idx="31">
                  <c:v>2.4</c:v>
                </c:pt>
                <c:pt idx="32">
                  <c:v>2</c:v>
                </c:pt>
                <c:pt idx="33">
                  <c:v>2.8</c:v>
                </c:pt>
                <c:pt idx="34">
                  <c:v>2.7</c:v>
                </c:pt>
                <c:pt idx="35">
                  <c:v>4.2</c:v>
                </c:pt>
                <c:pt idx="36">
                  <c:v>5</c:v>
                </c:pt>
                <c:pt idx="37">
                  <c:v>5.9</c:v>
                </c:pt>
                <c:pt idx="38">
                  <c:v>5.6</c:v>
                </c:pt>
                <c:pt idx="39">
                  <c:v>5.5</c:v>
                </c:pt>
                <c:pt idx="40">
                  <c:v>4.7</c:v>
                </c:pt>
                <c:pt idx="41">
                  <c:v>3</c:v>
                </c:pt>
                <c:pt idx="42">
                  <c:v>4.2</c:v>
                </c:pt>
                <c:pt idx="43">
                  <c:v>3.4</c:v>
                </c:pt>
                <c:pt idx="44">
                  <c:v>4.0999999999999996</c:v>
                </c:pt>
                <c:pt idx="45">
                  <c:v>6.6</c:v>
                </c:pt>
                <c:pt idx="46">
                  <c:v>10.7</c:v>
                </c:pt>
                <c:pt idx="47">
                  <c:v>7.4</c:v>
                </c:pt>
                <c:pt idx="48">
                  <c:v>7.2</c:v>
                </c:pt>
                <c:pt idx="49">
                  <c:v>7.1</c:v>
                </c:pt>
                <c:pt idx="50">
                  <c:v>7.7</c:v>
                </c:pt>
                <c:pt idx="51">
                  <c:v>8.1</c:v>
                </c:pt>
                <c:pt idx="52">
                  <c:v>9.4</c:v>
                </c:pt>
                <c:pt idx="53">
                  <c:v>10.6</c:v>
                </c:pt>
                <c:pt idx="54">
                  <c:v>9.1</c:v>
                </c:pt>
                <c:pt idx="55">
                  <c:v>10.6</c:v>
                </c:pt>
                <c:pt idx="56">
                  <c:v>8.8000000000000007</c:v>
                </c:pt>
                <c:pt idx="57">
                  <c:v>10.5</c:v>
                </c:pt>
                <c:pt idx="58">
                  <c:v>15.3</c:v>
                </c:pt>
                <c:pt idx="59">
                  <c:v>0.8</c:v>
                </c:pt>
                <c:pt idx="60">
                  <c:v>1.3</c:v>
                </c:pt>
                <c:pt idx="61">
                  <c:v>0.8</c:v>
                </c:pt>
                <c:pt idx="62">
                  <c:v>1</c:v>
                </c:pt>
                <c:pt idx="63">
                  <c:v>1.4</c:v>
                </c:pt>
                <c:pt idx="64">
                  <c:v>0.2</c:v>
                </c:pt>
                <c:pt idx="65">
                  <c:v>2.1</c:v>
                </c:pt>
                <c:pt idx="66">
                  <c:v>2.5</c:v>
                </c:pt>
                <c:pt idx="67">
                  <c:v>0.7</c:v>
                </c:pt>
                <c:pt idx="68">
                  <c:v>4.7</c:v>
                </c:pt>
                <c:pt idx="69">
                  <c:v>3.1</c:v>
                </c:pt>
                <c:pt idx="70">
                  <c:v>-1.4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28-49DA-A650-3BFD720E9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5235152"/>
        <c:axId val="1715223088"/>
      </c:lineChart>
      <c:valAx>
        <c:axId val="17152205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15230576"/>
        <c:crosses val="max"/>
        <c:crossBetween val="between"/>
      </c:valAx>
      <c:dateAx>
        <c:axId val="1715230576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715220592"/>
        <c:crosses val="autoZero"/>
        <c:auto val="1"/>
        <c:lblOffset val="100"/>
        <c:baseTimeUnit val="months"/>
      </c:dateAx>
      <c:valAx>
        <c:axId val="17152230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15235152"/>
        <c:crosses val="autoZero"/>
        <c:crossBetween val="between"/>
      </c:valAx>
      <c:dateAx>
        <c:axId val="1715235152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1715223088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制造业PMI：大型企业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导出数据!$A$3:$A$122</c:f>
              <c:numCache>
                <c:formatCode>yyyy\-m\-d</c:formatCode>
                <c:ptCount val="120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  <c:pt idx="36">
                  <c:v>43524</c:v>
                </c:pt>
                <c:pt idx="37">
                  <c:v>43496</c:v>
                </c:pt>
                <c:pt idx="38">
                  <c:v>43465</c:v>
                </c:pt>
                <c:pt idx="39">
                  <c:v>43434</c:v>
                </c:pt>
                <c:pt idx="40">
                  <c:v>43404</c:v>
                </c:pt>
                <c:pt idx="41">
                  <c:v>43373</c:v>
                </c:pt>
                <c:pt idx="42">
                  <c:v>43343</c:v>
                </c:pt>
                <c:pt idx="43">
                  <c:v>43312</c:v>
                </c:pt>
                <c:pt idx="44">
                  <c:v>43281</c:v>
                </c:pt>
                <c:pt idx="45">
                  <c:v>43251</c:v>
                </c:pt>
                <c:pt idx="46">
                  <c:v>43220</c:v>
                </c:pt>
                <c:pt idx="47">
                  <c:v>43190</c:v>
                </c:pt>
                <c:pt idx="48">
                  <c:v>43159</c:v>
                </c:pt>
                <c:pt idx="49">
                  <c:v>43131</c:v>
                </c:pt>
                <c:pt idx="50">
                  <c:v>43100</c:v>
                </c:pt>
                <c:pt idx="51">
                  <c:v>43069</c:v>
                </c:pt>
                <c:pt idx="52">
                  <c:v>43039</c:v>
                </c:pt>
                <c:pt idx="53">
                  <c:v>43008</c:v>
                </c:pt>
                <c:pt idx="54">
                  <c:v>42978</c:v>
                </c:pt>
                <c:pt idx="55">
                  <c:v>42947</c:v>
                </c:pt>
                <c:pt idx="56">
                  <c:v>42916</c:v>
                </c:pt>
                <c:pt idx="57">
                  <c:v>42886</c:v>
                </c:pt>
                <c:pt idx="58">
                  <c:v>42855</c:v>
                </c:pt>
                <c:pt idx="59">
                  <c:v>42825</c:v>
                </c:pt>
                <c:pt idx="60">
                  <c:v>42794</c:v>
                </c:pt>
                <c:pt idx="61">
                  <c:v>42766</c:v>
                </c:pt>
                <c:pt idx="62">
                  <c:v>42735</c:v>
                </c:pt>
                <c:pt idx="63">
                  <c:v>42704</c:v>
                </c:pt>
                <c:pt idx="64">
                  <c:v>42674</c:v>
                </c:pt>
                <c:pt idx="65">
                  <c:v>42643</c:v>
                </c:pt>
                <c:pt idx="66">
                  <c:v>42613</c:v>
                </c:pt>
                <c:pt idx="67">
                  <c:v>42582</c:v>
                </c:pt>
                <c:pt idx="68">
                  <c:v>42551</c:v>
                </c:pt>
                <c:pt idx="69">
                  <c:v>42521</c:v>
                </c:pt>
                <c:pt idx="70">
                  <c:v>42490</c:v>
                </c:pt>
                <c:pt idx="71">
                  <c:v>42460</c:v>
                </c:pt>
                <c:pt idx="72">
                  <c:v>42429</c:v>
                </c:pt>
                <c:pt idx="73">
                  <c:v>42400</c:v>
                </c:pt>
                <c:pt idx="74">
                  <c:v>42369</c:v>
                </c:pt>
                <c:pt idx="75">
                  <c:v>42338</c:v>
                </c:pt>
                <c:pt idx="76">
                  <c:v>42308</c:v>
                </c:pt>
                <c:pt idx="77">
                  <c:v>42277</c:v>
                </c:pt>
                <c:pt idx="78">
                  <c:v>42247</c:v>
                </c:pt>
                <c:pt idx="79">
                  <c:v>42216</c:v>
                </c:pt>
                <c:pt idx="80">
                  <c:v>42185</c:v>
                </c:pt>
                <c:pt idx="81">
                  <c:v>42155</c:v>
                </c:pt>
                <c:pt idx="82">
                  <c:v>42124</c:v>
                </c:pt>
                <c:pt idx="83">
                  <c:v>42094</c:v>
                </c:pt>
                <c:pt idx="84">
                  <c:v>42063</c:v>
                </c:pt>
                <c:pt idx="85">
                  <c:v>42035</c:v>
                </c:pt>
                <c:pt idx="86">
                  <c:v>42004</c:v>
                </c:pt>
                <c:pt idx="87">
                  <c:v>41973</c:v>
                </c:pt>
                <c:pt idx="88">
                  <c:v>41943</c:v>
                </c:pt>
                <c:pt idx="89">
                  <c:v>41912</c:v>
                </c:pt>
                <c:pt idx="90">
                  <c:v>41882</c:v>
                </c:pt>
                <c:pt idx="91">
                  <c:v>41851</c:v>
                </c:pt>
                <c:pt idx="92">
                  <c:v>41820</c:v>
                </c:pt>
                <c:pt idx="93">
                  <c:v>41790</c:v>
                </c:pt>
                <c:pt idx="94">
                  <c:v>41759</c:v>
                </c:pt>
                <c:pt idx="95">
                  <c:v>41729</c:v>
                </c:pt>
                <c:pt idx="96">
                  <c:v>41698</c:v>
                </c:pt>
                <c:pt idx="97">
                  <c:v>41670</c:v>
                </c:pt>
                <c:pt idx="98">
                  <c:v>41639</c:v>
                </c:pt>
                <c:pt idx="99">
                  <c:v>41608</c:v>
                </c:pt>
                <c:pt idx="100">
                  <c:v>41578</c:v>
                </c:pt>
                <c:pt idx="101">
                  <c:v>41547</c:v>
                </c:pt>
                <c:pt idx="102">
                  <c:v>41517</c:v>
                </c:pt>
                <c:pt idx="103">
                  <c:v>41486</c:v>
                </c:pt>
                <c:pt idx="104">
                  <c:v>41455</c:v>
                </c:pt>
                <c:pt idx="105">
                  <c:v>41425</c:v>
                </c:pt>
                <c:pt idx="106">
                  <c:v>41394</c:v>
                </c:pt>
                <c:pt idx="107">
                  <c:v>41364</c:v>
                </c:pt>
                <c:pt idx="108">
                  <c:v>41333</c:v>
                </c:pt>
                <c:pt idx="109">
                  <c:v>41305</c:v>
                </c:pt>
                <c:pt idx="110">
                  <c:v>41274</c:v>
                </c:pt>
                <c:pt idx="111">
                  <c:v>41243</c:v>
                </c:pt>
                <c:pt idx="112">
                  <c:v>41213</c:v>
                </c:pt>
                <c:pt idx="113">
                  <c:v>41182</c:v>
                </c:pt>
                <c:pt idx="114">
                  <c:v>41152</c:v>
                </c:pt>
                <c:pt idx="115">
                  <c:v>41121</c:v>
                </c:pt>
                <c:pt idx="116">
                  <c:v>41090</c:v>
                </c:pt>
                <c:pt idx="117">
                  <c:v>41060</c:v>
                </c:pt>
                <c:pt idx="118">
                  <c:v>41029</c:v>
                </c:pt>
                <c:pt idx="119">
                  <c:v>40999</c:v>
                </c:pt>
              </c:numCache>
            </c:numRef>
          </c:cat>
          <c:val>
            <c:numRef>
              <c:f>导出数据!$B$3:$B$122</c:f>
              <c:numCache>
                <c:formatCode>General</c:formatCode>
                <c:ptCount val="120"/>
                <c:pt idx="0">
                  <c:v>51.3</c:v>
                </c:pt>
                <c:pt idx="1">
                  <c:v>51.8</c:v>
                </c:pt>
                <c:pt idx="2">
                  <c:v>51.6</c:v>
                </c:pt>
                <c:pt idx="3">
                  <c:v>51.3</c:v>
                </c:pt>
                <c:pt idx="4">
                  <c:v>50.2</c:v>
                </c:pt>
                <c:pt idx="5">
                  <c:v>50.3</c:v>
                </c:pt>
                <c:pt idx="6">
                  <c:v>50.4</c:v>
                </c:pt>
                <c:pt idx="7">
                  <c:v>50.3</c:v>
                </c:pt>
                <c:pt idx="8">
                  <c:v>51.7</c:v>
                </c:pt>
                <c:pt idx="9">
                  <c:v>51.7</c:v>
                </c:pt>
                <c:pt idx="10">
                  <c:v>51.8</c:v>
                </c:pt>
                <c:pt idx="11">
                  <c:v>51.7</c:v>
                </c:pt>
                <c:pt idx="12">
                  <c:v>52.7</c:v>
                </c:pt>
                <c:pt idx="13">
                  <c:v>52.2</c:v>
                </c:pt>
                <c:pt idx="14">
                  <c:v>52.1</c:v>
                </c:pt>
                <c:pt idx="15">
                  <c:v>52.7</c:v>
                </c:pt>
                <c:pt idx="16">
                  <c:v>53</c:v>
                </c:pt>
                <c:pt idx="17">
                  <c:v>52.6</c:v>
                </c:pt>
                <c:pt idx="18">
                  <c:v>52.5</c:v>
                </c:pt>
                <c:pt idx="19">
                  <c:v>52</c:v>
                </c:pt>
                <c:pt idx="20">
                  <c:v>52</c:v>
                </c:pt>
                <c:pt idx="21">
                  <c:v>52.1</c:v>
                </c:pt>
                <c:pt idx="22">
                  <c:v>51.6</c:v>
                </c:pt>
                <c:pt idx="23">
                  <c:v>51.1</c:v>
                </c:pt>
                <c:pt idx="24">
                  <c:v>52.6</c:v>
                </c:pt>
                <c:pt idx="25">
                  <c:v>50.4</c:v>
                </c:pt>
                <c:pt idx="26">
                  <c:v>50.6</c:v>
                </c:pt>
                <c:pt idx="27">
                  <c:v>50.9</c:v>
                </c:pt>
                <c:pt idx="28">
                  <c:v>49.9</c:v>
                </c:pt>
                <c:pt idx="29">
                  <c:v>50.8</c:v>
                </c:pt>
                <c:pt idx="30">
                  <c:v>50.4</c:v>
                </c:pt>
                <c:pt idx="31">
                  <c:v>50.7</c:v>
                </c:pt>
                <c:pt idx="32">
                  <c:v>49.9</c:v>
                </c:pt>
                <c:pt idx="33">
                  <c:v>50.3</c:v>
                </c:pt>
                <c:pt idx="34">
                  <c:v>50.8</c:v>
                </c:pt>
                <c:pt idx="35">
                  <c:v>51.1</c:v>
                </c:pt>
                <c:pt idx="36">
                  <c:v>51.5</c:v>
                </c:pt>
                <c:pt idx="37">
                  <c:v>51.3</c:v>
                </c:pt>
                <c:pt idx="38">
                  <c:v>50.1</c:v>
                </c:pt>
                <c:pt idx="39">
                  <c:v>50.6</c:v>
                </c:pt>
                <c:pt idx="40">
                  <c:v>51.6</c:v>
                </c:pt>
                <c:pt idx="41">
                  <c:v>52.1</c:v>
                </c:pt>
                <c:pt idx="42">
                  <c:v>52.1</c:v>
                </c:pt>
                <c:pt idx="43">
                  <c:v>52.4</c:v>
                </c:pt>
                <c:pt idx="44">
                  <c:v>52.9</c:v>
                </c:pt>
                <c:pt idx="45">
                  <c:v>53.1</c:v>
                </c:pt>
                <c:pt idx="46">
                  <c:v>52</c:v>
                </c:pt>
                <c:pt idx="47">
                  <c:v>52.4</c:v>
                </c:pt>
                <c:pt idx="48">
                  <c:v>52.2</c:v>
                </c:pt>
                <c:pt idx="49">
                  <c:v>52.6</c:v>
                </c:pt>
                <c:pt idx="50">
                  <c:v>53</c:v>
                </c:pt>
                <c:pt idx="51">
                  <c:v>52.9</c:v>
                </c:pt>
                <c:pt idx="52">
                  <c:v>53.1</c:v>
                </c:pt>
                <c:pt idx="53">
                  <c:v>53.8</c:v>
                </c:pt>
                <c:pt idx="54">
                  <c:v>52.8</c:v>
                </c:pt>
                <c:pt idx="55">
                  <c:v>52.9</c:v>
                </c:pt>
                <c:pt idx="56">
                  <c:v>52.7</c:v>
                </c:pt>
                <c:pt idx="57">
                  <c:v>51.2</c:v>
                </c:pt>
                <c:pt idx="58">
                  <c:v>52</c:v>
                </c:pt>
                <c:pt idx="59">
                  <c:v>53.3</c:v>
                </c:pt>
                <c:pt idx="60">
                  <c:v>53.3</c:v>
                </c:pt>
                <c:pt idx="61">
                  <c:v>52.7</c:v>
                </c:pt>
                <c:pt idx="62">
                  <c:v>53.2</c:v>
                </c:pt>
                <c:pt idx="63">
                  <c:v>53.4</c:v>
                </c:pt>
                <c:pt idx="64">
                  <c:v>52.5</c:v>
                </c:pt>
                <c:pt idx="65">
                  <c:v>52.6</c:v>
                </c:pt>
                <c:pt idx="66">
                  <c:v>51.8</c:v>
                </c:pt>
                <c:pt idx="67">
                  <c:v>51.2</c:v>
                </c:pt>
                <c:pt idx="68">
                  <c:v>51</c:v>
                </c:pt>
                <c:pt idx="69">
                  <c:v>50.3</c:v>
                </c:pt>
                <c:pt idx="70">
                  <c:v>51</c:v>
                </c:pt>
                <c:pt idx="71">
                  <c:v>51.5</c:v>
                </c:pt>
                <c:pt idx="72">
                  <c:v>49.9</c:v>
                </c:pt>
                <c:pt idx="73">
                  <c:v>50.3</c:v>
                </c:pt>
                <c:pt idx="74">
                  <c:v>50.9</c:v>
                </c:pt>
                <c:pt idx="75">
                  <c:v>51.2</c:v>
                </c:pt>
                <c:pt idx="76">
                  <c:v>51</c:v>
                </c:pt>
                <c:pt idx="77">
                  <c:v>51.1</c:v>
                </c:pt>
                <c:pt idx="78">
                  <c:v>49.9</c:v>
                </c:pt>
                <c:pt idx="79">
                  <c:v>50.6</c:v>
                </c:pt>
                <c:pt idx="80">
                  <c:v>50.8</c:v>
                </c:pt>
                <c:pt idx="81">
                  <c:v>50.7</c:v>
                </c:pt>
                <c:pt idx="82">
                  <c:v>50.6</c:v>
                </c:pt>
                <c:pt idx="83">
                  <c:v>51.5</c:v>
                </c:pt>
                <c:pt idx="84">
                  <c:v>50.4</c:v>
                </c:pt>
                <c:pt idx="85">
                  <c:v>50.3</c:v>
                </c:pt>
                <c:pt idx="86">
                  <c:v>51.4</c:v>
                </c:pt>
                <c:pt idx="87">
                  <c:v>51.6</c:v>
                </c:pt>
                <c:pt idx="88">
                  <c:v>51.9</c:v>
                </c:pt>
                <c:pt idx="89">
                  <c:v>52</c:v>
                </c:pt>
                <c:pt idx="90">
                  <c:v>51.9</c:v>
                </c:pt>
                <c:pt idx="91">
                  <c:v>52.6</c:v>
                </c:pt>
                <c:pt idx="92">
                  <c:v>51.5</c:v>
                </c:pt>
                <c:pt idx="93">
                  <c:v>50.9</c:v>
                </c:pt>
                <c:pt idx="94">
                  <c:v>50.8</c:v>
                </c:pt>
                <c:pt idx="95">
                  <c:v>51</c:v>
                </c:pt>
                <c:pt idx="96">
                  <c:v>50.7</c:v>
                </c:pt>
                <c:pt idx="97">
                  <c:v>51.4</c:v>
                </c:pt>
                <c:pt idx="98">
                  <c:v>52</c:v>
                </c:pt>
                <c:pt idx="99">
                  <c:v>52.4</c:v>
                </c:pt>
                <c:pt idx="100">
                  <c:v>52.3</c:v>
                </c:pt>
                <c:pt idx="101">
                  <c:v>52.1</c:v>
                </c:pt>
                <c:pt idx="102">
                  <c:v>51.8</c:v>
                </c:pt>
                <c:pt idx="103">
                  <c:v>50.8</c:v>
                </c:pt>
                <c:pt idx="104">
                  <c:v>50.4</c:v>
                </c:pt>
                <c:pt idx="105">
                  <c:v>51.1</c:v>
                </c:pt>
                <c:pt idx="106">
                  <c:v>51</c:v>
                </c:pt>
                <c:pt idx="107">
                  <c:v>51.4</c:v>
                </c:pt>
                <c:pt idx="108">
                  <c:v>51.3</c:v>
                </c:pt>
                <c:pt idx="109">
                  <c:v>51.3</c:v>
                </c:pt>
                <c:pt idx="110">
                  <c:v>51.1</c:v>
                </c:pt>
                <c:pt idx="111">
                  <c:v>51.4</c:v>
                </c:pt>
                <c:pt idx="112">
                  <c:v>50.9</c:v>
                </c:pt>
                <c:pt idx="113">
                  <c:v>50.2</c:v>
                </c:pt>
                <c:pt idx="114">
                  <c:v>49.1</c:v>
                </c:pt>
                <c:pt idx="115">
                  <c:v>50.3</c:v>
                </c:pt>
                <c:pt idx="116">
                  <c:v>50.6</c:v>
                </c:pt>
                <c:pt idx="117">
                  <c:v>51.1</c:v>
                </c:pt>
                <c:pt idx="118">
                  <c:v>53.8</c:v>
                </c:pt>
                <c:pt idx="119">
                  <c:v>54.3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A5-47E0-A0BF-7A3854298D56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制造业PMI：中型企业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导出数据!$A$3:$A$122</c:f>
              <c:numCache>
                <c:formatCode>yyyy\-m\-d</c:formatCode>
                <c:ptCount val="120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  <c:pt idx="36">
                  <c:v>43524</c:v>
                </c:pt>
                <c:pt idx="37">
                  <c:v>43496</c:v>
                </c:pt>
                <c:pt idx="38">
                  <c:v>43465</c:v>
                </c:pt>
                <c:pt idx="39">
                  <c:v>43434</c:v>
                </c:pt>
                <c:pt idx="40">
                  <c:v>43404</c:v>
                </c:pt>
                <c:pt idx="41">
                  <c:v>43373</c:v>
                </c:pt>
                <c:pt idx="42">
                  <c:v>43343</c:v>
                </c:pt>
                <c:pt idx="43">
                  <c:v>43312</c:v>
                </c:pt>
                <c:pt idx="44">
                  <c:v>43281</c:v>
                </c:pt>
                <c:pt idx="45">
                  <c:v>43251</c:v>
                </c:pt>
                <c:pt idx="46">
                  <c:v>43220</c:v>
                </c:pt>
                <c:pt idx="47">
                  <c:v>43190</c:v>
                </c:pt>
                <c:pt idx="48">
                  <c:v>43159</c:v>
                </c:pt>
                <c:pt idx="49">
                  <c:v>43131</c:v>
                </c:pt>
                <c:pt idx="50">
                  <c:v>43100</c:v>
                </c:pt>
                <c:pt idx="51">
                  <c:v>43069</c:v>
                </c:pt>
                <c:pt idx="52">
                  <c:v>43039</c:v>
                </c:pt>
                <c:pt idx="53">
                  <c:v>43008</c:v>
                </c:pt>
                <c:pt idx="54">
                  <c:v>42978</c:v>
                </c:pt>
                <c:pt idx="55">
                  <c:v>42947</c:v>
                </c:pt>
                <c:pt idx="56">
                  <c:v>42916</c:v>
                </c:pt>
                <c:pt idx="57">
                  <c:v>42886</c:v>
                </c:pt>
                <c:pt idx="58">
                  <c:v>42855</c:v>
                </c:pt>
                <c:pt idx="59">
                  <c:v>42825</c:v>
                </c:pt>
                <c:pt idx="60">
                  <c:v>42794</c:v>
                </c:pt>
                <c:pt idx="61">
                  <c:v>42766</c:v>
                </c:pt>
                <c:pt idx="62">
                  <c:v>42735</c:v>
                </c:pt>
                <c:pt idx="63">
                  <c:v>42704</c:v>
                </c:pt>
                <c:pt idx="64">
                  <c:v>42674</c:v>
                </c:pt>
                <c:pt idx="65">
                  <c:v>42643</c:v>
                </c:pt>
                <c:pt idx="66">
                  <c:v>42613</c:v>
                </c:pt>
                <c:pt idx="67">
                  <c:v>42582</c:v>
                </c:pt>
                <c:pt idx="68">
                  <c:v>42551</c:v>
                </c:pt>
                <c:pt idx="69">
                  <c:v>42521</c:v>
                </c:pt>
                <c:pt idx="70">
                  <c:v>42490</c:v>
                </c:pt>
                <c:pt idx="71">
                  <c:v>42460</c:v>
                </c:pt>
                <c:pt idx="72">
                  <c:v>42429</c:v>
                </c:pt>
                <c:pt idx="73">
                  <c:v>42400</c:v>
                </c:pt>
                <c:pt idx="74">
                  <c:v>42369</c:v>
                </c:pt>
                <c:pt idx="75">
                  <c:v>42338</c:v>
                </c:pt>
                <c:pt idx="76">
                  <c:v>42308</c:v>
                </c:pt>
                <c:pt idx="77">
                  <c:v>42277</c:v>
                </c:pt>
                <c:pt idx="78">
                  <c:v>42247</c:v>
                </c:pt>
                <c:pt idx="79">
                  <c:v>42216</c:v>
                </c:pt>
                <c:pt idx="80">
                  <c:v>42185</c:v>
                </c:pt>
                <c:pt idx="81">
                  <c:v>42155</c:v>
                </c:pt>
                <c:pt idx="82">
                  <c:v>42124</c:v>
                </c:pt>
                <c:pt idx="83">
                  <c:v>42094</c:v>
                </c:pt>
                <c:pt idx="84">
                  <c:v>42063</c:v>
                </c:pt>
                <c:pt idx="85">
                  <c:v>42035</c:v>
                </c:pt>
                <c:pt idx="86">
                  <c:v>42004</c:v>
                </c:pt>
                <c:pt idx="87">
                  <c:v>41973</c:v>
                </c:pt>
                <c:pt idx="88">
                  <c:v>41943</c:v>
                </c:pt>
                <c:pt idx="89">
                  <c:v>41912</c:v>
                </c:pt>
                <c:pt idx="90">
                  <c:v>41882</c:v>
                </c:pt>
                <c:pt idx="91">
                  <c:v>41851</c:v>
                </c:pt>
                <c:pt idx="92">
                  <c:v>41820</c:v>
                </c:pt>
                <c:pt idx="93">
                  <c:v>41790</c:v>
                </c:pt>
                <c:pt idx="94">
                  <c:v>41759</c:v>
                </c:pt>
                <c:pt idx="95">
                  <c:v>41729</c:v>
                </c:pt>
                <c:pt idx="96">
                  <c:v>41698</c:v>
                </c:pt>
                <c:pt idx="97">
                  <c:v>41670</c:v>
                </c:pt>
                <c:pt idx="98">
                  <c:v>41639</c:v>
                </c:pt>
                <c:pt idx="99">
                  <c:v>41608</c:v>
                </c:pt>
                <c:pt idx="100">
                  <c:v>41578</c:v>
                </c:pt>
                <c:pt idx="101">
                  <c:v>41547</c:v>
                </c:pt>
                <c:pt idx="102">
                  <c:v>41517</c:v>
                </c:pt>
                <c:pt idx="103">
                  <c:v>41486</c:v>
                </c:pt>
                <c:pt idx="104">
                  <c:v>41455</c:v>
                </c:pt>
                <c:pt idx="105">
                  <c:v>41425</c:v>
                </c:pt>
                <c:pt idx="106">
                  <c:v>41394</c:v>
                </c:pt>
                <c:pt idx="107">
                  <c:v>41364</c:v>
                </c:pt>
                <c:pt idx="108">
                  <c:v>41333</c:v>
                </c:pt>
                <c:pt idx="109">
                  <c:v>41305</c:v>
                </c:pt>
                <c:pt idx="110">
                  <c:v>41274</c:v>
                </c:pt>
                <c:pt idx="111">
                  <c:v>41243</c:v>
                </c:pt>
                <c:pt idx="112">
                  <c:v>41213</c:v>
                </c:pt>
                <c:pt idx="113">
                  <c:v>41182</c:v>
                </c:pt>
                <c:pt idx="114">
                  <c:v>41152</c:v>
                </c:pt>
                <c:pt idx="115">
                  <c:v>41121</c:v>
                </c:pt>
                <c:pt idx="116">
                  <c:v>41090</c:v>
                </c:pt>
                <c:pt idx="117">
                  <c:v>41060</c:v>
                </c:pt>
                <c:pt idx="118">
                  <c:v>41029</c:v>
                </c:pt>
                <c:pt idx="119">
                  <c:v>40999</c:v>
                </c:pt>
              </c:numCache>
            </c:numRef>
          </c:cat>
          <c:val>
            <c:numRef>
              <c:f>导出数据!$C$3:$C$122</c:f>
              <c:numCache>
                <c:formatCode>General</c:formatCode>
                <c:ptCount val="120"/>
                <c:pt idx="0">
                  <c:v>48.5</c:v>
                </c:pt>
                <c:pt idx="1">
                  <c:v>51.4</c:v>
                </c:pt>
                <c:pt idx="2">
                  <c:v>50.5</c:v>
                </c:pt>
                <c:pt idx="3">
                  <c:v>51.3</c:v>
                </c:pt>
                <c:pt idx="4">
                  <c:v>51.2</c:v>
                </c:pt>
                <c:pt idx="5">
                  <c:v>48.6</c:v>
                </c:pt>
                <c:pt idx="6">
                  <c:v>49.7</c:v>
                </c:pt>
                <c:pt idx="7">
                  <c:v>51.2</c:v>
                </c:pt>
                <c:pt idx="8">
                  <c:v>50</c:v>
                </c:pt>
                <c:pt idx="9">
                  <c:v>50.8</c:v>
                </c:pt>
                <c:pt idx="10">
                  <c:v>51.1</c:v>
                </c:pt>
                <c:pt idx="11">
                  <c:v>50.3</c:v>
                </c:pt>
                <c:pt idx="12">
                  <c:v>51.6</c:v>
                </c:pt>
                <c:pt idx="13">
                  <c:v>49.6</c:v>
                </c:pt>
                <c:pt idx="14">
                  <c:v>51.4</c:v>
                </c:pt>
                <c:pt idx="15">
                  <c:v>52.7</c:v>
                </c:pt>
                <c:pt idx="16">
                  <c:v>52</c:v>
                </c:pt>
                <c:pt idx="17">
                  <c:v>50.6</c:v>
                </c:pt>
                <c:pt idx="18">
                  <c:v>50.7</c:v>
                </c:pt>
                <c:pt idx="19">
                  <c:v>51.6</c:v>
                </c:pt>
                <c:pt idx="20">
                  <c:v>51.2</c:v>
                </c:pt>
                <c:pt idx="21">
                  <c:v>50.2</c:v>
                </c:pt>
                <c:pt idx="22">
                  <c:v>48.8</c:v>
                </c:pt>
                <c:pt idx="23">
                  <c:v>50.2</c:v>
                </c:pt>
                <c:pt idx="24">
                  <c:v>51.5</c:v>
                </c:pt>
                <c:pt idx="25">
                  <c:v>50.1</c:v>
                </c:pt>
                <c:pt idx="26">
                  <c:v>51.4</c:v>
                </c:pt>
                <c:pt idx="27">
                  <c:v>49.5</c:v>
                </c:pt>
                <c:pt idx="28">
                  <c:v>49</c:v>
                </c:pt>
                <c:pt idx="29">
                  <c:v>48.6</c:v>
                </c:pt>
                <c:pt idx="30">
                  <c:v>48.2</c:v>
                </c:pt>
                <c:pt idx="31">
                  <c:v>48.7</c:v>
                </c:pt>
                <c:pt idx="32">
                  <c:v>49.1</c:v>
                </c:pt>
                <c:pt idx="33">
                  <c:v>48.8</c:v>
                </c:pt>
                <c:pt idx="34">
                  <c:v>49.1</c:v>
                </c:pt>
                <c:pt idx="35">
                  <c:v>49.9</c:v>
                </c:pt>
                <c:pt idx="36">
                  <c:v>46.9</c:v>
                </c:pt>
                <c:pt idx="37">
                  <c:v>47.2</c:v>
                </c:pt>
                <c:pt idx="38">
                  <c:v>48.4</c:v>
                </c:pt>
                <c:pt idx="39">
                  <c:v>49.1</c:v>
                </c:pt>
                <c:pt idx="40">
                  <c:v>47.7</c:v>
                </c:pt>
                <c:pt idx="41">
                  <c:v>48.7</c:v>
                </c:pt>
                <c:pt idx="42">
                  <c:v>50.4</c:v>
                </c:pt>
                <c:pt idx="43">
                  <c:v>49.9</c:v>
                </c:pt>
                <c:pt idx="44">
                  <c:v>49.9</c:v>
                </c:pt>
                <c:pt idx="45">
                  <c:v>51</c:v>
                </c:pt>
                <c:pt idx="46">
                  <c:v>50.7</c:v>
                </c:pt>
                <c:pt idx="47">
                  <c:v>50.4</c:v>
                </c:pt>
                <c:pt idx="48">
                  <c:v>49</c:v>
                </c:pt>
                <c:pt idx="49">
                  <c:v>50.1</c:v>
                </c:pt>
                <c:pt idx="50">
                  <c:v>50.4</c:v>
                </c:pt>
                <c:pt idx="51">
                  <c:v>50.5</c:v>
                </c:pt>
                <c:pt idx="52">
                  <c:v>49.8</c:v>
                </c:pt>
                <c:pt idx="53">
                  <c:v>51.1</c:v>
                </c:pt>
                <c:pt idx="54">
                  <c:v>51</c:v>
                </c:pt>
                <c:pt idx="55">
                  <c:v>49.6</c:v>
                </c:pt>
                <c:pt idx="56">
                  <c:v>50.5</c:v>
                </c:pt>
                <c:pt idx="57">
                  <c:v>51.3</c:v>
                </c:pt>
                <c:pt idx="58">
                  <c:v>50.2</c:v>
                </c:pt>
                <c:pt idx="59">
                  <c:v>50.4</c:v>
                </c:pt>
                <c:pt idx="60">
                  <c:v>50.5</c:v>
                </c:pt>
                <c:pt idx="61">
                  <c:v>50.8</c:v>
                </c:pt>
                <c:pt idx="62">
                  <c:v>49.6</c:v>
                </c:pt>
                <c:pt idx="63">
                  <c:v>50.1</c:v>
                </c:pt>
                <c:pt idx="64">
                  <c:v>49.9</c:v>
                </c:pt>
                <c:pt idx="65">
                  <c:v>48.2</c:v>
                </c:pt>
                <c:pt idx="66">
                  <c:v>48.9</c:v>
                </c:pt>
                <c:pt idx="67">
                  <c:v>48.9</c:v>
                </c:pt>
                <c:pt idx="68">
                  <c:v>49.1</c:v>
                </c:pt>
                <c:pt idx="69">
                  <c:v>50.5</c:v>
                </c:pt>
                <c:pt idx="70">
                  <c:v>50</c:v>
                </c:pt>
                <c:pt idx="71">
                  <c:v>49.1</c:v>
                </c:pt>
                <c:pt idx="72">
                  <c:v>49</c:v>
                </c:pt>
                <c:pt idx="73">
                  <c:v>49</c:v>
                </c:pt>
                <c:pt idx="74">
                  <c:v>49.6</c:v>
                </c:pt>
                <c:pt idx="75">
                  <c:v>48.3</c:v>
                </c:pt>
                <c:pt idx="76">
                  <c:v>48.7</c:v>
                </c:pt>
                <c:pt idx="77">
                  <c:v>48.5</c:v>
                </c:pt>
                <c:pt idx="78">
                  <c:v>49.8</c:v>
                </c:pt>
                <c:pt idx="79">
                  <c:v>50</c:v>
                </c:pt>
                <c:pt idx="80">
                  <c:v>50.2</c:v>
                </c:pt>
                <c:pt idx="81">
                  <c:v>50.4</c:v>
                </c:pt>
                <c:pt idx="82">
                  <c:v>49.8</c:v>
                </c:pt>
                <c:pt idx="83">
                  <c:v>48.3</c:v>
                </c:pt>
                <c:pt idx="84">
                  <c:v>49.4</c:v>
                </c:pt>
                <c:pt idx="85">
                  <c:v>49.9</c:v>
                </c:pt>
                <c:pt idx="86">
                  <c:v>48.7</c:v>
                </c:pt>
                <c:pt idx="87">
                  <c:v>48.4</c:v>
                </c:pt>
                <c:pt idx="88">
                  <c:v>49.1</c:v>
                </c:pt>
                <c:pt idx="89">
                  <c:v>50</c:v>
                </c:pt>
                <c:pt idx="90">
                  <c:v>49.9</c:v>
                </c:pt>
                <c:pt idx="91">
                  <c:v>50.1</c:v>
                </c:pt>
                <c:pt idx="92">
                  <c:v>51.1</c:v>
                </c:pt>
                <c:pt idx="93">
                  <c:v>51.4</c:v>
                </c:pt>
                <c:pt idx="94">
                  <c:v>50.3</c:v>
                </c:pt>
                <c:pt idx="95">
                  <c:v>49.2</c:v>
                </c:pt>
                <c:pt idx="96">
                  <c:v>49.4</c:v>
                </c:pt>
                <c:pt idx="97">
                  <c:v>49.5</c:v>
                </c:pt>
                <c:pt idx="98">
                  <c:v>49.9</c:v>
                </c:pt>
                <c:pt idx="99">
                  <c:v>50.2</c:v>
                </c:pt>
                <c:pt idx="100">
                  <c:v>50.2</c:v>
                </c:pt>
                <c:pt idx="101">
                  <c:v>49.7</c:v>
                </c:pt>
                <c:pt idx="102">
                  <c:v>49.6</c:v>
                </c:pt>
                <c:pt idx="103">
                  <c:v>49.6</c:v>
                </c:pt>
                <c:pt idx="104">
                  <c:v>49.8</c:v>
                </c:pt>
                <c:pt idx="105">
                  <c:v>51.4</c:v>
                </c:pt>
                <c:pt idx="106">
                  <c:v>50.7</c:v>
                </c:pt>
                <c:pt idx="107">
                  <c:v>50.3</c:v>
                </c:pt>
                <c:pt idx="108">
                  <c:v>48.8</c:v>
                </c:pt>
                <c:pt idx="109">
                  <c:v>49.7</c:v>
                </c:pt>
                <c:pt idx="110">
                  <c:v>49.9</c:v>
                </c:pt>
                <c:pt idx="111">
                  <c:v>49.7</c:v>
                </c:pt>
                <c:pt idx="112">
                  <c:v>49.3</c:v>
                </c:pt>
                <c:pt idx="113">
                  <c:v>49.8</c:v>
                </c:pt>
                <c:pt idx="114">
                  <c:v>49.9</c:v>
                </c:pt>
                <c:pt idx="115">
                  <c:v>50.2</c:v>
                </c:pt>
                <c:pt idx="116">
                  <c:v>50</c:v>
                </c:pt>
                <c:pt idx="117">
                  <c:v>50.8</c:v>
                </c:pt>
                <c:pt idx="118">
                  <c:v>53.4</c:v>
                </c:pt>
                <c:pt idx="119">
                  <c:v>50.4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A5-47E0-A0BF-7A3854298D56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制造业PMI：小型企业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导出数据!$A$3:$A$122</c:f>
              <c:numCache>
                <c:formatCode>yyyy\-m\-d</c:formatCode>
                <c:ptCount val="120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  <c:pt idx="36">
                  <c:v>43524</c:v>
                </c:pt>
                <c:pt idx="37">
                  <c:v>43496</c:v>
                </c:pt>
                <c:pt idx="38">
                  <c:v>43465</c:v>
                </c:pt>
                <c:pt idx="39">
                  <c:v>43434</c:v>
                </c:pt>
                <c:pt idx="40">
                  <c:v>43404</c:v>
                </c:pt>
                <c:pt idx="41">
                  <c:v>43373</c:v>
                </c:pt>
                <c:pt idx="42">
                  <c:v>43343</c:v>
                </c:pt>
                <c:pt idx="43">
                  <c:v>43312</c:v>
                </c:pt>
                <c:pt idx="44">
                  <c:v>43281</c:v>
                </c:pt>
                <c:pt idx="45">
                  <c:v>43251</c:v>
                </c:pt>
                <c:pt idx="46">
                  <c:v>43220</c:v>
                </c:pt>
                <c:pt idx="47">
                  <c:v>43190</c:v>
                </c:pt>
                <c:pt idx="48">
                  <c:v>43159</c:v>
                </c:pt>
                <c:pt idx="49">
                  <c:v>43131</c:v>
                </c:pt>
                <c:pt idx="50">
                  <c:v>43100</c:v>
                </c:pt>
                <c:pt idx="51">
                  <c:v>43069</c:v>
                </c:pt>
                <c:pt idx="52">
                  <c:v>43039</c:v>
                </c:pt>
                <c:pt idx="53">
                  <c:v>43008</c:v>
                </c:pt>
                <c:pt idx="54">
                  <c:v>42978</c:v>
                </c:pt>
                <c:pt idx="55">
                  <c:v>42947</c:v>
                </c:pt>
                <c:pt idx="56">
                  <c:v>42916</c:v>
                </c:pt>
                <c:pt idx="57">
                  <c:v>42886</c:v>
                </c:pt>
                <c:pt idx="58">
                  <c:v>42855</c:v>
                </c:pt>
                <c:pt idx="59">
                  <c:v>42825</c:v>
                </c:pt>
                <c:pt idx="60">
                  <c:v>42794</c:v>
                </c:pt>
                <c:pt idx="61">
                  <c:v>42766</c:v>
                </c:pt>
                <c:pt idx="62">
                  <c:v>42735</c:v>
                </c:pt>
                <c:pt idx="63">
                  <c:v>42704</c:v>
                </c:pt>
                <c:pt idx="64">
                  <c:v>42674</c:v>
                </c:pt>
                <c:pt idx="65">
                  <c:v>42643</c:v>
                </c:pt>
                <c:pt idx="66">
                  <c:v>42613</c:v>
                </c:pt>
                <c:pt idx="67">
                  <c:v>42582</c:v>
                </c:pt>
                <c:pt idx="68">
                  <c:v>42551</c:v>
                </c:pt>
                <c:pt idx="69">
                  <c:v>42521</c:v>
                </c:pt>
                <c:pt idx="70">
                  <c:v>42490</c:v>
                </c:pt>
                <c:pt idx="71">
                  <c:v>42460</c:v>
                </c:pt>
                <c:pt idx="72">
                  <c:v>42429</c:v>
                </c:pt>
                <c:pt idx="73">
                  <c:v>42400</c:v>
                </c:pt>
                <c:pt idx="74">
                  <c:v>42369</c:v>
                </c:pt>
                <c:pt idx="75">
                  <c:v>42338</c:v>
                </c:pt>
                <c:pt idx="76">
                  <c:v>42308</c:v>
                </c:pt>
                <c:pt idx="77">
                  <c:v>42277</c:v>
                </c:pt>
                <c:pt idx="78">
                  <c:v>42247</c:v>
                </c:pt>
                <c:pt idx="79">
                  <c:v>42216</c:v>
                </c:pt>
                <c:pt idx="80">
                  <c:v>42185</c:v>
                </c:pt>
                <c:pt idx="81">
                  <c:v>42155</c:v>
                </c:pt>
                <c:pt idx="82">
                  <c:v>42124</c:v>
                </c:pt>
                <c:pt idx="83">
                  <c:v>42094</c:v>
                </c:pt>
                <c:pt idx="84">
                  <c:v>42063</c:v>
                </c:pt>
                <c:pt idx="85">
                  <c:v>42035</c:v>
                </c:pt>
                <c:pt idx="86">
                  <c:v>42004</c:v>
                </c:pt>
                <c:pt idx="87">
                  <c:v>41973</c:v>
                </c:pt>
                <c:pt idx="88">
                  <c:v>41943</c:v>
                </c:pt>
                <c:pt idx="89">
                  <c:v>41912</c:v>
                </c:pt>
                <c:pt idx="90">
                  <c:v>41882</c:v>
                </c:pt>
                <c:pt idx="91">
                  <c:v>41851</c:v>
                </c:pt>
                <c:pt idx="92">
                  <c:v>41820</c:v>
                </c:pt>
                <c:pt idx="93">
                  <c:v>41790</c:v>
                </c:pt>
                <c:pt idx="94">
                  <c:v>41759</c:v>
                </c:pt>
                <c:pt idx="95">
                  <c:v>41729</c:v>
                </c:pt>
                <c:pt idx="96">
                  <c:v>41698</c:v>
                </c:pt>
                <c:pt idx="97">
                  <c:v>41670</c:v>
                </c:pt>
                <c:pt idx="98">
                  <c:v>41639</c:v>
                </c:pt>
                <c:pt idx="99">
                  <c:v>41608</c:v>
                </c:pt>
                <c:pt idx="100">
                  <c:v>41578</c:v>
                </c:pt>
                <c:pt idx="101">
                  <c:v>41547</c:v>
                </c:pt>
                <c:pt idx="102">
                  <c:v>41517</c:v>
                </c:pt>
                <c:pt idx="103">
                  <c:v>41486</c:v>
                </c:pt>
                <c:pt idx="104">
                  <c:v>41455</c:v>
                </c:pt>
                <c:pt idx="105">
                  <c:v>41425</c:v>
                </c:pt>
                <c:pt idx="106">
                  <c:v>41394</c:v>
                </c:pt>
                <c:pt idx="107">
                  <c:v>41364</c:v>
                </c:pt>
                <c:pt idx="108">
                  <c:v>41333</c:v>
                </c:pt>
                <c:pt idx="109">
                  <c:v>41305</c:v>
                </c:pt>
                <c:pt idx="110">
                  <c:v>41274</c:v>
                </c:pt>
                <c:pt idx="111">
                  <c:v>41243</c:v>
                </c:pt>
                <c:pt idx="112">
                  <c:v>41213</c:v>
                </c:pt>
                <c:pt idx="113">
                  <c:v>41182</c:v>
                </c:pt>
                <c:pt idx="114">
                  <c:v>41152</c:v>
                </c:pt>
                <c:pt idx="115">
                  <c:v>41121</c:v>
                </c:pt>
                <c:pt idx="116">
                  <c:v>41090</c:v>
                </c:pt>
                <c:pt idx="117">
                  <c:v>41060</c:v>
                </c:pt>
                <c:pt idx="118">
                  <c:v>41029</c:v>
                </c:pt>
                <c:pt idx="119">
                  <c:v>40999</c:v>
                </c:pt>
              </c:numCache>
            </c:numRef>
          </c:cat>
          <c:val>
            <c:numRef>
              <c:f>导出数据!$D$3:$D$122</c:f>
              <c:numCache>
                <c:formatCode>General</c:formatCode>
                <c:ptCount val="120"/>
                <c:pt idx="0">
                  <c:v>46.6</c:v>
                </c:pt>
                <c:pt idx="1">
                  <c:v>45.1</c:v>
                </c:pt>
                <c:pt idx="2">
                  <c:v>46</c:v>
                </c:pt>
                <c:pt idx="3">
                  <c:v>46.5</c:v>
                </c:pt>
                <c:pt idx="4">
                  <c:v>48.5</c:v>
                </c:pt>
                <c:pt idx="5">
                  <c:v>47.5</c:v>
                </c:pt>
                <c:pt idx="6">
                  <c:v>47.5</c:v>
                </c:pt>
                <c:pt idx="7">
                  <c:v>48.2</c:v>
                </c:pt>
                <c:pt idx="8">
                  <c:v>47.8</c:v>
                </c:pt>
                <c:pt idx="9">
                  <c:v>49.1</c:v>
                </c:pt>
                <c:pt idx="10">
                  <c:v>48.8</c:v>
                </c:pt>
                <c:pt idx="11">
                  <c:v>50.8</c:v>
                </c:pt>
                <c:pt idx="12">
                  <c:v>50.4</c:v>
                </c:pt>
                <c:pt idx="13">
                  <c:v>48.3</c:v>
                </c:pt>
                <c:pt idx="14">
                  <c:v>49.4</c:v>
                </c:pt>
                <c:pt idx="15">
                  <c:v>48.8</c:v>
                </c:pt>
                <c:pt idx="16">
                  <c:v>50.1</c:v>
                </c:pt>
                <c:pt idx="17">
                  <c:v>49.4</c:v>
                </c:pt>
                <c:pt idx="18">
                  <c:v>50.1</c:v>
                </c:pt>
                <c:pt idx="19">
                  <c:v>47.7</c:v>
                </c:pt>
                <c:pt idx="20">
                  <c:v>48.6</c:v>
                </c:pt>
                <c:pt idx="21">
                  <c:v>48.9</c:v>
                </c:pt>
                <c:pt idx="22">
                  <c:v>50.8</c:v>
                </c:pt>
                <c:pt idx="23">
                  <c:v>51</c:v>
                </c:pt>
                <c:pt idx="24">
                  <c:v>50.9</c:v>
                </c:pt>
                <c:pt idx="25">
                  <c:v>48.6</c:v>
                </c:pt>
                <c:pt idx="26">
                  <c:v>47.2</c:v>
                </c:pt>
                <c:pt idx="27">
                  <c:v>49.4</c:v>
                </c:pt>
                <c:pt idx="28">
                  <c:v>47.9</c:v>
                </c:pt>
                <c:pt idx="29">
                  <c:v>48.8</c:v>
                </c:pt>
                <c:pt idx="30">
                  <c:v>48.6</c:v>
                </c:pt>
                <c:pt idx="31">
                  <c:v>48.2</c:v>
                </c:pt>
                <c:pt idx="32">
                  <c:v>48.3</c:v>
                </c:pt>
                <c:pt idx="33">
                  <c:v>47.8</c:v>
                </c:pt>
                <c:pt idx="34">
                  <c:v>49.8</c:v>
                </c:pt>
                <c:pt idx="35">
                  <c:v>49.3</c:v>
                </c:pt>
                <c:pt idx="36">
                  <c:v>45.3</c:v>
                </c:pt>
                <c:pt idx="37">
                  <c:v>47.3</c:v>
                </c:pt>
                <c:pt idx="38">
                  <c:v>48.6</c:v>
                </c:pt>
                <c:pt idx="39">
                  <c:v>49.2</c:v>
                </c:pt>
                <c:pt idx="40">
                  <c:v>49.8</c:v>
                </c:pt>
                <c:pt idx="41">
                  <c:v>50.4</c:v>
                </c:pt>
                <c:pt idx="42">
                  <c:v>50</c:v>
                </c:pt>
                <c:pt idx="43">
                  <c:v>49.3</c:v>
                </c:pt>
                <c:pt idx="44">
                  <c:v>49.8</c:v>
                </c:pt>
                <c:pt idx="45">
                  <c:v>49.6</c:v>
                </c:pt>
                <c:pt idx="46">
                  <c:v>50.3</c:v>
                </c:pt>
                <c:pt idx="47">
                  <c:v>50.1</c:v>
                </c:pt>
                <c:pt idx="48">
                  <c:v>44.8</c:v>
                </c:pt>
                <c:pt idx="49">
                  <c:v>48.5</c:v>
                </c:pt>
                <c:pt idx="50">
                  <c:v>48.7</c:v>
                </c:pt>
                <c:pt idx="51">
                  <c:v>49.8</c:v>
                </c:pt>
                <c:pt idx="52">
                  <c:v>49</c:v>
                </c:pt>
                <c:pt idx="53">
                  <c:v>49.4</c:v>
                </c:pt>
                <c:pt idx="54">
                  <c:v>49.1</c:v>
                </c:pt>
                <c:pt idx="55">
                  <c:v>48.9</c:v>
                </c:pt>
                <c:pt idx="56">
                  <c:v>50.1</c:v>
                </c:pt>
                <c:pt idx="57">
                  <c:v>51</c:v>
                </c:pt>
                <c:pt idx="58">
                  <c:v>50</c:v>
                </c:pt>
                <c:pt idx="59">
                  <c:v>48.6</c:v>
                </c:pt>
                <c:pt idx="60">
                  <c:v>46.4</c:v>
                </c:pt>
                <c:pt idx="61">
                  <c:v>46.4</c:v>
                </c:pt>
                <c:pt idx="62">
                  <c:v>47.2</c:v>
                </c:pt>
                <c:pt idx="63">
                  <c:v>47.4</c:v>
                </c:pt>
                <c:pt idx="64">
                  <c:v>48.3</c:v>
                </c:pt>
                <c:pt idx="65">
                  <c:v>46.1</c:v>
                </c:pt>
                <c:pt idx="66">
                  <c:v>47.4</c:v>
                </c:pt>
                <c:pt idx="67">
                  <c:v>46.9</c:v>
                </c:pt>
                <c:pt idx="68">
                  <c:v>47.4</c:v>
                </c:pt>
                <c:pt idx="69">
                  <c:v>48.6</c:v>
                </c:pt>
                <c:pt idx="70">
                  <c:v>46.9</c:v>
                </c:pt>
                <c:pt idx="71">
                  <c:v>48.1</c:v>
                </c:pt>
                <c:pt idx="72">
                  <c:v>44.4</c:v>
                </c:pt>
                <c:pt idx="73">
                  <c:v>46.1</c:v>
                </c:pt>
                <c:pt idx="74">
                  <c:v>44.9</c:v>
                </c:pt>
                <c:pt idx="75">
                  <c:v>44.8</c:v>
                </c:pt>
                <c:pt idx="76">
                  <c:v>46.6</c:v>
                </c:pt>
                <c:pt idx="77">
                  <c:v>46.8</c:v>
                </c:pt>
                <c:pt idx="78">
                  <c:v>48.1</c:v>
                </c:pt>
                <c:pt idx="79">
                  <c:v>46.9</c:v>
                </c:pt>
                <c:pt idx="80">
                  <c:v>47.5</c:v>
                </c:pt>
                <c:pt idx="81">
                  <c:v>47.9</c:v>
                </c:pt>
                <c:pt idx="82">
                  <c:v>48.4</c:v>
                </c:pt>
                <c:pt idx="83">
                  <c:v>46.9</c:v>
                </c:pt>
                <c:pt idx="84">
                  <c:v>48.1</c:v>
                </c:pt>
                <c:pt idx="85">
                  <c:v>46.4</c:v>
                </c:pt>
                <c:pt idx="86">
                  <c:v>45.5</c:v>
                </c:pt>
                <c:pt idx="87">
                  <c:v>47.6</c:v>
                </c:pt>
                <c:pt idx="88">
                  <c:v>48.5</c:v>
                </c:pt>
                <c:pt idx="89">
                  <c:v>48.6</c:v>
                </c:pt>
                <c:pt idx="90">
                  <c:v>49.1</c:v>
                </c:pt>
                <c:pt idx="91">
                  <c:v>50.1</c:v>
                </c:pt>
                <c:pt idx="92">
                  <c:v>48.4</c:v>
                </c:pt>
                <c:pt idx="93">
                  <c:v>48.8</c:v>
                </c:pt>
                <c:pt idx="94">
                  <c:v>48.8</c:v>
                </c:pt>
                <c:pt idx="95">
                  <c:v>49.3</c:v>
                </c:pt>
                <c:pt idx="96">
                  <c:v>48.9</c:v>
                </c:pt>
                <c:pt idx="97">
                  <c:v>47.1</c:v>
                </c:pt>
                <c:pt idx="98">
                  <c:v>47.7</c:v>
                </c:pt>
                <c:pt idx="99">
                  <c:v>48.3</c:v>
                </c:pt>
                <c:pt idx="100">
                  <c:v>48.5</c:v>
                </c:pt>
                <c:pt idx="101">
                  <c:v>48.8</c:v>
                </c:pt>
                <c:pt idx="102">
                  <c:v>49.2</c:v>
                </c:pt>
                <c:pt idx="103">
                  <c:v>49.4</c:v>
                </c:pt>
                <c:pt idx="104">
                  <c:v>48.9</c:v>
                </c:pt>
                <c:pt idx="105">
                  <c:v>47.3</c:v>
                </c:pt>
                <c:pt idx="106">
                  <c:v>47.6</c:v>
                </c:pt>
                <c:pt idx="107">
                  <c:v>49.3</c:v>
                </c:pt>
                <c:pt idx="108">
                  <c:v>46</c:v>
                </c:pt>
                <c:pt idx="109">
                  <c:v>46.2</c:v>
                </c:pt>
                <c:pt idx="110">
                  <c:v>48.1</c:v>
                </c:pt>
                <c:pt idx="111">
                  <c:v>46.1</c:v>
                </c:pt>
                <c:pt idx="112">
                  <c:v>47.2</c:v>
                </c:pt>
                <c:pt idx="113">
                  <c:v>46.7</c:v>
                </c:pt>
                <c:pt idx="114">
                  <c:v>47.7</c:v>
                </c:pt>
                <c:pt idx="115">
                  <c:v>48.1</c:v>
                </c:pt>
                <c:pt idx="116">
                  <c:v>47.2</c:v>
                </c:pt>
                <c:pt idx="117">
                  <c:v>45.2</c:v>
                </c:pt>
                <c:pt idx="118">
                  <c:v>49.1</c:v>
                </c:pt>
                <c:pt idx="119">
                  <c:v>50.9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A5-47E0-A0BF-7A3854298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51167408"/>
        <c:axId val="1051165328"/>
      </c:lineChart>
      <c:dateAx>
        <c:axId val="1051167408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1165328"/>
        <c:crosses val="autoZero"/>
        <c:auto val="1"/>
        <c:lblOffset val="100"/>
        <c:baseTimeUnit val="months"/>
      </c:dateAx>
      <c:valAx>
        <c:axId val="1051165328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5116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财新：制造业PMI：综合指数终值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导出数据!$A$3:$A$173</c:f>
              <c:numCache>
                <c:formatCode>yyyy\-m\-d</c:formatCode>
                <c:ptCount val="171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  <c:pt idx="51">
                  <c:v>43100</c:v>
                </c:pt>
                <c:pt idx="52">
                  <c:v>43069</c:v>
                </c:pt>
                <c:pt idx="53">
                  <c:v>43039</c:v>
                </c:pt>
                <c:pt idx="54">
                  <c:v>43008</c:v>
                </c:pt>
                <c:pt idx="55">
                  <c:v>42978</c:v>
                </c:pt>
                <c:pt idx="56">
                  <c:v>42947</c:v>
                </c:pt>
                <c:pt idx="57">
                  <c:v>42916</c:v>
                </c:pt>
                <c:pt idx="58">
                  <c:v>42886</c:v>
                </c:pt>
                <c:pt idx="59">
                  <c:v>42855</c:v>
                </c:pt>
                <c:pt idx="60">
                  <c:v>42825</c:v>
                </c:pt>
                <c:pt idx="61">
                  <c:v>42794</c:v>
                </c:pt>
                <c:pt idx="62">
                  <c:v>42766</c:v>
                </c:pt>
                <c:pt idx="63">
                  <c:v>42735</c:v>
                </c:pt>
                <c:pt idx="64">
                  <c:v>42704</c:v>
                </c:pt>
                <c:pt idx="65">
                  <c:v>42674</c:v>
                </c:pt>
                <c:pt idx="66">
                  <c:v>42643</c:v>
                </c:pt>
                <c:pt idx="67">
                  <c:v>42613</c:v>
                </c:pt>
                <c:pt idx="68">
                  <c:v>42582</c:v>
                </c:pt>
                <c:pt idx="69">
                  <c:v>42551</c:v>
                </c:pt>
                <c:pt idx="70">
                  <c:v>42521</c:v>
                </c:pt>
                <c:pt idx="71">
                  <c:v>42490</c:v>
                </c:pt>
                <c:pt idx="72">
                  <c:v>42460</c:v>
                </c:pt>
                <c:pt idx="73">
                  <c:v>42429</c:v>
                </c:pt>
                <c:pt idx="74">
                  <c:v>42400</c:v>
                </c:pt>
                <c:pt idx="75">
                  <c:v>42369</c:v>
                </c:pt>
                <c:pt idx="76">
                  <c:v>42338</c:v>
                </c:pt>
                <c:pt idx="77">
                  <c:v>42308</c:v>
                </c:pt>
                <c:pt idx="78">
                  <c:v>42277</c:v>
                </c:pt>
                <c:pt idx="79">
                  <c:v>42247</c:v>
                </c:pt>
                <c:pt idx="80">
                  <c:v>42216</c:v>
                </c:pt>
                <c:pt idx="81">
                  <c:v>42185</c:v>
                </c:pt>
                <c:pt idx="82">
                  <c:v>42155</c:v>
                </c:pt>
                <c:pt idx="83">
                  <c:v>42124</c:v>
                </c:pt>
                <c:pt idx="84">
                  <c:v>42094</c:v>
                </c:pt>
                <c:pt idx="85">
                  <c:v>42063</c:v>
                </c:pt>
                <c:pt idx="86">
                  <c:v>42035</c:v>
                </c:pt>
                <c:pt idx="87">
                  <c:v>42004</c:v>
                </c:pt>
                <c:pt idx="88">
                  <c:v>41973</c:v>
                </c:pt>
                <c:pt idx="89">
                  <c:v>41943</c:v>
                </c:pt>
                <c:pt idx="90">
                  <c:v>41912</c:v>
                </c:pt>
                <c:pt idx="91">
                  <c:v>41882</c:v>
                </c:pt>
                <c:pt idx="92">
                  <c:v>41851</c:v>
                </c:pt>
                <c:pt idx="93">
                  <c:v>41820</c:v>
                </c:pt>
                <c:pt idx="94">
                  <c:v>41790</c:v>
                </c:pt>
                <c:pt idx="95">
                  <c:v>41759</c:v>
                </c:pt>
                <c:pt idx="96">
                  <c:v>41729</c:v>
                </c:pt>
                <c:pt idx="97">
                  <c:v>41698</c:v>
                </c:pt>
                <c:pt idx="98">
                  <c:v>41670</c:v>
                </c:pt>
                <c:pt idx="99">
                  <c:v>41639</c:v>
                </c:pt>
                <c:pt idx="100">
                  <c:v>41608</c:v>
                </c:pt>
                <c:pt idx="101">
                  <c:v>41578</c:v>
                </c:pt>
                <c:pt idx="102">
                  <c:v>41547</c:v>
                </c:pt>
                <c:pt idx="103">
                  <c:v>41517</c:v>
                </c:pt>
                <c:pt idx="104">
                  <c:v>41486</c:v>
                </c:pt>
                <c:pt idx="105">
                  <c:v>41455</c:v>
                </c:pt>
                <c:pt idx="106">
                  <c:v>41425</c:v>
                </c:pt>
                <c:pt idx="107">
                  <c:v>41394</c:v>
                </c:pt>
                <c:pt idx="108">
                  <c:v>41364</c:v>
                </c:pt>
                <c:pt idx="109">
                  <c:v>41333</c:v>
                </c:pt>
                <c:pt idx="110">
                  <c:v>41305</c:v>
                </c:pt>
                <c:pt idx="111">
                  <c:v>41274</c:v>
                </c:pt>
                <c:pt idx="112">
                  <c:v>41243</c:v>
                </c:pt>
                <c:pt idx="113">
                  <c:v>41213</c:v>
                </c:pt>
                <c:pt idx="114">
                  <c:v>41182</c:v>
                </c:pt>
                <c:pt idx="115">
                  <c:v>41152</c:v>
                </c:pt>
                <c:pt idx="116">
                  <c:v>41121</c:v>
                </c:pt>
                <c:pt idx="117">
                  <c:v>41090</c:v>
                </c:pt>
                <c:pt idx="118">
                  <c:v>41060</c:v>
                </c:pt>
                <c:pt idx="119">
                  <c:v>41029</c:v>
                </c:pt>
                <c:pt idx="120">
                  <c:v>40999</c:v>
                </c:pt>
                <c:pt idx="121">
                  <c:v>40968</c:v>
                </c:pt>
                <c:pt idx="122">
                  <c:v>40939</c:v>
                </c:pt>
                <c:pt idx="123">
                  <c:v>40908</c:v>
                </c:pt>
                <c:pt idx="124">
                  <c:v>40877</c:v>
                </c:pt>
                <c:pt idx="125">
                  <c:v>40847</c:v>
                </c:pt>
                <c:pt idx="126">
                  <c:v>40816</c:v>
                </c:pt>
                <c:pt idx="127">
                  <c:v>40786</c:v>
                </c:pt>
                <c:pt idx="128">
                  <c:v>40755</c:v>
                </c:pt>
                <c:pt idx="129">
                  <c:v>40724</c:v>
                </c:pt>
                <c:pt idx="130">
                  <c:v>40694</c:v>
                </c:pt>
                <c:pt idx="131">
                  <c:v>40663</c:v>
                </c:pt>
                <c:pt idx="132">
                  <c:v>40633</c:v>
                </c:pt>
                <c:pt idx="133">
                  <c:v>40602</c:v>
                </c:pt>
                <c:pt idx="134">
                  <c:v>40574</c:v>
                </c:pt>
                <c:pt idx="135">
                  <c:v>40543</c:v>
                </c:pt>
                <c:pt idx="136">
                  <c:v>40512</c:v>
                </c:pt>
                <c:pt idx="137">
                  <c:v>40482</c:v>
                </c:pt>
                <c:pt idx="138">
                  <c:v>40451</c:v>
                </c:pt>
                <c:pt idx="139">
                  <c:v>40421</c:v>
                </c:pt>
                <c:pt idx="140">
                  <c:v>40390</c:v>
                </c:pt>
                <c:pt idx="141">
                  <c:v>40359</c:v>
                </c:pt>
                <c:pt idx="142">
                  <c:v>40329</c:v>
                </c:pt>
                <c:pt idx="143">
                  <c:v>40298</c:v>
                </c:pt>
                <c:pt idx="144">
                  <c:v>40268</c:v>
                </c:pt>
                <c:pt idx="145">
                  <c:v>40237</c:v>
                </c:pt>
                <c:pt idx="146">
                  <c:v>40209</c:v>
                </c:pt>
                <c:pt idx="147">
                  <c:v>40178</c:v>
                </c:pt>
                <c:pt idx="148">
                  <c:v>40147</c:v>
                </c:pt>
                <c:pt idx="149">
                  <c:v>40117</c:v>
                </c:pt>
                <c:pt idx="150">
                  <c:v>40086</c:v>
                </c:pt>
                <c:pt idx="151">
                  <c:v>40056</c:v>
                </c:pt>
                <c:pt idx="152">
                  <c:v>40025</c:v>
                </c:pt>
                <c:pt idx="153">
                  <c:v>39994</c:v>
                </c:pt>
                <c:pt idx="154">
                  <c:v>39964</c:v>
                </c:pt>
                <c:pt idx="155">
                  <c:v>39933</c:v>
                </c:pt>
                <c:pt idx="156">
                  <c:v>39903</c:v>
                </c:pt>
                <c:pt idx="157">
                  <c:v>39872</c:v>
                </c:pt>
                <c:pt idx="158">
                  <c:v>39844</c:v>
                </c:pt>
                <c:pt idx="159">
                  <c:v>39813</c:v>
                </c:pt>
                <c:pt idx="160">
                  <c:v>39782</c:v>
                </c:pt>
                <c:pt idx="161">
                  <c:v>39752</c:v>
                </c:pt>
                <c:pt idx="162">
                  <c:v>39721</c:v>
                </c:pt>
                <c:pt idx="163">
                  <c:v>39691</c:v>
                </c:pt>
                <c:pt idx="164">
                  <c:v>39660</c:v>
                </c:pt>
                <c:pt idx="165">
                  <c:v>39629</c:v>
                </c:pt>
                <c:pt idx="166">
                  <c:v>39599</c:v>
                </c:pt>
                <c:pt idx="167">
                  <c:v>39568</c:v>
                </c:pt>
                <c:pt idx="168">
                  <c:v>39538</c:v>
                </c:pt>
                <c:pt idx="169">
                  <c:v>39507</c:v>
                </c:pt>
                <c:pt idx="170">
                  <c:v>39478</c:v>
                </c:pt>
              </c:numCache>
            </c:numRef>
          </c:cat>
          <c:val>
            <c:numRef>
              <c:f>导出数据!$B$3:$B$173</c:f>
              <c:numCache>
                <c:formatCode>General</c:formatCode>
                <c:ptCount val="171"/>
                <c:pt idx="0">
                  <c:v>48.1</c:v>
                </c:pt>
                <c:pt idx="1">
                  <c:v>50.4</c:v>
                </c:pt>
                <c:pt idx="2">
                  <c:v>49.1</c:v>
                </c:pt>
                <c:pt idx="3">
                  <c:v>50.9</c:v>
                </c:pt>
                <c:pt idx="4">
                  <c:v>49.9</c:v>
                </c:pt>
                <c:pt idx="5">
                  <c:v>50.6</c:v>
                </c:pt>
                <c:pt idx="6">
                  <c:v>50</c:v>
                </c:pt>
                <c:pt idx="7">
                  <c:v>49.2</c:v>
                </c:pt>
                <c:pt idx="8">
                  <c:v>50.3</c:v>
                </c:pt>
                <c:pt idx="9">
                  <c:v>51.3</c:v>
                </c:pt>
                <c:pt idx="10">
                  <c:v>52</c:v>
                </c:pt>
                <c:pt idx="11">
                  <c:v>51.9</c:v>
                </c:pt>
                <c:pt idx="12">
                  <c:v>50.6</c:v>
                </c:pt>
                <c:pt idx="13">
                  <c:v>50.9</c:v>
                </c:pt>
                <c:pt idx="14">
                  <c:v>51.5</c:v>
                </c:pt>
                <c:pt idx="15">
                  <c:v>53</c:v>
                </c:pt>
                <c:pt idx="16">
                  <c:v>54.9</c:v>
                </c:pt>
                <c:pt idx="17">
                  <c:v>53.6</c:v>
                </c:pt>
                <c:pt idx="18">
                  <c:v>53</c:v>
                </c:pt>
                <c:pt idx="19">
                  <c:v>53.1</c:v>
                </c:pt>
                <c:pt idx="20">
                  <c:v>52.8</c:v>
                </c:pt>
                <c:pt idx="21">
                  <c:v>51.2</c:v>
                </c:pt>
                <c:pt idx="22">
                  <c:v>50.7</c:v>
                </c:pt>
                <c:pt idx="23">
                  <c:v>49.4</c:v>
                </c:pt>
                <c:pt idx="24">
                  <c:v>50.1</c:v>
                </c:pt>
                <c:pt idx="25">
                  <c:v>40.299999999999997</c:v>
                </c:pt>
                <c:pt idx="26">
                  <c:v>51.1</c:v>
                </c:pt>
                <c:pt idx="27">
                  <c:v>51.5</c:v>
                </c:pt>
                <c:pt idx="28">
                  <c:v>51.8</c:v>
                </c:pt>
                <c:pt idx="29">
                  <c:v>51.7</c:v>
                </c:pt>
                <c:pt idx="30">
                  <c:v>51.4</c:v>
                </c:pt>
                <c:pt idx="31">
                  <c:v>50.4</c:v>
                </c:pt>
                <c:pt idx="32">
                  <c:v>49.9</c:v>
                </c:pt>
                <c:pt idx="33">
                  <c:v>49.4</c:v>
                </c:pt>
                <c:pt idx="34">
                  <c:v>50.2</c:v>
                </c:pt>
                <c:pt idx="35">
                  <c:v>50.2</c:v>
                </c:pt>
                <c:pt idx="36">
                  <c:v>50.8</c:v>
                </c:pt>
                <c:pt idx="37">
                  <c:v>49.9</c:v>
                </c:pt>
                <c:pt idx="38">
                  <c:v>48.3</c:v>
                </c:pt>
                <c:pt idx="39">
                  <c:v>49.7</c:v>
                </c:pt>
                <c:pt idx="40">
                  <c:v>50.2</c:v>
                </c:pt>
                <c:pt idx="41">
                  <c:v>50.1</c:v>
                </c:pt>
                <c:pt idx="42">
                  <c:v>50</c:v>
                </c:pt>
                <c:pt idx="43">
                  <c:v>50.6</c:v>
                </c:pt>
                <c:pt idx="44">
                  <c:v>50.8</c:v>
                </c:pt>
                <c:pt idx="45">
                  <c:v>51</c:v>
                </c:pt>
                <c:pt idx="46">
                  <c:v>51.1</c:v>
                </c:pt>
                <c:pt idx="47">
                  <c:v>51.1</c:v>
                </c:pt>
                <c:pt idx="48">
                  <c:v>51</c:v>
                </c:pt>
                <c:pt idx="49">
                  <c:v>51.6</c:v>
                </c:pt>
                <c:pt idx="50">
                  <c:v>51.5</c:v>
                </c:pt>
                <c:pt idx="51">
                  <c:v>51.5</c:v>
                </c:pt>
                <c:pt idx="52">
                  <c:v>50.8</c:v>
                </c:pt>
                <c:pt idx="53">
                  <c:v>51</c:v>
                </c:pt>
                <c:pt idx="54">
                  <c:v>51</c:v>
                </c:pt>
                <c:pt idx="55">
                  <c:v>51.6</c:v>
                </c:pt>
                <c:pt idx="56">
                  <c:v>51.1</c:v>
                </c:pt>
                <c:pt idx="57">
                  <c:v>50.4</c:v>
                </c:pt>
                <c:pt idx="58">
                  <c:v>49.6</c:v>
                </c:pt>
                <c:pt idx="59">
                  <c:v>50.3</c:v>
                </c:pt>
                <c:pt idx="60">
                  <c:v>51.2</c:v>
                </c:pt>
                <c:pt idx="61">
                  <c:v>51.7</c:v>
                </c:pt>
                <c:pt idx="62">
                  <c:v>51</c:v>
                </c:pt>
                <c:pt idx="63">
                  <c:v>51.9</c:v>
                </c:pt>
                <c:pt idx="64">
                  <c:v>50.9</c:v>
                </c:pt>
                <c:pt idx="65">
                  <c:v>51.2</c:v>
                </c:pt>
                <c:pt idx="66">
                  <c:v>50.1</c:v>
                </c:pt>
                <c:pt idx="67">
                  <c:v>50</c:v>
                </c:pt>
                <c:pt idx="68">
                  <c:v>50.6</c:v>
                </c:pt>
                <c:pt idx="69">
                  <c:v>48.6</c:v>
                </c:pt>
                <c:pt idx="70">
                  <c:v>49.2</c:v>
                </c:pt>
                <c:pt idx="71">
                  <c:v>49.4</c:v>
                </c:pt>
                <c:pt idx="72">
                  <c:v>49.7</c:v>
                </c:pt>
                <c:pt idx="73">
                  <c:v>48</c:v>
                </c:pt>
                <c:pt idx="74">
                  <c:v>48.4</c:v>
                </c:pt>
                <c:pt idx="75">
                  <c:v>48.2</c:v>
                </c:pt>
                <c:pt idx="76">
                  <c:v>48.6</c:v>
                </c:pt>
                <c:pt idx="77">
                  <c:v>48.3</c:v>
                </c:pt>
                <c:pt idx="78">
                  <c:v>47.2</c:v>
                </c:pt>
                <c:pt idx="79">
                  <c:v>47.3</c:v>
                </c:pt>
                <c:pt idx="80">
                  <c:v>47.8</c:v>
                </c:pt>
                <c:pt idx="81">
                  <c:v>49.4</c:v>
                </c:pt>
                <c:pt idx="82">
                  <c:v>49.2</c:v>
                </c:pt>
                <c:pt idx="83">
                  <c:v>48.9</c:v>
                </c:pt>
                <c:pt idx="84">
                  <c:v>49.6</c:v>
                </c:pt>
                <c:pt idx="85">
                  <c:v>50.7</c:v>
                </c:pt>
                <c:pt idx="86">
                  <c:v>49.7</c:v>
                </c:pt>
                <c:pt idx="87">
                  <c:v>49.6</c:v>
                </c:pt>
                <c:pt idx="88">
                  <c:v>50</c:v>
                </c:pt>
                <c:pt idx="89">
                  <c:v>50.4</c:v>
                </c:pt>
                <c:pt idx="90">
                  <c:v>50.2</c:v>
                </c:pt>
                <c:pt idx="91">
                  <c:v>50.2</c:v>
                </c:pt>
                <c:pt idx="92">
                  <c:v>51.7</c:v>
                </c:pt>
                <c:pt idx="93">
                  <c:v>50.7</c:v>
                </c:pt>
                <c:pt idx="94">
                  <c:v>49.4</c:v>
                </c:pt>
                <c:pt idx="95">
                  <c:v>48.1</c:v>
                </c:pt>
                <c:pt idx="96">
                  <c:v>48</c:v>
                </c:pt>
                <c:pt idx="97">
                  <c:v>48.5</c:v>
                </c:pt>
                <c:pt idx="98">
                  <c:v>49.5</c:v>
                </c:pt>
                <c:pt idx="99">
                  <c:v>50.5</c:v>
                </c:pt>
                <c:pt idx="100">
                  <c:v>50.8</c:v>
                </c:pt>
                <c:pt idx="101">
                  <c:v>50.9</c:v>
                </c:pt>
                <c:pt idx="102">
                  <c:v>50.2</c:v>
                </c:pt>
                <c:pt idx="103">
                  <c:v>50.1</c:v>
                </c:pt>
                <c:pt idx="104">
                  <c:v>47.7</c:v>
                </c:pt>
                <c:pt idx="105">
                  <c:v>48.2</c:v>
                </c:pt>
                <c:pt idx="106">
                  <c:v>49.2</c:v>
                </c:pt>
                <c:pt idx="107">
                  <c:v>49.3</c:v>
                </c:pt>
                <c:pt idx="108">
                  <c:v>51.6</c:v>
                </c:pt>
                <c:pt idx="109">
                  <c:v>50.4</c:v>
                </c:pt>
                <c:pt idx="110">
                  <c:v>52.3</c:v>
                </c:pt>
                <c:pt idx="111">
                  <c:v>51.5</c:v>
                </c:pt>
                <c:pt idx="112">
                  <c:v>50.5</c:v>
                </c:pt>
                <c:pt idx="113">
                  <c:v>49.5</c:v>
                </c:pt>
                <c:pt idx="114">
                  <c:v>47.9</c:v>
                </c:pt>
                <c:pt idx="115">
                  <c:v>47.6</c:v>
                </c:pt>
                <c:pt idx="116">
                  <c:v>49.3</c:v>
                </c:pt>
                <c:pt idx="117">
                  <c:v>48.2</c:v>
                </c:pt>
                <c:pt idx="118">
                  <c:v>48.4</c:v>
                </c:pt>
                <c:pt idx="119">
                  <c:v>49.3</c:v>
                </c:pt>
                <c:pt idx="120">
                  <c:v>48.3</c:v>
                </c:pt>
                <c:pt idx="121">
                  <c:v>49.6</c:v>
                </c:pt>
                <c:pt idx="122">
                  <c:v>48.8</c:v>
                </c:pt>
                <c:pt idx="123">
                  <c:v>48.7</c:v>
                </c:pt>
                <c:pt idx="124">
                  <c:v>47.7</c:v>
                </c:pt>
                <c:pt idx="125">
                  <c:v>51</c:v>
                </c:pt>
                <c:pt idx="126">
                  <c:v>49.9</c:v>
                </c:pt>
                <c:pt idx="127">
                  <c:v>49.9</c:v>
                </c:pt>
                <c:pt idx="128">
                  <c:v>49.3</c:v>
                </c:pt>
                <c:pt idx="129">
                  <c:v>50.1</c:v>
                </c:pt>
                <c:pt idx="130">
                  <c:v>51.6</c:v>
                </c:pt>
                <c:pt idx="131">
                  <c:v>51.8</c:v>
                </c:pt>
                <c:pt idx="132">
                  <c:v>51.8</c:v>
                </c:pt>
                <c:pt idx="133">
                  <c:v>51.7</c:v>
                </c:pt>
                <c:pt idx="134">
                  <c:v>54.5</c:v>
                </c:pt>
                <c:pt idx="135">
                  <c:v>54.4</c:v>
                </c:pt>
                <c:pt idx="136">
                  <c:v>55.3</c:v>
                </c:pt>
                <c:pt idx="137">
                  <c:v>54.8</c:v>
                </c:pt>
                <c:pt idx="138">
                  <c:v>52.9</c:v>
                </c:pt>
                <c:pt idx="139">
                  <c:v>51.9</c:v>
                </c:pt>
                <c:pt idx="140">
                  <c:v>49.4</c:v>
                </c:pt>
                <c:pt idx="141">
                  <c:v>50.4</c:v>
                </c:pt>
                <c:pt idx="142">
                  <c:v>52.7</c:v>
                </c:pt>
                <c:pt idx="143">
                  <c:v>55.2</c:v>
                </c:pt>
                <c:pt idx="144">
                  <c:v>57</c:v>
                </c:pt>
                <c:pt idx="145">
                  <c:v>55.8</c:v>
                </c:pt>
                <c:pt idx="146">
                  <c:v>57.4</c:v>
                </c:pt>
                <c:pt idx="147">
                  <c:v>56.1</c:v>
                </c:pt>
                <c:pt idx="148">
                  <c:v>55.7</c:v>
                </c:pt>
                <c:pt idx="149">
                  <c:v>55.4</c:v>
                </c:pt>
                <c:pt idx="150">
                  <c:v>55</c:v>
                </c:pt>
                <c:pt idx="151">
                  <c:v>55.1</c:v>
                </c:pt>
                <c:pt idx="152">
                  <c:v>52.8</c:v>
                </c:pt>
                <c:pt idx="153">
                  <c:v>51.8</c:v>
                </c:pt>
                <c:pt idx="154">
                  <c:v>51.2</c:v>
                </c:pt>
                <c:pt idx="155">
                  <c:v>50.1</c:v>
                </c:pt>
                <c:pt idx="156">
                  <c:v>44.8</c:v>
                </c:pt>
                <c:pt idx="157">
                  <c:v>45.1</c:v>
                </c:pt>
                <c:pt idx="158">
                  <c:v>42.2</c:v>
                </c:pt>
                <c:pt idx="159">
                  <c:v>41.2</c:v>
                </c:pt>
                <c:pt idx="160">
                  <c:v>40.9</c:v>
                </c:pt>
                <c:pt idx="161">
                  <c:v>45.2</c:v>
                </c:pt>
                <c:pt idx="162">
                  <c:v>47.7</c:v>
                </c:pt>
                <c:pt idx="163">
                  <c:v>49.2</c:v>
                </c:pt>
                <c:pt idx="164">
                  <c:v>53.3</c:v>
                </c:pt>
                <c:pt idx="165">
                  <c:v>53.3</c:v>
                </c:pt>
                <c:pt idx="166">
                  <c:v>54.7</c:v>
                </c:pt>
                <c:pt idx="167">
                  <c:v>55.4</c:v>
                </c:pt>
                <c:pt idx="168">
                  <c:v>54.4</c:v>
                </c:pt>
                <c:pt idx="169">
                  <c:v>52.8</c:v>
                </c:pt>
                <c:pt idx="170">
                  <c:v>53.2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C3-4B31-8A6C-D718C44B2EEE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统计局：制造业PMI：综合指数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导出数据!$A$3:$A$173</c:f>
              <c:numCache>
                <c:formatCode>yyyy\-m\-d</c:formatCode>
                <c:ptCount val="171"/>
                <c:pt idx="0">
                  <c:v>44651</c:v>
                </c:pt>
                <c:pt idx="1">
                  <c:v>44620</c:v>
                </c:pt>
                <c:pt idx="2">
                  <c:v>44592</c:v>
                </c:pt>
                <c:pt idx="3">
                  <c:v>44561</c:v>
                </c:pt>
                <c:pt idx="4">
                  <c:v>44530</c:v>
                </c:pt>
                <c:pt idx="5">
                  <c:v>44500</c:v>
                </c:pt>
                <c:pt idx="6">
                  <c:v>44469</c:v>
                </c:pt>
                <c:pt idx="7">
                  <c:v>44439</c:v>
                </c:pt>
                <c:pt idx="8">
                  <c:v>44408</c:v>
                </c:pt>
                <c:pt idx="9">
                  <c:v>44377</c:v>
                </c:pt>
                <c:pt idx="10">
                  <c:v>44347</c:v>
                </c:pt>
                <c:pt idx="11">
                  <c:v>44316</c:v>
                </c:pt>
                <c:pt idx="12">
                  <c:v>44286</c:v>
                </c:pt>
                <c:pt idx="13">
                  <c:v>44255</c:v>
                </c:pt>
                <c:pt idx="14">
                  <c:v>44227</c:v>
                </c:pt>
                <c:pt idx="15">
                  <c:v>44196</c:v>
                </c:pt>
                <c:pt idx="16">
                  <c:v>44165</c:v>
                </c:pt>
                <c:pt idx="17">
                  <c:v>44135</c:v>
                </c:pt>
                <c:pt idx="18">
                  <c:v>44104</c:v>
                </c:pt>
                <c:pt idx="19">
                  <c:v>44074</c:v>
                </c:pt>
                <c:pt idx="20">
                  <c:v>44043</c:v>
                </c:pt>
                <c:pt idx="21">
                  <c:v>44012</c:v>
                </c:pt>
                <c:pt idx="22">
                  <c:v>43982</c:v>
                </c:pt>
                <c:pt idx="23">
                  <c:v>43951</c:v>
                </c:pt>
                <c:pt idx="24">
                  <c:v>43921</c:v>
                </c:pt>
                <c:pt idx="25">
                  <c:v>43890</c:v>
                </c:pt>
                <c:pt idx="26">
                  <c:v>43861</c:v>
                </c:pt>
                <c:pt idx="27">
                  <c:v>43830</c:v>
                </c:pt>
                <c:pt idx="28">
                  <c:v>43799</c:v>
                </c:pt>
                <c:pt idx="29">
                  <c:v>43769</c:v>
                </c:pt>
                <c:pt idx="30">
                  <c:v>43738</c:v>
                </c:pt>
                <c:pt idx="31">
                  <c:v>43708</c:v>
                </c:pt>
                <c:pt idx="32">
                  <c:v>43677</c:v>
                </c:pt>
                <c:pt idx="33">
                  <c:v>43646</c:v>
                </c:pt>
                <c:pt idx="34">
                  <c:v>43616</c:v>
                </c:pt>
                <c:pt idx="35">
                  <c:v>43585</c:v>
                </c:pt>
                <c:pt idx="36">
                  <c:v>43555</c:v>
                </c:pt>
                <c:pt idx="37">
                  <c:v>43524</c:v>
                </c:pt>
                <c:pt idx="38">
                  <c:v>43496</c:v>
                </c:pt>
                <c:pt idx="39">
                  <c:v>43465</c:v>
                </c:pt>
                <c:pt idx="40">
                  <c:v>43434</c:v>
                </c:pt>
                <c:pt idx="41">
                  <c:v>43404</c:v>
                </c:pt>
                <c:pt idx="42">
                  <c:v>43373</c:v>
                </c:pt>
                <c:pt idx="43">
                  <c:v>43343</c:v>
                </c:pt>
                <c:pt idx="44">
                  <c:v>43312</c:v>
                </c:pt>
                <c:pt idx="45">
                  <c:v>43281</c:v>
                </c:pt>
                <c:pt idx="46">
                  <c:v>43251</c:v>
                </c:pt>
                <c:pt idx="47">
                  <c:v>43220</c:v>
                </c:pt>
                <c:pt idx="48">
                  <c:v>43190</c:v>
                </c:pt>
                <c:pt idx="49">
                  <c:v>43159</c:v>
                </c:pt>
                <c:pt idx="50">
                  <c:v>43131</c:v>
                </c:pt>
                <c:pt idx="51">
                  <c:v>43100</c:v>
                </c:pt>
                <c:pt idx="52">
                  <c:v>43069</c:v>
                </c:pt>
                <c:pt idx="53">
                  <c:v>43039</c:v>
                </c:pt>
                <c:pt idx="54">
                  <c:v>43008</c:v>
                </c:pt>
                <c:pt idx="55">
                  <c:v>42978</c:v>
                </c:pt>
                <c:pt idx="56">
                  <c:v>42947</c:v>
                </c:pt>
                <c:pt idx="57">
                  <c:v>42916</c:v>
                </c:pt>
                <c:pt idx="58">
                  <c:v>42886</c:v>
                </c:pt>
                <c:pt idx="59">
                  <c:v>42855</c:v>
                </c:pt>
                <c:pt idx="60">
                  <c:v>42825</c:v>
                </c:pt>
                <c:pt idx="61">
                  <c:v>42794</c:v>
                </c:pt>
                <c:pt idx="62">
                  <c:v>42766</c:v>
                </c:pt>
                <c:pt idx="63">
                  <c:v>42735</c:v>
                </c:pt>
                <c:pt idx="64">
                  <c:v>42704</c:v>
                </c:pt>
                <c:pt idx="65">
                  <c:v>42674</c:v>
                </c:pt>
                <c:pt idx="66">
                  <c:v>42643</c:v>
                </c:pt>
                <c:pt idx="67">
                  <c:v>42613</c:v>
                </c:pt>
                <c:pt idx="68">
                  <c:v>42582</c:v>
                </c:pt>
                <c:pt idx="69">
                  <c:v>42551</c:v>
                </c:pt>
                <c:pt idx="70">
                  <c:v>42521</c:v>
                </c:pt>
                <c:pt idx="71">
                  <c:v>42490</c:v>
                </c:pt>
                <c:pt idx="72">
                  <c:v>42460</c:v>
                </c:pt>
                <c:pt idx="73">
                  <c:v>42429</c:v>
                </c:pt>
                <c:pt idx="74">
                  <c:v>42400</c:v>
                </c:pt>
                <c:pt idx="75">
                  <c:v>42369</c:v>
                </c:pt>
                <c:pt idx="76">
                  <c:v>42338</c:v>
                </c:pt>
                <c:pt idx="77">
                  <c:v>42308</c:v>
                </c:pt>
                <c:pt idx="78">
                  <c:v>42277</c:v>
                </c:pt>
                <c:pt idx="79">
                  <c:v>42247</c:v>
                </c:pt>
                <c:pt idx="80">
                  <c:v>42216</c:v>
                </c:pt>
                <c:pt idx="81">
                  <c:v>42185</c:v>
                </c:pt>
                <c:pt idx="82">
                  <c:v>42155</c:v>
                </c:pt>
                <c:pt idx="83">
                  <c:v>42124</c:v>
                </c:pt>
                <c:pt idx="84">
                  <c:v>42094</c:v>
                </c:pt>
                <c:pt idx="85">
                  <c:v>42063</c:v>
                </c:pt>
                <c:pt idx="86">
                  <c:v>42035</c:v>
                </c:pt>
                <c:pt idx="87">
                  <c:v>42004</c:v>
                </c:pt>
                <c:pt idx="88">
                  <c:v>41973</c:v>
                </c:pt>
                <c:pt idx="89">
                  <c:v>41943</c:v>
                </c:pt>
                <c:pt idx="90">
                  <c:v>41912</c:v>
                </c:pt>
                <c:pt idx="91">
                  <c:v>41882</c:v>
                </c:pt>
                <c:pt idx="92">
                  <c:v>41851</c:v>
                </c:pt>
                <c:pt idx="93">
                  <c:v>41820</c:v>
                </c:pt>
                <c:pt idx="94">
                  <c:v>41790</c:v>
                </c:pt>
                <c:pt idx="95">
                  <c:v>41759</c:v>
                </c:pt>
                <c:pt idx="96">
                  <c:v>41729</c:v>
                </c:pt>
                <c:pt idx="97">
                  <c:v>41698</c:v>
                </c:pt>
                <c:pt idx="98">
                  <c:v>41670</c:v>
                </c:pt>
                <c:pt idx="99">
                  <c:v>41639</c:v>
                </c:pt>
                <c:pt idx="100">
                  <c:v>41608</c:v>
                </c:pt>
                <c:pt idx="101">
                  <c:v>41578</c:v>
                </c:pt>
                <c:pt idx="102">
                  <c:v>41547</c:v>
                </c:pt>
                <c:pt idx="103">
                  <c:v>41517</c:v>
                </c:pt>
                <c:pt idx="104">
                  <c:v>41486</c:v>
                </c:pt>
                <c:pt idx="105">
                  <c:v>41455</c:v>
                </c:pt>
                <c:pt idx="106">
                  <c:v>41425</c:v>
                </c:pt>
                <c:pt idx="107">
                  <c:v>41394</c:v>
                </c:pt>
                <c:pt idx="108">
                  <c:v>41364</c:v>
                </c:pt>
                <c:pt idx="109">
                  <c:v>41333</c:v>
                </c:pt>
                <c:pt idx="110">
                  <c:v>41305</c:v>
                </c:pt>
                <c:pt idx="111">
                  <c:v>41274</c:v>
                </c:pt>
                <c:pt idx="112">
                  <c:v>41243</c:v>
                </c:pt>
                <c:pt idx="113">
                  <c:v>41213</c:v>
                </c:pt>
                <c:pt idx="114">
                  <c:v>41182</c:v>
                </c:pt>
                <c:pt idx="115">
                  <c:v>41152</c:v>
                </c:pt>
                <c:pt idx="116">
                  <c:v>41121</c:v>
                </c:pt>
                <c:pt idx="117">
                  <c:v>41090</c:v>
                </c:pt>
                <c:pt idx="118">
                  <c:v>41060</c:v>
                </c:pt>
                <c:pt idx="119">
                  <c:v>41029</c:v>
                </c:pt>
                <c:pt idx="120">
                  <c:v>40999</c:v>
                </c:pt>
                <c:pt idx="121">
                  <c:v>40968</c:v>
                </c:pt>
                <c:pt idx="122">
                  <c:v>40939</c:v>
                </c:pt>
                <c:pt idx="123">
                  <c:v>40908</c:v>
                </c:pt>
                <c:pt idx="124">
                  <c:v>40877</c:v>
                </c:pt>
                <c:pt idx="125">
                  <c:v>40847</c:v>
                </c:pt>
                <c:pt idx="126">
                  <c:v>40816</c:v>
                </c:pt>
                <c:pt idx="127">
                  <c:v>40786</c:v>
                </c:pt>
                <c:pt idx="128">
                  <c:v>40755</c:v>
                </c:pt>
                <c:pt idx="129">
                  <c:v>40724</c:v>
                </c:pt>
                <c:pt idx="130">
                  <c:v>40694</c:v>
                </c:pt>
                <c:pt idx="131">
                  <c:v>40663</c:v>
                </c:pt>
                <c:pt idx="132">
                  <c:v>40633</c:v>
                </c:pt>
                <c:pt idx="133">
                  <c:v>40602</c:v>
                </c:pt>
                <c:pt idx="134">
                  <c:v>40574</c:v>
                </c:pt>
                <c:pt idx="135">
                  <c:v>40543</c:v>
                </c:pt>
                <c:pt idx="136">
                  <c:v>40512</c:v>
                </c:pt>
                <c:pt idx="137">
                  <c:v>40482</c:v>
                </c:pt>
                <c:pt idx="138">
                  <c:v>40451</c:v>
                </c:pt>
                <c:pt idx="139">
                  <c:v>40421</c:v>
                </c:pt>
                <c:pt idx="140">
                  <c:v>40390</c:v>
                </c:pt>
                <c:pt idx="141">
                  <c:v>40359</c:v>
                </c:pt>
                <c:pt idx="142">
                  <c:v>40329</c:v>
                </c:pt>
                <c:pt idx="143">
                  <c:v>40298</c:v>
                </c:pt>
                <c:pt idx="144">
                  <c:v>40268</c:v>
                </c:pt>
                <c:pt idx="145">
                  <c:v>40237</c:v>
                </c:pt>
                <c:pt idx="146">
                  <c:v>40209</c:v>
                </c:pt>
                <c:pt idx="147">
                  <c:v>40178</c:v>
                </c:pt>
                <c:pt idx="148">
                  <c:v>40147</c:v>
                </c:pt>
                <c:pt idx="149">
                  <c:v>40117</c:v>
                </c:pt>
                <c:pt idx="150">
                  <c:v>40086</c:v>
                </c:pt>
                <c:pt idx="151">
                  <c:v>40056</c:v>
                </c:pt>
                <c:pt idx="152">
                  <c:v>40025</c:v>
                </c:pt>
                <c:pt idx="153">
                  <c:v>39994</c:v>
                </c:pt>
                <c:pt idx="154">
                  <c:v>39964</c:v>
                </c:pt>
                <c:pt idx="155">
                  <c:v>39933</c:v>
                </c:pt>
                <c:pt idx="156">
                  <c:v>39903</c:v>
                </c:pt>
                <c:pt idx="157">
                  <c:v>39872</c:v>
                </c:pt>
                <c:pt idx="158">
                  <c:v>39844</c:v>
                </c:pt>
                <c:pt idx="159">
                  <c:v>39813</c:v>
                </c:pt>
                <c:pt idx="160">
                  <c:v>39782</c:v>
                </c:pt>
                <c:pt idx="161">
                  <c:v>39752</c:v>
                </c:pt>
                <c:pt idx="162">
                  <c:v>39721</c:v>
                </c:pt>
                <c:pt idx="163">
                  <c:v>39691</c:v>
                </c:pt>
                <c:pt idx="164">
                  <c:v>39660</c:v>
                </c:pt>
                <c:pt idx="165">
                  <c:v>39629</c:v>
                </c:pt>
                <c:pt idx="166">
                  <c:v>39599</c:v>
                </c:pt>
                <c:pt idx="167">
                  <c:v>39568</c:v>
                </c:pt>
                <c:pt idx="168">
                  <c:v>39538</c:v>
                </c:pt>
                <c:pt idx="169">
                  <c:v>39507</c:v>
                </c:pt>
                <c:pt idx="170">
                  <c:v>39478</c:v>
                </c:pt>
              </c:numCache>
            </c:numRef>
          </c:cat>
          <c:val>
            <c:numRef>
              <c:f>导出数据!$C$3:$C$173</c:f>
              <c:numCache>
                <c:formatCode>General</c:formatCode>
                <c:ptCount val="171"/>
                <c:pt idx="0">
                  <c:v>49.5</c:v>
                </c:pt>
                <c:pt idx="1">
                  <c:v>50.2</c:v>
                </c:pt>
                <c:pt idx="2">
                  <c:v>50.1</c:v>
                </c:pt>
                <c:pt idx="3">
                  <c:v>50.3</c:v>
                </c:pt>
                <c:pt idx="4">
                  <c:v>50.1</c:v>
                </c:pt>
                <c:pt idx="5">
                  <c:v>49.2</c:v>
                </c:pt>
                <c:pt idx="6">
                  <c:v>49.6</c:v>
                </c:pt>
                <c:pt idx="7">
                  <c:v>50.1</c:v>
                </c:pt>
                <c:pt idx="8">
                  <c:v>50.4</c:v>
                </c:pt>
                <c:pt idx="9">
                  <c:v>50.9</c:v>
                </c:pt>
                <c:pt idx="10">
                  <c:v>51</c:v>
                </c:pt>
                <c:pt idx="11">
                  <c:v>51.1</c:v>
                </c:pt>
                <c:pt idx="12">
                  <c:v>51.9</c:v>
                </c:pt>
                <c:pt idx="13">
                  <c:v>50.6</c:v>
                </c:pt>
                <c:pt idx="14">
                  <c:v>51.3</c:v>
                </c:pt>
                <c:pt idx="15">
                  <c:v>51.9</c:v>
                </c:pt>
                <c:pt idx="16">
                  <c:v>52.1</c:v>
                </c:pt>
                <c:pt idx="17">
                  <c:v>51.4</c:v>
                </c:pt>
                <c:pt idx="18">
                  <c:v>51.5</c:v>
                </c:pt>
                <c:pt idx="19">
                  <c:v>51</c:v>
                </c:pt>
                <c:pt idx="20">
                  <c:v>51.1</c:v>
                </c:pt>
                <c:pt idx="21">
                  <c:v>50.9</c:v>
                </c:pt>
                <c:pt idx="22">
                  <c:v>50.6</c:v>
                </c:pt>
                <c:pt idx="23">
                  <c:v>50.8</c:v>
                </c:pt>
                <c:pt idx="24">
                  <c:v>52</c:v>
                </c:pt>
                <c:pt idx="25">
                  <c:v>35.700000000000003</c:v>
                </c:pt>
                <c:pt idx="26">
                  <c:v>50</c:v>
                </c:pt>
                <c:pt idx="27">
                  <c:v>50.2</c:v>
                </c:pt>
                <c:pt idx="28">
                  <c:v>50.2</c:v>
                </c:pt>
                <c:pt idx="29">
                  <c:v>49.3</c:v>
                </c:pt>
                <c:pt idx="30">
                  <c:v>49.8</c:v>
                </c:pt>
                <c:pt idx="31">
                  <c:v>49.5</c:v>
                </c:pt>
                <c:pt idx="32">
                  <c:v>49.7</c:v>
                </c:pt>
                <c:pt idx="33">
                  <c:v>49.4</c:v>
                </c:pt>
                <c:pt idx="34">
                  <c:v>49.4</c:v>
                </c:pt>
                <c:pt idx="35">
                  <c:v>50.1</c:v>
                </c:pt>
                <c:pt idx="36">
                  <c:v>50.5</c:v>
                </c:pt>
                <c:pt idx="37">
                  <c:v>49.2</c:v>
                </c:pt>
                <c:pt idx="38">
                  <c:v>49.5</c:v>
                </c:pt>
                <c:pt idx="39">
                  <c:v>49.4</c:v>
                </c:pt>
                <c:pt idx="40">
                  <c:v>50</c:v>
                </c:pt>
                <c:pt idx="41">
                  <c:v>50.2</c:v>
                </c:pt>
                <c:pt idx="42">
                  <c:v>50.8</c:v>
                </c:pt>
                <c:pt idx="43">
                  <c:v>51.3</c:v>
                </c:pt>
                <c:pt idx="44">
                  <c:v>51.2</c:v>
                </c:pt>
                <c:pt idx="45">
                  <c:v>51.5</c:v>
                </c:pt>
                <c:pt idx="46">
                  <c:v>51.9</c:v>
                </c:pt>
                <c:pt idx="47">
                  <c:v>51.4</c:v>
                </c:pt>
                <c:pt idx="48">
                  <c:v>51.5</c:v>
                </c:pt>
                <c:pt idx="49">
                  <c:v>50.3</c:v>
                </c:pt>
                <c:pt idx="50">
                  <c:v>51.3</c:v>
                </c:pt>
                <c:pt idx="51">
                  <c:v>51.6</c:v>
                </c:pt>
                <c:pt idx="52">
                  <c:v>51.8</c:v>
                </c:pt>
                <c:pt idx="53">
                  <c:v>51.6</c:v>
                </c:pt>
                <c:pt idx="54">
                  <c:v>52.4</c:v>
                </c:pt>
                <c:pt idx="55">
                  <c:v>51.7</c:v>
                </c:pt>
                <c:pt idx="56">
                  <c:v>51.4</c:v>
                </c:pt>
                <c:pt idx="57">
                  <c:v>51.7</c:v>
                </c:pt>
                <c:pt idx="58">
                  <c:v>51.2</c:v>
                </c:pt>
                <c:pt idx="59">
                  <c:v>51.2</c:v>
                </c:pt>
                <c:pt idx="60">
                  <c:v>51.8</c:v>
                </c:pt>
                <c:pt idx="61">
                  <c:v>51.6</c:v>
                </c:pt>
                <c:pt idx="62">
                  <c:v>51.3</c:v>
                </c:pt>
                <c:pt idx="63">
                  <c:v>51.4</c:v>
                </c:pt>
                <c:pt idx="64">
                  <c:v>51.7</c:v>
                </c:pt>
                <c:pt idx="65">
                  <c:v>51.2</c:v>
                </c:pt>
                <c:pt idx="66">
                  <c:v>50.4</c:v>
                </c:pt>
                <c:pt idx="67">
                  <c:v>50.4</c:v>
                </c:pt>
                <c:pt idx="68">
                  <c:v>49.9</c:v>
                </c:pt>
                <c:pt idx="69">
                  <c:v>50</c:v>
                </c:pt>
                <c:pt idx="70">
                  <c:v>50.1</c:v>
                </c:pt>
                <c:pt idx="71">
                  <c:v>50.1</c:v>
                </c:pt>
                <c:pt idx="72">
                  <c:v>50.2</c:v>
                </c:pt>
                <c:pt idx="73">
                  <c:v>49</c:v>
                </c:pt>
                <c:pt idx="74">
                  <c:v>49.4</c:v>
                </c:pt>
                <c:pt idx="75">
                  <c:v>49.7</c:v>
                </c:pt>
                <c:pt idx="76">
                  <c:v>49.6</c:v>
                </c:pt>
                <c:pt idx="77">
                  <c:v>49.8</c:v>
                </c:pt>
                <c:pt idx="78">
                  <c:v>49.8</c:v>
                </c:pt>
                <c:pt idx="79">
                  <c:v>49.7</c:v>
                </c:pt>
                <c:pt idx="80">
                  <c:v>50</c:v>
                </c:pt>
                <c:pt idx="81">
                  <c:v>50.2</c:v>
                </c:pt>
                <c:pt idx="82">
                  <c:v>50.2</c:v>
                </c:pt>
                <c:pt idx="83">
                  <c:v>50.1</c:v>
                </c:pt>
                <c:pt idx="84">
                  <c:v>50.1</c:v>
                </c:pt>
                <c:pt idx="85">
                  <c:v>49.9</c:v>
                </c:pt>
                <c:pt idx="86">
                  <c:v>49.8</c:v>
                </c:pt>
                <c:pt idx="87">
                  <c:v>50.1</c:v>
                </c:pt>
                <c:pt idx="88">
                  <c:v>50.3</c:v>
                </c:pt>
                <c:pt idx="89">
                  <c:v>50.8</c:v>
                </c:pt>
                <c:pt idx="90">
                  <c:v>51.1</c:v>
                </c:pt>
                <c:pt idx="91">
                  <c:v>51.1</c:v>
                </c:pt>
                <c:pt idx="92">
                  <c:v>51.7</c:v>
                </c:pt>
                <c:pt idx="93">
                  <c:v>51</c:v>
                </c:pt>
                <c:pt idx="94">
                  <c:v>50.8</c:v>
                </c:pt>
                <c:pt idx="95">
                  <c:v>50.4</c:v>
                </c:pt>
                <c:pt idx="96">
                  <c:v>50.3</c:v>
                </c:pt>
                <c:pt idx="97">
                  <c:v>50.2</c:v>
                </c:pt>
                <c:pt idx="98">
                  <c:v>50.5</c:v>
                </c:pt>
                <c:pt idx="99">
                  <c:v>51</c:v>
                </c:pt>
                <c:pt idx="100">
                  <c:v>51.4</c:v>
                </c:pt>
                <c:pt idx="101">
                  <c:v>51.4</c:v>
                </c:pt>
                <c:pt idx="102">
                  <c:v>51.1</c:v>
                </c:pt>
                <c:pt idx="103">
                  <c:v>51</c:v>
                </c:pt>
                <c:pt idx="104">
                  <c:v>50.3</c:v>
                </c:pt>
                <c:pt idx="105">
                  <c:v>50.1</c:v>
                </c:pt>
                <c:pt idx="106">
                  <c:v>50.8</c:v>
                </c:pt>
                <c:pt idx="107">
                  <c:v>50.6</c:v>
                </c:pt>
                <c:pt idx="108">
                  <c:v>50.9</c:v>
                </c:pt>
                <c:pt idx="109">
                  <c:v>50.1</c:v>
                </c:pt>
                <c:pt idx="110">
                  <c:v>50.4</c:v>
                </c:pt>
                <c:pt idx="111">
                  <c:v>50.6</c:v>
                </c:pt>
                <c:pt idx="112">
                  <c:v>50.6</c:v>
                </c:pt>
                <c:pt idx="113">
                  <c:v>50.2</c:v>
                </c:pt>
                <c:pt idx="114">
                  <c:v>49.8</c:v>
                </c:pt>
                <c:pt idx="115">
                  <c:v>49.2</c:v>
                </c:pt>
                <c:pt idx="116">
                  <c:v>50.1</c:v>
                </c:pt>
                <c:pt idx="117">
                  <c:v>50.2</c:v>
                </c:pt>
                <c:pt idx="118">
                  <c:v>50.4</c:v>
                </c:pt>
                <c:pt idx="119">
                  <c:v>53.3</c:v>
                </c:pt>
                <c:pt idx="120">
                  <c:v>53.1</c:v>
                </c:pt>
                <c:pt idx="121">
                  <c:v>51</c:v>
                </c:pt>
                <c:pt idx="122">
                  <c:v>50.5</c:v>
                </c:pt>
                <c:pt idx="123">
                  <c:v>50.3</c:v>
                </c:pt>
                <c:pt idx="124">
                  <c:v>49</c:v>
                </c:pt>
                <c:pt idx="125">
                  <c:v>50.4</c:v>
                </c:pt>
                <c:pt idx="126">
                  <c:v>51.2</c:v>
                </c:pt>
                <c:pt idx="127">
                  <c:v>50.9</c:v>
                </c:pt>
                <c:pt idx="128">
                  <c:v>50.7</c:v>
                </c:pt>
                <c:pt idx="129">
                  <c:v>50.9</c:v>
                </c:pt>
                <c:pt idx="130">
                  <c:v>52</c:v>
                </c:pt>
                <c:pt idx="131">
                  <c:v>52.9</c:v>
                </c:pt>
                <c:pt idx="132">
                  <c:v>53.4</c:v>
                </c:pt>
                <c:pt idx="133">
                  <c:v>52.2</c:v>
                </c:pt>
                <c:pt idx="134">
                  <c:v>52.9</c:v>
                </c:pt>
                <c:pt idx="135">
                  <c:v>53.9</c:v>
                </c:pt>
                <c:pt idx="136">
                  <c:v>55.2</c:v>
                </c:pt>
                <c:pt idx="137">
                  <c:v>54.7</c:v>
                </c:pt>
                <c:pt idx="138">
                  <c:v>53.8</c:v>
                </c:pt>
                <c:pt idx="139">
                  <c:v>51.7</c:v>
                </c:pt>
                <c:pt idx="140">
                  <c:v>51.2</c:v>
                </c:pt>
                <c:pt idx="141">
                  <c:v>52.1</c:v>
                </c:pt>
                <c:pt idx="142">
                  <c:v>53.9</c:v>
                </c:pt>
                <c:pt idx="143">
                  <c:v>55.7</c:v>
                </c:pt>
                <c:pt idx="144">
                  <c:v>55.1</c:v>
                </c:pt>
                <c:pt idx="145">
                  <c:v>52</c:v>
                </c:pt>
                <c:pt idx="146">
                  <c:v>55.8</c:v>
                </c:pt>
                <c:pt idx="147">
                  <c:v>56.6</c:v>
                </c:pt>
                <c:pt idx="148">
                  <c:v>55.2</c:v>
                </c:pt>
                <c:pt idx="149">
                  <c:v>55.2</c:v>
                </c:pt>
                <c:pt idx="150">
                  <c:v>54.3</c:v>
                </c:pt>
                <c:pt idx="151">
                  <c:v>54</c:v>
                </c:pt>
                <c:pt idx="152">
                  <c:v>53.3</c:v>
                </c:pt>
                <c:pt idx="153">
                  <c:v>53.2</c:v>
                </c:pt>
                <c:pt idx="154">
                  <c:v>53.1</c:v>
                </c:pt>
                <c:pt idx="155">
                  <c:v>53.5</c:v>
                </c:pt>
                <c:pt idx="156">
                  <c:v>52.4</c:v>
                </c:pt>
                <c:pt idx="157">
                  <c:v>49</c:v>
                </c:pt>
                <c:pt idx="158">
                  <c:v>45.3</c:v>
                </c:pt>
                <c:pt idx="159">
                  <c:v>41.2</c:v>
                </c:pt>
                <c:pt idx="160">
                  <c:v>38.799999999999997</c:v>
                </c:pt>
                <c:pt idx="161">
                  <c:v>44.6</c:v>
                </c:pt>
                <c:pt idx="162">
                  <c:v>51.2</c:v>
                </c:pt>
                <c:pt idx="163">
                  <c:v>48.4</c:v>
                </c:pt>
                <c:pt idx="164">
                  <c:v>48.4</c:v>
                </c:pt>
                <c:pt idx="165">
                  <c:v>52</c:v>
                </c:pt>
                <c:pt idx="166">
                  <c:v>53.3</c:v>
                </c:pt>
                <c:pt idx="167">
                  <c:v>59.2</c:v>
                </c:pt>
                <c:pt idx="168">
                  <c:v>58.4</c:v>
                </c:pt>
                <c:pt idx="169">
                  <c:v>53.4</c:v>
                </c:pt>
                <c:pt idx="17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C3-4B31-8A6C-D718C44B2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3853808"/>
        <c:axId val="1763850480"/>
      </c:lineChart>
      <c:dateAx>
        <c:axId val="1763853808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63850480"/>
        <c:crosses val="autoZero"/>
        <c:auto val="1"/>
        <c:lblOffset val="100"/>
        <c:baseTimeUnit val="months"/>
      </c:dateAx>
      <c:valAx>
        <c:axId val="1763850480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6385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中的图表]导出数据'!$B$2</c:f>
              <c:strCache>
                <c:ptCount val="1"/>
                <c:pt idx="0">
                  <c:v>综合指数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中的图表]导出数据'!$A$3:$A$328</c:f>
              <c:numCache>
                <c:formatCode>yyyy\-mm\-dd</c:formatCode>
                <c:ptCount val="326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  <c:pt idx="325">
                  <c:v>44196</c:v>
                </c:pt>
              </c:numCache>
            </c:numRef>
          </c:cat>
          <c:val>
            <c:numRef>
              <c:f>'[Microsoft PowerPoint 中的图表]导出数据'!$B$3:$B$328</c:f>
              <c:numCache>
                <c:formatCode>General</c:formatCode>
                <c:ptCount val="326"/>
                <c:pt idx="0">
                  <c:v>5347.11</c:v>
                </c:pt>
                <c:pt idx="1">
                  <c:v>5363.94</c:v>
                </c:pt>
                <c:pt idx="2">
                  <c:v>5365.3</c:v>
                </c:pt>
                <c:pt idx="3">
                  <c:v>5352.64</c:v>
                </c:pt>
                <c:pt idx="4">
                  <c:v>5344.84</c:v>
                </c:pt>
                <c:pt idx="5">
                  <c:v>5348.51</c:v>
                </c:pt>
                <c:pt idx="6">
                  <c:v>5334.24</c:v>
                </c:pt>
                <c:pt idx="7">
                  <c:v>5328.95</c:v>
                </c:pt>
                <c:pt idx="8">
                  <c:v>5323.17</c:v>
                </c:pt>
                <c:pt idx="9">
                  <c:v>5312.45</c:v>
                </c:pt>
                <c:pt idx="10">
                  <c:v>5367.28</c:v>
                </c:pt>
                <c:pt idx="11">
                  <c:v>5383.92</c:v>
                </c:pt>
                <c:pt idx="12">
                  <c:v>5394.33</c:v>
                </c:pt>
                <c:pt idx="13">
                  <c:v>5378.47</c:v>
                </c:pt>
                <c:pt idx="14">
                  <c:v>5345.59</c:v>
                </c:pt>
                <c:pt idx="15">
                  <c:v>5321.15</c:v>
                </c:pt>
                <c:pt idx="16">
                  <c:v>5311.27</c:v>
                </c:pt>
                <c:pt idx="17">
                  <c:v>5316.35</c:v>
                </c:pt>
                <c:pt idx="18">
                  <c:v>5309.7</c:v>
                </c:pt>
                <c:pt idx="19">
                  <c:v>5262.04</c:v>
                </c:pt>
                <c:pt idx="20">
                  <c:v>5246.46</c:v>
                </c:pt>
                <c:pt idx="21">
                  <c:v>5226.68</c:v>
                </c:pt>
                <c:pt idx="22">
                  <c:v>5227.45</c:v>
                </c:pt>
                <c:pt idx="23">
                  <c:v>5221.43</c:v>
                </c:pt>
                <c:pt idx="24">
                  <c:v>5209.05</c:v>
                </c:pt>
                <c:pt idx="25">
                  <c:v>5193.62</c:v>
                </c:pt>
                <c:pt idx="26">
                  <c:v>5172.22</c:v>
                </c:pt>
                <c:pt idx="27">
                  <c:v>5147.26</c:v>
                </c:pt>
                <c:pt idx="28">
                  <c:v>5173.72</c:v>
                </c:pt>
                <c:pt idx="29">
                  <c:v>5224.83</c:v>
                </c:pt>
                <c:pt idx="30">
                  <c:v>5227.0600000000004</c:v>
                </c:pt>
                <c:pt idx="31">
                  <c:v>5270.61</c:v>
                </c:pt>
                <c:pt idx="32">
                  <c:v>5305.16</c:v>
                </c:pt>
                <c:pt idx="33">
                  <c:v>5323.94</c:v>
                </c:pt>
                <c:pt idx="34">
                  <c:v>5226.82</c:v>
                </c:pt>
                <c:pt idx="35">
                  <c:v>5226.46</c:v>
                </c:pt>
                <c:pt idx="36">
                  <c:v>5189.24</c:v>
                </c:pt>
                <c:pt idx="37">
                  <c:v>5157.2</c:v>
                </c:pt>
                <c:pt idx="38">
                  <c:v>5114.66</c:v>
                </c:pt>
                <c:pt idx="39">
                  <c:v>5094.74</c:v>
                </c:pt>
                <c:pt idx="40">
                  <c:v>5127.1400000000003</c:v>
                </c:pt>
                <c:pt idx="41">
                  <c:v>5153.21</c:v>
                </c:pt>
                <c:pt idx="42">
                  <c:v>5160.07</c:v>
                </c:pt>
                <c:pt idx="43">
                  <c:v>5153.74</c:v>
                </c:pt>
                <c:pt idx="44">
                  <c:v>5139.6899999999996</c:v>
                </c:pt>
                <c:pt idx="45">
                  <c:v>5141.53</c:v>
                </c:pt>
                <c:pt idx="46">
                  <c:v>5161.72</c:v>
                </c:pt>
                <c:pt idx="47">
                  <c:v>5160.57</c:v>
                </c:pt>
                <c:pt idx="48">
                  <c:v>5205.76</c:v>
                </c:pt>
                <c:pt idx="49">
                  <c:v>5237.38</c:v>
                </c:pt>
                <c:pt idx="50">
                  <c:v>5207.87</c:v>
                </c:pt>
                <c:pt idx="51">
                  <c:v>5201.51</c:v>
                </c:pt>
                <c:pt idx="52">
                  <c:v>5192.08</c:v>
                </c:pt>
                <c:pt idx="53">
                  <c:v>5124.47</c:v>
                </c:pt>
                <c:pt idx="54">
                  <c:v>5043.92</c:v>
                </c:pt>
                <c:pt idx="55">
                  <c:v>5043.92</c:v>
                </c:pt>
                <c:pt idx="56">
                  <c:v>5043.6499999999996</c:v>
                </c:pt>
                <c:pt idx="57">
                  <c:v>5042.5</c:v>
                </c:pt>
                <c:pt idx="58">
                  <c:v>5042.3100000000004</c:v>
                </c:pt>
                <c:pt idx="59">
                  <c:v>5041.97</c:v>
                </c:pt>
                <c:pt idx="60">
                  <c:v>5038.05</c:v>
                </c:pt>
                <c:pt idx="61">
                  <c:v>5027.3599999999997</c:v>
                </c:pt>
                <c:pt idx="62">
                  <c:v>5020.6899999999996</c:v>
                </c:pt>
                <c:pt idx="63">
                  <c:v>5018.8100000000004</c:v>
                </c:pt>
                <c:pt idx="64">
                  <c:v>4994.47</c:v>
                </c:pt>
                <c:pt idx="65">
                  <c:v>4997.92</c:v>
                </c:pt>
                <c:pt idx="66">
                  <c:v>5011.3599999999997</c:v>
                </c:pt>
                <c:pt idx="67">
                  <c:v>5010.49</c:v>
                </c:pt>
                <c:pt idx="68">
                  <c:v>4994.04</c:v>
                </c:pt>
                <c:pt idx="69">
                  <c:v>4981.7700000000004</c:v>
                </c:pt>
                <c:pt idx="70">
                  <c:v>4982.1400000000003</c:v>
                </c:pt>
                <c:pt idx="71">
                  <c:v>4986.01</c:v>
                </c:pt>
                <c:pt idx="72">
                  <c:v>4985.74</c:v>
                </c:pt>
                <c:pt idx="73">
                  <c:v>4981.2700000000004</c:v>
                </c:pt>
                <c:pt idx="74">
                  <c:v>4970.12</c:v>
                </c:pt>
                <c:pt idx="75">
                  <c:v>4969.7700000000004</c:v>
                </c:pt>
                <c:pt idx="76">
                  <c:v>4977.04</c:v>
                </c:pt>
                <c:pt idx="77">
                  <c:v>4984.13</c:v>
                </c:pt>
                <c:pt idx="78">
                  <c:v>4994.01</c:v>
                </c:pt>
                <c:pt idx="79">
                  <c:v>5014.6499999999996</c:v>
                </c:pt>
                <c:pt idx="80">
                  <c:v>5066.8900000000003</c:v>
                </c:pt>
                <c:pt idx="81">
                  <c:v>5063.17</c:v>
                </c:pt>
                <c:pt idx="82">
                  <c:v>5070.17</c:v>
                </c:pt>
                <c:pt idx="83">
                  <c:v>5083.67</c:v>
                </c:pt>
                <c:pt idx="84">
                  <c:v>5098.7299999999996</c:v>
                </c:pt>
                <c:pt idx="85">
                  <c:v>5082.87</c:v>
                </c:pt>
                <c:pt idx="86">
                  <c:v>5070.47</c:v>
                </c:pt>
                <c:pt idx="87">
                  <c:v>5057.75</c:v>
                </c:pt>
                <c:pt idx="88">
                  <c:v>5050.67</c:v>
                </c:pt>
                <c:pt idx="89">
                  <c:v>5043.8100000000004</c:v>
                </c:pt>
                <c:pt idx="90">
                  <c:v>5036.9799999999996</c:v>
                </c:pt>
                <c:pt idx="91">
                  <c:v>5049.1400000000003</c:v>
                </c:pt>
                <c:pt idx="92">
                  <c:v>5065.1899999999996</c:v>
                </c:pt>
                <c:pt idx="93">
                  <c:v>5069.42</c:v>
                </c:pt>
                <c:pt idx="94">
                  <c:v>5054.91</c:v>
                </c:pt>
                <c:pt idx="95">
                  <c:v>5040.66</c:v>
                </c:pt>
                <c:pt idx="96">
                  <c:v>5033.66</c:v>
                </c:pt>
                <c:pt idx="97">
                  <c:v>5026.6000000000004</c:v>
                </c:pt>
                <c:pt idx="98">
                  <c:v>5010.8100000000004</c:v>
                </c:pt>
                <c:pt idx="99">
                  <c:v>5016.4399999999996</c:v>
                </c:pt>
                <c:pt idx="100">
                  <c:v>5038.66</c:v>
                </c:pt>
                <c:pt idx="101">
                  <c:v>5059.58</c:v>
                </c:pt>
                <c:pt idx="102">
                  <c:v>5038.6000000000004</c:v>
                </c:pt>
                <c:pt idx="103">
                  <c:v>5004.79</c:v>
                </c:pt>
                <c:pt idx="104">
                  <c:v>5000.96</c:v>
                </c:pt>
                <c:pt idx="105">
                  <c:v>4973.93</c:v>
                </c:pt>
                <c:pt idx="106">
                  <c:v>4994.08</c:v>
                </c:pt>
                <c:pt idx="107">
                  <c:v>5013.3500000000004</c:v>
                </c:pt>
                <c:pt idx="108">
                  <c:v>5035.17</c:v>
                </c:pt>
                <c:pt idx="109">
                  <c:v>5051.49</c:v>
                </c:pt>
                <c:pt idx="110">
                  <c:v>5146.8100000000004</c:v>
                </c:pt>
                <c:pt idx="111">
                  <c:v>5153.07</c:v>
                </c:pt>
                <c:pt idx="112">
                  <c:v>5087.1000000000004</c:v>
                </c:pt>
                <c:pt idx="113">
                  <c:v>5261.26</c:v>
                </c:pt>
                <c:pt idx="114">
                  <c:v>5310.62</c:v>
                </c:pt>
                <c:pt idx="115">
                  <c:v>5331.67</c:v>
                </c:pt>
                <c:pt idx="116">
                  <c:v>5400.26</c:v>
                </c:pt>
                <c:pt idx="117">
                  <c:v>5436.14</c:v>
                </c:pt>
                <c:pt idx="118">
                  <c:v>5463.01</c:v>
                </c:pt>
                <c:pt idx="119">
                  <c:v>5575.87</c:v>
                </c:pt>
                <c:pt idx="120">
                  <c:v>5621.82</c:v>
                </c:pt>
                <c:pt idx="121">
                  <c:v>5615.6</c:v>
                </c:pt>
                <c:pt idx="122">
                  <c:v>5692.62</c:v>
                </c:pt>
                <c:pt idx="123">
                  <c:v>5766.41</c:v>
                </c:pt>
                <c:pt idx="124">
                  <c:v>5787.75</c:v>
                </c:pt>
                <c:pt idx="125">
                  <c:v>5814.08</c:v>
                </c:pt>
                <c:pt idx="126">
                  <c:v>5913.91</c:v>
                </c:pt>
                <c:pt idx="127">
                  <c:v>5968.65</c:v>
                </c:pt>
                <c:pt idx="128">
                  <c:v>5994.73</c:v>
                </c:pt>
                <c:pt idx="129">
                  <c:v>5992.93</c:v>
                </c:pt>
                <c:pt idx="130">
                  <c:v>6026.52</c:v>
                </c:pt>
                <c:pt idx="131">
                  <c:v>6021.32</c:v>
                </c:pt>
                <c:pt idx="132">
                  <c:v>6021.24</c:v>
                </c:pt>
                <c:pt idx="133">
                  <c:v>6075.88</c:v>
                </c:pt>
                <c:pt idx="134">
                  <c:v>6119.29</c:v>
                </c:pt>
                <c:pt idx="135">
                  <c:v>6126.1</c:v>
                </c:pt>
                <c:pt idx="136">
                  <c:v>6108.49</c:v>
                </c:pt>
                <c:pt idx="137">
                  <c:v>6021</c:v>
                </c:pt>
                <c:pt idx="138">
                  <c:v>5994.37</c:v>
                </c:pt>
                <c:pt idx="139">
                  <c:v>5967.73</c:v>
                </c:pt>
                <c:pt idx="140">
                  <c:v>5948.59</c:v>
                </c:pt>
                <c:pt idx="141">
                  <c:v>5936.2</c:v>
                </c:pt>
                <c:pt idx="142">
                  <c:v>5932.01</c:v>
                </c:pt>
                <c:pt idx="143">
                  <c:v>5957.1</c:v>
                </c:pt>
                <c:pt idx="144">
                  <c:v>5948.97</c:v>
                </c:pt>
                <c:pt idx="145">
                  <c:v>5911.87</c:v>
                </c:pt>
                <c:pt idx="146">
                  <c:v>5883.53</c:v>
                </c:pt>
                <c:pt idx="147">
                  <c:v>5890.19</c:v>
                </c:pt>
                <c:pt idx="148">
                  <c:v>5857.11</c:v>
                </c:pt>
                <c:pt idx="149">
                  <c:v>5873.59</c:v>
                </c:pt>
                <c:pt idx="150">
                  <c:v>5897.05</c:v>
                </c:pt>
                <c:pt idx="151">
                  <c:v>5873.07</c:v>
                </c:pt>
                <c:pt idx="152">
                  <c:v>5837.07</c:v>
                </c:pt>
                <c:pt idx="153">
                  <c:v>5801.04</c:v>
                </c:pt>
                <c:pt idx="154">
                  <c:v>5813.87</c:v>
                </c:pt>
                <c:pt idx="155">
                  <c:v>5793.62</c:v>
                </c:pt>
                <c:pt idx="156">
                  <c:v>5775.94</c:v>
                </c:pt>
                <c:pt idx="157">
                  <c:v>5727.05</c:v>
                </c:pt>
                <c:pt idx="158">
                  <c:v>5722.52</c:v>
                </c:pt>
                <c:pt idx="159">
                  <c:v>5740.11</c:v>
                </c:pt>
                <c:pt idx="160">
                  <c:v>5733.8</c:v>
                </c:pt>
                <c:pt idx="161">
                  <c:v>5695.41</c:v>
                </c:pt>
                <c:pt idx="162">
                  <c:v>5709.7</c:v>
                </c:pt>
                <c:pt idx="163">
                  <c:v>5731.02</c:v>
                </c:pt>
                <c:pt idx="164">
                  <c:v>5725.91</c:v>
                </c:pt>
                <c:pt idx="165">
                  <c:v>5706.2</c:v>
                </c:pt>
                <c:pt idx="166">
                  <c:v>5677.48</c:v>
                </c:pt>
                <c:pt idx="167">
                  <c:v>5672.15</c:v>
                </c:pt>
                <c:pt idx="168">
                  <c:v>5729.97</c:v>
                </c:pt>
                <c:pt idx="169">
                  <c:v>5763.11</c:v>
                </c:pt>
                <c:pt idx="170">
                  <c:v>5765.63</c:v>
                </c:pt>
                <c:pt idx="171">
                  <c:v>5769.32</c:v>
                </c:pt>
                <c:pt idx="172">
                  <c:v>5790.28</c:v>
                </c:pt>
                <c:pt idx="173">
                  <c:v>5803.56</c:v>
                </c:pt>
                <c:pt idx="174">
                  <c:v>5760.64</c:v>
                </c:pt>
                <c:pt idx="175">
                  <c:v>5746.02</c:v>
                </c:pt>
                <c:pt idx="176">
                  <c:v>5771.83</c:v>
                </c:pt>
                <c:pt idx="177">
                  <c:v>5783.1</c:v>
                </c:pt>
                <c:pt idx="178">
                  <c:v>5767.24</c:v>
                </c:pt>
                <c:pt idx="179">
                  <c:v>5732.55</c:v>
                </c:pt>
                <c:pt idx="180">
                  <c:v>5797.24</c:v>
                </c:pt>
                <c:pt idx="181">
                  <c:v>5898.11</c:v>
                </c:pt>
                <c:pt idx="182">
                  <c:v>5855.22</c:v>
                </c:pt>
                <c:pt idx="183">
                  <c:v>5841.76</c:v>
                </c:pt>
                <c:pt idx="184">
                  <c:v>5851.94</c:v>
                </c:pt>
                <c:pt idx="185">
                  <c:v>5839.29</c:v>
                </c:pt>
                <c:pt idx="186">
                  <c:v>5791.36</c:v>
                </c:pt>
                <c:pt idx="187">
                  <c:v>5760.41</c:v>
                </c:pt>
                <c:pt idx="188">
                  <c:v>5773.09</c:v>
                </c:pt>
                <c:pt idx="189">
                  <c:v>5764.38</c:v>
                </c:pt>
                <c:pt idx="190">
                  <c:v>5785.58</c:v>
                </c:pt>
                <c:pt idx="191">
                  <c:v>5737.57</c:v>
                </c:pt>
                <c:pt idx="192">
                  <c:v>5733.04</c:v>
                </c:pt>
                <c:pt idx="193">
                  <c:v>5708.05</c:v>
                </c:pt>
                <c:pt idx="194">
                  <c:v>5679.29</c:v>
                </c:pt>
                <c:pt idx="195">
                  <c:v>5694.94</c:v>
                </c:pt>
                <c:pt idx="196">
                  <c:v>5562.28</c:v>
                </c:pt>
                <c:pt idx="197">
                  <c:v>5564.97</c:v>
                </c:pt>
                <c:pt idx="198">
                  <c:v>5519.05</c:v>
                </c:pt>
                <c:pt idx="199">
                  <c:v>5466.65</c:v>
                </c:pt>
                <c:pt idx="200">
                  <c:v>5418.58</c:v>
                </c:pt>
                <c:pt idx="201">
                  <c:v>5404.79</c:v>
                </c:pt>
                <c:pt idx="202">
                  <c:v>5420.26</c:v>
                </c:pt>
                <c:pt idx="203">
                  <c:v>5410.86</c:v>
                </c:pt>
                <c:pt idx="204">
                  <c:v>5410.42</c:v>
                </c:pt>
                <c:pt idx="205">
                  <c:v>5404.13</c:v>
                </c:pt>
                <c:pt idx="206">
                  <c:v>5414.33</c:v>
                </c:pt>
                <c:pt idx="207">
                  <c:v>5405.45</c:v>
                </c:pt>
                <c:pt idx="208">
                  <c:v>5401.81</c:v>
                </c:pt>
                <c:pt idx="209">
                  <c:v>5416.69</c:v>
                </c:pt>
                <c:pt idx="210">
                  <c:v>5483.16</c:v>
                </c:pt>
                <c:pt idx="211">
                  <c:v>5547.4</c:v>
                </c:pt>
                <c:pt idx="212">
                  <c:v>5542.36</c:v>
                </c:pt>
                <c:pt idx="213">
                  <c:v>5561.04</c:v>
                </c:pt>
                <c:pt idx="214">
                  <c:v>5597.37</c:v>
                </c:pt>
                <c:pt idx="215">
                  <c:v>5616.48</c:v>
                </c:pt>
                <c:pt idx="216">
                  <c:v>5587.28</c:v>
                </c:pt>
                <c:pt idx="217">
                  <c:v>5563.35</c:v>
                </c:pt>
                <c:pt idx="218">
                  <c:v>5550.4</c:v>
                </c:pt>
                <c:pt idx="219">
                  <c:v>5591.15</c:v>
                </c:pt>
                <c:pt idx="220">
                  <c:v>5641.76</c:v>
                </c:pt>
                <c:pt idx="221">
                  <c:v>5641.03</c:v>
                </c:pt>
                <c:pt idx="222">
                  <c:v>5624.22</c:v>
                </c:pt>
                <c:pt idx="223">
                  <c:v>5637.12</c:v>
                </c:pt>
                <c:pt idx="224">
                  <c:v>5664.76</c:v>
                </c:pt>
                <c:pt idx="225">
                  <c:v>5504.81</c:v>
                </c:pt>
                <c:pt idx="226">
                  <c:v>5412.96</c:v>
                </c:pt>
                <c:pt idx="227">
                  <c:v>5447.45</c:v>
                </c:pt>
                <c:pt idx="228">
                  <c:v>5544.6</c:v>
                </c:pt>
                <c:pt idx="229">
                  <c:v>5571.87</c:v>
                </c:pt>
                <c:pt idx="230">
                  <c:v>5800.36</c:v>
                </c:pt>
                <c:pt idx="231">
                  <c:v>5816.48</c:v>
                </c:pt>
                <c:pt idx="232">
                  <c:v>6038.77</c:v>
                </c:pt>
                <c:pt idx="233">
                  <c:v>6191.18</c:v>
                </c:pt>
                <c:pt idx="234">
                  <c:v>6215.76</c:v>
                </c:pt>
                <c:pt idx="235">
                  <c:v>6415.18</c:v>
                </c:pt>
                <c:pt idx="236">
                  <c:v>6608.75</c:v>
                </c:pt>
                <c:pt idx="237">
                  <c:v>6633.84</c:v>
                </c:pt>
                <c:pt idx="238">
                  <c:v>6577.7</c:v>
                </c:pt>
                <c:pt idx="239">
                  <c:v>6526.89</c:v>
                </c:pt>
                <c:pt idx="240">
                  <c:v>6083.81</c:v>
                </c:pt>
                <c:pt idx="241">
                  <c:v>5940.13</c:v>
                </c:pt>
                <c:pt idx="242">
                  <c:v>5852.75</c:v>
                </c:pt>
                <c:pt idx="243">
                  <c:v>5656.38</c:v>
                </c:pt>
                <c:pt idx="244">
                  <c:v>5650.29</c:v>
                </c:pt>
                <c:pt idx="245">
                  <c:v>5636.04</c:v>
                </c:pt>
                <c:pt idx="246">
                  <c:v>5653.83</c:v>
                </c:pt>
                <c:pt idx="247">
                  <c:v>5645.52</c:v>
                </c:pt>
                <c:pt idx="248">
                  <c:v>5612.86</c:v>
                </c:pt>
                <c:pt idx="249">
                  <c:v>5541.09</c:v>
                </c:pt>
                <c:pt idx="250">
                  <c:v>5526.22</c:v>
                </c:pt>
                <c:pt idx="251">
                  <c:v>5491.71</c:v>
                </c:pt>
                <c:pt idx="252">
                  <c:v>5480.45</c:v>
                </c:pt>
                <c:pt idx="253">
                  <c:v>5489.07</c:v>
                </c:pt>
                <c:pt idx="254">
                  <c:v>5501.58</c:v>
                </c:pt>
                <c:pt idx="255">
                  <c:v>5510.51</c:v>
                </c:pt>
                <c:pt idx="256">
                  <c:v>5511.35</c:v>
                </c:pt>
                <c:pt idx="257">
                  <c:v>5481.93</c:v>
                </c:pt>
                <c:pt idx="258">
                  <c:v>5457.11</c:v>
                </c:pt>
                <c:pt idx="259">
                  <c:v>5519.39</c:v>
                </c:pt>
                <c:pt idx="260">
                  <c:v>5529.84</c:v>
                </c:pt>
                <c:pt idx="261">
                  <c:v>5549.54</c:v>
                </c:pt>
                <c:pt idx="262">
                  <c:v>5529.61</c:v>
                </c:pt>
                <c:pt idx="263">
                  <c:v>5433.28</c:v>
                </c:pt>
                <c:pt idx="264">
                  <c:v>5325.57</c:v>
                </c:pt>
                <c:pt idx="265">
                  <c:v>5296.51</c:v>
                </c:pt>
                <c:pt idx="266">
                  <c:v>5285.98</c:v>
                </c:pt>
                <c:pt idx="267">
                  <c:v>5268.33</c:v>
                </c:pt>
                <c:pt idx="268">
                  <c:v>5161.6400000000003</c:v>
                </c:pt>
                <c:pt idx="269">
                  <c:v>5140.83</c:v>
                </c:pt>
                <c:pt idx="270">
                  <c:v>5117.87</c:v>
                </c:pt>
                <c:pt idx="271">
                  <c:v>5118.32</c:v>
                </c:pt>
                <c:pt idx="272">
                  <c:v>5133.07</c:v>
                </c:pt>
                <c:pt idx="273">
                  <c:v>5056.6400000000003</c:v>
                </c:pt>
                <c:pt idx="274">
                  <c:v>5050.74</c:v>
                </c:pt>
                <c:pt idx="275">
                  <c:v>5044.7</c:v>
                </c:pt>
                <c:pt idx="276">
                  <c:v>5048.25</c:v>
                </c:pt>
                <c:pt idx="277">
                  <c:v>5050.6400000000003</c:v>
                </c:pt>
                <c:pt idx="278">
                  <c:v>5047.91</c:v>
                </c:pt>
                <c:pt idx="279">
                  <c:v>4990.22</c:v>
                </c:pt>
                <c:pt idx="280">
                  <c:v>4998.67</c:v>
                </c:pt>
                <c:pt idx="281">
                  <c:v>5034.41</c:v>
                </c:pt>
                <c:pt idx="282">
                  <c:v>5065.63</c:v>
                </c:pt>
                <c:pt idx="283">
                  <c:v>5003.92</c:v>
                </c:pt>
                <c:pt idx="284">
                  <c:v>5060.01</c:v>
                </c:pt>
                <c:pt idx="285">
                  <c:v>5067.0600000000004</c:v>
                </c:pt>
                <c:pt idx="286">
                  <c:v>4964.07</c:v>
                </c:pt>
                <c:pt idx="287">
                  <c:v>4962.78</c:v>
                </c:pt>
                <c:pt idx="288">
                  <c:v>4971.17</c:v>
                </c:pt>
                <c:pt idx="289">
                  <c:v>4967.12</c:v>
                </c:pt>
                <c:pt idx="290">
                  <c:v>4947.66</c:v>
                </c:pt>
                <c:pt idx="291">
                  <c:v>4954.51</c:v>
                </c:pt>
                <c:pt idx="292">
                  <c:v>4942.17</c:v>
                </c:pt>
                <c:pt idx="293">
                  <c:v>4842.87</c:v>
                </c:pt>
                <c:pt idx="294">
                  <c:v>4820.22</c:v>
                </c:pt>
                <c:pt idx="295">
                  <c:v>4768.12</c:v>
                </c:pt>
                <c:pt idx="296">
                  <c:v>4635.74</c:v>
                </c:pt>
                <c:pt idx="297">
                  <c:v>4635.09</c:v>
                </c:pt>
                <c:pt idx="298">
                  <c:v>4630.08</c:v>
                </c:pt>
                <c:pt idx="299">
                  <c:v>4625.5200000000004</c:v>
                </c:pt>
                <c:pt idx="300">
                  <c:v>4623.0600000000004</c:v>
                </c:pt>
                <c:pt idx="301">
                  <c:v>4616.75</c:v>
                </c:pt>
                <c:pt idx="302">
                  <c:v>4614.72</c:v>
                </c:pt>
                <c:pt idx="303">
                  <c:v>4614.75</c:v>
                </c:pt>
                <c:pt idx="304">
                  <c:v>4619.96</c:v>
                </c:pt>
                <c:pt idx="305">
                  <c:v>4627.1400000000003</c:v>
                </c:pt>
                <c:pt idx="306">
                  <c:v>4633.01</c:v>
                </c:pt>
                <c:pt idx="307">
                  <c:v>4634.2700000000004</c:v>
                </c:pt>
                <c:pt idx="308">
                  <c:v>4618.18</c:v>
                </c:pt>
                <c:pt idx="309">
                  <c:v>4609.72</c:v>
                </c:pt>
                <c:pt idx="310">
                  <c:v>4613.24</c:v>
                </c:pt>
                <c:pt idx="311">
                  <c:v>4610.96</c:v>
                </c:pt>
                <c:pt idx="312">
                  <c:v>4616.03</c:v>
                </c:pt>
                <c:pt idx="313">
                  <c:v>4627.3500000000004</c:v>
                </c:pt>
                <c:pt idx="314">
                  <c:v>4647.01</c:v>
                </c:pt>
                <c:pt idx="315">
                  <c:v>4648.2</c:v>
                </c:pt>
                <c:pt idx="316">
                  <c:v>4642.09</c:v>
                </c:pt>
                <c:pt idx="317">
                  <c:v>4657.72</c:v>
                </c:pt>
                <c:pt idx="318">
                  <c:v>4677.87</c:v>
                </c:pt>
                <c:pt idx="319">
                  <c:v>4712.99</c:v>
                </c:pt>
                <c:pt idx="320">
                  <c:v>4743.8900000000003</c:v>
                </c:pt>
                <c:pt idx="321">
                  <c:v>4728.04</c:v>
                </c:pt>
                <c:pt idx="322">
                  <c:v>4725.3100000000004</c:v>
                </c:pt>
                <c:pt idx="323">
                  <c:v>4728.2</c:v>
                </c:pt>
                <c:pt idx="324">
                  <c:v>4721.83</c:v>
                </c:pt>
                <c:pt idx="325">
                  <c:v>4709.84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00-4DC3-9CEA-622001FD99BE}"/>
            </c:ext>
          </c:extLst>
        </c:ser>
        <c:ser>
          <c:idx val="1"/>
          <c:order val="1"/>
          <c:tx>
            <c:strRef>
              <c:f>'[Microsoft PowerPoint 中的图表]导出数据'!$C$2</c:f>
              <c:strCache>
                <c:ptCount val="1"/>
                <c:pt idx="0">
                  <c:v>螺纹钢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中的图表]导出数据'!$A$3:$A$328</c:f>
              <c:numCache>
                <c:formatCode>yyyy\-mm\-dd</c:formatCode>
                <c:ptCount val="326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  <c:pt idx="325">
                  <c:v>44196</c:v>
                </c:pt>
              </c:numCache>
            </c:numRef>
          </c:cat>
          <c:val>
            <c:numRef>
              <c:f>'[Microsoft PowerPoint 中的图表]导出数据'!$C$3:$C$328</c:f>
              <c:numCache>
                <c:formatCode>General</c:formatCode>
                <c:ptCount val="326"/>
                <c:pt idx="0">
                  <c:v>5136.49</c:v>
                </c:pt>
                <c:pt idx="1">
                  <c:v>5150.75</c:v>
                </c:pt>
                <c:pt idx="2">
                  <c:v>5147.16</c:v>
                </c:pt>
                <c:pt idx="3">
                  <c:v>5130.33</c:v>
                </c:pt>
                <c:pt idx="4">
                  <c:v>5120.58</c:v>
                </c:pt>
                <c:pt idx="5">
                  <c:v>5119.62</c:v>
                </c:pt>
                <c:pt idx="6">
                  <c:v>5095.29</c:v>
                </c:pt>
                <c:pt idx="7">
                  <c:v>5094.0600000000004</c:v>
                </c:pt>
                <c:pt idx="8">
                  <c:v>5084.7299999999996</c:v>
                </c:pt>
                <c:pt idx="9">
                  <c:v>5074.5200000000004</c:v>
                </c:pt>
                <c:pt idx="10">
                  <c:v>5130.07</c:v>
                </c:pt>
                <c:pt idx="11">
                  <c:v>5153.6499999999996</c:v>
                </c:pt>
                <c:pt idx="12">
                  <c:v>5165.59</c:v>
                </c:pt>
                <c:pt idx="13">
                  <c:v>5139.51</c:v>
                </c:pt>
                <c:pt idx="14">
                  <c:v>5098.8999999999996</c:v>
                </c:pt>
                <c:pt idx="15">
                  <c:v>5069.8100000000004</c:v>
                </c:pt>
                <c:pt idx="16">
                  <c:v>5055.05</c:v>
                </c:pt>
                <c:pt idx="17">
                  <c:v>5059.1899999999996</c:v>
                </c:pt>
                <c:pt idx="18">
                  <c:v>5042.05</c:v>
                </c:pt>
                <c:pt idx="19">
                  <c:v>4992.05</c:v>
                </c:pt>
                <c:pt idx="20">
                  <c:v>4986.07</c:v>
                </c:pt>
                <c:pt idx="21">
                  <c:v>4970.3900000000003</c:v>
                </c:pt>
                <c:pt idx="22">
                  <c:v>4969.22</c:v>
                </c:pt>
                <c:pt idx="23">
                  <c:v>4973.32</c:v>
                </c:pt>
                <c:pt idx="24">
                  <c:v>4962.57</c:v>
                </c:pt>
                <c:pt idx="25">
                  <c:v>4950.59</c:v>
                </c:pt>
                <c:pt idx="26">
                  <c:v>4917.17</c:v>
                </c:pt>
                <c:pt idx="27">
                  <c:v>4898.26</c:v>
                </c:pt>
                <c:pt idx="28">
                  <c:v>4919.18</c:v>
                </c:pt>
                <c:pt idx="29">
                  <c:v>4963.5</c:v>
                </c:pt>
                <c:pt idx="30">
                  <c:v>4971.8999999999996</c:v>
                </c:pt>
                <c:pt idx="31">
                  <c:v>5005.67</c:v>
                </c:pt>
                <c:pt idx="32">
                  <c:v>5036.67</c:v>
                </c:pt>
                <c:pt idx="33">
                  <c:v>5050.76</c:v>
                </c:pt>
                <c:pt idx="34">
                  <c:v>4954.04</c:v>
                </c:pt>
                <c:pt idx="35">
                  <c:v>4957.3500000000004</c:v>
                </c:pt>
                <c:pt idx="36">
                  <c:v>4933.6499999999996</c:v>
                </c:pt>
                <c:pt idx="37">
                  <c:v>4900.55</c:v>
                </c:pt>
                <c:pt idx="38">
                  <c:v>4873.13</c:v>
                </c:pt>
                <c:pt idx="39">
                  <c:v>4868.99</c:v>
                </c:pt>
                <c:pt idx="40">
                  <c:v>4906.07</c:v>
                </c:pt>
                <c:pt idx="41">
                  <c:v>4933.3</c:v>
                </c:pt>
                <c:pt idx="42">
                  <c:v>4943.6400000000003</c:v>
                </c:pt>
                <c:pt idx="43">
                  <c:v>4933.1400000000003</c:v>
                </c:pt>
                <c:pt idx="44">
                  <c:v>4926.3999999999996</c:v>
                </c:pt>
                <c:pt idx="45">
                  <c:v>4937.6400000000003</c:v>
                </c:pt>
                <c:pt idx="46">
                  <c:v>4959.92</c:v>
                </c:pt>
                <c:pt idx="47">
                  <c:v>4967.7299999999996</c:v>
                </c:pt>
                <c:pt idx="48">
                  <c:v>5009.2299999999996</c:v>
                </c:pt>
                <c:pt idx="49">
                  <c:v>5034.8599999999997</c:v>
                </c:pt>
                <c:pt idx="50">
                  <c:v>5002.97</c:v>
                </c:pt>
                <c:pt idx="51">
                  <c:v>4989.62</c:v>
                </c:pt>
                <c:pt idx="52">
                  <c:v>4965.9799999999996</c:v>
                </c:pt>
                <c:pt idx="53">
                  <c:v>4900.8900000000003</c:v>
                </c:pt>
                <c:pt idx="54">
                  <c:v>4822.6499999999996</c:v>
                </c:pt>
                <c:pt idx="55">
                  <c:v>4822.6499999999996</c:v>
                </c:pt>
                <c:pt idx="56">
                  <c:v>4822.08</c:v>
                </c:pt>
                <c:pt idx="57">
                  <c:v>4822.08</c:v>
                </c:pt>
                <c:pt idx="58">
                  <c:v>4821.3999999999996</c:v>
                </c:pt>
                <c:pt idx="59">
                  <c:v>4820.87</c:v>
                </c:pt>
                <c:pt idx="60">
                  <c:v>4817.88</c:v>
                </c:pt>
                <c:pt idx="61">
                  <c:v>4815.71</c:v>
                </c:pt>
                <c:pt idx="62">
                  <c:v>4808.28</c:v>
                </c:pt>
                <c:pt idx="63">
                  <c:v>4802.0600000000004</c:v>
                </c:pt>
                <c:pt idx="64">
                  <c:v>4790.62</c:v>
                </c:pt>
                <c:pt idx="65">
                  <c:v>4794.38</c:v>
                </c:pt>
                <c:pt idx="66">
                  <c:v>4797.24</c:v>
                </c:pt>
                <c:pt idx="67">
                  <c:v>4794.4799999999996</c:v>
                </c:pt>
                <c:pt idx="68">
                  <c:v>4781.24</c:v>
                </c:pt>
                <c:pt idx="69">
                  <c:v>4769.07</c:v>
                </c:pt>
                <c:pt idx="70">
                  <c:v>4767.58</c:v>
                </c:pt>
                <c:pt idx="71">
                  <c:v>4766.26</c:v>
                </c:pt>
                <c:pt idx="72">
                  <c:v>4765.5200000000004</c:v>
                </c:pt>
                <c:pt idx="73">
                  <c:v>4762.82</c:v>
                </c:pt>
                <c:pt idx="74">
                  <c:v>4752.6099999999997</c:v>
                </c:pt>
                <c:pt idx="75">
                  <c:v>4749.95</c:v>
                </c:pt>
                <c:pt idx="76">
                  <c:v>4757.93</c:v>
                </c:pt>
                <c:pt idx="77">
                  <c:v>4766.7</c:v>
                </c:pt>
                <c:pt idx="78">
                  <c:v>4794.43</c:v>
                </c:pt>
                <c:pt idx="79">
                  <c:v>4827.84</c:v>
                </c:pt>
                <c:pt idx="80">
                  <c:v>4876.96</c:v>
                </c:pt>
                <c:pt idx="81">
                  <c:v>4876.6400000000003</c:v>
                </c:pt>
                <c:pt idx="82">
                  <c:v>4881.25</c:v>
                </c:pt>
                <c:pt idx="83">
                  <c:v>4895.91</c:v>
                </c:pt>
                <c:pt idx="84">
                  <c:v>4913.59</c:v>
                </c:pt>
                <c:pt idx="85">
                  <c:v>4899.92</c:v>
                </c:pt>
                <c:pt idx="86">
                  <c:v>4888.3999999999996</c:v>
                </c:pt>
                <c:pt idx="87">
                  <c:v>4874.63</c:v>
                </c:pt>
                <c:pt idx="88">
                  <c:v>4868.55</c:v>
                </c:pt>
                <c:pt idx="89">
                  <c:v>4863.4799999999996</c:v>
                </c:pt>
                <c:pt idx="90">
                  <c:v>4854.2</c:v>
                </c:pt>
                <c:pt idx="91">
                  <c:v>4868.05</c:v>
                </c:pt>
                <c:pt idx="92">
                  <c:v>4880.6899999999996</c:v>
                </c:pt>
                <c:pt idx="93">
                  <c:v>4879.9799999999996</c:v>
                </c:pt>
                <c:pt idx="94">
                  <c:v>4862.22</c:v>
                </c:pt>
                <c:pt idx="95">
                  <c:v>4840.08</c:v>
                </c:pt>
                <c:pt idx="96">
                  <c:v>4831.32</c:v>
                </c:pt>
                <c:pt idx="97">
                  <c:v>4823.3599999999997</c:v>
                </c:pt>
                <c:pt idx="98">
                  <c:v>4809.96</c:v>
                </c:pt>
                <c:pt idx="99">
                  <c:v>4815.83</c:v>
                </c:pt>
                <c:pt idx="100">
                  <c:v>4838.92</c:v>
                </c:pt>
                <c:pt idx="101">
                  <c:v>4856.38</c:v>
                </c:pt>
                <c:pt idx="102">
                  <c:v>4828.96</c:v>
                </c:pt>
                <c:pt idx="103">
                  <c:v>4794.9399999999996</c:v>
                </c:pt>
                <c:pt idx="104">
                  <c:v>4781.3999999999996</c:v>
                </c:pt>
                <c:pt idx="105">
                  <c:v>4740.88</c:v>
                </c:pt>
                <c:pt idx="106">
                  <c:v>4737.42</c:v>
                </c:pt>
                <c:pt idx="107">
                  <c:v>4742.16</c:v>
                </c:pt>
                <c:pt idx="108">
                  <c:v>4751.5600000000004</c:v>
                </c:pt>
                <c:pt idx="109">
                  <c:v>4772.17</c:v>
                </c:pt>
                <c:pt idx="110">
                  <c:v>4860.95</c:v>
                </c:pt>
                <c:pt idx="111">
                  <c:v>4862.3</c:v>
                </c:pt>
                <c:pt idx="112">
                  <c:v>4792.46</c:v>
                </c:pt>
                <c:pt idx="113">
                  <c:v>4953.67</c:v>
                </c:pt>
                <c:pt idx="114">
                  <c:v>4996.41</c:v>
                </c:pt>
                <c:pt idx="115">
                  <c:v>5009.91</c:v>
                </c:pt>
                <c:pt idx="116">
                  <c:v>5068.17</c:v>
                </c:pt>
                <c:pt idx="117">
                  <c:v>5122.7299999999996</c:v>
                </c:pt>
                <c:pt idx="118">
                  <c:v>5175.12</c:v>
                </c:pt>
                <c:pt idx="119">
                  <c:v>5298.29</c:v>
                </c:pt>
                <c:pt idx="120">
                  <c:v>5358.45</c:v>
                </c:pt>
                <c:pt idx="121">
                  <c:v>5358.58</c:v>
                </c:pt>
                <c:pt idx="122">
                  <c:v>5433.84</c:v>
                </c:pt>
                <c:pt idx="123">
                  <c:v>5515.38</c:v>
                </c:pt>
                <c:pt idx="124">
                  <c:v>5536.04</c:v>
                </c:pt>
                <c:pt idx="125">
                  <c:v>5577.22</c:v>
                </c:pt>
                <c:pt idx="126">
                  <c:v>5735.79</c:v>
                </c:pt>
                <c:pt idx="127">
                  <c:v>5807.47</c:v>
                </c:pt>
                <c:pt idx="128">
                  <c:v>5833.9</c:v>
                </c:pt>
                <c:pt idx="129">
                  <c:v>5838.11</c:v>
                </c:pt>
                <c:pt idx="130">
                  <c:v>5887.03</c:v>
                </c:pt>
                <c:pt idx="131">
                  <c:v>5888.31</c:v>
                </c:pt>
                <c:pt idx="132">
                  <c:v>5893.69</c:v>
                </c:pt>
                <c:pt idx="133">
                  <c:v>5989.07</c:v>
                </c:pt>
                <c:pt idx="134">
                  <c:v>6052.01</c:v>
                </c:pt>
                <c:pt idx="135">
                  <c:v>6055.88</c:v>
                </c:pt>
                <c:pt idx="136">
                  <c:v>6037.98</c:v>
                </c:pt>
                <c:pt idx="137">
                  <c:v>5937.43</c:v>
                </c:pt>
                <c:pt idx="138">
                  <c:v>5878.4</c:v>
                </c:pt>
                <c:pt idx="139">
                  <c:v>5838.63</c:v>
                </c:pt>
                <c:pt idx="140">
                  <c:v>5796.15</c:v>
                </c:pt>
                <c:pt idx="141">
                  <c:v>5772.83</c:v>
                </c:pt>
                <c:pt idx="142">
                  <c:v>5770.94</c:v>
                </c:pt>
                <c:pt idx="143">
                  <c:v>5798.1</c:v>
                </c:pt>
                <c:pt idx="144">
                  <c:v>5771.64</c:v>
                </c:pt>
                <c:pt idx="145">
                  <c:v>5687.92</c:v>
                </c:pt>
                <c:pt idx="146">
                  <c:v>5619.23</c:v>
                </c:pt>
                <c:pt idx="147">
                  <c:v>5613.15</c:v>
                </c:pt>
                <c:pt idx="148">
                  <c:v>5560.44</c:v>
                </c:pt>
                <c:pt idx="149">
                  <c:v>5577.42</c:v>
                </c:pt>
                <c:pt idx="150">
                  <c:v>5593.62</c:v>
                </c:pt>
                <c:pt idx="151">
                  <c:v>5534.18</c:v>
                </c:pt>
                <c:pt idx="152">
                  <c:v>5474.74</c:v>
                </c:pt>
                <c:pt idx="153">
                  <c:v>5415.72</c:v>
                </c:pt>
                <c:pt idx="154">
                  <c:v>5427.33</c:v>
                </c:pt>
                <c:pt idx="155">
                  <c:v>5396.57</c:v>
                </c:pt>
                <c:pt idx="156">
                  <c:v>5362.97</c:v>
                </c:pt>
                <c:pt idx="157">
                  <c:v>5313.38</c:v>
                </c:pt>
                <c:pt idx="158">
                  <c:v>5308</c:v>
                </c:pt>
                <c:pt idx="159">
                  <c:v>5323.16</c:v>
                </c:pt>
                <c:pt idx="160">
                  <c:v>5310.38</c:v>
                </c:pt>
                <c:pt idx="161">
                  <c:v>5267.96</c:v>
                </c:pt>
                <c:pt idx="162">
                  <c:v>5283.07</c:v>
                </c:pt>
                <c:pt idx="163">
                  <c:v>5302.41</c:v>
                </c:pt>
                <c:pt idx="164">
                  <c:v>5293</c:v>
                </c:pt>
                <c:pt idx="165">
                  <c:v>5271.9</c:v>
                </c:pt>
                <c:pt idx="166">
                  <c:v>5240.38</c:v>
                </c:pt>
                <c:pt idx="167">
                  <c:v>5236.7700000000004</c:v>
                </c:pt>
                <c:pt idx="168">
                  <c:v>5309.31</c:v>
                </c:pt>
                <c:pt idx="169">
                  <c:v>5340.39</c:v>
                </c:pt>
                <c:pt idx="170">
                  <c:v>5348.43</c:v>
                </c:pt>
                <c:pt idx="171">
                  <c:v>5358.94</c:v>
                </c:pt>
                <c:pt idx="172">
                  <c:v>5375.3</c:v>
                </c:pt>
                <c:pt idx="173">
                  <c:v>5377.73</c:v>
                </c:pt>
                <c:pt idx="174">
                  <c:v>5328.17</c:v>
                </c:pt>
                <c:pt idx="175">
                  <c:v>5318.35</c:v>
                </c:pt>
                <c:pt idx="176">
                  <c:v>5345.52</c:v>
                </c:pt>
                <c:pt idx="177">
                  <c:v>5358.2</c:v>
                </c:pt>
                <c:pt idx="178">
                  <c:v>5340.35</c:v>
                </c:pt>
                <c:pt idx="179">
                  <c:v>5317.11</c:v>
                </c:pt>
                <c:pt idx="180">
                  <c:v>5383.26</c:v>
                </c:pt>
                <c:pt idx="181">
                  <c:v>5478.44</c:v>
                </c:pt>
                <c:pt idx="182">
                  <c:v>5444.86</c:v>
                </c:pt>
                <c:pt idx="183">
                  <c:v>5445</c:v>
                </c:pt>
                <c:pt idx="184">
                  <c:v>5458.41</c:v>
                </c:pt>
                <c:pt idx="185">
                  <c:v>5448.72</c:v>
                </c:pt>
                <c:pt idx="186">
                  <c:v>5382.56</c:v>
                </c:pt>
                <c:pt idx="187">
                  <c:v>5335.06</c:v>
                </c:pt>
                <c:pt idx="188">
                  <c:v>5338.4</c:v>
                </c:pt>
                <c:pt idx="189">
                  <c:v>5327.82</c:v>
                </c:pt>
                <c:pt idx="190">
                  <c:v>5334.21</c:v>
                </c:pt>
                <c:pt idx="191">
                  <c:v>5262.22</c:v>
                </c:pt>
                <c:pt idx="192">
                  <c:v>5254.4</c:v>
                </c:pt>
                <c:pt idx="193">
                  <c:v>5221.5600000000004</c:v>
                </c:pt>
                <c:pt idx="194">
                  <c:v>5205.6099999999997</c:v>
                </c:pt>
                <c:pt idx="195">
                  <c:v>5230.7</c:v>
                </c:pt>
                <c:pt idx="196">
                  <c:v>5085.83</c:v>
                </c:pt>
                <c:pt idx="197">
                  <c:v>5085.3599999999997</c:v>
                </c:pt>
                <c:pt idx="198">
                  <c:v>5038.5600000000004</c:v>
                </c:pt>
                <c:pt idx="199">
                  <c:v>4991.7299999999996</c:v>
                </c:pt>
                <c:pt idx="200">
                  <c:v>4947.4399999999996</c:v>
                </c:pt>
                <c:pt idx="201">
                  <c:v>4939.09</c:v>
                </c:pt>
                <c:pt idx="202">
                  <c:v>4945.6400000000003</c:v>
                </c:pt>
                <c:pt idx="203">
                  <c:v>4934.22</c:v>
                </c:pt>
                <c:pt idx="204">
                  <c:v>4940.97</c:v>
                </c:pt>
                <c:pt idx="205">
                  <c:v>4939.8500000000004</c:v>
                </c:pt>
                <c:pt idx="206">
                  <c:v>4953.16</c:v>
                </c:pt>
                <c:pt idx="207">
                  <c:v>4950.62</c:v>
                </c:pt>
                <c:pt idx="208">
                  <c:v>4950.34</c:v>
                </c:pt>
                <c:pt idx="209">
                  <c:v>4966.28</c:v>
                </c:pt>
                <c:pt idx="210">
                  <c:v>5038.53</c:v>
                </c:pt>
                <c:pt idx="211">
                  <c:v>5104.4399999999996</c:v>
                </c:pt>
                <c:pt idx="212">
                  <c:v>5111.8599999999997</c:v>
                </c:pt>
                <c:pt idx="213">
                  <c:v>5138.8500000000004</c:v>
                </c:pt>
                <c:pt idx="214">
                  <c:v>5178.1499999999996</c:v>
                </c:pt>
                <c:pt idx="215">
                  <c:v>5187.97</c:v>
                </c:pt>
                <c:pt idx="216">
                  <c:v>5155.8500000000004</c:v>
                </c:pt>
                <c:pt idx="217">
                  <c:v>5129</c:v>
                </c:pt>
                <c:pt idx="218">
                  <c:v>5124.3999999999996</c:v>
                </c:pt>
                <c:pt idx="219">
                  <c:v>5172.34</c:v>
                </c:pt>
                <c:pt idx="220">
                  <c:v>5220.9799999999996</c:v>
                </c:pt>
                <c:pt idx="221">
                  <c:v>5210.99</c:v>
                </c:pt>
                <c:pt idx="222">
                  <c:v>5205.1099999999997</c:v>
                </c:pt>
                <c:pt idx="223">
                  <c:v>5219.68</c:v>
                </c:pt>
                <c:pt idx="224">
                  <c:v>5231.8500000000004</c:v>
                </c:pt>
                <c:pt idx="225">
                  <c:v>5056.5200000000004</c:v>
                </c:pt>
                <c:pt idx="226">
                  <c:v>4985.1499999999996</c:v>
                </c:pt>
                <c:pt idx="227">
                  <c:v>5039.0600000000004</c:v>
                </c:pt>
                <c:pt idx="228">
                  <c:v>5116.75</c:v>
                </c:pt>
                <c:pt idx="229">
                  <c:v>5151.3500000000004</c:v>
                </c:pt>
                <c:pt idx="230">
                  <c:v>5371.6</c:v>
                </c:pt>
                <c:pt idx="231">
                  <c:v>5410.26</c:v>
                </c:pt>
                <c:pt idx="232">
                  <c:v>5595.82</c:v>
                </c:pt>
                <c:pt idx="233">
                  <c:v>5741.86</c:v>
                </c:pt>
                <c:pt idx="234">
                  <c:v>5791.93</c:v>
                </c:pt>
                <c:pt idx="235">
                  <c:v>6045.55</c:v>
                </c:pt>
                <c:pt idx="236">
                  <c:v>6238.16</c:v>
                </c:pt>
                <c:pt idx="237">
                  <c:v>6286.82</c:v>
                </c:pt>
                <c:pt idx="238">
                  <c:v>6290.11</c:v>
                </c:pt>
                <c:pt idx="239">
                  <c:v>6234</c:v>
                </c:pt>
                <c:pt idx="240">
                  <c:v>5740.76</c:v>
                </c:pt>
                <c:pt idx="241">
                  <c:v>5585.55</c:v>
                </c:pt>
                <c:pt idx="242">
                  <c:v>5481.39</c:v>
                </c:pt>
                <c:pt idx="243">
                  <c:v>5254.58</c:v>
                </c:pt>
                <c:pt idx="244">
                  <c:v>5238.2299999999996</c:v>
                </c:pt>
                <c:pt idx="245">
                  <c:v>5232.93</c:v>
                </c:pt>
                <c:pt idx="246">
                  <c:v>5245.15</c:v>
                </c:pt>
                <c:pt idx="247">
                  <c:v>5243.76</c:v>
                </c:pt>
                <c:pt idx="248">
                  <c:v>5210.12</c:v>
                </c:pt>
                <c:pt idx="249">
                  <c:v>5138.0600000000004</c:v>
                </c:pt>
                <c:pt idx="250">
                  <c:v>5116.92</c:v>
                </c:pt>
                <c:pt idx="251">
                  <c:v>5091.7</c:v>
                </c:pt>
                <c:pt idx="252">
                  <c:v>5079.49</c:v>
                </c:pt>
                <c:pt idx="253">
                  <c:v>5086.8900000000003</c:v>
                </c:pt>
                <c:pt idx="254">
                  <c:v>5094.0600000000004</c:v>
                </c:pt>
                <c:pt idx="255">
                  <c:v>5102.99</c:v>
                </c:pt>
                <c:pt idx="256">
                  <c:v>5101.3999999999996</c:v>
                </c:pt>
                <c:pt idx="257">
                  <c:v>5078.5</c:v>
                </c:pt>
                <c:pt idx="258">
                  <c:v>5068.3599999999997</c:v>
                </c:pt>
                <c:pt idx="259">
                  <c:v>5117.49</c:v>
                </c:pt>
                <c:pt idx="260">
                  <c:v>5125.83</c:v>
                </c:pt>
                <c:pt idx="261">
                  <c:v>5132.66</c:v>
                </c:pt>
                <c:pt idx="262">
                  <c:v>5127.6899999999996</c:v>
                </c:pt>
                <c:pt idx="263">
                  <c:v>5026.2700000000004</c:v>
                </c:pt>
                <c:pt idx="264">
                  <c:v>4936.83</c:v>
                </c:pt>
                <c:pt idx="265">
                  <c:v>4916.7700000000004</c:v>
                </c:pt>
                <c:pt idx="266">
                  <c:v>4923.93</c:v>
                </c:pt>
                <c:pt idx="267">
                  <c:v>4920.75</c:v>
                </c:pt>
                <c:pt idx="268">
                  <c:v>4829.13</c:v>
                </c:pt>
                <c:pt idx="269">
                  <c:v>4802.93</c:v>
                </c:pt>
                <c:pt idx="270">
                  <c:v>4779.42</c:v>
                </c:pt>
                <c:pt idx="271">
                  <c:v>4788.51</c:v>
                </c:pt>
                <c:pt idx="272">
                  <c:v>4810.76</c:v>
                </c:pt>
                <c:pt idx="273">
                  <c:v>4745.41</c:v>
                </c:pt>
                <c:pt idx="274">
                  <c:v>4749.63</c:v>
                </c:pt>
                <c:pt idx="275">
                  <c:v>4745.95</c:v>
                </c:pt>
                <c:pt idx="276">
                  <c:v>4755.2299999999996</c:v>
                </c:pt>
                <c:pt idx="277">
                  <c:v>4756.63</c:v>
                </c:pt>
                <c:pt idx="278">
                  <c:v>4763.46</c:v>
                </c:pt>
                <c:pt idx="279">
                  <c:v>4706.28</c:v>
                </c:pt>
                <c:pt idx="280">
                  <c:v>4724.3100000000004</c:v>
                </c:pt>
                <c:pt idx="281">
                  <c:v>4766.6000000000004</c:v>
                </c:pt>
                <c:pt idx="282">
                  <c:v>4795.7700000000004</c:v>
                </c:pt>
                <c:pt idx="283">
                  <c:v>4747.24</c:v>
                </c:pt>
                <c:pt idx="284">
                  <c:v>4797.87</c:v>
                </c:pt>
                <c:pt idx="285">
                  <c:v>4804.45</c:v>
                </c:pt>
                <c:pt idx="286">
                  <c:v>4700.2299999999996</c:v>
                </c:pt>
                <c:pt idx="287">
                  <c:v>4707.41</c:v>
                </c:pt>
                <c:pt idx="288">
                  <c:v>4717.32</c:v>
                </c:pt>
                <c:pt idx="289">
                  <c:v>4711.28</c:v>
                </c:pt>
                <c:pt idx="290">
                  <c:v>4697.1899999999996</c:v>
                </c:pt>
                <c:pt idx="291">
                  <c:v>4705.45</c:v>
                </c:pt>
                <c:pt idx="292">
                  <c:v>4690.5200000000004</c:v>
                </c:pt>
                <c:pt idx="293">
                  <c:v>4611.12</c:v>
                </c:pt>
                <c:pt idx="294">
                  <c:v>4584.12</c:v>
                </c:pt>
                <c:pt idx="295">
                  <c:v>4510.03</c:v>
                </c:pt>
                <c:pt idx="296">
                  <c:v>4388.71</c:v>
                </c:pt>
                <c:pt idx="297">
                  <c:v>4388.71</c:v>
                </c:pt>
                <c:pt idx="298">
                  <c:v>4388.49</c:v>
                </c:pt>
                <c:pt idx="299">
                  <c:v>4388.49</c:v>
                </c:pt>
                <c:pt idx="300">
                  <c:v>4388.49</c:v>
                </c:pt>
                <c:pt idx="301">
                  <c:v>4388.49</c:v>
                </c:pt>
                <c:pt idx="302">
                  <c:v>4388.37</c:v>
                </c:pt>
                <c:pt idx="303">
                  <c:v>4388.13</c:v>
                </c:pt>
                <c:pt idx="304">
                  <c:v>4388.3</c:v>
                </c:pt>
                <c:pt idx="305">
                  <c:v>4387.6499999999996</c:v>
                </c:pt>
                <c:pt idx="306">
                  <c:v>4386.83</c:v>
                </c:pt>
                <c:pt idx="307">
                  <c:v>4384.6400000000003</c:v>
                </c:pt>
                <c:pt idx="308">
                  <c:v>4379.46</c:v>
                </c:pt>
                <c:pt idx="309">
                  <c:v>4377.68</c:v>
                </c:pt>
                <c:pt idx="310">
                  <c:v>4380.93</c:v>
                </c:pt>
                <c:pt idx="311">
                  <c:v>4374.26</c:v>
                </c:pt>
                <c:pt idx="312">
                  <c:v>4374.22</c:v>
                </c:pt>
                <c:pt idx="313">
                  <c:v>4387.5200000000004</c:v>
                </c:pt>
                <c:pt idx="314">
                  <c:v>4397.42</c:v>
                </c:pt>
                <c:pt idx="315">
                  <c:v>4393.29</c:v>
                </c:pt>
                <c:pt idx="316">
                  <c:v>4392.6899999999996</c:v>
                </c:pt>
                <c:pt idx="317">
                  <c:v>4413.17</c:v>
                </c:pt>
                <c:pt idx="318">
                  <c:v>4437.5</c:v>
                </c:pt>
                <c:pt idx="319">
                  <c:v>4472.17</c:v>
                </c:pt>
                <c:pt idx="320">
                  <c:v>4486.5200000000004</c:v>
                </c:pt>
                <c:pt idx="321">
                  <c:v>4478.2</c:v>
                </c:pt>
                <c:pt idx="322">
                  <c:v>4478.59</c:v>
                </c:pt>
                <c:pt idx="323">
                  <c:v>4478.6400000000003</c:v>
                </c:pt>
                <c:pt idx="324">
                  <c:v>4457.09</c:v>
                </c:pt>
                <c:pt idx="325">
                  <c:v>4424.49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00-4DC3-9CEA-622001FD99BE}"/>
            </c:ext>
          </c:extLst>
        </c:ser>
        <c:ser>
          <c:idx val="2"/>
          <c:order val="2"/>
          <c:tx>
            <c:strRef>
              <c:f>'[Microsoft PowerPoint 中的图表]导出数据'!$D$2</c:f>
              <c:strCache>
                <c:ptCount val="1"/>
                <c:pt idx="0">
                  <c:v>线材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中的图表]导出数据'!$A$3:$A$328</c:f>
              <c:numCache>
                <c:formatCode>yyyy\-mm\-dd</c:formatCode>
                <c:ptCount val="326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  <c:pt idx="325">
                  <c:v>44196</c:v>
                </c:pt>
              </c:numCache>
            </c:numRef>
          </c:cat>
          <c:val>
            <c:numRef>
              <c:f>'[Microsoft PowerPoint 中的图表]导出数据'!$D$3:$D$328</c:f>
              <c:numCache>
                <c:formatCode>General</c:formatCode>
                <c:ptCount val="326"/>
                <c:pt idx="0">
                  <c:v>5500.22</c:v>
                </c:pt>
                <c:pt idx="1">
                  <c:v>5510.85</c:v>
                </c:pt>
                <c:pt idx="2">
                  <c:v>5503.61</c:v>
                </c:pt>
                <c:pt idx="3">
                  <c:v>5486.48</c:v>
                </c:pt>
                <c:pt idx="4">
                  <c:v>5476.41</c:v>
                </c:pt>
                <c:pt idx="5">
                  <c:v>5474.78</c:v>
                </c:pt>
                <c:pt idx="6">
                  <c:v>5450.62</c:v>
                </c:pt>
                <c:pt idx="7">
                  <c:v>5450.02</c:v>
                </c:pt>
                <c:pt idx="8">
                  <c:v>5439.58</c:v>
                </c:pt>
                <c:pt idx="9">
                  <c:v>5430.28</c:v>
                </c:pt>
                <c:pt idx="10">
                  <c:v>5480.27</c:v>
                </c:pt>
                <c:pt idx="11">
                  <c:v>5504.19</c:v>
                </c:pt>
                <c:pt idx="12">
                  <c:v>5512.36</c:v>
                </c:pt>
                <c:pt idx="13">
                  <c:v>5482</c:v>
                </c:pt>
                <c:pt idx="14">
                  <c:v>5439.72</c:v>
                </c:pt>
                <c:pt idx="15">
                  <c:v>5411.7</c:v>
                </c:pt>
                <c:pt idx="16">
                  <c:v>5395.94</c:v>
                </c:pt>
                <c:pt idx="17">
                  <c:v>5399.14</c:v>
                </c:pt>
                <c:pt idx="18">
                  <c:v>5379.42</c:v>
                </c:pt>
                <c:pt idx="19">
                  <c:v>5329.14</c:v>
                </c:pt>
                <c:pt idx="20">
                  <c:v>5320.91</c:v>
                </c:pt>
                <c:pt idx="21">
                  <c:v>5303.48</c:v>
                </c:pt>
                <c:pt idx="22">
                  <c:v>5301.47</c:v>
                </c:pt>
                <c:pt idx="23">
                  <c:v>5303.81</c:v>
                </c:pt>
                <c:pt idx="24">
                  <c:v>5293.42</c:v>
                </c:pt>
                <c:pt idx="25">
                  <c:v>5281.15</c:v>
                </c:pt>
                <c:pt idx="26">
                  <c:v>5252.19</c:v>
                </c:pt>
                <c:pt idx="27">
                  <c:v>5232.13</c:v>
                </c:pt>
                <c:pt idx="28">
                  <c:v>5253.36</c:v>
                </c:pt>
                <c:pt idx="29">
                  <c:v>5294.24</c:v>
                </c:pt>
                <c:pt idx="30">
                  <c:v>5306.03</c:v>
                </c:pt>
                <c:pt idx="31">
                  <c:v>5342.07</c:v>
                </c:pt>
                <c:pt idx="32">
                  <c:v>5371.79</c:v>
                </c:pt>
                <c:pt idx="33">
                  <c:v>5381.55</c:v>
                </c:pt>
                <c:pt idx="34">
                  <c:v>5293.86</c:v>
                </c:pt>
                <c:pt idx="35">
                  <c:v>5294.7</c:v>
                </c:pt>
                <c:pt idx="36">
                  <c:v>5269.51</c:v>
                </c:pt>
                <c:pt idx="37">
                  <c:v>5239.08</c:v>
                </c:pt>
                <c:pt idx="38">
                  <c:v>5204.8100000000004</c:v>
                </c:pt>
                <c:pt idx="39">
                  <c:v>5198.4799999999996</c:v>
                </c:pt>
                <c:pt idx="40">
                  <c:v>5240.3100000000004</c:v>
                </c:pt>
                <c:pt idx="41">
                  <c:v>5264.06</c:v>
                </c:pt>
                <c:pt idx="42">
                  <c:v>5272.4</c:v>
                </c:pt>
                <c:pt idx="43">
                  <c:v>5259.13</c:v>
                </c:pt>
                <c:pt idx="44">
                  <c:v>5249.37</c:v>
                </c:pt>
                <c:pt idx="45">
                  <c:v>5262.04</c:v>
                </c:pt>
                <c:pt idx="46">
                  <c:v>5283.11</c:v>
                </c:pt>
                <c:pt idx="47">
                  <c:v>5294.66</c:v>
                </c:pt>
                <c:pt idx="48">
                  <c:v>5339.27</c:v>
                </c:pt>
                <c:pt idx="49">
                  <c:v>5360.39</c:v>
                </c:pt>
                <c:pt idx="50">
                  <c:v>5329.25</c:v>
                </c:pt>
                <c:pt idx="51">
                  <c:v>5319.06</c:v>
                </c:pt>
                <c:pt idx="52">
                  <c:v>5295.72</c:v>
                </c:pt>
                <c:pt idx="53">
                  <c:v>5226.74</c:v>
                </c:pt>
                <c:pt idx="54">
                  <c:v>5154.75</c:v>
                </c:pt>
                <c:pt idx="55">
                  <c:v>5154.75</c:v>
                </c:pt>
                <c:pt idx="56">
                  <c:v>5154.47</c:v>
                </c:pt>
                <c:pt idx="57">
                  <c:v>5154.47</c:v>
                </c:pt>
                <c:pt idx="58">
                  <c:v>5153.66</c:v>
                </c:pt>
                <c:pt idx="59">
                  <c:v>5152.2</c:v>
                </c:pt>
                <c:pt idx="60">
                  <c:v>5148.55</c:v>
                </c:pt>
                <c:pt idx="61">
                  <c:v>5144.68</c:v>
                </c:pt>
                <c:pt idx="62">
                  <c:v>5138.08</c:v>
                </c:pt>
                <c:pt idx="63">
                  <c:v>5131.28</c:v>
                </c:pt>
                <c:pt idx="64">
                  <c:v>5121.47</c:v>
                </c:pt>
                <c:pt idx="65">
                  <c:v>5124.2299999999996</c:v>
                </c:pt>
                <c:pt idx="66">
                  <c:v>5125.72</c:v>
                </c:pt>
                <c:pt idx="67">
                  <c:v>5120.8999999999996</c:v>
                </c:pt>
                <c:pt idx="68">
                  <c:v>5106.58</c:v>
                </c:pt>
                <c:pt idx="69">
                  <c:v>5098.5200000000004</c:v>
                </c:pt>
                <c:pt idx="70">
                  <c:v>5100.1000000000004</c:v>
                </c:pt>
                <c:pt idx="71">
                  <c:v>5097.4799999999996</c:v>
                </c:pt>
                <c:pt idx="72">
                  <c:v>5096.25</c:v>
                </c:pt>
                <c:pt idx="73">
                  <c:v>5088.59</c:v>
                </c:pt>
                <c:pt idx="74">
                  <c:v>5086.41</c:v>
                </c:pt>
                <c:pt idx="75">
                  <c:v>5088.9799999999996</c:v>
                </c:pt>
                <c:pt idx="76">
                  <c:v>5093.5200000000004</c:v>
                </c:pt>
                <c:pt idx="77">
                  <c:v>5109.4399999999996</c:v>
                </c:pt>
                <c:pt idx="78">
                  <c:v>5124.1000000000004</c:v>
                </c:pt>
                <c:pt idx="79">
                  <c:v>5161.43</c:v>
                </c:pt>
                <c:pt idx="80">
                  <c:v>5211.09</c:v>
                </c:pt>
                <c:pt idx="81">
                  <c:v>5210.21</c:v>
                </c:pt>
                <c:pt idx="82">
                  <c:v>5216.8999999999996</c:v>
                </c:pt>
                <c:pt idx="83">
                  <c:v>5230.84</c:v>
                </c:pt>
                <c:pt idx="84">
                  <c:v>5240.8100000000004</c:v>
                </c:pt>
                <c:pt idx="85">
                  <c:v>5229.42</c:v>
                </c:pt>
                <c:pt idx="86">
                  <c:v>5219.33</c:v>
                </c:pt>
                <c:pt idx="87">
                  <c:v>5206.72</c:v>
                </c:pt>
                <c:pt idx="88">
                  <c:v>5199.18</c:v>
                </c:pt>
                <c:pt idx="89">
                  <c:v>5194.8500000000004</c:v>
                </c:pt>
                <c:pt idx="90">
                  <c:v>5201.12</c:v>
                </c:pt>
                <c:pt idx="91">
                  <c:v>5213.2700000000004</c:v>
                </c:pt>
                <c:pt idx="92">
                  <c:v>5220.0200000000004</c:v>
                </c:pt>
                <c:pt idx="93">
                  <c:v>5218.82</c:v>
                </c:pt>
                <c:pt idx="94">
                  <c:v>5208.63</c:v>
                </c:pt>
                <c:pt idx="95">
                  <c:v>5188.63</c:v>
                </c:pt>
                <c:pt idx="96">
                  <c:v>5185.91</c:v>
                </c:pt>
                <c:pt idx="97">
                  <c:v>5172.59</c:v>
                </c:pt>
                <c:pt idx="98">
                  <c:v>5164.05</c:v>
                </c:pt>
                <c:pt idx="99">
                  <c:v>5176.8500000000004</c:v>
                </c:pt>
                <c:pt idx="100">
                  <c:v>5194.54</c:v>
                </c:pt>
                <c:pt idx="101">
                  <c:v>5209.1400000000003</c:v>
                </c:pt>
                <c:pt idx="102">
                  <c:v>5189.83</c:v>
                </c:pt>
                <c:pt idx="103">
                  <c:v>5162.47</c:v>
                </c:pt>
                <c:pt idx="104">
                  <c:v>5146.67</c:v>
                </c:pt>
                <c:pt idx="105">
                  <c:v>5113.12</c:v>
                </c:pt>
                <c:pt idx="106">
                  <c:v>5113.05</c:v>
                </c:pt>
                <c:pt idx="107">
                  <c:v>5115.54</c:v>
                </c:pt>
                <c:pt idx="108">
                  <c:v>5127.67</c:v>
                </c:pt>
                <c:pt idx="109">
                  <c:v>5148.97</c:v>
                </c:pt>
                <c:pt idx="110">
                  <c:v>5232.92</c:v>
                </c:pt>
                <c:pt idx="111">
                  <c:v>5231.3599999999997</c:v>
                </c:pt>
                <c:pt idx="112">
                  <c:v>5174.1499999999996</c:v>
                </c:pt>
                <c:pt idx="113">
                  <c:v>5339.74</c:v>
                </c:pt>
                <c:pt idx="114">
                  <c:v>5378.62</c:v>
                </c:pt>
                <c:pt idx="115">
                  <c:v>5383.91</c:v>
                </c:pt>
                <c:pt idx="116">
                  <c:v>5451.18</c:v>
                </c:pt>
                <c:pt idx="117">
                  <c:v>5493.17</c:v>
                </c:pt>
                <c:pt idx="118">
                  <c:v>5547.4</c:v>
                </c:pt>
                <c:pt idx="119">
                  <c:v>5665.86</c:v>
                </c:pt>
                <c:pt idx="120">
                  <c:v>5721.08</c:v>
                </c:pt>
                <c:pt idx="121">
                  <c:v>5718.72</c:v>
                </c:pt>
                <c:pt idx="122">
                  <c:v>5795.06</c:v>
                </c:pt>
                <c:pt idx="123">
                  <c:v>5873.07</c:v>
                </c:pt>
                <c:pt idx="124">
                  <c:v>5899.91</c:v>
                </c:pt>
                <c:pt idx="125">
                  <c:v>5940.31</c:v>
                </c:pt>
                <c:pt idx="126">
                  <c:v>6100.03</c:v>
                </c:pt>
                <c:pt idx="127">
                  <c:v>6161.19</c:v>
                </c:pt>
                <c:pt idx="128">
                  <c:v>6184.9</c:v>
                </c:pt>
                <c:pt idx="129">
                  <c:v>6189</c:v>
                </c:pt>
                <c:pt idx="130">
                  <c:v>6241</c:v>
                </c:pt>
                <c:pt idx="131">
                  <c:v>6243.73</c:v>
                </c:pt>
                <c:pt idx="132">
                  <c:v>6256.36</c:v>
                </c:pt>
                <c:pt idx="133">
                  <c:v>6345.5</c:v>
                </c:pt>
                <c:pt idx="134">
                  <c:v>6400.24</c:v>
                </c:pt>
                <c:pt idx="135">
                  <c:v>6404.09</c:v>
                </c:pt>
                <c:pt idx="136">
                  <c:v>6388.8</c:v>
                </c:pt>
                <c:pt idx="137">
                  <c:v>6301.54</c:v>
                </c:pt>
                <c:pt idx="138">
                  <c:v>6247.17</c:v>
                </c:pt>
                <c:pt idx="139">
                  <c:v>6209.88</c:v>
                </c:pt>
                <c:pt idx="140">
                  <c:v>6177.51</c:v>
                </c:pt>
                <c:pt idx="141">
                  <c:v>6161.01</c:v>
                </c:pt>
                <c:pt idx="142">
                  <c:v>6164.7</c:v>
                </c:pt>
                <c:pt idx="143">
                  <c:v>6192.9</c:v>
                </c:pt>
                <c:pt idx="144">
                  <c:v>6173.47</c:v>
                </c:pt>
                <c:pt idx="145">
                  <c:v>6094.88</c:v>
                </c:pt>
                <c:pt idx="146">
                  <c:v>6032.46</c:v>
                </c:pt>
                <c:pt idx="147">
                  <c:v>6023.37</c:v>
                </c:pt>
                <c:pt idx="148">
                  <c:v>5979.02</c:v>
                </c:pt>
                <c:pt idx="149">
                  <c:v>5997.27</c:v>
                </c:pt>
                <c:pt idx="150">
                  <c:v>6009.49</c:v>
                </c:pt>
                <c:pt idx="151">
                  <c:v>5946.01</c:v>
                </c:pt>
                <c:pt idx="152">
                  <c:v>5887.57</c:v>
                </c:pt>
                <c:pt idx="153">
                  <c:v>5835.68</c:v>
                </c:pt>
                <c:pt idx="154">
                  <c:v>5843.91</c:v>
                </c:pt>
                <c:pt idx="155">
                  <c:v>5815.06</c:v>
                </c:pt>
                <c:pt idx="156">
                  <c:v>5784.36</c:v>
                </c:pt>
                <c:pt idx="157">
                  <c:v>5737.71</c:v>
                </c:pt>
                <c:pt idx="158">
                  <c:v>5733.98</c:v>
                </c:pt>
                <c:pt idx="159">
                  <c:v>5747.2</c:v>
                </c:pt>
                <c:pt idx="160">
                  <c:v>5728.85</c:v>
                </c:pt>
                <c:pt idx="161">
                  <c:v>5694.24</c:v>
                </c:pt>
                <c:pt idx="162">
                  <c:v>5713.05</c:v>
                </c:pt>
                <c:pt idx="163">
                  <c:v>5724.88</c:v>
                </c:pt>
                <c:pt idx="164">
                  <c:v>5713.27</c:v>
                </c:pt>
                <c:pt idx="165">
                  <c:v>5694.26</c:v>
                </c:pt>
                <c:pt idx="166">
                  <c:v>5662.6</c:v>
                </c:pt>
                <c:pt idx="167">
                  <c:v>5659.95</c:v>
                </c:pt>
                <c:pt idx="168">
                  <c:v>5732.39</c:v>
                </c:pt>
                <c:pt idx="169">
                  <c:v>5760.03</c:v>
                </c:pt>
                <c:pt idx="170">
                  <c:v>5769.82</c:v>
                </c:pt>
                <c:pt idx="171">
                  <c:v>5780.54</c:v>
                </c:pt>
                <c:pt idx="172">
                  <c:v>5795.43</c:v>
                </c:pt>
                <c:pt idx="173">
                  <c:v>5796.76</c:v>
                </c:pt>
                <c:pt idx="174">
                  <c:v>5748.67</c:v>
                </c:pt>
                <c:pt idx="175">
                  <c:v>5742.78</c:v>
                </c:pt>
                <c:pt idx="176">
                  <c:v>5770.39</c:v>
                </c:pt>
                <c:pt idx="177">
                  <c:v>5783.41</c:v>
                </c:pt>
                <c:pt idx="178">
                  <c:v>5763.12</c:v>
                </c:pt>
                <c:pt idx="179">
                  <c:v>5743.49</c:v>
                </c:pt>
                <c:pt idx="180">
                  <c:v>5810.15</c:v>
                </c:pt>
                <c:pt idx="181">
                  <c:v>5899.17</c:v>
                </c:pt>
                <c:pt idx="182">
                  <c:v>5874.09</c:v>
                </c:pt>
                <c:pt idx="183">
                  <c:v>5875.73</c:v>
                </c:pt>
                <c:pt idx="184">
                  <c:v>5889.48</c:v>
                </c:pt>
                <c:pt idx="185">
                  <c:v>5873.14</c:v>
                </c:pt>
                <c:pt idx="186">
                  <c:v>5813.69</c:v>
                </c:pt>
                <c:pt idx="187">
                  <c:v>5773</c:v>
                </c:pt>
                <c:pt idx="188">
                  <c:v>5780.75</c:v>
                </c:pt>
                <c:pt idx="189">
                  <c:v>5772.75</c:v>
                </c:pt>
                <c:pt idx="190">
                  <c:v>5782.24</c:v>
                </c:pt>
                <c:pt idx="191">
                  <c:v>5718.62</c:v>
                </c:pt>
                <c:pt idx="192">
                  <c:v>5710.47</c:v>
                </c:pt>
                <c:pt idx="193">
                  <c:v>5679.37</c:v>
                </c:pt>
                <c:pt idx="194">
                  <c:v>5663.02</c:v>
                </c:pt>
                <c:pt idx="195">
                  <c:v>5685.35</c:v>
                </c:pt>
                <c:pt idx="196">
                  <c:v>5548.76</c:v>
                </c:pt>
                <c:pt idx="197">
                  <c:v>5550.15</c:v>
                </c:pt>
                <c:pt idx="198">
                  <c:v>5500.53</c:v>
                </c:pt>
                <c:pt idx="199">
                  <c:v>5455.81</c:v>
                </c:pt>
                <c:pt idx="200">
                  <c:v>5415.9</c:v>
                </c:pt>
                <c:pt idx="201">
                  <c:v>5416.2</c:v>
                </c:pt>
                <c:pt idx="202">
                  <c:v>5434.18</c:v>
                </c:pt>
                <c:pt idx="203">
                  <c:v>5425.42</c:v>
                </c:pt>
                <c:pt idx="204">
                  <c:v>5431.3</c:v>
                </c:pt>
                <c:pt idx="205">
                  <c:v>5430.18</c:v>
                </c:pt>
                <c:pt idx="206">
                  <c:v>5447.42</c:v>
                </c:pt>
                <c:pt idx="207">
                  <c:v>5453.47</c:v>
                </c:pt>
                <c:pt idx="208">
                  <c:v>5453.92</c:v>
                </c:pt>
                <c:pt idx="209">
                  <c:v>5465.5</c:v>
                </c:pt>
                <c:pt idx="210">
                  <c:v>5533.13</c:v>
                </c:pt>
                <c:pt idx="211">
                  <c:v>5595.17</c:v>
                </c:pt>
                <c:pt idx="212">
                  <c:v>5602.34</c:v>
                </c:pt>
                <c:pt idx="213">
                  <c:v>5629.04</c:v>
                </c:pt>
                <c:pt idx="214">
                  <c:v>5663.34</c:v>
                </c:pt>
                <c:pt idx="215">
                  <c:v>5670.67</c:v>
                </c:pt>
                <c:pt idx="216">
                  <c:v>5640.96</c:v>
                </c:pt>
                <c:pt idx="217">
                  <c:v>5618.74</c:v>
                </c:pt>
                <c:pt idx="218">
                  <c:v>5611.39</c:v>
                </c:pt>
                <c:pt idx="219">
                  <c:v>5659.09</c:v>
                </c:pt>
                <c:pt idx="220">
                  <c:v>5695.26</c:v>
                </c:pt>
                <c:pt idx="221">
                  <c:v>5682.11</c:v>
                </c:pt>
                <c:pt idx="222">
                  <c:v>5674.45</c:v>
                </c:pt>
                <c:pt idx="223">
                  <c:v>5681.48</c:v>
                </c:pt>
                <c:pt idx="224">
                  <c:v>5694.2</c:v>
                </c:pt>
                <c:pt idx="225">
                  <c:v>5510.59</c:v>
                </c:pt>
                <c:pt idx="226">
                  <c:v>5438.02</c:v>
                </c:pt>
                <c:pt idx="227">
                  <c:v>5494.53</c:v>
                </c:pt>
                <c:pt idx="228">
                  <c:v>5570.17</c:v>
                </c:pt>
                <c:pt idx="229">
                  <c:v>5602.3</c:v>
                </c:pt>
                <c:pt idx="230">
                  <c:v>5813.64</c:v>
                </c:pt>
                <c:pt idx="231">
                  <c:v>5849.86</c:v>
                </c:pt>
                <c:pt idx="232">
                  <c:v>6047.95</c:v>
                </c:pt>
                <c:pt idx="233">
                  <c:v>6185.54</c:v>
                </c:pt>
                <c:pt idx="234">
                  <c:v>6231.77</c:v>
                </c:pt>
                <c:pt idx="235">
                  <c:v>6474.56</c:v>
                </c:pt>
                <c:pt idx="236">
                  <c:v>6663.97</c:v>
                </c:pt>
                <c:pt idx="237">
                  <c:v>6699.8</c:v>
                </c:pt>
                <c:pt idx="238">
                  <c:v>6696.59</c:v>
                </c:pt>
                <c:pt idx="239">
                  <c:v>6624.27</c:v>
                </c:pt>
                <c:pt idx="240">
                  <c:v>6110.81</c:v>
                </c:pt>
                <c:pt idx="241">
                  <c:v>5947.65</c:v>
                </c:pt>
                <c:pt idx="242">
                  <c:v>5833.05</c:v>
                </c:pt>
                <c:pt idx="243">
                  <c:v>5610.15</c:v>
                </c:pt>
                <c:pt idx="244">
                  <c:v>5591.4</c:v>
                </c:pt>
                <c:pt idx="245">
                  <c:v>5583.75</c:v>
                </c:pt>
                <c:pt idx="246">
                  <c:v>5590.83</c:v>
                </c:pt>
                <c:pt idx="247">
                  <c:v>5585.53</c:v>
                </c:pt>
                <c:pt idx="248">
                  <c:v>5547.81</c:v>
                </c:pt>
                <c:pt idx="249">
                  <c:v>5478.89</c:v>
                </c:pt>
                <c:pt idx="250">
                  <c:v>5457.06</c:v>
                </c:pt>
                <c:pt idx="251">
                  <c:v>5428.44</c:v>
                </c:pt>
                <c:pt idx="252">
                  <c:v>5413.9</c:v>
                </c:pt>
                <c:pt idx="253">
                  <c:v>5415.67</c:v>
                </c:pt>
                <c:pt idx="254">
                  <c:v>5422.42</c:v>
                </c:pt>
                <c:pt idx="255">
                  <c:v>5427.11</c:v>
                </c:pt>
                <c:pt idx="256">
                  <c:v>5422.25</c:v>
                </c:pt>
                <c:pt idx="257">
                  <c:v>5395.21</c:v>
                </c:pt>
                <c:pt idx="258">
                  <c:v>5382.66</c:v>
                </c:pt>
                <c:pt idx="259">
                  <c:v>5418.02</c:v>
                </c:pt>
                <c:pt idx="260">
                  <c:v>5418.82</c:v>
                </c:pt>
                <c:pt idx="261">
                  <c:v>5420.94</c:v>
                </c:pt>
                <c:pt idx="262">
                  <c:v>5410.29</c:v>
                </c:pt>
                <c:pt idx="263">
                  <c:v>5302.61</c:v>
                </c:pt>
                <c:pt idx="264">
                  <c:v>5209</c:v>
                </c:pt>
                <c:pt idx="265">
                  <c:v>5187.62</c:v>
                </c:pt>
                <c:pt idx="266">
                  <c:v>5192.62</c:v>
                </c:pt>
                <c:pt idx="267">
                  <c:v>5189.43</c:v>
                </c:pt>
                <c:pt idx="268">
                  <c:v>5093.97</c:v>
                </c:pt>
                <c:pt idx="269">
                  <c:v>5067.1499999999996</c:v>
                </c:pt>
                <c:pt idx="270">
                  <c:v>5045.9399999999996</c:v>
                </c:pt>
                <c:pt idx="271">
                  <c:v>5052.78</c:v>
                </c:pt>
                <c:pt idx="272">
                  <c:v>5071.37</c:v>
                </c:pt>
                <c:pt idx="273">
                  <c:v>4998.88</c:v>
                </c:pt>
                <c:pt idx="274">
                  <c:v>5001.8100000000004</c:v>
                </c:pt>
                <c:pt idx="275">
                  <c:v>4996.97</c:v>
                </c:pt>
                <c:pt idx="276">
                  <c:v>5003.08</c:v>
                </c:pt>
                <c:pt idx="277">
                  <c:v>4997.05</c:v>
                </c:pt>
                <c:pt idx="278">
                  <c:v>5002.58</c:v>
                </c:pt>
                <c:pt idx="279">
                  <c:v>4946.21</c:v>
                </c:pt>
                <c:pt idx="280">
                  <c:v>4958.32</c:v>
                </c:pt>
                <c:pt idx="281">
                  <c:v>4997.46</c:v>
                </c:pt>
                <c:pt idx="282">
                  <c:v>5023.5</c:v>
                </c:pt>
                <c:pt idx="283">
                  <c:v>4969.1099999999997</c:v>
                </c:pt>
                <c:pt idx="284">
                  <c:v>5014.13</c:v>
                </c:pt>
                <c:pt idx="285">
                  <c:v>5017.51</c:v>
                </c:pt>
                <c:pt idx="286">
                  <c:v>4916.16</c:v>
                </c:pt>
                <c:pt idx="287">
                  <c:v>4921.67</c:v>
                </c:pt>
                <c:pt idx="288">
                  <c:v>4926.42</c:v>
                </c:pt>
                <c:pt idx="289">
                  <c:v>4918.9399999999996</c:v>
                </c:pt>
                <c:pt idx="290">
                  <c:v>4908.8100000000004</c:v>
                </c:pt>
                <c:pt idx="291">
                  <c:v>4913.49</c:v>
                </c:pt>
                <c:pt idx="292">
                  <c:v>4896.58</c:v>
                </c:pt>
                <c:pt idx="293">
                  <c:v>4821.78</c:v>
                </c:pt>
                <c:pt idx="294">
                  <c:v>4794.66</c:v>
                </c:pt>
                <c:pt idx="295">
                  <c:v>4716.58</c:v>
                </c:pt>
                <c:pt idx="296">
                  <c:v>4595.13</c:v>
                </c:pt>
                <c:pt idx="297">
                  <c:v>4595.13</c:v>
                </c:pt>
                <c:pt idx="298">
                  <c:v>4595.13</c:v>
                </c:pt>
                <c:pt idx="299">
                  <c:v>4594.57</c:v>
                </c:pt>
                <c:pt idx="300">
                  <c:v>4594.57</c:v>
                </c:pt>
                <c:pt idx="301">
                  <c:v>4594.01</c:v>
                </c:pt>
                <c:pt idx="302">
                  <c:v>4594.01</c:v>
                </c:pt>
                <c:pt idx="303">
                  <c:v>4594.01</c:v>
                </c:pt>
                <c:pt idx="304">
                  <c:v>4594.01</c:v>
                </c:pt>
                <c:pt idx="305">
                  <c:v>4593.87</c:v>
                </c:pt>
                <c:pt idx="306">
                  <c:v>4592.53</c:v>
                </c:pt>
                <c:pt idx="307">
                  <c:v>4590.5200000000004</c:v>
                </c:pt>
                <c:pt idx="308">
                  <c:v>4587.95</c:v>
                </c:pt>
                <c:pt idx="309">
                  <c:v>4586.76</c:v>
                </c:pt>
                <c:pt idx="310">
                  <c:v>4590.59</c:v>
                </c:pt>
                <c:pt idx="311">
                  <c:v>4583.49</c:v>
                </c:pt>
                <c:pt idx="312">
                  <c:v>4587.4799999999996</c:v>
                </c:pt>
                <c:pt idx="313">
                  <c:v>4598.3599999999997</c:v>
                </c:pt>
                <c:pt idx="314">
                  <c:v>4609.4799999999996</c:v>
                </c:pt>
                <c:pt idx="315">
                  <c:v>4611.5</c:v>
                </c:pt>
                <c:pt idx="316">
                  <c:v>4609.79</c:v>
                </c:pt>
                <c:pt idx="317">
                  <c:v>4632.29</c:v>
                </c:pt>
                <c:pt idx="318">
                  <c:v>4655.6000000000004</c:v>
                </c:pt>
                <c:pt idx="319">
                  <c:v>4691.93</c:v>
                </c:pt>
                <c:pt idx="320">
                  <c:v>4706.95</c:v>
                </c:pt>
                <c:pt idx="321">
                  <c:v>4699.17</c:v>
                </c:pt>
                <c:pt idx="322">
                  <c:v>4704.59</c:v>
                </c:pt>
                <c:pt idx="323">
                  <c:v>4705.97</c:v>
                </c:pt>
                <c:pt idx="324">
                  <c:v>4685.22</c:v>
                </c:pt>
                <c:pt idx="325">
                  <c:v>4654.95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00-4DC3-9CEA-622001FD99BE}"/>
            </c:ext>
          </c:extLst>
        </c:ser>
        <c:ser>
          <c:idx val="3"/>
          <c:order val="3"/>
          <c:tx>
            <c:strRef>
              <c:f>'[Microsoft PowerPoint 中的图表]导出数据'!$E$2</c:f>
              <c:strCache>
                <c:ptCount val="1"/>
                <c:pt idx="0">
                  <c:v>冷板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中的图表]导出数据'!$A$3:$A$328</c:f>
              <c:numCache>
                <c:formatCode>yyyy\-mm\-dd</c:formatCode>
                <c:ptCount val="326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  <c:pt idx="325">
                  <c:v>44196</c:v>
                </c:pt>
              </c:numCache>
            </c:numRef>
          </c:cat>
          <c:val>
            <c:numRef>
              <c:f>'[Microsoft PowerPoint 中的图表]导出数据'!$E$3:$E$328</c:f>
              <c:numCache>
                <c:formatCode>General</c:formatCode>
                <c:ptCount val="326"/>
                <c:pt idx="0">
                  <c:v>5655.67</c:v>
                </c:pt>
                <c:pt idx="1">
                  <c:v>5655.89</c:v>
                </c:pt>
                <c:pt idx="2">
                  <c:v>5654.85</c:v>
                </c:pt>
                <c:pt idx="3">
                  <c:v>5651.88</c:v>
                </c:pt>
                <c:pt idx="4">
                  <c:v>5651.14</c:v>
                </c:pt>
                <c:pt idx="5">
                  <c:v>5650.4</c:v>
                </c:pt>
                <c:pt idx="6">
                  <c:v>5641.86</c:v>
                </c:pt>
                <c:pt idx="7">
                  <c:v>5643.48</c:v>
                </c:pt>
                <c:pt idx="8">
                  <c:v>5642.91</c:v>
                </c:pt>
                <c:pt idx="9">
                  <c:v>5645.57</c:v>
                </c:pt>
                <c:pt idx="10">
                  <c:v>5669.87</c:v>
                </c:pt>
                <c:pt idx="11">
                  <c:v>5672.62</c:v>
                </c:pt>
                <c:pt idx="12">
                  <c:v>5678.1</c:v>
                </c:pt>
                <c:pt idx="13">
                  <c:v>5662.8</c:v>
                </c:pt>
                <c:pt idx="14">
                  <c:v>5643.54</c:v>
                </c:pt>
                <c:pt idx="15">
                  <c:v>5640.25</c:v>
                </c:pt>
                <c:pt idx="16">
                  <c:v>5633.19</c:v>
                </c:pt>
                <c:pt idx="17">
                  <c:v>5637.42</c:v>
                </c:pt>
                <c:pt idx="18">
                  <c:v>5642.41</c:v>
                </c:pt>
                <c:pt idx="19">
                  <c:v>5589.6</c:v>
                </c:pt>
                <c:pt idx="20">
                  <c:v>5577.53</c:v>
                </c:pt>
                <c:pt idx="21">
                  <c:v>5566.4</c:v>
                </c:pt>
                <c:pt idx="22">
                  <c:v>5569.23</c:v>
                </c:pt>
                <c:pt idx="23">
                  <c:v>5559.38</c:v>
                </c:pt>
                <c:pt idx="24">
                  <c:v>5542.12</c:v>
                </c:pt>
                <c:pt idx="25">
                  <c:v>5533.89</c:v>
                </c:pt>
                <c:pt idx="26">
                  <c:v>5517.19</c:v>
                </c:pt>
                <c:pt idx="27">
                  <c:v>5512.03</c:v>
                </c:pt>
                <c:pt idx="28">
                  <c:v>5545.47</c:v>
                </c:pt>
                <c:pt idx="29">
                  <c:v>5587.08</c:v>
                </c:pt>
                <c:pt idx="30">
                  <c:v>5596.4</c:v>
                </c:pt>
                <c:pt idx="31">
                  <c:v>5638.63</c:v>
                </c:pt>
                <c:pt idx="32">
                  <c:v>5664.11</c:v>
                </c:pt>
                <c:pt idx="33">
                  <c:v>5691.7</c:v>
                </c:pt>
                <c:pt idx="34">
                  <c:v>5589.59</c:v>
                </c:pt>
                <c:pt idx="35">
                  <c:v>5570.47</c:v>
                </c:pt>
                <c:pt idx="36">
                  <c:v>5540.29</c:v>
                </c:pt>
                <c:pt idx="37">
                  <c:v>5511.43</c:v>
                </c:pt>
                <c:pt idx="38">
                  <c:v>5481.55</c:v>
                </c:pt>
                <c:pt idx="39">
                  <c:v>5472.91</c:v>
                </c:pt>
                <c:pt idx="40">
                  <c:v>5504.34</c:v>
                </c:pt>
                <c:pt idx="41">
                  <c:v>5530.05</c:v>
                </c:pt>
                <c:pt idx="42">
                  <c:v>5531.6</c:v>
                </c:pt>
                <c:pt idx="43">
                  <c:v>5529.21</c:v>
                </c:pt>
                <c:pt idx="44">
                  <c:v>5505.09</c:v>
                </c:pt>
                <c:pt idx="45">
                  <c:v>5507.92</c:v>
                </c:pt>
                <c:pt idx="46">
                  <c:v>5511.63</c:v>
                </c:pt>
                <c:pt idx="47">
                  <c:v>5519.44</c:v>
                </c:pt>
                <c:pt idx="48">
                  <c:v>5547.72</c:v>
                </c:pt>
                <c:pt idx="49">
                  <c:v>5560.31</c:v>
                </c:pt>
                <c:pt idx="50">
                  <c:v>5531.29</c:v>
                </c:pt>
                <c:pt idx="51">
                  <c:v>5534.54</c:v>
                </c:pt>
                <c:pt idx="52">
                  <c:v>5518.44</c:v>
                </c:pt>
                <c:pt idx="53">
                  <c:v>5452.5</c:v>
                </c:pt>
                <c:pt idx="54">
                  <c:v>5399.03</c:v>
                </c:pt>
                <c:pt idx="55">
                  <c:v>5399.03</c:v>
                </c:pt>
                <c:pt idx="56">
                  <c:v>5399.03</c:v>
                </c:pt>
                <c:pt idx="57">
                  <c:v>5399.03</c:v>
                </c:pt>
                <c:pt idx="58">
                  <c:v>5401.75</c:v>
                </c:pt>
                <c:pt idx="59">
                  <c:v>5399.91</c:v>
                </c:pt>
                <c:pt idx="60">
                  <c:v>5402.63</c:v>
                </c:pt>
                <c:pt idx="61">
                  <c:v>5398.39</c:v>
                </c:pt>
                <c:pt idx="62">
                  <c:v>5395.81</c:v>
                </c:pt>
                <c:pt idx="63">
                  <c:v>5394.1</c:v>
                </c:pt>
                <c:pt idx="64">
                  <c:v>5383.33</c:v>
                </c:pt>
                <c:pt idx="65">
                  <c:v>5397.16</c:v>
                </c:pt>
                <c:pt idx="66">
                  <c:v>5412.78</c:v>
                </c:pt>
                <c:pt idx="67">
                  <c:v>5412.83</c:v>
                </c:pt>
                <c:pt idx="68">
                  <c:v>5399.12</c:v>
                </c:pt>
                <c:pt idx="69">
                  <c:v>5387.59</c:v>
                </c:pt>
                <c:pt idx="70">
                  <c:v>5390.46</c:v>
                </c:pt>
                <c:pt idx="71">
                  <c:v>5388.03</c:v>
                </c:pt>
                <c:pt idx="72">
                  <c:v>5385.68</c:v>
                </c:pt>
                <c:pt idx="73">
                  <c:v>5381.71</c:v>
                </c:pt>
                <c:pt idx="74">
                  <c:v>5370.12</c:v>
                </c:pt>
                <c:pt idx="75">
                  <c:v>5364.52</c:v>
                </c:pt>
                <c:pt idx="76">
                  <c:v>5367.69</c:v>
                </c:pt>
                <c:pt idx="77">
                  <c:v>5369.62</c:v>
                </c:pt>
                <c:pt idx="78">
                  <c:v>5372.59</c:v>
                </c:pt>
                <c:pt idx="79">
                  <c:v>5391.28</c:v>
                </c:pt>
                <c:pt idx="80">
                  <c:v>5419.76</c:v>
                </c:pt>
                <c:pt idx="81">
                  <c:v>5420.12</c:v>
                </c:pt>
                <c:pt idx="82">
                  <c:v>5429.16</c:v>
                </c:pt>
                <c:pt idx="83">
                  <c:v>5443.59</c:v>
                </c:pt>
                <c:pt idx="84">
                  <c:v>5459.9</c:v>
                </c:pt>
                <c:pt idx="85">
                  <c:v>5444.97</c:v>
                </c:pt>
                <c:pt idx="86">
                  <c:v>5431.93</c:v>
                </c:pt>
                <c:pt idx="87">
                  <c:v>5428.61</c:v>
                </c:pt>
                <c:pt idx="88">
                  <c:v>5421.22</c:v>
                </c:pt>
                <c:pt idx="89">
                  <c:v>5405.94</c:v>
                </c:pt>
                <c:pt idx="90">
                  <c:v>5404.03</c:v>
                </c:pt>
                <c:pt idx="91">
                  <c:v>5411.32</c:v>
                </c:pt>
                <c:pt idx="92">
                  <c:v>5433.81</c:v>
                </c:pt>
                <c:pt idx="93">
                  <c:v>5426.99</c:v>
                </c:pt>
                <c:pt idx="94">
                  <c:v>5437.38</c:v>
                </c:pt>
                <c:pt idx="95">
                  <c:v>5430.28</c:v>
                </c:pt>
                <c:pt idx="96">
                  <c:v>5421.78</c:v>
                </c:pt>
                <c:pt idx="97">
                  <c:v>5416.86</c:v>
                </c:pt>
                <c:pt idx="98">
                  <c:v>5412.17</c:v>
                </c:pt>
                <c:pt idx="99">
                  <c:v>5424.93</c:v>
                </c:pt>
                <c:pt idx="100">
                  <c:v>5448.92</c:v>
                </c:pt>
                <c:pt idx="101">
                  <c:v>5475.94</c:v>
                </c:pt>
                <c:pt idx="102">
                  <c:v>5468.21</c:v>
                </c:pt>
                <c:pt idx="103">
                  <c:v>5422.55</c:v>
                </c:pt>
                <c:pt idx="104">
                  <c:v>5439.26</c:v>
                </c:pt>
                <c:pt idx="105">
                  <c:v>5437.76</c:v>
                </c:pt>
                <c:pt idx="106">
                  <c:v>5504.83</c:v>
                </c:pt>
                <c:pt idx="107">
                  <c:v>5556.53</c:v>
                </c:pt>
                <c:pt idx="108">
                  <c:v>5595.15</c:v>
                </c:pt>
                <c:pt idx="109">
                  <c:v>5624.74</c:v>
                </c:pt>
                <c:pt idx="110">
                  <c:v>5721.62</c:v>
                </c:pt>
                <c:pt idx="111">
                  <c:v>5710.24</c:v>
                </c:pt>
                <c:pt idx="112">
                  <c:v>5685.79</c:v>
                </c:pt>
                <c:pt idx="113">
                  <c:v>5838.22</c:v>
                </c:pt>
                <c:pt idx="114">
                  <c:v>5874.85</c:v>
                </c:pt>
                <c:pt idx="115">
                  <c:v>5903.84</c:v>
                </c:pt>
                <c:pt idx="116">
                  <c:v>5968.07</c:v>
                </c:pt>
                <c:pt idx="117">
                  <c:v>6008.04</c:v>
                </c:pt>
                <c:pt idx="118">
                  <c:v>6053.97</c:v>
                </c:pt>
                <c:pt idx="119">
                  <c:v>6124.92</c:v>
                </c:pt>
                <c:pt idx="120">
                  <c:v>6153.63</c:v>
                </c:pt>
                <c:pt idx="121">
                  <c:v>6136.87</c:v>
                </c:pt>
                <c:pt idx="122">
                  <c:v>6248.51</c:v>
                </c:pt>
                <c:pt idx="123">
                  <c:v>6316.46</c:v>
                </c:pt>
                <c:pt idx="124">
                  <c:v>6341.5</c:v>
                </c:pt>
                <c:pt idx="125">
                  <c:v>6374.04</c:v>
                </c:pt>
                <c:pt idx="126">
                  <c:v>6414.33</c:v>
                </c:pt>
                <c:pt idx="127">
                  <c:v>6436</c:v>
                </c:pt>
                <c:pt idx="128">
                  <c:v>6457.38</c:v>
                </c:pt>
                <c:pt idx="129">
                  <c:v>6458.53</c:v>
                </c:pt>
                <c:pt idx="130">
                  <c:v>6475.36</c:v>
                </c:pt>
                <c:pt idx="131">
                  <c:v>6477.56</c:v>
                </c:pt>
                <c:pt idx="132">
                  <c:v>6481.93</c:v>
                </c:pt>
                <c:pt idx="133">
                  <c:v>6497.36</c:v>
                </c:pt>
                <c:pt idx="134">
                  <c:v>6515.27</c:v>
                </c:pt>
                <c:pt idx="135">
                  <c:v>6517.79</c:v>
                </c:pt>
                <c:pt idx="136">
                  <c:v>6507.79</c:v>
                </c:pt>
                <c:pt idx="137">
                  <c:v>6444.28</c:v>
                </c:pt>
                <c:pt idx="138">
                  <c:v>6442.22</c:v>
                </c:pt>
                <c:pt idx="139">
                  <c:v>6438.13</c:v>
                </c:pt>
                <c:pt idx="140">
                  <c:v>6433.35</c:v>
                </c:pt>
                <c:pt idx="141">
                  <c:v>6430.07</c:v>
                </c:pt>
                <c:pt idx="142">
                  <c:v>6434.46</c:v>
                </c:pt>
                <c:pt idx="143">
                  <c:v>6450.2</c:v>
                </c:pt>
                <c:pt idx="144">
                  <c:v>6449.99</c:v>
                </c:pt>
                <c:pt idx="145">
                  <c:v>6451.3</c:v>
                </c:pt>
                <c:pt idx="146">
                  <c:v>6455.24</c:v>
                </c:pt>
                <c:pt idx="147">
                  <c:v>6465.17</c:v>
                </c:pt>
                <c:pt idx="148">
                  <c:v>6451.91</c:v>
                </c:pt>
                <c:pt idx="149">
                  <c:v>6466.26</c:v>
                </c:pt>
                <c:pt idx="150">
                  <c:v>6487.97</c:v>
                </c:pt>
                <c:pt idx="151">
                  <c:v>6483.58</c:v>
                </c:pt>
                <c:pt idx="152">
                  <c:v>6467.03</c:v>
                </c:pt>
                <c:pt idx="153">
                  <c:v>6466.8</c:v>
                </c:pt>
                <c:pt idx="154">
                  <c:v>6468.52</c:v>
                </c:pt>
                <c:pt idx="155">
                  <c:v>6459.08</c:v>
                </c:pt>
                <c:pt idx="156">
                  <c:v>6462</c:v>
                </c:pt>
                <c:pt idx="157">
                  <c:v>6427.09</c:v>
                </c:pt>
                <c:pt idx="158">
                  <c:v>6430.87</c:v>
                </c:pt>
                <c:pt idx="159">
                  <c:v>6445.28</c:v>
                </c:pt>
                <c:pt idx="160">
                  <c:v>6439.73</c:v>
                </c:pt>
                <c:pt idx="161">
                  <c:v>6419.61</c:v>
                </c:pt>
                <c:pt idx="162">
                  <c:v>6432.76</c:v>
                </c:pt>
                <c:pt idx="163">
                  <c:v>6439.84</c:v>
                </c:pt>
                <c:pt idx="164">
                  <c:v>6438.45</c:v>
                </c:pt>
                <c:pt idx="165">
                  <c:v>6421.1</c:v>
                </c:pt>
                <c:pt idx="166">
                  <c:v>6397.17</c:v>
                </c:pt>
                <c:pt idx="167">
                  <c:v>6402.88</c:v>
                </c:pt>
                <c:pt idx="168">
                  <c:v>6438.1</c:v>
                </c:pt>
                <c:pt idx="169">
                  <c:v>6454.63</c:v>
                </c:pt>
                <c:pt idx="170">
                  <c:v>6456.35</c:v>
                </c:pt>
                <c:pt idx="171">
                  <c:v>6440.12</c:v>
                </c:pt>
                <c:pt idx="172">
                  <c:v>6464.6</c:v>
                </c:pt>
                <c:pt idx="173">
                  <c:v>6474.98</c:v>
                </c:pt>
                <c:pt idx="174">
                  <c:v>6449.8</c:v>
                </c:pt>
                <c:pt idx="175">
                  <c:v>6436.57</c:v>
                </c:pt>
                <c:pt idx="176">
                  <c:v>6455.97</c:v>
                </c:pt>
                <c:pt idx="177">
                  <c:v>6468.16</c:v>
                </c:pt>
                <c:pt idx="178">
                  <c:v>6443.69</c:v>
                </c:pt>
                <c:pt idx="179">
                  <c:v>6434.39</c:v>
                </c:pt>
                <c:pt idx="180">
                  <c:v>6476.8</c:v>
                </c:pt>
                <c:pt idx="181">
                  <c:v>6534.58</c:v>
                </c:pt>
                <c:pt idx="182">
                  <c:v>6478.33</c:v>
                </c:pt>
                <c:pt idx="183">
                  <c:v>6480.4</c:v>
                </c:pt>
                <c:pt idx="184">
                  <c:v>6487.08</c:v>
                </c:pt>
                <c:pt idx="185">
                  <c:v>6462.56</c:v>
                </c:pt>
                <c:pt idx="186">
                  <c:v>6446.74</c:v>
                </c:pt>
                <c:pt idx="187">
                  <c:v>6439.87</c:v>
                </c:pt>
                <c:pt idx="188">
                  <c:v>6452.87</c:v>
                </c:pt>
                <c:pt idx="189">
                  <c:v>6450.16</c:v>
                </c:pt>
                <c:pt idx="190">
                  <c:v>6473.46</c:v>
                </c:pt>
                <c:pt idx="191">
                  <c:v>6435.58</c:v>
                </c:pt>
                <c:pt idx="192">
                  <c:v>6434.14</c:v>
                </c:pt>
                <c:pt idx="193">
                  <c:v>6414.48</c:v>
                </c:pt>
                <c:pt idx="194">
                  <c:v>6362.94</c:v>
                </c:pt>
                <c:pt idx="195">
                  <c:v>6375.72</c:v>
                </c:pt>
                <c:pt idx="196">
                  <c:v>6209.56</c:v>
                </c:pt>
                <c:pt idx="197">
                  <c:v>6202.79</c:v>
                </c:pt>
                <c:pt idx="198">
                  <c:v>6151.83</c:v>
                </c:pt>
                <c:pt idx="199">
                  <c:v>6088.99</c:v>
                </c:pt>
                <c:pt idx="200">
                  <c:v>6049.97</c:v>
                </c:pt>
                <c:pt idx="201">
                  <c:v>6042.65</c:v>
                </c:pt>
                <c:pt idx="202">
                  <c:v>6056.32</c:v>
                </c:pt>
                <c:pt idx="203">
                  <c:v>6055.53</c:v>
                </c:pt>
                <c:pt idx="204">
                  <c:v>6055.42</c:v>
                </c:pt>
                <c:pt idx="205">
                  <c:v>6049.38</c:v>
                </c:pt>
                <c:pt idx="206">
                  <c:v>6062.77</c:v>
                </c:pt>
                <c:pt idx="207">
                  <c:v>6068.36</c:v>
                </c:pt>
                <c:pt idx="208">
                  <c:v>6069.16</c:v>
                </c:pt>
                <c:pt idx="209">
                  <c:v>6076.91</c:v>
                </c:pt>
                <c:pt idx="210">
                  <c:v>6138.57</c:v>
                </c:pt>
                <c:pt idx="211">
                  <c:v>6180.89</c:v>
                </c:pt>
                <c:pt idx="212">
                  <c:v>6168.83</c:v>
                </c:pt>
                <c:pt idx="213">
                  <c:v>6187.26</c:v>
                </c:pt>
                <c:pt idx="214">
                  <c:v>6211.97</c:v>
                </c:pt>
                <c:pt idx="215">
                  <c:v>6225.75</c:v>
                </c:pt>
                <c:pt idx="216">
                  <c:v>6212.74</c:v>
                </c:pt>
                <c:pt idx="217">
                  <c:v>6197.78</c:v>
                </c:pt>
                <c:pt idx="218">
                  <c:v>6197.53</c:v>
                </c:pt>
                <c:pt idx="219">
                  <c:v>6229.67</c:v>
                </c:pt>
                <c:pt idx="220">
                  <c:v>6279.44</c:v>
                </c:pt>
                <c:pt idx="221">
                  <c:v>6281.55</c:v>
                </c:pt>
                <c:pt idx="222">
                  <c:v>6277.35</c:v>
                </c:pt>
                <c:pt idx="223">
                  <c:v>6265.18</c:v>
                </c:pt>
                <c:pt idx="224">
                  <c:v>6279.7</c:v>
                </c:pt>
                <c:pt idx="225">
                  <c:v>6136.35</c:v>
                </c:pt>
                <c:pt idx="226">
                  <c:v>6029.47</c:v>
                </c:pt>
                <c:pt idx="227">
                  <c:v>6091.54</c:v>
                </c:pt>
                <c:pt idx="228">
                  <c:v>6154.66</c:v>
                </c:pt>
                <c:pt idx="229">
                  <c:v>6181.85</c:v>
                </c:pt>
                <c:pt idx="230">
                  <c:v>6381.26</c:v>
                </c:pt>
                <c:pt idx="231">
                  <c:v>6332.57</c:v>
                </c:pt>
                <c:pt idx="232">
                  <c:v>6625.57</c:v>
                </c:pt>
                <c:pt idx="233">
                  <c:v>6801.65</c:v>
                </c:pt>
                <c:pt idx="234">
                  <c:v>6832.05</c:v>
                </c:pt>
                <c:pt idx="235">
                  <c:v>7015.9</c:v>
                </c:pt>
                <c:pt idx="236">
                  <c:v>7246.59</c:v>
                </c:pt>
                <c:pt idx="237">
                  <c:v>7215.49</c:v>
                </c:pt>
                <c:pt idx="238">
                  <c:v>7079.12</c:v>
                </c:pt>
                <c:pt idx="239">
                  <c:v>7048.49</c:v>
                </c:pt>
                <c:pt idx="240">
                  <c:v>6590.92</c:v>
                </c:pt>
                <c:pt idx="241">
                  <c:v>6448.59</c:v>
                </c:pt>
                <c:pt idx="242">
                  <c:v>6361.4</c:v>
                </c:pt>
                <c:pt idx="243">
                  <c:v>6181.88</c:v>
                </c:pt>
                <c:pt idx="244">
                  <c:v>6178.7</c:v>
                </c:pt>
                <c:pt idx="245">
                  <c:v>6162.58</c:v>
                </c:pt>
                <c:pt idx="246">
                  <c:v>6168.9</c:v>
                </c:pt>
                <c:pt idx="247">
                  <c:v>6147.95</c:v>
                </c:pt>
                <c:pt idx="248">
                  <c:v>6093.82</c:v>
                </c:pt>
                <c:pt idx="249">
                  <c:v>6008.93</c:v>
                </c:pt>
                <c:pt idx="250">
                  <c:v>5997.47</c:v>
                </c:pt>
                <c:pt idx="251">
                  <c:v>5955.82</c:v>
                </c:pt>
                <c:pt idx="252">
                  <c:v>5958.52</c:v>
                </c:pt>
                <c:pt idx="253">
                  <c:v>5972.11</c:v>
                </c:pt>
                <c:pt idx="254">
                  <c:v>5987.15</c:v>
                </c:pt>
                <c:pt idx="255">
                  <c:v>6004.14</c:v>
                </c:pt>
                <c:pt idx="256">
                  <c:v>5995.86</c:v>
                </c:pt>
                <c:pt idx="257">
                  <c:v>5962.39</c:v>
                </c:pt>
                <c:pt idx="258">
                  <c:v>5950.71</c:v>
                </c:pt>
                <c:pt idx="259">
                  <c:v>6002.53</c:v>
                </c:pt>
                <c:pt idx="260">
                  <c:v>6023.43</c:v>
                </c:pt>
                <c:pt idx="261">
                  <c:v>6035.25</c:v>
                </c:pt>
                <c:pt idx="262">
                  <c:v>6004.93</c:v>
                </c:pt>
                <c:pt idx="263">
                  <c:v>5899.42</c:v>
                </c:pt>
                <c:pt idx="264">
                  <c:v>5815.49</c:v>
                </c:pt>
                <c:pt idx="265">
                  <c:v>5793.84</c:v>
                </c:pt>
                <c:pt idx="266">
                  <c:v>5784.09</c:v>
                </c:pt>
                <c:pt idx="267">
                  <c:v>5763.45</c:v>
                </c:pt>
                <c:pt idx="268">
                  <c:v>5687.31</c:v>
                </c:pt>
                <c:pt idx="269">
                  <c:v>5691.49</c:v>
                </c:pt>
                <c:pt idx="270">
                  <c:v>5679.75</c:v>
                </c:pt>
                <c:pt idx="271">
                  <c:v>5684.96</c:v>
                </c:pt>
                <c:pt idx="272">
                  <c:v>5692.57</c:v>
                </c:pt>
                <c:pt idx="273">
                  <c:v>5625.8</c:v>
                </c:pt>
                <c:pt idx="274">
                  <c:v>5623.61</c:v>
                </c:pt>
                <c:pt idx="275">
                  <c:v>5621.3</c:v>
                </c:pt>
                <c:pt idx="276">
                  <c:v>5630.78</c:v>
                </c:pt>
                <c:pt idx="277">
                  <c:v>5653.9</c:v>
                </c:pt>
                <c:pt idx="278">
                  <c:v>5656.17</c:v>
                </c:pt>
                <c:pt idx="279">
                  <c:v>5610.25</c:v>
                </c:pt>
                <c:pt idx="280">
                  <c:v>5629.01</c:v>
                </c:pt>
                <c:pt idx="281">
                  <c:v>5671.06</c:v>
                </c:pt>
                <c:pt idx="282">
                  <c:v>5687.8</c:v>
                </c:pt>
                <c:pt idx="283">
                  <c:v>5645.38</c:v>
                </c:pt>
                <c:pt idx="284">
                  <c:v>5702.43</c:v>
                </c:pt>
                <c:pt idx="285">
                  <c:v>5704.32</c:v>
                </c:pt>
                <c:pt idx="286">
                  <c:v>5617.47</c:v>
                </c:pt>
                <c:pt idx="287">
                  <c:v>5623.02</c:v>
                </c:pt>
                <c:pt idx="288">
                  <c:v>5626.32</c:v>
                </c:pt>
                <c:pt idx="289">
                  <c:v>5610.85</c:v>
                </c:pt>
                <c:pt idx="290">
                  <c:v>5592.17</c:v>
                </c:pt>
                <c:pt idx="291">
                  <c:v>5594.29</c:v>
                </c:pt>
                <c:pt idx="292">
                  <c:v>5572.66</c:v>
                </c:pt>
                <c:pt idx="293">
                  <c:v>5442.27</c:v>
                </c:pt>
                <c:pt idx="294">
                  <c:v>5433.89</c:v>
                </c:pt>
                <c:pt idx="295">
                  <c:v>5353.78</c:v>
                </c:pt>
                <c:pt idx="296">
                  <c:v>5303.55</c:v>
                </c:pt>
                <c:pt idx="297">
                  <c:v>5303.55</c:v>
                </c:pt>
                <c:pt idx="298">
                  <c:v>5303.55</c:v>
                </c:pt>
                <c:pt idx="299">
                  <c:v>5303.55</c:v>
                </c:pt>
                <c:pt idx="300">
                  <c:v>5303.55</c:v>
                </c:pt>
                <c:pt idx="301">
                  <c:v>5303.55</c:v>
                </c:pt>
                <c:pt idx="302">
                  <c:v>5309.45</c:v>
                </c:pt>
                <c:pt idx="303">
                  <c:v>5316.24</c:v>
                </c:pt>
                <c:pt idx="304">
                  <c:v>5318.94</c:v>
                </c:pt>
                <c:pt idx="305">
                  <c:v>5319.44</c:v>
                </c:pt>
                <c:pt idx="306">
                  <c:v>5328.01</c:v>
                </c:pt>
                <c:pt idx="307">
                  <c:v>5326.66</c:v>
                </c:pt>
                <c:pt idx="308">
                  <c:v>5302.2</c:v>
                </c:pt>
                <c:pt idx="309">
                  <c:v>5267.64</c:v>
                </c:pt>
                <c:pt idx="310">
                  <c:v>5271.12</c:v>
                </c:pt>
                <c:pt idx="311">
                  <c:v>5272.51</c:v>
                </c:pt>
                <c:pt idx="312">
                  <c:v>5299.43</c:v>
                </c:pt>
                <c:pt idx="313">
                  <c:v>5329.11</c:v>
                </c:pt>
                <c:pt idx="314">
                  <c:v>5357.79</c:v>
                </c:pt>
                <c:pt idx="315">
                  <c:v>5379.25</c:v>
                </c:pt>
                <c:pt idx="316">
                  <c:v>5399.19</c:v>
                </c:pt>
                <c:pt idx="317">
                  <c:v>5440.29</c:v>
                </c:pt>
                <c:pt idx="318">
                  <c:v>5497.8</c:v>
                </c:pt>
                <c:pt idx="319">
                  <c:v>5544.64</c:v>
                </c:pt>
                <c:pt idx="320">
                  <c:v>5600.17</c:v>
                </c:pt>
                <c:pt idx="321">
                  <c:v>5595.62</c:v>
                </c:pt>
                <c:pt idx="322">
                  <c:v>5613.85</c:v>
                </c:pt>
                <c:pt idx="323">
                  <c:v>5641.76</c:v>
                </c:pt>
                <c:pt idx="324">
                  <c:v>5643.06</c:v>
                </c:pt>
                <c:pt idx="325">
                  <c:v>5654.88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E00-4DC3-9CEA-622001FD99BE}"/>
            </c:ext>
          </c:extLst>
        </c:ser>
        <c:ser>
          <c:idx val="4"/>
          <c:order val="4"/>
          <c:tx>
            <c:strRef>
              <c:f>'[Microsoft PowerPoint 中的图表]导出数据'!$F$2</c:f>
              <c:strCache>
                <c:ptCount val="1"/>
                <c:pt idx="0">
                  <c:v>热卷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中的图表]导出数据'!$A$3:$A$328</c:f>
              <c:numCache>
                <c:formatCode>yyyy\-mm\-dd</c:formatCode>
                <c:ptCount val="326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  <c:pt idx="325">
                  <c:v>44196</c:v>
                </c:pt>
              </c:numCache>
            </c:numRef>
          </c:cat>
          <c:val>
            <c:numRef>
              <c:f>'[Microsoft PowerPoint 中的图表]导出数据'!$F$3:$F$328</c:f>
              <c:numCache>
                <c:formatCode>General</c:formatCode>
                <c:ptCount val="326"/>
                <c:pt idx="0">
                  <c:v>5198.66</c:v>
                </c:pt>
                <c:pt idx="1">
                  <c:v>5230.09</c:v>
                </c:pt>
                <c:pt idx="2">
                  <c:v>5247.42</c:v>
                </c:pt>
                <c:pt idx="3">
                  <c:v>5235.66</c:v>
                </c:pt>
                <c:pt idx="4">
                  <c:v>5229.66</c:v>
                </c:pt>
                <c:pt idx="5">
                  <c:v>5240.8900000000003</c:v>
                </c:pt>
                <c:pt idx="6">
                  <c:v>5221.41</c:v>
                </c:pt>
                <c:pt idx="7">
                  <c:v>5202.1000000000004</c:v>
                </c:pt>
                <c:pt idx="8">
                  <c:v>5216.78</c:v>
                </c:pt>
                <c:pt idx="9">
                  <c:v>5183.45</c:v>
                </c:pt>
                <c:pt idx="10">
                  <c:v>5266.75</c:v>
                </c:pt>
                <c:pt idx="11">
                  <c:v>5287.45</c:v>
                </c:pt>
                <c:pt idx="12">
                  <c:v>5315.22</c:v>
                </c:pt>
                <c:pt idx="13">
                  <c:v>5310.5</c:v>
                </c:pt>
                <c:pt idx="14">
                  <c:v>5276.25</c:v>
                </c:pt>
                <c:pt idx="15">
                  <c:v>5237.62</c:v>
                </c:pt>
                <c:pt idx="16">
                  <c:v>5232.78</c:v>
                </c:pt>
                <c:pt idx="17">
                  <c:v>5241.63</c:v>
                </c:pt>
                <c:pt idx="18">
                  <c:v>5256.06</c:v>
                </c:pt>
                <c:pt idx="19">
                  <c:v>5211.8500000000004</c:v>
                </c:pt>
                <c:pt idx="20">
                  <c:v>5182.13</c:v>
                </c:pt>
                <c:pt idx="21">
                  <c:v>5161.1400000000003</c:v>
                </c:pt>
                <c:pt idx="22">
                  <c:v>5169.78</c:v>
                </c:pt>
                <c:pt idx="23">
                  <c:v>5152.84</c:v>
                </c:pt>
                <c:pt idx="24">
                  <c:v>5135.12</c:v>
                </c:pt>
                <c:pt idx="25">
                  <c:v>5102.03</c:v>
                </c:pt>
                <c:pt idx="26">
                  <c:v>5086.05</c:v>
                </c:pt>
                <c:pt idx="27">
                  <c:v>5030</c:v>
                </c:pt>
                <c:pt idx="28">
                  <c:v>5060.97</c:v>
                </c:pt>
                <c:pt idx="29">
                  <c:v>5143.03</c:v>
                </c:pt>
                <c:pt idx="30">
                  <c:v>5126.2299999999996</c:v>
                </c:pt>
                <c:pt idx="31">
                  <c:v>5181.2700000000004</c:v>
                </c:pt>
                <c:pt idx="32">
                  <c:v>5245.35</c:v>
                </c:pt>
                <c:pt idx="33">
                  <c:v>5290.22</c:v>
                </c:pt>
                <c:pt idx="34">
                  <c:v>5160.1400000000003</c:v>
                </c:pt>
                <c:pt idx="35">
                  <c:v>5173.84</c:v>
                </c:pt>
                <c:pt idx="36">
                  <c:v>5102.79</c:v>
                </c:pt>
                <c:pt idx="37">
                  <c:v>5061.4399999999996</c:v>
                </c:pt>
                <c:pt idx="38">
                  <c:v>4981.07</c:v>
                </c:pt>
                <c:pt idx="39">
                  <c:v>4912.8100000000004</c:v>
                </c:pt>
                <c:pt idx="40">
                  <c:v>4945.5600000000004</c:v>
                </c:pt>
                <c:pt idx="41">
                  <c:v>4986.72</c:v>
                </c:pt>
                <c:pt idx="42">
                  <c:v>4983.84</c:v>
                </c:pt>
                <c:pt idx="43">
                  <c:v>5000.41</c:v>
                </c:pt>
                <c:pt idx="44">
                  <c:v>4970.17</c:v>
                </c:pt>
                <c:pt idx="45">
                  <c:v>4958.0200000000004</c:v>
                </c:pt>
                <c:pt idx="46">
                  <c:v>4991.2700000000004</c:v>
                </c:pt>
                <c:pt idx="47">
                  <c:v>4965.96</c:v>
                </c:pt>
                <c:pt idx="48">
                  <c:v>5037.3900000000003</c:v>
                </c:pt>
                <c:pt idx="49">
                  <c:v>5096.66</c:v>
                </c:pt>
                <c:pt idx="50">
                  <c:v>5060.76</c:v>
                </c:pt>
                <c:pt idx="51">
                  <c:v>5049.05</c:v>
                </c:pt>
                <c:pt idx="52">
                  <c:v>5066.7700000000004</c:v>
                </c:pt>
                <c:pt idx="53">
                  <c:v>5002.87</c:v>
                </c:pt>
                <c:pt idx="54">
                  <c:v>4902.32</c:v>
                </c:pt>
                <c:pt idx="55">
                  <c:v>4902.32</c:v>
                </c:pt>
                <c:pt idx="56">
                  <c:v>4902.32</c:v>
                </c:pt>
                <c:pt idx="57">
                  <c:v>4901.13</c:v>
                </c:pt>
                <c:pt idx="58">
                  <c:v>4901.08</c:v>
                </c:pt>
                <c:pt idx="59">
                  <c:v>4899.57</c:v>
                </c:pt>
                <c:pt idx="60">
                  <c:v>4899.6099999999997</c:v>
                </c:pt>
                <c:pt idx="61">
                  <c:v>4890.17</c:v>
                </c:pt>
                <c:pt idx="62">
                  <c:v>4884.42</c:v>
                </c:pt>
                <c:pt idx="63">
                  <c:v>4890.3500000000004</c:v>
                </c:pt>
                <c:pt idx="64">
                  <c:v>4844.3</c:v>
                </c:pt>
                <c:pt idx="65">
                  <c:v>4842.47</c:v>
                </c:pt>
                <c:pt idx="66">
                  <c:v>4870.68</c:v>
                </c:pt>
                <c:pt idx="67">
                  <c:v>4874.63</c:v>
                </c:pt>
                <c:pt idx="68">
                  <c:v>4853.9399999999996</c:v>
                </c:pt>
                <c:pt idx="69">
                  <c:v>4832.68</c:v>
                </c:pt>
                <c:pt idx="70">
                  <c:v>4823.6099999999997</c:v>
                </c:pt>
                <c:pt idx="71">
                  <c:v>4831.66</c:v>
                </c:pt>
                <c:pt idx="72">
                  <c:v>4832.58</c:v>
                </c:pt>
                <c:pt idx="73">
                  <c:v>4824.76</c:v>
                </c:pt>
                <c:pt idx="74">
                  <c:v>4794.4799999999996</c:v>
                </c:pt>
                <c:pt idx="75">
                  <c:v>4776.8900000000003</c:v>
                </c:pt>
                <c:pt idx="76">
                  <c:v>4783.4399999999996</c:v>
                </c:pt>
                <c:pt idx="77">
                  <c:v>4785.2700000000004</c:v>
                </c:pt>
                <c:pt idx="78">
                  <c:v>4781.45</c:v>
                </c:pt>
                <c:pt idx="79">
                  <c:v>4786.43</c:v>
                </c:pt>
                <c:pt idx="80">
                  <c:v>4861.22</c:v>
                </c:pt>
                <c:pt idx="81">
                  <c:v>4844.04</c:v>
                </c:pt>
                <c:pt idx="82">
                  <c:v>4849.8500000000004</c:v>
                </c:pt>
                <c:pt idx="83">
                  <c:v>4861.99</c:v>
                </c:pt>
                <c:pt idx="84">
                  <c:v>4887.97</c:v>
                </c:pt>
                <c:pt idx="85">
                  <c:v>4874.43</c:v>
                </c:pt>
                <c:pt idx="86">
                  <c:v>4859.53</c:v>
                </c:pt>
                <c:pt idx="87">
                  <c:v>4834.2</c:v>
                </c:pt>
                <c:pt idx="88">
                  <c:v>4821.2</c:v>
                </c:pt>
                <c:pt idx="89">
                  <c:v>4810.58</c:v>
                </c:pt>
                <c:pt idx="90">
                  <c:v>4786.37</c:v>
                </c:pt>
                <c:pt idx="91">
                  <c:v>4804.6899999999996</c:v>
                </c:pt>
                <c:pt idx="92">
                  <c:v>4842.34</c:v>
                </c:pt>
                <c:pt idx="93">
                  <c:v>4864.07</c:v>
                </c:pt>
                <c:pt idx="94">
                  <c:v>4837.3100000000004</c:v>
                </c:pt>
                <c:pt idx="95">
                  <c:v>4818.28</c:v>
                </c:pt>
                <c:pt idx="96">
                  <c:v>4800.68</c:v>
                </c:pt>
                <c:pt idx="97">
                  <c:v>4794.2700000000004</c:v>
                </c:pt>
                <c:pt idx="98">
                  <c:v>4757.76</c:v>
                </c:pt>
                <c:pt idx="99">
                  <c:v>4756.58</c:v>
                </c:pt>
                <c:pt idx="100">
                  <c:v>4773.84</c:v>
                </c:pt>
                <c:pt idx="101">
                  <c:v>4810</c:v>
                </c:pt>
                <c:pt idx="102">
                  <c:v>4788.7299999999996</c:v>
                </c:pt>
                <c:pt idx="103">
                  <c:v>4731.1000000000004</c:v>
                </c:pt>
                <c:pt idx="104">
                  <c:v>4723.5600000000004</c:v>
                </c:pt>
                <c:pt idx="105">
                  <c:v>4701.13</c:v>
                </c:pt>
                <c:pt idx="106">
                  <c:v>4716.05</c:v>
                </c:pt>
                <c:pt idx="107">
                  <c:v>4754.92</c:v>
                </c:pt>
                <c:pt idx="108">
                  <c:v>4769.6400000000003</c:v>
                </c:pt>
                <c:pt idx="109">
                  <c:v>4775.4799999999996</c:v>
                </c:pt>
                <c:pt idx="110">
                  <c:v>4886.04</c:v>
                </c:pt>
                <c:pt idx="111">
                  <c:v>4934.46</c:v>
                </c:pt>
                <c:pt idx="112">
                  <c:v>4796.21</c:v>
                </c:pt>
                <c:pt idx="113">
                  <c:v>5008.0600000000004</c:v>
                </c:pt>
                <c:pt idx="114">
                  <c:v>5054.16</c:v>
                </c:pt>
                <c:pt idx="115">
                  <c:v>5060.51</c:v>
                </c:pt>
                <c:pt idx="116">
                  <c:v>5127.7299999999996</c:v>
                </c:pt>
                <c:pt idx="117">
                  <c:v>5177</c:v>
                </c:pt>
                <c:pt idx="118">
                  <c:v>5145.29</c:v>
                </c:pt>
                <c:pt idx="119">
                  <c:v>5326.77</c:v>
                </c:pt>
                <c:pt idx="120">
                  <c:v>5398.95</c:v>
                </c:pt>
                <c:pt idx="121">
                  <c:v>5376.34</c:v>
                </c:pt>
                <c:pt idx="122">
                  <c:v>5470.55</c:v>
                </c:pt>
                <c:pt idx="123">
                  <c:v>5586.01</c:v>
                </c:pt>
                <c:pt idx="124">
                  <c:v>5609.47</c:v>
                </c:pt>
                <c:pt idx="125">
                  <c:v>5621.07</c:v>
                </c:pt>
                <c:pt idx="126">
                  <c:v>5699.01</c:v>
                </c:pt>
                <c:pt idx="127">
                  <c:v>5764.69</c:v>
                </c:pt>
                <c:pt idx="128">
                  <c:v>5814.1</c:v>
                </c:pt>
                <c:pt idx="129">
                  <c:v>5800.69</c:v>
                </c:pt>
                <c:pt idx="130">
                  <c:v>5824.64</c:v>
                </c:pt>
                <c:pt idx="131">
                  <c:v>5802.71</c:v>
                </c:pt>
                <c:pt idx="132">
                  <c:v>5794.2</c:v>
                </c:pt>
                <c:pt idx="133">
                  <c:v>5820.4</c:v>
                </c:pt>
                <c:pt idx="134">
                  <c:v>5888.74</c:v>
                </c:pt>
                <c:pt idx="135">
                  <c:v>5909.09</c:v>
                </c:pt>
                <c:pt idx="136">
                  <c:v>5883</c:v>
                </c:pt>
                <c:pt idx="137">
                  <c:v>5794.9</c:v>
                </c:pt>
                <c:pt idx="138">
                  <c:v>5786.06</c:v>
                </c:pt>
                <c:pt idx="139">
                  <c:v>5765.02</c:v>
                </c:pt>
                <c:pt idx="140">
                  <c:v>5755.94</c:v>
                </c:pt>
                <c:pt idx="141">
                  <c:v>5751.85</c:v>
                </c:pt>
                <c:pt idx="142">
                  <c:v>5730.56</c:v>
                </c:pt>
                <c:pt idx="143">
                  <c:v>5762.55</c:v>
                </c:pt>
                <c:pt idx="144">
                  <c:v>5779.78</c:v>
                </c:pt>
                <c:pt idx="145">
                  <c:v>5770.67</c:v>
                </c:pt>
                <c:pt idx="146">
                  <c:v>5758.02</c:v>
                </c:pt>
                <c:pt idx="147">
                  <c:v>5786.59</c:v>
                </c:pt>
                <c:pt idx="148">
                  <c:v>5751.78</c:v>
                </c:pt>
                <c:pt idx="149">
                  <c:v>5773.2</c:v>
                </c:pt>
                <c:pt idx="150">
                  <c:v>5827.48</c:v>
                </c:pt>
                <c:pt idx="151">
                  <c:v>5836.22</c:v>
                </c:pt>
                <c:pt idx="152">
                  <c:v>5818.35</c:v>
                </c:pt>
                <c:pt idx="153">
                  <c:v>5775.7</c:v>
                </c:pt>
                <c:pt idx="154">
                  <c:v>5799.83</c:v>
                </c:pt>
                <c:pt idx="155">
                  <c:v>5784.67</c:v>
                </c:pt>
                <c:pt idx="156">
                  <c:v>5770.69</c:v>
                </c:pt>
                <c:pt idx="157">
                  <c:v>5686.32</c:v>
                </c:pt>
                <c:pt idx="158">
                  <c:v>5674.91</c:v>
                </c:pt>
                <c:pt idx="159">
                  <c:v>5700.02</c:v>
                </c:pt>
                <c:pt idx="160">
                  <c:v>5715.73</c:v>
                </c:pt>
                <c:pt idx="161">
                  <c:v>5649.21</c:v>
                </c:pt>
                <c:pt idx="162">
                  <c:v>5654.66</c:v>
                </c:pt>
                <c:pt idx="163">
                  <c:v>5701.12</c:v>
                </c:pt>
                <c:pt idx="164">
                  <c:v>5706.6</c:v>
                </c:pt>
                <c:pt idx="165">
                  <c:v>5680.25</c:v>
                </c:pt>
                <c:pt idx="166">
                  <c:v>5642.14</c:v>
                </c:pt>
                <c:pt idx="167">
                  <c:v>5622.67</c:v>
                </c:pt>
                <c:pt idx="168">
                  <c:v>5688.6</c:v>
                </c:pt>
                <c:pt idx="169">
                  <c:v>5747.89</c:v>
                </c:pt>
                <c:pt idx="170">
                  <c:v>5738.56</c:v>
                </c:pt>
                <c:pt idx="171">
                  <c:v>5743.94</c:v>
                </c:pt>
                <c:pt idx="172">
                  <c:v>5773.6</c:v>
                </c:pt>
                <c:pt idx="173">
                  <c:v>5810.35</c:v>
                </c:pt>
                <c:pt idx="174">
                  <c:v>5761.55</c:v>
                </c:pt>
                <c:pt idx="175">
                  <c:v>5728.34</c:v>
                </c:pt>
                <c:pt idx="176">
                  <c:v>5757.69</c:v>
                </c:pt>
                <c:pt idx="177">
                  <c:v>5770.46</c:v>
                </c:pt>
                <c:pt idx="178">
                  <c:v>5776.23</c:v>
                </c:pt>
                <c:pt idx="179">
                  <c:v>5693.11</c:v>
                </c:pt>
                <c:pt idx="180">
                  <c:v>5786.62</c:v>
                </c:pt>
                <c:pt idx="181">
                  <c:v>5943.17</c:v>
                </c:pt>
                <c:pt idx="182">
                  <c:v>5885.92</c:v>
                </c:pt>
                <c:pt idx="183">
                  <c:v>5841.83</c:v>
                </c:pt>
                <c:pt idx="184">
                  <c:v>5859.15</c:v>
                </c:pt>
                <c:pt idx="185">
                  <c:v>5858.87</c:v>
                </c:pt>
                <c:pt idx="186">
                  <c:v>5824.55</c:v>
                </c:pt>
                <c:pt idx="187">
                  <c:v>5797.94</c:v>
                </c:pt>
                <c:pt idx="188">
                  <c:v>5822.05</c:v>
                </c:pt>
                <c:pt idx="189">
                  <c:v>5814.01</c:v>
                </c:pt>
                <c:pt idx="190">
                  <c:v>5851</c:v>
                </c:pt>
                <c:pt idx="191">
                  <c:v>5815.2</c:v>
                </c:pt>
                <c:pt idx="192">
                  <c:v>5814.19</c:v>
                </c:pt>
                <c:pt idx="193">
                  <c:v>5800.12</c:v>
                </c:pt>
                <c:pt idx="194">
                  <c:v>5744.59</c:v>
                </c:pt>
                <c:pt idx="195">
                  <c:v>5759.27</c:v>
                </c:pt>
                <c:pt idx="196">
                  <c:v>5650.22</c:v>
                </c:pt>
                <c:pt idx="197">
                  <c:v>5652.64</c:v>
                </c:pt>
                <c:pt idx="198">
                  <c:v>5594.08</c:v>
                </c:pt>
                <c:pt idx="199">
                  <c:v>5521.2</c:v>
                </c:pt>
                <c:pt idx="200">
                  <c:v>5444.07</c:v>
                </c:pt>
                <c:pt idx="201">
                  <c:v>5401.38</c:v>
                </c:pt>
                <c:pt idx="202">
                  <c:v>5424.57</c:v>
                </c:pt>
                <c:pt idx="203">
                  <c:v>5410.25</c:v>
                </c:pt>
                <c:pt idx="204">
                  <c:v>5387.51</c:v>
                </c:pt>
                <c:pt idx="205">
                  <c:v>5374.09</c:v>
                </c:pt>
                <c:pt idx="206">
                  <c:v>5370.76</c:v>
                </c:pt>
                <c:pt idx="207">
                  <c:v>5324.92</c:v>
                </c:pt>
                <c:pt idx="208">
                  <c:v>5314.87</c:v>
                </c:pt>
                <c:pt idx="209">
                  <c:v>5325.64</c:v>
                </c:pt>
                <c:pt idx="210">
                  <c:v>5405.81</c:v>
                </c:pt>
                <c:pt idx="211">
                  <c:v>5503.62</c:v>
                </c:pt>
                <c:pt idx="212">
                  <c:v>5494.27</c:v>
                </c:pt>
                <c:pt idx="213">
                  <c:v>5491.01</c:v>
                </c:pt>
                <c:pt idx="214">
                  <c:v>5553.6</c:v>
                </c:pt>
                <c:pt idx="215">
                  <c:v>5604.63</c:v>
                </c:pt>
                <c:pt idx="216">
                  <c:v>5549.87</c:v>
                </c:pt>
                <c:pt idx="217">
                  <c:v>5507.86</c:v>
                </c:pt>
                <c:pt idx="218">
                  <c:v>5467.16</c:v>
                </c:pt>
                <c:pt idx="219">
                  <c:v>5495.03</c:v>
                </c:pt>
                <c:pt idx="220">
                  <c:v>5566.79</c:v>
                </c:pt>
                <c:pt idx="221">
                  <c:v>5582.06</c:v>
                </c:pt>
                <c:pt idx="222">
                  <c:v>5533.62</c:v>
                </c:pt>
                <c:pt idx="223">
                  <c:v>5548.53</c:v>
                </c:pt>
                <c:pt idx="224">
                  <c:v>5597.09</c:v>
                </c:pt>
                <c:pt idx="225">
                  <c:v>5443.67</c:v>
                </c:pt>
                <c:pt idx="226">
                  <c:v>5293.76</c:v>
                </c:pt>
                <c:pt idx="227">
                  <c:v>5265.47</c:v>
                </c:pt>
                <c:pt idx="228">
                  <c:v>5422.88</c:v>
                </c:pt>
                <c:pt idx="229">
                  <c:v>5443.46</c:v>
                </c:pt>
                <c:pt idx="230">
                  <c:v>5695.87</c:v>
                </c:pt>
                <c:pt idx="231">
                  <c:v>5695.42</c:v>
                </c:pt>
                <c:pt idx="232">
                  <c:v>5925.71</c:v>
                </c:pt>
                <c:pt idx="233">
                  <c:v>6144.76</c:v>
                </c:pt>
                <c:pt idx="234">
                  <c:v>6150.28</c:v>
                </c:pt>
                <c:pt idx="235">
                  <c:v>6356.86</c:v>
                </c:pt>
                <c:pt idx="236">
                  <c:v>6616.89</c:v>
                </c:pt>
                <c:pt idx="237">
                  <c:v>6713.56</c:v>
                </c:pt>
                <c:pt idx="238">
                  <c:v>6597.91</c:v>
                </c:pt>
                <c:pt idx="239">
                  <c:v>6566.29</c:v>
                </c:pt>
                <c:pt idx="240">
                  <c:v>6179.42</c:v>
                </c:pt>
                <c:pt idx="241">
                  <c:v>6024.99</c:v>
                </c:pt>
                <c:pt idx="242">
                  <c:v>5949.39</c:v>
                </c:pt>
                <c:pt idx="243">
                  <c:v>5745.21</c:v>
                </c:pt>
                <c:pt idx="244">
                  <c:v>5758.49</c:v>
                </c:pt>
                <c:pt idx="245">
                  <c:v>5721.82</c:v>
                </c:pt>
                <c:pt idx="246">
                  <c:v>5759.59</c:v>
                </c:pt>
                <c:pt idx="247">
                  <c:v>5746.52</c:v>
                </c:pt>
                <c:pt idx="248">
                  <c:v>5705.11</c:v>
                </c:pt>
                <c:pt idx="249">
                  <c:v>5618.89</c:v>
                </c:pt>
                <c:pt idx="250">
                  <c:v>5603.48</c:v>
                </c:pt>
                <c:pt idx="251">
                  <c:v>5541.63</c:v>
                </c:pt>
                <c:pt idx="252">
                  <c:v>5522.3</c:v>
                </c:pt>
                <c:pt idx="253">
                  <c:v>5527.07</c:v>
                </c:pt>
                <c:pt idx="254">
                  <c:v>5535.55</c:v>
                </c:pt>
                <c:pt idx="255">
                  <c:v>5539.81</c:v>
                </c:pt>
                <c:pt idx="256">
                  <c:v>5543.75</c:v>
                </c:pt>
                <c:pt idx="257">
                  <c:v>5513.66</c:v>
                </c:pt>
                <c:pt idx="258">
                  <c:v>5458.11</c:v>
                </c:pt>
                <c:pt idx="259">
                  <c:v>5546.6</c:v>
                </c:pt>
                <c:pt idx="260">
                  <c:v>5566.49</c:v>
                </c:pt>
                <c:pt idx="261">
                  <c:v>5613.6</c:v>
                </c:pt>
                <c:pt idx="262">
                  <c:v>5601.56</c:v>
                </c:pt>
                <c:pt idx="263">
                  <c:v>5518.43</c:v>
                </c:pt>
                <c:pt idx="264">
                  <c:v>5390.15</c:v>
                </c:pt>
                <c:pt idx="265">
                  <c:v>5338.89</c:v>
                </c:pt>
                <c:pt idx="266">
                  <c:v>5316.59</c:v>
                </c:pt>
                <c:pt idx="267">
                  <c:v>5283.11</c:v>
                </c:pt>
                <c:pt idx="268">
                  <c:v>5135.1000000000004</c:v>
                </c:pt>
                <c:pt idx="269">
                  <c:v>5115.47</c:v>
                </c:pt>
                <c:pt idx="270">
                  <c:v>5093.75</c:v>
                </c:pt>
                <c:pt idx="271">
                  <c:v>5084.22</c:v>
                </c:pt>
                <c:pt idx="272">
                  <c:v>5099.99</c:v>
                </c:pt>
                <c:pt idx="273">
                  <c:v>5000.8100000000004</c:v>
                </c:pt>
                <c:pt idx="274">
                  <c:v>4980.32</c:v>
                </c:pt>
                <c:pt idx="275">
                  <c:v>4962.93</c:v>
                </c:pt>
                <c:pt idx="276">
                  <c:v>4957.6499999999996</c:v>
                </c:pt>
                <c:pt idx="277">
                  <c:v>4975.03</c:v>
                </c:pt>
                <c:pt idx="278">
                  <c:v>4958.37</c:v>
                </c:pt>
                <c:pt idx="279">
                  <c:v>4896.34</c:v>
                </c:pt>
                <c:pt idx="280">
                  <c:v>4876.18</c:v>
                </c:pt>
                <c:pt idx="281">
                  <c:v>4899.75</c:v>
                </c:pt>
                <c:pt idx="282">
                  <c:v>4972.59</c:v>
                </c:pt>
                <c:pt idx="283">
                  <c:v>4877.5</c:v>
                </c:pt>
                <c:pt idx="284">
                  <c:v>4973.57</c:v>
                </c:pt>
                <c:pt idx="285">
                  <c:v>4988.5</c:v>
                </c:pt>
                <c:pt idx="286">
                  <c:v>4865</c:v>
                </c:pt>
                <c:pt idx="287">
                  <c:v>4853.9799999999996</c:v>
                </c:pt>
                <c:pt idx="288">
                  <c:v>4873.37</c:v>
                </c:pt>
                <c:pt idx="289">
                  <c:v>4886.41</c:v>
                </c:pt>
                <c:pt idx="290">
                  <c:v>4842.82</c:v>
                </c:pt>
                <c:pt idx="291">
                  <c:v>4854.05</c:v>
                </c:pt>
                <c:pt idx="292">
                  <c:v>4861.63</c:v>
                </c:pt>
                <c:pt idx="293">
                  <c:v>4733.04</c:v>
                </c:pt>
                <c:pt idx="294">
                  <c:v>4712.0600000000004</c:v>
                </c:pt>
                <c:pt idx="295">
                  <c:v>4693.16</c:v>
                </c:pt>
                <c:pt idx="296">
                  <c:v>4528.43</c:v>
                </c:pt>
                <c:pt idx="297">
                  <c:v>4528.43</c:v>
                </c:pt>
                <c:pt idx="298">
                  <c:v>4513.63</c:v>
                </c:pt>
                <c:pt idx="299">
                  <c:v>4493.0200000000004</c:v>
                </c:pt>
                <c:pt idx="300">
                  <c:v>4491.3999999999996</c:v>
                </c:pt>
                <c:pt idx="301">
                  <c:v>4471.41</c:v>
                </c:pt>
                <c:pt idx="302">
                  <c:v>4465.4799999999996</c:v>
                </c:pt>
                <c:pt idx="303">
                  <c:v>4470.3900000000003</c:v>
                </c:pt>
                <c:pt idx="304">
                  <c:v>4484.4799999999996</c:v>
                </c:pt>
                <c:pt idx="305">
                  <c:v>4505.58</c:v>
                </c:pt>
                <c:pt idx="306">
                  <c:v>4515.21</c:v>
                </c:pt>
                <c:pt idx="307">
                  <c:v>4527.58</c:v>
                </c:pt>
                <c:pt idx="308">
                  <c:v>4498.59</c:v>
                </c:pt>
                <c:pt idx="309">
                  <c:v>4479.04</c:v>
                </c:pt>
                <c:pt idx="310">
                  <c:v>4487.8999999999996</c:v>
                </c:pt>
                <c:pt idx="311">
                  <c:v>4494.21</c:v>
                </c:pt>
                <c:pt idx="312">
                  <c:v>4493.1400000000003</c:v>
                </c:pt>
                <c:pt idx="313">
                  <c:v>4505.29</c:v>
                </c:pt>
                <c:pt idx="314">
                  <c:v>4544.78</c:v>
                </c:pt>
                <c:pt idx="315">
                  <c:v>4544.5600000000004</c:v>
                </c:pt>
                <c:pt idx="316">
                  <c:v>4520.34</c:v>
                </c:pt>
                <c:pt idx="317">
                  <c:v>4530.9399999999996</c:v>
                </c:pt>
                <c:pt idx="318">
                  <c:v>4541.4799999999996</c:v>
                </c:pt>
                <c:pt idx="319">
                  <c:v>4592.75</c:v>
                </c:pt>
                <c:pt idx="320">
                  <c:v>4666.2299999999996</c:v>
                </c:pt>
                <c:pt idx="321">
                  <c:v>4628.8900000000003</c:v>
                </c:pt>
                <c:pt idx="322">
                  <c:v>4605.38</c:v>
                </c:pt>
                <c:pt idx="323">
                  <c:v>4611.45</c:v>
                </c:pt>
                <c:pt idx="324">
                  <c:v>4611.3999999999996</c:v>
                </c:pt>
                <c:pt idx="325">
                  <c:v>4599.04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E00-4DC3-9CEA-622001FD99BE}"/>
            </c:ext>
          </c:extLst>
        </c:ser>
        <c:ser>
          <c:idx val="5"/>
          <c:order val="5"/>
          <c:tx>
            <c:strRef>
              <c:f>'[Microsoft PowerPoint 中的图表]导出数据'!$G$2</c:f>
              <c:strCache>
                <c:ptCount val="1"/>
                <c:pt idx="0">
                  <c:v>中厚板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中的图表]导出数据'!$A$3:$A$328</c:f>
              <c:numCache>
                <c:formatCode>yyyy\-mm\-dd</c:formatCode>
                <c:ptCount val="326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  <c:pt idx="325">
                  <c:v>44196</c:v>
                </c:pt>
              </c:numCache>
            </c:numRef>
          </c:cat>
          <c:val>
            <c:numRef>
              <c:f>'[Microsoft PowerPoint 中的图表]导出数据'!$G$3:$G$328</c:f>
              <c:numCache>
                <c:formatCode>General</c:formatCode>
                <c:ptCount val="326"/>
                <c:pt idx="0">
                  <c:v>5265.41</c:v>
                </c:pt>
                <c:pt idx="1">
                  <c:v>5281.32</c:v>
                </c:pt>
                <c:pt idx="2">
                  <c:v>5281.14</c:v>
                </c:pt>
                <c:pt idx="3">
                  <c:v>5277.86</c:v>
                </c:pt>
                <c:pt idx="4">
                  <c:v>5274.86</c:v>
                </c:pt>
                <c:pt idx="5">
                  <c:v>5275.56</c:v>
                </c:pt>
                <c:pt idx="6">
                  <c:v>5271.7</c:v>
                </c:pt>
                <c:pt idx="7">
                  <c:v>5276.99</c:v>
                </c:pt>
                <c:pt idx="8">
                  <c:v>5266.57</c:v>
                </c:pt>
                <c:pt idx="9">
                  <c:v>5265.42</c:v>
                </c:pt>
                <c:pt idx="10">
                  <c:v>5299.99</c:v>
                </c:pt>
                <c:pt idx="11">
                  <c:v>5305.48</c:v>
                </c:pt>
                <c:pt idx="12">
                  <c:v>5307.59</c:v>
                </c:pt>
                <c:pt idx="13">
                  <c:v>5285.05</c:v>
                </c:pt>
                <c:pt idx="14">
                  <c:v>5261.22</c:v>
                </c:pt>
                <c:pt idx="15">
                  <c:v>5247.68</c:v>
                </c:pt>
                <c:pt idx="16">
                  <c:v>5243.06</c:v>
                </c:pt>
                <c:pt idx="17">
                  <c:v>5245.79</c:v>
                </c:pt>
                <c:pt idx="18">
                  <c:v>5244.28</c:v>
                </c:pt>
                <c:pt idx="19">
                  <c:v>5199.7700000000004</c:v>
                </c:pt>
                <c:pt idx="20">
                  <c:v>5192.8900000000003</c:v>
                </c:pt>
                <c:pt idx="21">
                  <c:v>5178.37</c:v>
                </c:pt>
                <c:pt idx="22">
                  <c:v>5182.95</c:v>
                </c:pt>
                <c:pt idx="23">
                  <c:v>5173.7700000000004</c:v>
                </c:pt>
                <c:pt idx="24">
                  <c:v>5160.9799999999996</c:v>
                </c:pt>
                <c:pt idx="25">
                  <c:v>5151.92</c:v>
                </c:pt>
                <c:pt idx="26">
                  <c:v>5140.45</c:v>
                </c:pt>
                <c:pt idx="27">
                  <c:v>5120.6899999999996</c:v>
                </c:pt>
                <c:pt idx="28">
                  <c:v>5157.5600000000004</c:v>
                </c:pt>
                <c:pt idx="29">
                  <c:v>5201.3999999999996</c:v>
                </c:pt>
                <c:pt idx="30">
                  <c:v>5202.78</c:v>
                </c:pt>
                <c:pt idx="31">
                  <c:v>5242.43</c:v>
                </c:pt>
                <c:pt idx="32">
                  <c:v>5263.85</c:v>
                </c:pt>
                <c:pt idx="33">
                  <c:v>5275.26</c:v>
                </c:pt>
                <c:pt idx="34">
                  <c:v>5199.28</c:v>
                </c:pt>
                <c:pt idx="35">
                  <c:v>5186.84</c:v>
                </c:pt>
                <c:pt idx="36">
                  <c:v>5167.6099999999997</c:v>
                </c:pt>
                <c:pt idx="37">
                  <c:v>5147.09</c:v>
                </c:pt>
                <c:pt idx="38">
                  <c:v>5108.47</c:v>
                </c:pt>
                <c:pt idx="39">
                  <c:v>5108.17</c:v>
                </c:pt>
                <c:pt idx="40">
                  <c:v>5131.9799999999996</c:v>
                </c:pt>
                <c:pt idx="41">
                  <c:v>5143.83</c:v>
                </c:pt>
                <c:pt idx="42">
                  <c:v>5154.37</c:v>
                </c:pt>
                <c:pt idx="43">
                  <c:v>5145.8599999999997</c:v>
                </c:pt>
                <c:pt idx="44">
                  <c:v>5140.66</c:v>
                </c:pt>
                <c:pt idx="45">
                  <c:v>5151.78</c:v>
                </c:pt>
                <c:pt idx="46">
                  <c:v>5162.3100000000004</c:v>
                </c:pt>
                <c:pt idx="47">
                  <c:v>5173.7700000000004</c:v>
                </c:pt>
                <c:pt idx="48">
                  <c:v>5202.17</c:v>
                </c:pt>
                <c:pt idx="49">
                  <c:v>5228.21</c:v>
                </c:pt>
                <c:pt idx="50">
                  <c:v>5209.51</c:v>
                </c:pt>
                <c:pt idx="51">
                  <c:v>5216.9399999999996</c:v>
                </c:pt>
                <c:pt idx="52">
                  <c:v>5215.3500000000004</c:v>
                </c:pt>
                <c:pt idx="53">
                  <c:v>5129.76</c:v>
                </c:pt>
                <c:pt idx="54">
                  <c:v>5042.38</c:v>
                </c:pt>
                <c:pt idx="55">
                  <c:v>5042.38</c:v>
                </c:pt>
                <c:pt idx="56">
                  <c:v>5042.38</c:v>
                </c:pt>
                <c:pt idx="57">
                  <c:v>5042.25</c:v>
                </c:pt>
                <c:pt idx="58">
                  <c:v>5041.6400000000003</c:v>
                </c:pt>
                <c:pt idx="59">
                  <c:v>5040.29</c:v>
                </c:pt>
                <c:pt idx="60">
                  <c:v>5031.29</c:v>
                </c:pt>
                <c:pt idx="61">
                  <c:v>4999.28</c:v>
                </c:pt>
                <c:pt idx="62">
                  <c:v>4986.88</c:v>
                </c:pt>
                <c:pt idx="63">
                  <c:v>4981.1899999999996</c:v>
                </c:pt>
                <c:pt idx="64">
                  <c:v>4959.6000000000004</c:v>
                </c:pt>
                <c:pt idx="65">
                  <c:v>4966.68</c:v>
                </c:pt>
                <c:pt idx="66">
                  <c:v>4973.32</c:v>
                </c:pt>
                <c:pt idx="67">
                  <c:v>4972.78</c:v>
                </c:pt>
                <c:pt idx="68">
                  <c:v>4964.1899999999996</c:v>
                </c:pt>
                <c:pt idx="69">
                  <c:v>4963.3</c:v>
                </c:pt>
                <c:pt idx="70">
                  <c:v>4979.42</c:v>
                </c:pt>
                <c:pt idx="71">
                  <c:v>4999.3500000000004</c:v>
                </c:pt>
                <c:pt idx="72">
                  <c:v>5015.71</c:v>
                </c:pt>
                <c:pt idx="73">
                  <c:v>5020.17</c:v>
                </c:pt>
                <c:pt idx="74">
                  <c:v>5025.49</c:v>
                </c:pt>
                <c:pt idx="75">
                  <c:v>5039.33</c:v>
                </c:pt>
                <c:pt idx="76">
                  <c:v>5044.8599999999997</c:v>
                </c:pt>
                <c:pt idx="77">
                  <c:v>5050.12</c:v>
                </c:pt>
                <c:pt idx="78">
                  <c:v>5059.57</c:v>
                </c:pt>
                <c:pt idx="79">
                  <c:v>5067.26</c:v>
                </c:pt>
                <c:pt idx="80">
                  <c:v>5091.8999999999996</c:v>
                </c:pt>
                <c:pt idx="81">
                  <c:v>5090.18</c:v>
                </c:pt>
                <c:pt idx="82">
                  <c:v>5095.93</c:v>
                </c:pt>
                <c:pt idx="83">
                  <c:v>5099.1400000000003</c:v>
                </c:pt>
                <c:pt idx="84">
                  <c:v>5107.6099999999997</c:v>
                </c:pt>
                <c:pt idx="85">
                  <c:v>5100.38</c:v>
                </c:pt>
                <c:pt idx="86">
                  <c:v>5096.28</c:v>
                </c:pt>
                <c:pt idx="87">
                  <c:v>5093.84</c:v>
                </c:pt>
                <c:pt idx="88">
                  <c:v>5091.8599999999997</c:v>
                </c:pt>
                <c:pt idx="89">
                  <c:v>5089.7700000000004</c:v>
                </c:pt>
                <c:pt idx="90">
                  <c:v>5089.9399999999996</c:v>
                </c:pt>
                <c:pt idx="91">
                  <c:v>5100.17</c:v>
                </c:pt>
                <c:pt idx="92">
                  <c:v>5113.3999999999996</c:v>
                </c:pt>
                <c:pt idx="93">
                  <c:v>5116.0600000000004</c:v>
                </c:pt>
                <c:pt idx="94">
                  <c:v>5107.62</c:v>
                </c:pt>
                <c:pt idx="95">
                  <c:v>5100.26</c:v>
                </c:pt>
                <c:pt idx="96">
                  <c:v>5100.68</c:v>
                </c:pt>
                <c:pt idx="97">
                  <c:v>5094.4799999999996</c:v>
                </c:pt>
                <c:pt idx="98">
                  <c:v>5080.8100000000004</c:v>
                </c:pt>
                <c:pt idx="99">
                  <c:v>5086.79</c:v>
                </c:pt>
                <c:pt idx="100">
                  <c:v>5099.66</c:v>
                </c:pt>
                <c:pt idx="101">
                  <c:v>5115.17</c:v>
                </c:pt>
                <c:pt idx="102">
                  <c:v>5086.93</c:v>
                </c:pt>
                <c:pt idx="103">
                  <c:v>5067.68</c:v>
                </c:pt>
                <c:pt idx="104">
                  <c:v>5076.0200000000004</c:v>
                </c:pt>
                <c:pt idx="105">
                  <c:v>5045.74</c:v>
                </c:pt>
                <c:pt idx="106">
                  <c:v>5082.22</c:v>
                </c:pt>
                <c:pt idx="107">
                  <c:v>5112.68</c:v>
                </c:pt>
                <c:pt idx="108">
                  <c:v>5136.6400000000003</c:v>
                </c:pt>
                <c:pt idx="109">
                  <c:v>5156.9399999999996</c:v>
                </c:pt>
                <c:pt idx="110">
                  <c:v>5234.4399999999996</c:v>
                </c:pt>
                <c:pt idx="111">
                  <c:v>5221.57</c:v>
                </c:pt>
                <c:pt idx="112">
                  <c:v>5190.0200000000004</c:v>
                </c:pt>
                <c:pt idx="113">
                  <c:v>5340.69</c:v>
                </c:pt>
                <c:pt idx="114">
                  <c:v>5381.64</c:v>
                </c:pt>
                <c:pt idx="115">
                  <c:v>5415.15</c:v>
                </c:pt>
                <c:pt idx="116">
                  <c:v>5493.56</c:v>
                </c:pt>
                <c:pt idx="117">
                  <c:v>5520.94</c:v>
                </c:pt>
                <c:pt idx="118">
                  <c:v>5553.07</c:v>
                </c:pt>
                <c:pt idx="119">
                  <c:v>5625.52</c:v>
                </c:pt>
                <c:pt idx="120">
                  <c:v>5656</c:v>
                </c:pt>
                <c:pt idx="121">
                  <c:v>5653.19</c:v>
                </c:pt>
                <c:pt idx="122">
                  <c:v>5709.68</c:v>
                </c:pt>
                <c:pt idx="123">
                  <c:v>5738.16</c:v>
                </c:pt>
                <c:pt idx="124">
                  <c:v>5756.27</c:v>
                </c:pt>
                <c:pt idx="125">
                  <c:v>5772.21</c:v>
                </c:pt>
                <c:pt idx="126">
                  <c:v>5817.24</c:v>
                </c:pt>
                <c:pt idx="127">
                  <c:v>5838.04</c:v>
                </c:pt>
                <c:pt idx="128">
                  <c:v>5844.78</c:v>
                </c:pt>
                <c:pt idx="129">
                  <c:v>5841.07</c:v>
                </c:pt>
                <c:pt idx="130">
                  <c:v>5853.43</c:v>
                </c:pt>
                <c:pt idx="131">
                  <c:v>5846.17</c:v>
                </c:pt>
                <c:pt idx="132">
                  <c:v>5841.79</c:v>
                </c:pt>
                <c:pt idx="133">
                  <c:v>5869.75</c:v>
                </c:pt>
                <c:pt idx="134">
                  <c:v>5886.23</c:v>
                </c:pt>
                <c:pt idx="135">
                  <c:v>5879.54</c:v>
                </c:pt>
                <c:pt idx="136">
                  <c:v>5853.64</c:v>
                </c:pt>
                <c:pt idx="137">
                  <c:v>5751.15</c:v>
                </c:pt>
                <c:pt idx="138">
                  <c:v>5743.44</c:v>
                </c:pt>
                <c:pt idx="139">
                  <c:v>5723.77</c:v>
                </c:pt>
                <c:pt idx="140">
                  <c:v>5712.48</c:v>
                </c:pt>
                <c:pt idx="141">
                  <c:v>5700.21</c:v>
                </c:pt>
                <c:pt idx="142">
                  <c:v>5697.95</c:v>
                </c:pt>
                <c:pt idx="143">
                  <c:v>5712.3</c:v>
                </c:pt>
                <c:pt idx="144">
                  <c:v>5705.62</c:v>
                </c:pt>
                <c:pt idx="145">
                  <c:v>5697.54</c:v>
                </c:pt>
                <c:pt idx="146">
                  <c:v>5697.14</c:v>
                </c:pt>
                <c:pt idx="147">
                  <c:v>5705.85</c:v>
                </c:pt>
                <c:pt idx="148">
                  <c:v>5688.7</c:v>
                </c:pt>
                <c:pt idx="149">
                  <c:v>5706.56</c:v>
                </c:pt>
                <c:pt idx="150">
                  <c:v>5724.96</c:v>
                </c:pt>
                <c:pt idx="151">
                  <c:v>5715.33</c:v>
                </c:pt>
                <c:pt idx="152">
                  <c:v>5686.26</c:v>
                </c:pt>
                <c:pt idx="153">
                  <c:v>5669.5</c:v>
                </c:pt>
                <c:pt idx="154">
                  <c:v>5680.82</c:v>
                </c:pt>
                <c:pt idx="155">
                  <c:v>5667.5</c:v>
                </c:pt>
                <c:pt idx="156">
                  <c:v>5654.21</c:v>
                </c:pt>
                <c:pt idx="157">
                  <c:v>5617.13</c:v>
                </c:pt>
                <c:pt idx="158">
                  <c:v>5615.93</c:v>
                </c:pt>
                <c:pt idx="159">
                  <c:v>5628.17</c:v>
                </c:pt>
                <c:pt idx="160">
                  <c:v>5621.53</c:v>
                </c:pt>
                <c:pt idx="161">
                  <c:v>5600.89</c:v>
                </c:pt>
                <c:pt idx="162">
                  <c:v>5619.16</c:v>
                </c:pt>
                <c:pt idx="163">
                  <c:v>5636.85</c:v>
                </c:pt>
                <c:pt idx="164">
                  <c:v>5629.44</c:v>
                </c:pt>
                <c:pt idx="165">
                  <c:v>5615.23</c:v>
                </c:pt>
                <c:pt idx="166">
                  <c:v>5598.4</c:v>
                </c:pt>
                <c:pt idx="167">
                  <c:v>5595.31</c:v>
                </c:pt>
                <c:pt idx="168">
                  <c:v>5643.66</c:v>
                </c:pt>
                <c:pt idx="169">
                  <c:v>5672.78</c:v>
                </c:pt>
                <c:pt idx="170">
                  <c:v>5675.43</c:v>
                </c:pt>
                <c:pt idx="171">
                  <c:v>5676.49</c:v>
                </c:pt>
                <c:pt idx="172">
                  <c:v>5708.21</c:v>
                </c:pt>
                <c:pt idx="173">
                  <c:v>5725.61</c:v>
                </c:pt>
                <c:pt idx="174">
                  <c:v>5685.03</c:v>
                </c:pt>
                <c:pt idx="175">
                  <c:v>5671.88</c:v>
                </c:pt>
                <c:pt idx="176">
                  <c:v>5693.26</c:v>
                </c:pt>
                <c:pt idx="177">
                  <c:v>5702.59</c:v>
                </c:pt>
                <c:pt idx="178">
                  <c:v>5689.79</c:v>
                </c:pt>
                <c:pt idx="179">
                  <c:v>5652.3</c:v>
                </c:pt>
                <c:pt idx="180">
                  <c:v>5708.6</c:v>
                </c:pt>
                <c:pt idx="181">
                  <c:v>5786.47</c:v>
                </c:pt>
                <c:pt idx="182">
                  <c:v>5722.25</c:v>
                </c:pt>
                <c:pt idx="183">
                  <c:v>5699.89</c:v>
                </c:pt>
                <c:pt idx="184">
                  <c:v>5705.68</c:v>
                </c:pt>
                <c:pt idx="185">
                  <c:v>5681.19</c:v>
                </c:pt>
                <c:pt idx="186">
                  <c:v>5643.83</c:v>
                </c:pt>
                <c:pt idx="187">
                  <c:v>5624.05</c:v>
                </c:pt>
                <c:pt idx="188">
                  <c:v>5641.67</c:v>
                </c:pt>
                <c:pt idx="189">
                  <c:v>5628.22</c:v>
                </c:pt>
                <c:pt idx="190">
                  <c:v>5663.18</c:v>
                </c:pt>
                <c:pt idx="191">
                  <c:v>5617.42</c:v>
                </c:pt>
                <c:pt idx="192">
                  <c:v>5607.95</c:v>
                </c:pt>
                <c:pt idx="193">
                  <c:v>5580.07</c:v>
                </c:pt>
                <c:pt idx="194">
                  <c:v>5557.42</c:v>
                </c:pt>
                <c:pt idx="195">
                  <c:v>5566.42</c:v>
                </c:pt>
                <c:pt idx="196">
                  <c:v>5448.9</c:v>
                </c:pt>
                <c:pt idx="197">
                  <c:v>5458.27</c:v>
                </c:pt>
                <c:pt idx="198">
                  <c:v>5401.46</c:v>
                </c:pt>
                <c:pt idx="199">
                  <c:v>5357.71</c:v>
                </c:pt>
                <c:pt idx="200">
                  <c:v>5310.49</c:v>
                </c:pt>
                <c:pt idx="201">
                  <c:v>5309.45</c:v>
                </c:pt>
                <c:pt idx="202">
                  <c:v>5320.82</c:v>
                </c:pt>
                <c:pt idx="203">
                  <c:v>5310.95</c:v>
                </c:pt>
                <c:pt idx="204">
                  <c:v>5326.82</c:v>
                </c:pt>
                <c:pt idx="205">
                  <c:v>5323.54</c:v>
                </c:pt>
                <c:pt idx="206">
                  <c:v>5334.28</c:v>
                </c:pt>
                <c:pt idx="207">
                  <c:v>5332.62</c:v>
                </c:pt>
                <c:pt idx="208">
                  <c:v>5326.03</c:v>
                </c:pt>
                <c:pt idx="209">
                  <c:v>5349.71</c:v>
                </c:pt>
                <c:pt idx="210">
                  <c:v>5415.77</c:v>
                </c:pt>
                <c:pt idx="211">
                  <c:v>5468.44</c:v>
                </c:pt>
                <c:pt idx="212">
                  <c:v>5461.67</c:v>
                </c:pt>
                <c:pt idx="213">
                  <c:v>5482.16</c:v>
                </c:pt>
                <c:pt idx="214">
                  <c:v>5520.76</c:v>
                </c:pt>
                <c:pt idx="215">
                  <c:v>5530.58</c:v>
                </c:pt>
                <c:pt idx="216">
                  <c:v>5515.9</c:v>
                </c:pt>
                <c:pt idx="217">
                  <c:v>5497.5</c:v>
                </c:pt>
                <c:pt idx="218">
                  <c:v>5481.6</c:v>
                </c:pt>
                <c:pt idx="219">
                  <c:v>5535.26</c:v>
                </c:pt>
                <c:pt idx="220">
                  <c:v>5595.3</c:v>
                </c:pt>
                <c:pt idx="221">
                  <c:v>5596.05</c:v>
                </c:pt>
                <c:pt idx="222">
                  <c:v>5579.33</c:v>
                </c:pt>
                <c:pt idx="223">
                  <c:v>5617.47</c:v>
                </c:pt>
                <c:pt idx="224">
                  <c:v>5675.47</c:v>
                </c:pt>
                <c:pt idx="225">
                  <c:v>5489.57</c:v>
                </c:pt>
                <c:pt idx="226">
                  <c:v>5390.38</c:v>
                </c:pt>
                <c:pt idx="227">
                  <c:v>5444.58</c:v>
                </c:pt>
                <c:pt idx="228">
                  <c:v>5539.82</c:v>
                </c:pt>
                <c:pt idx="229">
                  <c:v>5575.38</c:v>
                </c:pt>
                <c:pt idx="230">
                  <c:v>5828.71</c:v>
                </c:pt>
                <c:pt idx="231">
                  <c:v>5827.16</c:v>
                </c:pt>
                <c:pt idx="232">
                  <c:v>6127.02</c:v>
                </c:pt>
                <c:pt idx="233">
                  <c:v>6273.21</c:v>
                </c:pt>
                <c:pt idx="234">
                  <c:v>6296.83</c:v>
                </c:pt>
                <c:pt idx="235">
                  <c:v>6435.53</c:v>
                </c:pt>
                <c:pt idx="236">
                  <c:v>6586.81</c:v>
                </c:pt>
                <c:pt idx="237">
                  <c:v>6565.11</c:v>
                </c:pt>
                <c:pt idx="238">
                  <c:v>6490.9</c:v>
                </c:pt>
                <c:pt idx="239">
                  <c:v>6444.53</c:v>
                </c:pt>
                <c:pt idx="240">
                  <c:v>6070.92</c:v>
                </c:pt>
                <c:pt idx="241">
                  <c:v>5959.15</c:v>
                </c:pt>
                <c:pt idx="242">
                  <c:v>5891.8</c:v>
                </c:pt>
                <c:pt idx="243">
                  <c:v>5682.86</c:v>
                </c:pt>
                <c:pt idx="244">
                  <c:v>5677.41</c:v>
                </c:pt>
                <c:pt idx="245">
                  <c:v>5666.43</c:v>
                </c:pt>
                <c:pt idx="246">
                  <c:v>5673</c:v>
                </c:pt>
                <c:pt idx="247">
                  <c:v>5653.64</c:v>
                </c:pt>
                <c:pt idx="248">
                  <c:v>5628.96</c:v>
                </c:pt>
                <c:pt idx="249">
                  <c:v>5570.14</c:v>
                </c:pt>
                <c:pt idx="250">
                  <c:v>5567.83</c:v>
                </c:pt>
                <c:pt idx="251">
                  <c:v>5538.74</c:v>
                </c:pt>
                <c:pt idx="252">
                  <c:v>5537.59</c:v>
                </c:pt>
                <c:pt idx="253">
                  <c:v>5548.95</c:v>
                </c:pt>
                <c:pt idx="254">
                  <c:v>5560.53</c:v>
                </c:pt>
                <c:pt idx="255">
                  <c:v>5567.55</c:v>
                </c:pt>
                <c:pt idx="256">
                  <c:v>5570.78</c:v>
                </c:pt>
                <c:pt idx="257">
                  <c:v>5536.39</c:v>
                </c:pt>
                <c:pt idx="258">
                  <c:v>5524.26</c:v>
                </c:pt>
                <c:pt idx="259">
                  <c:v>5582.95</c:v>
                </c:pt>
                <c:pt idx="260">
                  <c:v>5594.48</c:v>
                </c:pt>
                <c:pt idx="261">
                  <c:v>5607.24</c:v>
                </c:pt>
                <c:pt idx="262">
                  <c:v>5575.55</c:v>
                </c:pt>
                <c:pt idx="263">
                  <c:v>5449.19</c:v>
                </c:pt>
                <c:pt idx="264">
                  <c:v>5305.54</c:v>
                </c:pt>
                <c:pt idx="265">
                  <c:v>5307.32</c:v>
                </c:pt>
                <c:pt idx="266">
                  <c:v>5288.01</c:v>
                </c:pt>
                <c:pt idx="267">
                  <c:v>5250.15</c:v>
                </c:pt>
                <c:pt idx="268">
                  <c:v>5120.78</c:v>
                </c:pt>
                <c:pt idx="269">
                  <c:v>5103.82</c:v>
                </c:pt>
                <c:pt idx="270">
                  <c:v>5074.47</c:v>
                </c:pt>
                <c:pt idx="271">
                  <c:v>5077.32</c:v>
                </c:pt>
                <c:pt idx="272">
                  <c:v>5083.6400000000003</c:v>
                </c:pt>
                <c:pt idx="273">
                  <c:v>4998.96</c:v>
                </c:pt>
                <c:pt idx="274">
                  <c:v>4987.84</c:v>
                </c:pt>
                <c:pt idx="275">
                  <c:v>4980</c:v>
                </c:pt>
                <c:pt idx="276">
                  <c:v>4986.38</c:v>
                </c:pt>
                <c:pt idx="277">
                  <c:v>4985.3</c:v>
                </c:pt>
                <c:pt idx="278">
                  <c:v>4983.29</c:v>
                </c:pt>
                <c:pt idx="279">
                  <c:v>4932.46</c:v>
                </c:pt>
                <c:pt idx="280">
                  <c:v>4939.9399999999996</c:v>
                </c:pt>
                <c:pt idx="281">
                  <c:v>4968.91</c:v>
                </c:pt>
                <c:pt idx="282">
                  <c:v>4980.01</c:v>
                </c:pt>
                <c:pt idx="283">
                  <c:v>4926.8100000000004</c:v>
                </c:pt>
                <c:pt idx="284">
                  <c:v>4966.58</c:v>
                </c:pt>
                <c:pt idx="285">
                  <c:v>4968.33</c:v>
                </c:pt>
                <c:pt idx="286">
                  <c:v>4870.78</c:v>
                </c:pt>
                <c:pt idx="287">
                  <c:v>4872.63</c:v>
                </c:pt>
                <c:pt idx="288">
                  <c:v>4867.8900000000003</c:v>
                </c:pt>
                <c:pt idx="289">
                  <c:v>4863.74</c:v>
                </c:pt>
                <c:pt idx="290">
                  <c:v>4847.62</c:v>
                </c:pt>
                <c:pt idx="291">
                  <c:v>4853.05</c:v>
                </c:pt>
                <c:pt idx="292">
                  <c:v>4831.47</c:v>
                </c:pt>
                <c:pt idx="293">
                  <c:v>4712.22</c:v>
                </c:pt>
                <c:pt idx="294">
                  <c:v>4683.8999999999996</c:v>
                </c:pt>
                <c:pt idx="295">
                  <c:v>4638.5600000000004</c:v>
                </c:pt>
                <c:pt idx="296">
                  <c:v>4506.3</c:v>
                </c:pt>
                <c:pt idx="297">
                  <c:v>4506.3</c:v>
                </c:pt>
                <c:pt idx="298">
                  <c:v>4504.0600000000004</c:v>
                </c:pt>
                <c:pt idx="299">
                  <c:v>4503.97</c:v>
                </c:pt>
                <c:pt idx="300">
                  <c:v>4501.5200000000004</c:v>
                </c:pt>
                <c:pt idx="301">
                  <c:v>4498.91</c:v>
                </c:pt>
                <c:pt idx="302">
                  <c:v>4498.0600000000004</c:v>
                </c:pt>
                <c:pt idx="303">
                  <c:v>4498.03</c:v>
                </c:pt>
                <c:pt idx="304">
                  <c:v>4501.84</c:v>
                </c:pt>
                <c:pt idx="305">
                  <c:v>4501.34</c:v>
                </c:pt>
                <c:pt idx="306">
                  <c:v>4506.1899999999996</c:v>
                </c:pt>
                <c:pt idx="307">
                  <c:v>4492.82</c:v>
                </c:pt>
                <c:pt idx="308">
                  <c:v>4476.6499999999996</c:v>
                </c:pt>
                <c:pt idx="309">
                  <c:v>4475.4399999999996</c:v>
                </c:pt>
                <c:pt idx="310">
                  <c:v>4487.58</c:v>
                </c:pt>
                <c:pt idx="311">
                  <c:v>4483.9799999999996</c:v>
                </c:pt>
                <c:pt idx="312">
                  <c:v>4488.6499999999996</c:v>
                </c:pt>
                <c:pt idx="313">
                  <c:v>4494.6499999999996</c:v>
                </c:pt>
                <c:pt idx="314">
                  <c:v>4503.8</c:v>
                </c:pt>
                <c:pt idx="315">
                  <c:v>4502.3100000000004</c:v>
                </c:pt>
                <c:pt idx="316">
                  <c:v>4498.54</c:v>
                </c:pt>
                <c:pt idx="317">
                  <c:v>4510.5600000000004</c:v>
                </c:pt>
                <c:pt idx="318">
                  <c:v>4527.8100000000004</c:v>
                </c:pt>
                <c:pt idx="319">
                  <c:v>4546.12</c:v>
                </c:pt>
                <c:pt idx="320">
                  <c:v>4562.33</c:v>
                </c:pt>
                <c:pt idx="321">
                  <c:v>4554.8500000000004</c:v>
                </c:pt>
                <c:pt idx="322">
                  <c:v>4557.03</c:v>
                </c:pt>
                <c:pt idx="323">
                  <c:v>4563.1499999999996</c:v>
                </c:pt>
                <c:pt idx="324">
                  <c:v>4563.3</c:v>
                </c:pt>
                <c:pt idx="325">
                  <c:v>4543.8999999999996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E00-4DC3-9CEA-622001FD9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609264"/>
        <c:axId val="142598864"/>
      </c:lineChart>
      <c:dateAx>
        <c:axId val="14260926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2598864"/>
        <c:crosses val="autoZero"/>
        <c:auto val="1"/>
        <c:lblOffset val="100"/>
        <c:baseTimeUnit val="days"/>
      </c:dateAx>
      <c:valAx>
        <c:axId val="14259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260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硅锰：北方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Sheet1!$A$3:$A$327</c:f>
              <c:numCache>
                <c:formatCode>yyyy\-mm\-dd</c:formatCode>
                <c:ptCount val="325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</c:numCache>
            </c:numRef>
          </c:cat>
          <c:val>
            <c:numRef>
              <c:f>Sheet1!$B$3:$B$327</c:f>
              <c:numCache>
                <c:formatCode>General</c:formatCode>
                <c:ptCount val="325"/>
                <c:pt idx="0">
                  <c:v>8448.31</c:v>
                </c:pt>
                <c:pt idx="1">
                  <c:v>8448.31</c:v>
                </c:pt>
                <c:pt idx="2">
                  <c:v>8464.4500000000007</c:v>
                </c:pt>
                <c:pt idx="3">
                  <c:v>8464.4500000000007</c:v>
                </c:pt>
                <c:pt idx="4">
                  <c:v>8432.17</c:v>
                </c:pt>
                <c:pt idx="5">
                  <c:v>8390.44</c:v>
                </c:pt>
                <c:pt idx="6">
                  <c:v>8348.7199999999993</c:v>
                </c:pt>
                <c:pt idx="7">
                  <c:v>8348.7199999999993</c:v>
                </c:pt>
                <c:pt idx="8">
                  <c:v>8348.7199999999993</c:v>
                </c:pt>
                <c:pt idx="9">
                  <c:v>8398.48</c:v>
                </c:pt>
                <c:pt idx="10">
                  <c:v>8398.31</c:v>
                </c:pt>
                <c:pt idx="11">
                  <c:v>8398.31</c:v>
                </c:pt>
                <c:pt idx="12">
                  <c:v>8382.34</c:v>
                </c:pt>
                <c:pt idx="13">
                  <c:v>8366.3799999999992</c:v>
                </c:pt>
                <c:pt idx="14">
                  <c:v>8366.3799999999992</c:v>
                </c:pt>
                <c:pt idx="15">
                  <c:v>8366.3799999999992</c:v>
                </c:pt>
                <c:pt idx="16">
                  <c:v>8409.92</c:v>
                </c:pt>
                <c:pt idx="17">
                  <c:v>8448.31</c:v>
                </c:pt>
                <c:pt idx="18">
                  <c:v>8448.31</c:v>
                </c:pt>
                <c:pt idx="19">
                  <c:v>8432.34</c:v>
                </c:pt>
                <c:pt idx="20">
                  <c:v>8450.24</c:v>
                </c:pt>
                <c:pt idx="21">
                  <c:v>8450.24</c:v>
                </c:pt>
                <c:pt idx="22">
                  <c:v>8476</c:v>
                </c:pt>
                <c:pt idx="23">
                  <c:v>8492.14</c:v>
                </c:pt>
                <c:pt idx="24">
                  <c:v>8492.14</c:v>
                </c:pt>
                <c:pt idx="25">
                  <c:v>8492.14</c:v>
                </c:pt>
                <c:pt idx="26">
                  <c:v>8492.14</c:v>
                </c:pt>
                <c:pt idx="27">
                  <c:v>8508.1</c:v>
                </c:pt>
                <c:pt idx="28">
                  <c:v>8508.1</c:v>
                </c:pt>
                <c:pt idx="29">
                  <c:v>8458.1</c:v>
                </c:pt>
                <c:pt idx="30">
                  <c:v>8400</c:v>
                </c:pt>
                <c:pt idx="31">
                  <c:v>8341.9599999999991</c:v>
                </c:pt>
                <c:pt idx="32">
                  <c:v>8251.52</c:v>
                </c:pt>
                <c:pt idx="33">
                  <c:v>8167.9</c:v>
                </c:pt>
                <c:pt idx="34">
                  <c:v>8135.73</c:v>
                </c:pt>
                <c:pt idx="35">
                  <c:v>8135.73</c:v>
                </c:pt>
                <c:pt idx="36">
                  <c:v>8135.73</c:v>
                </c:pt>
                <c:pt idx="37">
                  <c:v>8109.8</c:v>
                </c:pt>
                <c:pt idx="38">
                  <c:v>8067.9</c:v>
                </c:pt>
                <c:pt idx="39">
                  <c:v>8084.04</c:v>
                </c:pt>
                <c:pt idx="40">
                  <c:v>8067.9</c:v>
                </c:pt>
                <c:pt idx="41">
                  <c:v>8059.8</c:v>
                </c:pt>
                <c:pt idx="42">
                  <c:v>8059.8</c:v>
                </c:pt>
                <c:pt idx="43">
                  <c:v>8019.59</c:v>
                </c:pt>
                <c:pt idx="44">
                  <c:v>8019.59</c:v>
                </c:pt>
                <c:pt idx="45">
                  <c:v>8019.59</c:v>
                </c:pt>
                <c:pt idx="46">
                  <c:v>8003.39</c:v>
                </c:pt>
                <c:pt idx="47">
                  <c:v>8003.39</c:v>
                </c:pt>
                <c:pt idx="48">
                  <c:v>8051.7</c:v>
                </c:pt>
                <c:pt idx="49">
                  <c:v>8067.84</c:v>
                </c:pt>
                <c:pt idx="50">
                  <c:v>8067.84</c:v>
                </c:pt>
                <c:pt idx="51">
                  <c:v>8051.87</c:v>
                </c:pt>
                <c:pt idx="52">
                  <c:v>8051.87</c:v>
                </c:pt>
                <c:pt idx="53">
                  <c:v>8051.87</c:v>
                </c:pt>
                <c:pt idx="54">
                  <c:v>8003.8</c:v>
                </c:pt>
                <c:pt idx="55">
                  <c:v>8003.8</c:v>
                </c:pt>
                <c:pt idx="56">
                  <c:v>8003.8</c:v>
                </c:pt>
                <c:pt idx="57">
                  <c:v>8003.8</c:v>
                </c:pt>
                <c:pt idx="58">
                  <c:v>8003.8</c:v>
                </c:pt>
                <c:pt idx="59">
                  <c:v>8003.8</c:v>
                </c:pt>
                <c:pt idx="60">
                  <c:v>8068.01</c:v>
                </c:pt>
                <c:pt idx="61">
                  <c:v>8083.98</c:v>
                </c:pt>
                <c:pt idx="62">
                  <c:v>8099.94</c:v>
                </c:pt>
                <c:pt idx="63">
                  <c:v>8116.08</c:v>
                </c:pt>
                <c:pt idx="64">
                  <c:v>8132.28</c:v>
                </c:pt>
                <c:pt idx="65">
                  <c:v>8172.66</c:v>
                </c:pt>
                <c:pt idx="66">
                  <c:v>8140.03</c:v>
                </c:pt>
                <c:pt idx="67">
                  <c:v>8064.1</c:v>
                </c:pt>
                <c:pt idx="68">
                  <c:v>8015.97</c:v>
                </c:pt>
                <c:pt idx="69">
                  <c:v>7991.9</c:v>
                </c:pt>
                <c:pt idx="70">
                  <c:v>7991.9</c:v>
                </c:pt>
                <c:pt idx="71">
                  <c:v>7890.21</c:v>
                </c:pt>
                <c:pt idx="72">
                  <c:v>7890.21</c:v>
                </c:pt>
                <c:pt idx="73">
                  <c:v>7890.21</c:v>
                </c:pt>
                <c:pt idx="74">
                  <c:v>7898.31</c:v>
                </c:pt>
                <c:pt idx="75">
                  <c:v>7898.31</c:v>
                </c:pt>
                <c:pt idx="76">
                  <c:v>7888.51</c:v>
                </c:pt>
                <c:pt idx="77">
                  <c:v>7816.2</c:v>
                </c:pt>
                <c:pt idx="78">
                  <c:v>7816.03</c:v>
                </c:pt>
                <c:pt idx="79">
                  <c:v>7790.09</c:v>
                </c:pt>
                <c:pt idx="80">
                  <c:v>7790.09</c:v>
                </c:pt>
                <c:pt idx="81">
                  <c:v>7797.96</c:v>
                </c:pt>
                <c:pt idx="82">
                  <c:v>7846.03</c:v>
                </c:pt>
                <c:pt idx="83">
                  <c:v>7829.89</c:v>
                </c:pt>
                <c:pt idx="84">
                  <c:v>7805.59</c:v>
                </c:pt>
                <c:pt idx="85">
                  <c:v>7700</c:v>
                </c:pt>
                <c:pt idx="86">
                  <c:v>7700</c:v>
                </c:pt>
                <c:pt idx="87">
                  <c:v>7715.97</c:v>
                </c:pt>
                <c:pt idx="88">
                  <c:v>7709.8</c:v>
                </c:pt>
                <c:pt idx="89">
                  <c:v>7717.9</c:v>
                </c:pt>
                <c:pt idx="90">
                  <c:v>7734.04</c:v>
                </c:pt>
                <c:pt idx="91">
                  <c:v>7791.9</c:v>
                </c:pt>
                <c:pt idx="92">
                  <c:v>7916.2</c:v>
                </c:pt>
                <c:pt idx="93">
                  <c:v>7964.45</c:v>
                </c:pt>
                <c:pt idx="94">
                  <c:v>8036.93</c:v>
                </c:pt>
                <c:pt idx="95">
                  <c:v>8064.62</c:v>
                </c:pt>
                <c:pt idx="96">
                  <c:v>8064.62</c:v>
                </c:pt>
                <c:pt idx="97">
                  <c:v>8048.48</c:v>
                </c:pt>
                <c:pt idx="98">
                  <c:v>8056.52</c:v>
                </c:pt>
                <c:pt idx="99">
                  <c:v>8016.14</c:v>
                </c:pt>
                <c:pt idx="100">
                  <c:v>8124.24</c:v>
                </c:pt>
                <c:pt idx="101">
                  <c:v>8200</c:v>
                </c:pt>
                <c:pt idx="102">
                  <c:v>8149.83</c:v>
                </c:pt>
                <c:pt idx="103">
                  <c:v>8050.06</c:v>
                </c:pt>
                <c:pt idx="104">
                  <c:v>8116.29</c:v>
                </c:pt>
                <c:pt idx="105">
                  <c:v>8208.19</c:v>
                </c:pt>
                <c:pt idx="106">
                  <c:v>8383.9500000000007</c:v>
                </c:pt>
                <c:pt idx="107">
                  <c:v>8609.8799999999992</c:v>
                </c:pt>
                <c:pt idx="108">
                  <c:v>8752.02</c:v>
                </c:pt>
                <c:pt idx="109">
                  <c:v>8852.02</c:v>
                </c:pt>
                <c:pt idx="110">
                  <c:v>8852.02</c:v>
                </c:pt>
                <c:pt idx="111">
                  <c:v>8935.8799999999992</c:v>
                </c:pt>
                <c:pt idx="112">
                  <c:v>9234.1200000000008</c:v>
                </c:pt>
                <c:pt idx="113">
                  <c:v>9417.98</c:v>
                </c:pt>
                <c:pt idx="114">
                  <c:v>9679.77</c:v>
                </c:pt>
                <c:pt idx="115">
                  <c:v>9917.6299999999992</c:v>
                </c:pt>
                <c:pt idx="116">
                  <c:v>10158.16</c:v>
                </c:pt>
                <c:pt idx="117">
                  <c:v>10568.25</c:v>
                </c:pt>
                <c:pt idx="118">
                  <c:v>10760.38</c:v>
                </c:pt>
                <c:pt idx="119">
                  <c:v>11010.5</c:v>
                </c:pt>
                <c:pt idx="120">
                  <c:v>11208.63</c:v>
                </c:pt>
                <c:pt idx="121">
                  <c:v>11340.56</c:v>
                </c:pt>
                <c:pt idx="122">
                  <c:v>11484.39</c:v>
                </c:pt>
                <c:pt idx="123">
                  <c:v>11712.11</c:v>
                </c:pt>
                <c:pt idx="124">
                  <c:v>11918.28</c:v>
                </c:pt>
                <c:pt idx="125">
                  <c:v>12076.38</c:v>
                </c:pt>
                <c:pt idx="126">
                  <c:v>12250.21</c:v>
                </c:pt>
                <c:pt idx="127">
                  <c:v>12440.24</c:v>
                </c:pt>
                <c:pt idx="128">
                  <c:v>12656.76</c:v>
                </c:pt>
                <c:pt idx="129">
                  <c:v>12656.76</c:v>
                </c:pt>
                <c:pt idx="130">
                  <c:v>12656.76</c:v>
                </c:pt>
                <c:pt idx="131">
                  <c:v>12656.76</c:v>
                </c:pt>
                <c:pt idx="132">
                  <c:v>12656.76</c:v>
                </c:pt>
                <c:pt idx="133">
                  <c:v>12656.76</c:v>
                </c:pt>
                <c:pt idx="134">
                  <c:v>12560.62</c:v>
                </c:pt>
                <c:pt idx="135">
                  <c:v>12159.97</c:v>
                </c:pt>
                <c:pt idx="136">
                  <c:v>12159.97</c:v>
                </c:pt>
                <c:pt idx="137">
                  <c:v>12159.97</c:v>
                </c:pt>
                <c:pt idx="138">
                  <c:v>12140.38</c:v>
                </c:pt>
                <c:pt idx="139">
                  <c:v>11632.93</c:v>
                </c:pt>
                <c:pt idx="140">
                  <c:v>11225</c:v>
                </c:pt>
                <c:pt idx="141">
                  <c:v>10947.87</c:v>
                </c:pt>
                <c:pt idx="142">
                  <c:v>10947.87</c:v>
                </c:pt>
                <c:pt idx="143">
                  <c:v>10947.87</c:v>
                </c:pt>
                <c:pt idx="144">
                  <c:v>9972.2800000000007</c:v>
                </c:pt>
                <c:pt idx="145">
                  <c:v>9472.2800000000007</c:v>
                </c:pt>
                <c:pt idx="146">
                  <c:v>9472.2800000000007</c:v>
                </c:pt>
                <c:pt idx="147">
                  <c:v>8998.2800000000007</c:v>
                </c:pt>
                <c:pt idx="148">
                  <c:v>8666.0499999999993</c:v>
                </c:pt>
                <c:pt idx="149">
                  <c:v>8502.2099999999991</c:v>
                </c:pt>
                <c:pt idx="150">
                  <c:v>8410.2800000000007</c:v>
                </c:pt>
                <c:pt idx="151">
                  <c:v>8410.2800000000007</c:v>
                </c:pt>
                <c:pt idx="152">
                  <c:v>8366.74</c:v>
                </c:pt>
                <c:pt idx="153">
                  <c:v>8366.74</c:v>
                </c:pt>
                <c:pt idx="154">
                  <c:v>8337.69</c:v>
                </c:pt>
                <c:pt idx="155">
                  <c:v>8269.8799999999992</c:v>
                </c:pt>
                <c:pt idx="156">
                  <c:v>8241.6200000000008</c:v>
                </c:pt>
                <c:pt idx="157">
                  <c:v>8241.6200000000008</c:v>
                </c:pt>
                <c:pt idx="158">
                  <c:v>8241.6200000000008</c:v>
                </c:pt>
                <c:pt idx="159">
                  <c:v>7843.26</c:v>
                </c:pt>
                <c:pt idx="160">
                  <c:v>7710.95</c:v>
                </c:pt>
                <c:pt idx="161">
                  <c:v>7698.83</c:v>
                </c:pt>
                <c:pt idx="162">
                  <c:v>7698.83</c:v>
                </c:pt>
                <c:pt idx="163">
                  <c:v>7698.83</c:v>
                </c:pt>
                <c:pt idx="164">
                  <c:v>7714.8</c:v>
                </c:pt>
                <c:pt idx="165">
                  <c:v>7705.85</c:v>
                </c:pt>
                <c:pt idx="166">
                  <c:v>7582.22</c:v>
                </c:pt>
                <c:pt idx="167">
                  <c:v>7561.36</c:v>
                </c:pt>
                <c:pt idx="168">
                  <c:v>7573.39</c:v>
                </c:pt>
                <c:pt idx="169">
                  <c:v>7573.39</c:v>
                </c:pt>
                <c:pt idx="170">
                  <c:v>7597.43</c:v>
                </c:pt>
                <c:pt idx="171">
                  <c:v>7613.48</c:v>
                </c:pt>
                <c:pt idx="172">
                  <c:v>7669.14</c:v>
                </c:pt>
                <c:pt idx="173">
                  <c:v>7669.14</c:v>
                </c:pt>
                <c:pt idx="174">
                  <c:v>7669.14</c:v>
                </c:pt>
                <c:pt idx="175">
                  <c:v>7669.14</c:v>
                </c:pt>
                <c:pt idx="176">
                  <c:v>7669.14</c:v>
                </c:pt>
                <c:pt idx="177">
                  <c:v>7669.14</c:v>
                </c:pt>
                <c:pt idx="178">
                  <c:v>7669.14</c:v>
                </c:pt>
                <c:pt idx="179">
                  <c:v>7647.22</c:v>
                </c:pt>
                <c:pt idx="180">
                  <c:v>7635.1</c:v>
                </c:pt>
                <c:pt idx="181">
                  <c:v>7635.1</c:v>
                </c:pt>
                <c:pt idx="182">
                  <c:v>7635.1</c:v>
                </c:pt>
                <c:pt idx="183">
                  <c:v>7608.29</c:v>
                </c:pt>
                <c:pt idx="184">
                  <c:v>7608.29</c:v>
                </c:pt>
                <c:pt idx="185">
                  <c:v>7608.29</c:v>
                </c:pt>
                <c:pt idx="186">
                  <c:v>7608.29</c:v>
                </c:pt>
                <c:pt idx="187">
                  <c:v>7594.45</c:v>
                </c:pt>
                <c:pt idx="188">
                  <c:v>7594.45</c:v>
                </c:pt>
                <c:pt idx="189">
                  <c:v>7586.46</c:v>
                </c:pt>
                <c:pt idx="190">
                  <c:v>7546.46</c:v>
                </c:pt>
                <c:pt idx="191">
                  <c:v>7490.29</c:v>
                </c:pt>
                <c:pt idx="192">
                  <c:v>7332.98</c:v>
                </c:pt>
                <c:pt idx="193">
                  <c:v>7249.15</c:v>
                </c:pt>
                <c:pt idx="194">
                  <c:v>7249.15</c:v>
                </c:pt>
                <c:pt idx="195">
                  <c:v>7270.1</c:v>
                </c:pt>
                <c:pt idx="196">
                  <c:v>7279.05</c:v>
                </c:pt>
                <c:pt idx="197">
                  <c:v>7328.09</c:v>
                </c:pt>
                <c:pt idx="198">
                  <c:v>7328.09</c:v>
                </c:pt>
                <c:pt idx="199">
                  <c:v>7353.17</c:v>
                </c:pt>
                <c:pt idx="200">
                  <c:v>7399.15</c:v>
                </c:pt>
                <c:pt idx="201">
                  <c:v>7415.21</c:v>
                </c:pt>
                <c:pt idx="202">
                  <c:v>7431.26</c:v>
                </c:pt>
                <c:pt idx="203">
                  <c:v>7431.26</c:v>
                </c:pt>
                <c:pt idx="204">
                  <c:v>7431.26</c:v>
                </c:pt>
                <c:pt idx="205">
                  <c:v>7415.21</c:v>
                </c:pt>
                <c:pt idx="206">
                  <c:v>7407.22</c:v>
                </c:pt>
                <c:pt idx="207">
                  <c:v>7329.14</c:v>
                </c:pt>
                <c:pt idx="208">
                  <c:v>7329.14</c:v>
                </c:pt>
                <c:pt idx="209">
                  <c:v>7329.14</c:v>
                </c:pt>
                <c:pt idx="210">
                  <c:v>7329.14</c:v>
                </c:pt>
                <c:pt idx="211">
                  <c:v>7349.24</c:v>
                </c:pt>
                <c:pt idx="212">
                  <c:v>7349.24</c:v>
                </c:pt>
                <c:pt idx="213">
                  <c:v>7410.4</c:v>
                </c:pt>
                <c:pt idx="214">
                  <c:v>7451.45</c:v>
                </c:pt>
                <c:pt idx="215">
                  <c:v>7451.45</c:v>
                </c:pt>
                <c:pt idx="216">
                  <c:v>7467.5</c:v>
                </c:pt>
                <c:pt idx="217">
                  <c:v>7467.5</c:v>
                </c:pt>
                <c:pt idx="218">
                  <c:v>7467.5</c:v>
                </c:pt>
                <c:pt idx="219">
                  <c:v>7467.5</c:v>
                </c:pt>
                <c:pt idx="220">
                  <c:v>7435.4</c:v>
                </c:pt>
                <c:pt idx="221">
                  <c:v>7345.1</c:v>
                </c:pt>
                <c:pt idx="222">
                  <c:v>7249.15</c:v>
                </c:pt>
                <c:pt idx="223">
                  <c:v>7181.26</c:v>
                </c:pt>
                <c:pt idx="224">
                  <c:v>7123.28</c:v>
                </c:pt>
                <c:pt idx="225">
                  <c:v>7123.28</c:v>
                </c:pt>
                <c:pt idx="226">
                  <c:v>7115.29</c:v>
                </c:pt>
                <c:pt idx="227">
                  <c:v>7115.29</c:v>
                </c:pt>
                <c:pt idx="228">
                  <c:v>7115.29</c:v>
                </c:pt>
                <c:pt idx="229">
                  <c:v>7103.17</c:v>
                </c:pt>
                <c:pt idx="230">
                  <c:v>7103.17</c:v>
                </c:pt>
                <c:pt idx="231">
                  <c:v>7103.17</c:v>
                </c:pt>
                <c:pt idx="232">
                  <c:v>7103.17</c:v>
                </c:pt>
                <c:pt idx="233">
                  <c:v>7103.17</c:v>
                </c:pt>
                <c:pt idx="234">
                  <c:v>7103.17</c:v>
                </c:pt>
                <c:pt idx="235">
                  <c:v>7103.17</c:v>
                </c:pt>
                <c:pt idx="236">
                  <c:v>7077.21</c:v>
                </c:pt>
                <c:pt idx="237">
                  <c:v>7006.26</c:v>
                </c:pt>
                <c:pt idx="238">
                  <c:v>6990.18</c:v>
                </c:pt>
                <c:pt idx="239">
                  <c:v>6990.18</c:v>
                </c:pt>
                <c:pt idx="240">
                  <c:v>6931.26</c:v>
                </c:pt>
                <c:pt idx="241">
                  <c:v>6881.26</c:v>
                </c:pt>
                <c:pt idx="242">
                  <c:v>6860.4</c:v>
                </c:pt>
                <c:pt idx="243">
                  <c:v>6852.33</c:v>
                </c:pt>
                <c:pt idx="244">
                  <c:v>6805.41</c:v>
                </c:pt>
                <c:pt idx="245">
                  <c:v>6773.28</c:v>
                </c:pt>
                <c:pt idx="246">
                  <c:v>6741.14</c:v>
                </c:pt>
                <c:pt idx="247">
                  <c:v>6741.14</c:v>
                </c:pt>
                <c:pt idx="248">
                  <c:v>6723.36</c:v>
                </c:pt>
                <c:pt idx="249">
                  <c:v>6723.36</c:v>
                </c:pt>
                <c:pt idx="250">
                  <c:v>6719.31</c:v>
                </c:pt>
                <c:pt idx="251">
                  <c:v>6714.42</c:v>
                </c:pt>
                <c:pt idx="252">
                  <c:v>6714.42</c:v>
                </c:pt>
                <c:pt idx="253">
                  <c:v>6628.98</c:v>
                </c:pt>
                <c:pt idx="254">
                  <c:v>6550.09</c:v>
                </c:pt>
                <c:pt idx="255">
                  <c:v>6534.04</c:v>
                </c:pt>
                <c:pt idx="256">
                  <c:v>6534.04</c:v>
                </c:pt>
                <c:pt idx="257">
                  <c:v>6546.16</c:v>
                </c:pt>
                <c:pt idx="258">
                  <c:v>6596.16</c:v>
                </c:pt>
                <c:pt idx="259">
                  <c:v>6596.16</c:v>
                </c:pt>
                <c:pt idx="260">
                  <c:v>6633.36</c:v>
                </c:pt>
                <c:pt idx="261">
                  <c:v>6669.12</c:v>
                </c:pt>
                <c:pt idx="262">
                  <c:v>6669.12</c:v>
                </c:pt>
                <c:pt idx="263">
                  <c:v>6669.12</c:v>
                </c:pt>
                <c:pt idx="264">
                  <c:v>6685.18</c:v>
                </c:pt>
                <c:pt idx="265">
                  <c:v>6764.99</c:v>
                </c:pt>
                <c:pt idx="266">
                  <c:v>6838.93</c:v>
                </c:pt>
                <c:pt idx="267">
                  <c:v>6881.8</c:v>
                </c:pt>
                <c:pt idx="268">
                  <c:v>6889.87</c:v>
                </c:pt>
                <c:pt idx="269">
                  <c:v>6905.92</c:v>
                </c:pt>
                <c:pt idx="270">
                  <c:v>6962.94</c:v>
                </c:pt>
                <c:pt idx="271">
                  <c:v>7011.36</c:v>
                </c:pt>
                <c:pt idx="272">
                  <c:v>7011.36</c:v>
                </c:pt>
                <c:pt idx="273">
                  <c:v>7035.4</c:v>
                </c:pt>
                <c:pt idx="274">
                  <c:v>7072.22</c:v>
                </c:pt>
                <c:pt idx="275">
                  <c:v>7072.22</c:v>
                </c:pt>
                <c:pt idx="276">
                  <c:v>7072.22</c:v>
                </c:pt>
                <c:pt idx="277">
                  <c:v>7072.22</c:v>
                </c:pt>
                <c:pt idx="278">
                  <c:v>7072.22</c:v>
                </c:pt>
                <c:pt idx="279">
                  <c:v>7072.22</c:v>
                </c:pt>
                <c:pt idx="280">
                  <c:v>7072.22</c:v>
                </c:pt>
                <c:pt idx="281">
                  <c:v>7072.22</c:v>
                </c:pt>
                <c:pt idx="282">
                  <c:v>7072.22</c:v>
                </c:pt>
                <c:pt idx="283">
                  <c:v>7072.22</c:v>
                </c:pt>
                <c:pt idx="284">
                  <c:v>7072.22</c:v>
                </c:pt>
                <c:pt idx="285">
                  <c:v>7072.22</c:v>
                </c:pt>
                <c:pt idx="286">
                  <c:v>7072.22</c:v>
                </c:pt>
                <c:pt idx="287">
                  <c:v>6986.36</c:v>
                </c:pt>
                <c:pt idx="288">
                  <c:v>6986.36</c:v>
                </c:pt>
                <c:pt idx="289">
                  <c:v>6986.36</c:v>
                </c:pt>
                <c:pt idx="290">
                  <c:v>6878.26</c:v>
                </c:pt>
                <c:pt idx="291">
                  <c:v>6854.14</c:v>
                </c:pt>
                <c:pt idx="292">
                  <c:v>6776.17</c:v>
                </c:pt>
                <c:pt idx="293">
                  <c:v>6776.17</c:v>
                </c:pt>
                <c:pt idx="294">
                  <c:v>6776.17</c:v>
                </c:pt>
                <c:pt idx="295">
                  <c:v>6776.17</c:v>
                </c:pt>
                <c:pt idx="296">
                  <c:v>6776.17</c:v>
                </c:pt>
                <c:pt idx="297">
                  <c:v>6776.17</c:v>
                </c:pt>
                <c:pt idx="298">
                  <c:v>6776.17</c:v>
                </c:pt>
                <c:pt idx="299">
                  <c:v>6776.17</c:v>
                </c:pt>
                <c:pt idx="300">
                  <c:v>6776.17</c:v>
                </c:pt>
                <c:pt idx="301">
                  <c:v>6776.17</c:v>
                </c:pt>
                <c:pt idx="302">
                  <c:v>6834.27</c:v>
                </c:pt>
                <c:pt idx="303">
                  <c:v>6905.13</c:v>
                </c:pt>
                <c:pt idx="304">
                  <c:v>6933.31</c:v>
                </c:pt>
                <c:pt idx="305">
                  <c:v>6954.26</c:v>
                </c:pt>
                <c:pt idx="306">
                  <c:v>6954.26</c:v>
                </c:pt>
                <c:pt idx="307">
                  <c:v>6954.26</c:v>
                </c:pt>
                <c:pt idx="308">
                  <c:v>7004.23</c:v>
                </c:pt>
                <c:pt idx="309">
                  <c:v>7004.23</c:v>
                </c:pt>
                <c:pt idx="310">
                  <c:v>7004.23</c:v>
                </c:pt>
                <c:pt idx="311">
                  <c:v>7004.23</c:v>
                </c:pt>
                <c:pt idx="312">
                  <c:v>7004.23</c:v>
                </c:pt>
                <c:pt idx="313">
                  <c:v>7000.18</c:v>
                </c:pt>
                <c:pt idx="314">
                  <c:v>6928.26</c:v>
                </c:pt>
                <c:pt idx="315">
                  <c:v>6928.26</c:v>
                </c:pt>
                <c:pt idx="316">
                  <c:v>6869.43</c:v>
                </c:pt>
                <c:pt idx="317">
                  <c:v>6869.43</c:v>
                </c:pt>
                <c:pt idx="318">
                  <c:v>6844.43</c:v>
                </c:pt>
                <c:pt idx="319">
                  <c:v>6844.43</c:v>
                </c:pt>
                <c:pt idx="320">
                  <c:v>6832.31</c:v>
                </c:pt>
                <c:pt idx="321">
                  <c:v>6828.26</c:v>
                </c:pt>
                <c:pt idx="322">
                  <c:v>6828.26</c:v>
                </c:pt>
                <c:pt idx="323">
                  <c:v>6823.36</c:v>
                </c:pt>
                <c:pt idx="324">
                  <c:v>6823.36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A1-403A-9765-53F18D538B61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硅铁：FeSi75-B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Sheet1!$A$3:$A$327</c:f>
              <c:numCache>
                <c:formatCode>yyyy\-mm\-dd</c:formatCode>
                <c:ptCount val="325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</c:numCache>
            </c:numRef>
          </c:cat>
          <c:val>
            <c:numRef>
              <c:f>Sheet1!$C$3:$C$327</c:f>
              <c:numCache>
                <c:formatCode>General</c:formatCode>
                <c:ptCount val="325"/>
                <c:pt idx="0">
                  <c:v>10188.299999999999</c:v>
                </c:pt>
                <c:pt idx="1">
                  <c:v>10188.299999999999</c:v>
                </c:pt>
                <c:pt idx="2">
                  <c:v>10100.07</c:v>
                </c:pt>
                <c:pt idx="3">
                  <c:v>10100.07</c:v>
                </c:pt>
                <c:pt idx="4">
                  <c:v>10100.07</c:v>
                </c:pt>
                <c:pt idx="5">
                  <c:v>9843.59</c:v>
                </c:pt>
                <c:pt idx="6">
                  <c:v>9781.24</c:v>
                </c:pt>
                <c:pt idx="7">
                  <c:v>9781.24</c:v>
                </c:pt>
                <c:pt idx="8">
                  <c:v>9817.4500000000007</c:v>
                </c:pt>
                <c:pt idx="9">
                  <c:v>9817.4500000000007</c:v>
                </c:pt>
                <c:pt idx="10">
                  <c:v>9717.4500000000007</c:v>
                </c:pt>
                <c:pt idx="11">
                  <c:v>9681.2199999999993</c:v>
                </c:pt>
                <c:pt idx="12">
                  <c:v>9567.17</c:v>
                </c:pt>
                <c:pt idx="13">
                  <c:v>9429.58</c:v>
                </c:pt>
                <c:pt idx="14">
                  <c:v>9354.27</c:v>
                </c:pt>
                <c:pt idx="15">
                  <c:v>9291.92</c:v>
                </c:pt>
                <c:pt idx="16">
                  <c:v>9291.92</c:v>
                </c:pt>
                <c:pt idx="17">
                  <c:v>9254.27</c:v>
                </c:pt>
                <c:pt idx="18">
                  <c:v>9236.2999999999993</c:v>
                </c:pt>
                <c:pt idx="19">
                  <c:v>9119.76</c:v>
                </c:pt>
                <c:pt idx="20">
                  <c:v>9124.83</c:v>
                </c:pt>
                <c:pt idx="21">
                  <c:v>9137.73</c:v>
                </c:pt>
                <c:pt idx="22">
                  <c:v>9137.73</c:v>
                </c:pt>
                <c:pt idx="23">
                  <c:v>9137.73</c:v>
                </c:pt>
                <c:pt idx="24">
                  <c:v>9137.73</c:v>
                </c:pt>
                <c:pt idx="25">
                  <c:v>9137.73</c:v>
                </c:pt>
                <c:pt idx="26">
                  <c:v>9137.73</c:v>
                </c:pt>
                <c:pt idx="27">
                  <c:v>9306.84</c:v>
                </c:pt>
                <c:pt idx="28">
                  <c:v>9319.76</c:v>
                </c:pt>
                <c:pt idx="29">
                  <c:v>9319.76</c:v>
                </c:pt>
                <c:pt idx="30">
                  <c:v>9225.94</c:v>
                </c:pt>
                <c:pt idx="31">
                  <c:v>9155.69</c:v>
                </c:pt>
                <c:pt idx="32">
                  <c:v>8973.94</c:v>
                </c:pt>
                <c:pt idx="33">
                  <c:v>8791.92</c:v>
                </c:pt>
                <c:pt idx="34">
                  <c:v>8654.27</c:v>
                </c:pt>
                <c:pt idx="35">
                  <c:v>8654.27</c:v>
                </c:pt>
                <c:pt idx="36">
                  <c:v>8641.3700000000008</c:v>
                </c:pt>
                <c:pt idx="37">
                  <c:v>8641.3700000000008</c:v>
                </c:pt>
                <c:pt idx="38">
                  <c:v>8641.3700000000008</c:v>
                </c:pt>
                <c:pt idx="39">
                  <c:v>8662.41</c:v>
                </c:pt>
                <c:pt idx="40">
                  <c:v>8662.41</c:v>
                </c:pt>
                <c:pt idx="41">
                  <c:v>8662.41</c:v>
                </c:pt>
                <c:pt idx="42">
                  <c:v>8662.41</c:v>
                </c:pt>
                <c:pt idx="43">
                  <c:v>8567.48</c:v>
                </c:pt>
                <c:pt idx="44">
                  <c:v>8505.14</c:v>
                </c:pt>
                <c:pt idx="45">
                  <c:v>8505.14</c:v>
                </c:pt>
                <c:pt idx="46">
                  <c:v>8505.14</c:v>
                </c:pt>
                <c:pt idx="47">
                  <c:v>8524.49</c:v>
                </c:pt>
                <c:pt idx="48">
                  <c:v>8536.15</c:v>
                </c:pt>
                <c:pt idx="49">
                  <c:v>8538.68</c:v>
                </c:pt>
                <c:pt idx="50">
                  <c:v>8502.4699999999993</c:v>
                </c:pt>
                <c:pt idx="51">
                  <c:v>8422.1</c:v>
                </c:pt>
                <c:pt idx="52">
                  <c:v>8413.1</c:v>
                </c:pt>
                <c:pt idx="53">
                  <c:v>8337.5499999999993</c:v>
                </c:pt>
                <c:pt idx="54">
                  <c:v>8382.2199999999993</c:v>
                </c:pt>
                <c:pt idx="55">
                  <c:v>8382.2199999999993</c:v>
                </c:pt>
                <c:pt idx="56">
                  <c:v>8382.2199999999993</c:v>
                </c:pt>
                <c:pt idx="57">
                  <c:v>8382.2199999999993</c:v>
                </c:pt>
                <c:pt idx="58">
                  <c:v>8382.2199999999993</c:v>
                </c:pt>
                <c:pt idx="59">
                  <c:v>8382.2199999999993</c:v>
                </c:pt>
                <c:pt idx="60">
                  <c:v>8382.2199999999993</c:v>
                </c:pt>
                <c:pt idx="61">
                  <c:v>8384.75</c:v>
                </c:pt>
                <c:pt idx="62">
                  <c:v>8387.2800000000007</c:v>
                </c:pt>
                <c:pt idx="63">
                  <c:v>8330.9599999999991</c:v>
                </c:pt>
                <c:pt idx="64">
                  <c:v>8323.36</c:v>
                </c:pt>
                <c:pt idx="65">
                  <c:v>8375.02</c:v>
                </c:pt>
                <c:pt idx="66">
                  <c:v>8377.5499999999993</c:v>
                </c:pt>
                <c:pt idx="67">
                  <c:v>8359.57</c:v>
                </c:pt>
                <c:pt idx="68">
                  <c:v>8277.68</c:v>
                </c:pt>
                <c:pt idx="69">
                  <c:v>8221.9500000000007</c:v>
                </c:pt>
                <c:pt idx="70">
                  <c:v>8190.78</c:v>
                </c:pt>
                <c:pt idx="71">
                  <c:v>8190.78</c:v>
                </c:pt>
                <c:pt idx="72">
                  <c:v>8190.78</c:v>
                </c:pt>
                <c:pt idx="73">
                  <c:v>8190.78</c:v>
                </c:pt>
                <c:pt idx="74">
                  <c:v>8190.78</c:v>
                </c:pt>
                <c:pt idx="75">
                  <c:v>8190.78</c:v>
                </c:pt>
                <c:pt idx="76">
                  <c:v>8184.33</c:v>
                </c:pt>
                <c:pt idx="77">
                  <c:v>8184.33</c:v>
                </c:pt>
                <c:pt idx="78">
                  <c:v>8197.39</c:v>
                </c:pt>
                <c:pt idx="79">
                  <c:v>8213.14</c:v>
                </c:pt>
                <c:pt idx="80">
                  <c:v>8213.14</c:v>
                </c:pt>
                <c:pt idx="81">
                  <c:v>8213.14</c:v>
                </c:pt>
                <c:pt idx="82">
                  <c:v>8213.14</c:v>
                </c:pt>
                <c:pt idx="83">
                  <c:v>8226.0400000000009</c:v>
                </c:pt>
                <c:pt idx="84">
                  <c:v>8226.0400000000009</c:v>
                </c:pt>
                <c:pt idx="85">
                  <c:v>8244.14</c:v>
                </c:pt>
                <c:pt idx="86">
                  <c:v>8244.14</c:v>
                </c:pt>
                <c:pt idx="87">
                  <c:v>8275.31</c:v>
                </c:pt>
                <c:pt idx="88">
                  <c:v>8275.31</c:v>
                </c:pt>
                <c:pt idx="89">
                  <c:v>8275.31</c:v>
                </c:pt>
                <c:pt idx="90">
                  <c:v>8275.31</c:v>
                </c:pt>
                <c:pt idx="91">
                  <c:v>8275.31</c:v>
                </c:pt>
                <c:pt idx="92">
                  <c:v>8375.17</c:v>
                </c:pt>
                <c:pt idx="93">
                  <c:v>8513.2800000000007</c:v>
                </c:pt>
                <c:pt idx="94">
                  <c:v>8513.2800000000007</c:v>
                </c:pt>
                <c:pt idx="95">
                  <c:v>8513.2800000000007</c:v>
                </c:pt>
                <c:pt idx="96">
                  <c:v>8513.2800000000007</c:v>
                </c:pt>
                <c:pt idx="97">
                  <c:v>8513.2800000000007</c:v>
                </c:pt>
                <c:pt idx="98">
                  <c:v>8513.2800000000007</c:v>
                </c:pt>
                <c:pt idx="99">
                  <c:v>8513.2800000000007</c:v>
                </c:pt>
                <c:pt idx="100">
                  <c:v>8563.86</c:v>
                </c:pt>
                <c:pt idx="101">
                  <c:v>8563.86</c:v>
                </c:pt>
                <c:pt idx="102">
                  <c:v>8462.44</c:v>
                </c:pt>
                <c:pt idx="103">
                  <c:v>8371.74</c:v>
                </c:pt>
                <c:pt idx="104">
                  <c:v>8442.69</c:v>
                </c:pt>
                <c:pt idx="105">
                  <c:v>8461.8700000000008</c:v>
                </c:pt>
                <c:pt idx="106">
                  <c:v>8461.8700000000008</c:v>
                </c:pt>
                <c:pt idx="107">
                  <c:v>8707.2800000000007</c:v>
                </c:pt>
                <c:pt idx="108">
                  <c:v>8794.52</c:v>
                </c:pt>
                <c:pt idx="109">
                  <c:v>8913.7900000000009</c:v>
                </c:pt>
                <c:pt idx="110">
                  <c:v>9402.35</c:v>
                </c:pt>
                <c:pt idx="111">
                  <c:v>9402.35</c:v>
                </c:pt>
                <c:pt idx="112">
                  <c:v>9551.42</c:v>
                </c:pt>
                <c:pt idx="113">
                  <c:v>9749.0300000000007</c:v>
                </c:pt>
                <c:pt idx="114">
                  <c:v>10084.370000000001</c:v>
                </c:pt>
                <c:pt idx="115">
                  <c:v>11022.23</c:v>
                </c:pt>
                <c:pt idx="116">
                  <c:v>11313.58</c:v>
                </c:pt>
                <c:pt idx="117">
                  <c:v>12171.48</c:v>
                </c:pt>
                <c:pt idx="118">
                  <c:v>12354.99</c:v>
                </c:pt>
                <c:pt idx="119">
                  <c:v>13156.09</c:v>
                </c:pt>
                <c:pt idx="120">
                  <c:v>13299.99</c:v>
                </c:pt>
                <c:pt idx="121">
                  <c:v>14541.28</c:v>
                </c:pt>
                <c:pt idx="122">
                  <c:v>15046.17</c:v>
                </c:pt>
                <c:pt idx="123">
                  <c:v>15517.15</c:v>
                </c:pt>
                <c:pt idx="124">
                  <c:v>16085.48</c:v>
                </c:pt>
                <c:pt idx="125">
                  <c:v>16397.2</c:v>
                </c:pt>
                <c:pt idx="126">
                  <c:v>16574.939999999999</c:v>
                </c:pt>
                <c:pt idx="127">
                  <c:v>16847.87</c:v>
                </c:pt>
                <c:pt idx="128">
                  <c:v>16847.87</c:v>
                </c:pt>
                <c:pt idx="129">
                  <c:v>16847.87</c:v>
                </c:pt>
                <c:pt idx="130">
                  <c:v>16854.650000000001</c:v>
                </c:pt>
                <c:pt idx="131">
                  <c:v>16847.87</c:v>
                </c:pt>
                <c:pt idx="132">
                  <c:v>16847.87</c:v>
                </c:pt>
                <c:pt idx="133">
                  <c:v>16847.87</c:v>
                </c:pt>
                <c:pt idx="134">
                  <c:v>16854.650000000001</c:v>
                </c:pt>
                <c:pt idx="135">
                  <c:v>16673.04</c:v>
                </c:pt>
                <c:pt idx="136">
                  <c:v>17152.2</c:v>
                </c:pt>
                <c:pt idx="137">
                  <c:v>17544.28</c:v>
                </c:pt>
                <c:pt idx="138">
                  <c:v>17544.28</c:v>
                </c:pt>
                <c:pt idx="139">
                  <c:v>16557.84</c:v>
                </c:pt>
                <c:pt idx="140">
                  <c:v>16927.62</c:v>
                </c:pt>
                <c:pt idx="141">
                  <c:v>17539.21</c:v>
                </c:pt>
                <c:pt idx="142">
                  <c:v>17539.21</c:v>
                </c:pt>
                <c:pt idx="143">
                  <c:v>17701.849999999999</c:v>
                </c:pt>
                <c:pt idx="144">
                  <c:v>17363</c:v>
                </c:pt>
                <c:pt idx="145">
                  <c:v>11850.28</c:v>
                </c:pt>
                <c:pt idx="146">
                  <c:v>11786.72</c:v>
                </c:pt>
                <c:pt idx="147">
                  <c:v>11624.93</c:v>
                </c:pt>
                <c:pt idx="148">
                  <c:v>11118.1</c:v>
                </c:pt>
                <c:pt idx="149">
                  <c:v>10489.7</c:v>
                </c:pt>
                <c:pt idx="150">
                  <c:v>10489.7</c:v>
                </c:pt>
                <c:pt idx="151">
                  <c:v>10424.64</c:v>
                </c:pt>
                <c:pt idx="152">
                  <c:v>10385.66</c:v>
                </c:pt>
                <c:pt idx="153">
                  <c:v>10385.66</c:v>
                </c:pt>
                <c:pt idx="154">
                  <c:v>10385.66</c:v>
                </c:pt>
                <c:pt idx="155">
                  <c:v>10385.66</c:v>
                </c:pt>
                <c:pt idx="156">
                  <c:v>10348</c:v>
                </c:pt>
                <c:pt idx="157">
                  <c:v>10211.64</c:v>
                </c:pt>
                <c:pt idx="158">
                  <c:v>10132.4</c:v>
                </c:pt>
                <c:pt idx="159">
                  <c:v>9840.32</c:v>
                </c:pt>
                <c:pt idx="160">
                  <c:v>9830.1299999999992</c:v>
                </c:pt>
                <c:pt idx="161">
                  <c:v>9677.11</c:v>
                </c:pt>
                <c:pt idx="162">
                  <c:v>9472.5499999999993</c:v>
                </c:pt>
                <c:pt idx="163">
                  <c:v>9163.44</c:v>
                </c:pt>
                <c:pt idx="164">
                  <c:v>9162.08</c:v>
                </c:pt>
                <c:pt idx="165">
                  <c:v>9036.58</c:v>
                </c:pt>
                <c:pt idx="166">
                  <c:v>8835.2099999999991</c:v>
                </c:pt>
                <c:pt idx="167">
                  <c:v>8830.11</c:v>
                </c:pt>
                <c:pt idx="168">
                  <c:v>8792.4599999999991</c:v>
                </c:pt>
                <c:pt idx="169">
                  <c:v>8792.4599999999991</c:v>
                </c:pt>
                <c:pt idx="170">
                  <c:v>8743.01</c:v>
                </c:pt>
                <c:pt idx="171">
                  <c:v>8743.01</c:v>
                </c:pt>
                <c:pt idx="172">
                  <c:v>8743.01</c:v>
                </c:pt>
                <c:pt idx="173">
                  <c:v>8743.01</c:v>
                </c:pt>
                <c:pt idx="174">
                  <c:v>8737.92</c:v>
                </c:pt>
                <c:pt idx="175">
                  <c:v>8701.5</c:v>
                </c:pt>
                <c:pt idx="176">
                  <c:v>8689.73</c:v>
                </c:pt>
                <c:pt idx="177">
                  <c:v>8648.56</c:v>
                </c:pt>
                <c:pt idx="178">
                  <c:v>8534.2999999999993</c:v>
                </c:pt>
                <c:pt idx="179">
                  <c:v>8534.2999999999993</c:v>
                </c:pt>
                <c:pt idx="180">
                  <c:v>8509.58</c:v>
                </c:pt>
                <c:pt idx="181">
                  <c:v>8506.8700000000008</c:v>
                </c:pt>
                <c:pt idx="182">
                  <c:v>8492.68</c:v>
                </c:pt>
                <c:pt idx="183">
                  <c:v>8492.68</c:v>
                </c:pt>
                <c:pt idx="184">
                  <c:v>8406.74</c:v>
                </c:pt>
                <c:pt idx="185">
                  <c:v>8341.64</c:v>
                </c:pt>
                <c:pt idx="186">
                  <c:v>8341.64</c:v>
                </c:pt>
                <c:pt idx="187">
                  <c:v>8341.64</c:v>
                </c:pt>
                <c:pt idx="188">
                  <c:v>8290.7800000000007</c:v>
                </c:pt>
                <c:pt idx="189">
                  <c:v>8290.7800000000007</c:v>
                </c:pt>
                <c:pt idx="190">
                  <c:v>8266.0499999999993</c:v>
                </c:pt>
                <c:pt idx="191">
                  <c:v>8266.0499999999993</c:v>
                </c:pt>
                <c:pt idx="192">
                  <c:v>8278.2800000000007</c:v>
                </c:pt>
                <c:pt idx="193">
                  <c:v>8275.56</c:v>
                </c:pt>
                <c:pt idx="194">
                  <c:v>8275.56</c:v>
                </c:pt>
                <c:pt idx="195">
                  <c:v>8275.56</c:v>
                </c:pt>
                <c:pt idx="196">
                  <c:v>8275.56</c:v>
                </c:pt>
                <c:pt idx="197">
                  <c:v>8275.56</c:v>
                </c:pt>
                <c:pt idx="198">
                  <c:v>8275.56</c:v>
                </c:pt>
                <c:pt idx="199">
                  <c:v>8275.56</c:v>
                </c:pt>
                <c:pt idx="200">
                  <c:v>8275.56</c:v>
                </c:pt>
                <c:pt idx="201">
                  <c:v>8275.56</c:v>
                </c:pt>
                <c:pt idx="202">
                  <c:v>8288.7800000000007</c:v>
                </c:pt>
                <c:pt idx="203">
                  <c:v>8273.5</c:v>
                </c:pt>
                <c:pt idx="204">
                  <c:v>8273.5</c:v>
                </c:pt>
                <c:pt idx="205">
                  <c:v>8273.5</c:v>
                </c:pt>
                <c:pt idx="206">
                  <c:v>8273.5</c:v>
                </c:pt>
                <c:pt idx="207">
                  <c:v>8273.5</c:v>
                </c:pt>
                <c:pt idx="208">
                  <c:v>8273.5</c:v>
                </c:pt>
                <c:pt idx="209">
                  <c:v>8273.5</c:v>
                </c:pt>
                <c:pt idx="210">
                  <c:v>8100.04</c:v>
                </c:pt>
                <c:pt idx="211">
                  <c:v>8098.68</c:v>
                </c:pt>
                <c:pt idx="212">
                  <c:v>8099.49</c:v>
                </c:pt>
                <c:pt idx="213">
                  <c:v>8099.49</c:v>
                </c:pt>
                <c:pt idx="214">
                  <c:v>8100.04</c:v>
                </c:pt>
                <c:pt idx="215">
                  <c:v>8100.04</c:v>
                </c:pt>
                <c:pt idx="216">
                  <c:v>8100.04</c:v>
                </c:pt>
                <c:pt idx="217">
                  <c:v>8100.04</c:v>
                </c:pt>
                <c:pt idx="218">
                  <c:v>8100.04</c:v>
                </c:pt>
                <c:pt idx="219">
                  <c:v>8040.4</c:v>
                </c:pt>
                <c:pt idx="220">
                  <c:v>8014.33</c:v>
                </c:pt>
                <c:pt idx="221">
                  <c:v>7818.52</c:v>
                </c:pt>
                <c:pt idx="222">
                  <c:v>7720.05</c:v>
                </c:pt>
                <c:pt idx="223">
                  <c:v>7695.33</c:v>
                </c:pt>
                <c:pt idx="224">
                  <c:v>7644.52</c:v>
                </c:pt>
                <c:pt idx="225">
                  <c:v>7640.46</c:v>
                </c:pt>
                <c:pt idx="226">
                  <c:v>7639.1</c:v>
                </c:pt>
                <c:pt idx="227">
                  <c:v>7639.1</c:v>
                </c:pt>
                <c:pt idx="228">
                  <c:v>7639.1</c:v>
                </c:pt>
                <c:pt idx="229">
                  <c:v>7623.82</c:v>
                </c:pt>
                <c:pt idx="230">
                  <c:v>7564.22</c:v>
                </c:pt>
                <c:pt idx="231">
                  <c:v>7564.22</c:v>
                </c:pt>
                <c:pt idx="232">
                  <c:v>7564.22</c:v>
                </c:pt>
                <c:pt idx="233">
                  <c:v>7564.22</c:v>
                </c:pt>
                <c:pt idx="234">
                  <c:v>7558.79</c:v>
                </c:pt>
                <c:pt idx="235">
                  <c:v>7558.79</c:v>
                </c:pt>
                <c:pt idx="236">
                  <c:v>7558.79</c:v>
                </c:pt>
                <c:pt idx="237">
                  <c:v>7368.65</c:v>
                </c:pt>
                <c:pt idx="238">
                  <c:v>7099.91</c:v>
                </c:pt>
                <c:pt idx="239">
                  <c:v>7099.91</c:v>
                </c:pt>
                <c:pt idx="240">
                  <c:v>6907.33</c:v>
                </c:pt>
                <c:pt idx="241">
                  <c:v>6907.33</c:v>
                </c:pt>
                <c:pt idx="242">
                  <c:v>6907.33</c:v>
                </c:pt>
                <c:pt idx="243">
                  <c:v>6877.51</c:v>
                </c:pt>
                <c:pt idx="244">
                  <c:v>6865.97</c:v>
                </c:pt>
                <c:pt idx="245">
                  <c:v>6865.97</c:v>
                </c:pt>
                <c:pt idx="246">
                  <c:v>6865.29</c:v>
                </c:pt>
                <c:pt idx="247">
                  <c:v>6805.66</c:v>
                </c:pt>
                <c:pt idx="248">
                  <c:v>6805.66</c:v>
                </c:pt>
                <c:pt idx="249">
                  <c:v>6756.77</c:v>
                </c:pt>
                <c:pt idx="250">
                  <c:v>6594.36</c:v>
                </c:pt>
                <c:pt idx="251">
                  <c:v>6594.36</c:v>
                </c:pt>
                <c:pt idx="252">
                  <c:v>6591.13</c:v>
                </c:pt>
                <c:pt idx="253">
                  <c:v>6514.75</c:v>
                </c:pt>
                <c:pt idx="254">
                  <c:v>6513.39</c:v>
                </c:pt>
                <c:pt idx="255">
                  <c:v>6495.28</c:v>
                </c:pt>
                <c:pt idx="256">
                  <c:v>6495.28</c:v>
                </c:pt>
                <c:pt idx="257">
                  <c:v>6520</c:v>
                </c:pt>
                <c:pt idx="258">
                  <c:v>6544.72</c:v>
                </c:pt>
                <c:pt idx="259">
                  <c:v>6544.72</c:v>
                </c:pt>
                <c:pt idx="260">
                  <c:v>6622.75</c:v>
                </c:pt>
                <c:pt idx="261">
                  <c:v>6652.56</c:v>
                </c:pt>
                <c:pt idx="262">
                  <c:v>6655.27</c:v>
                </c:pt>
                <c:pt idx="263">
                  <c:v>6690.18</c:v>
                </c:pt>
                <c:pt idx="264">
                  <c:v>6834.75</c:v>
                </c:pt>
                <c:pt idx="265">
                  <c:v>6894.38</c:v>
                </c:pt>
                <c:pt idx="266">
                  <c:v>6896.42</c:v>
                </c:pt>
                <c:pt idx="267">
                  <c:v>6916.73</c:v>
                </c:pt>
                <c:pt idx="268">
                  <c:v>6987.97</c:v>
                </c:pt>
                <c:pt idx="269">
                  <c:v>7047.6</c:v>
                </c:pt>
                <c:pt idx="270">
                  <c:v>7104.7</c:v>
                </c:pt>
                <c:pt idx="271">
                  <c:v>7163.5</c:v>
                </c:pt>
                <c:pt idx="272">
                  <c:v>7168.84</c:v>
                </c:pt>
                <c:pt idx="273">
                  <c:v>7188.22</c:v>
                </c:pt>
                <c:pt idx="274">
                  <c:v>7188.22</c:v>
                </c:pt>
                <c:pt idx="275">
                  <c:v>7188.22</c:v>
                </c:pt>
                <c:pt idx="276">
                  <c:v>7219.39</c:v>
                </c:pt>
                <c:pt idx="277">
                  <c:v>7219.39</c:v>
                </c:pt>
                <c:pt idx="278">
                  <c:v>7257.05</c:v>
                </c:pt>
                <c:pt idx="279">
                  <c:v>7257.05</c:v>
                </c:pt>
                <c:pt idx="280">
                  <c:v>7257.05</c:v>
                </c:pt>
                <c:pt idx="281">
                  <c:v>7150.43</c:v>
                </c:pt>
                <c:pt idx="282">
                  <c:v>7101.54</c:v>
                </c:pt>
                <c:pt idx="283">
                  <c:v>6973.22</c:v>
                </c:pt>
                <c:pt idx="284">
                  <c:v>6998.2</c:v>
                </c:pt>
                <c:pt idx="285">
                  <c:v>6998.62</c:v>
                </c:pt>
                <c:pt idx="286">
                  <c:v>6998.62</c:v>
                </c:pt>
                <c:pt idx="287">
                  <c:v>6949.73</c:v>
                </c:pt>
                <c:pt idx="288">
                  <c:v>6834.33</c:v>
                </c:pt>
                <c:pt idx="289">
                  <c:v>6834.33</c:v>
                </c:pt>
                <c:pt idx="290">
                  <c:v>6799.43</c:v>
                </c:pt>
                <c:pt idx="291">
                  <c:v>6799.43</c:v>
                </c:pt>
                <c:pt idx="292">
                  <c:v>6702.83</c:v>
                </c:pt>
                <c:pt idx="293">
                  <c:v>6702.83</c:v>
                </c:pt>
                <c:pt idx="294">
                  <c:v>6755.99</c:v>
                </c:pt>
                <c:pt idx="295">
                  <c:v>6901.55</c:v>
                </c:pt>
                <c:pt idx="296">
                  <c:v>6931.37</c:v>
                </c:pt>
                <c:pt idx="297">
                  <c:v>6930.83</c:v>
                </c:pt>
                <c:pt idx="298">
                  <c:v>6930.83</c:v>
                </c:pt>
                <c:pt idx="299">
                  <c:v>6931.37</c:v>
                </c:pt>
                <c:pt idx="300">
                  <c:v>6931.37</c:v>
                </c:pt>
                <c:pt idx="301">
                  <c:v>6931.37</c:v>
                </c:pt>
                <c:pt idx="302">
                  <c:v>6961.18</c:v>
                </c:pt>
                <c:pt idx="303">
                  <c:v>6961.18</c:v>
                </c:pt>
                <c:pt idx="304">
                  <c:v>6961.18</c:v>
                </c:pt>
                <c:pt idx="305">
                  <c:v>7047.57</c:v>
                </c:pt>
                <c:pt idx="306">
                  <c:v>7047.57</c:v>
                </c:pt>
                <c:pt idx="307">
                  <c:v>7047.57</c:v>
                </c:pt>
                <c:pt idx="308">
                  <c:v>7068.22</c:v>
                </c:pt>
                <c:pt idx="309">
                  <c:v>7132.94</c:v>
                </c:pt>
                <c:pt idx="310">
                  <c:v>7153.2</c:v>
                </c:pt>
                <c:pt idx="311">
                  <c:v>7153.2</c:v>
                </c:pt>
                <c:pt idx="312">
                  <c:v>7153.2</c:v>
                </c:pt>
                <c:pt idx="313">
                  <c:v>7177.92</c:v>
                </c:pt>
                <c:pt idx="314">
                  <c:v>7177.92</c:v>
                </c:pt>
                <c:pt idx="315">
                  <c:v>7157.66</c:v>
                </c:pt>
                <c:pt idx="316">
                  <c:v>7052.66</c:v>
                </c:pt>
                <c:pt idx="317">
                  <c:v>6944.61</c:v>
                </c:pt>
                <c:pt idx="318">
                  <c:v>6676.13</c:v>
                </c:pt>
                <c:pt idx="319">
                  <c:v>6621.02</c:v>
                </c:pt>
                <c:pt idx="320">
                  <c:v>6533.96</c:v>
                </c:pt>
                <c:pt idx="321">
                  <c:v>6474.32</c:v>
                </c:pt>
                <c:pt idx="322">
                  <c:v>6396.3</c:v>
                </c:pt>
                <c:pt idx="323">
                  <c:v>6396.3</c:v>
                </c:pt>
                <c:pt idx="324">
                  <c:v>6396.3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A1-403A-9765-53F18D538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2599151"/>
        <c:axId val="1782601231"/>
      </c:lineChart>
      <c:dateAx>
        <c:axId val="1782599151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82601231"/>
        <c:crosses val="autoZero"/>
        <c:auto val="1"/>
        <c:lblOffset val="100"/>
        <c:baseTimeUnit val="days"/>
      </c:dateAx>
      <c:valAx>
        <c:axId val="1782601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82599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 (2)'!$B$2</c:f>
              <c:strCache>
                <c:ptCount val="1"/>
                <c:pt idx="0">
                  <c:v>焦炭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 (2)'!$A$3:$A$327</c:f>
              <c:numCache>
                <c:formatCode>yyyy\-mm\-dd</c:formatCode>
                <c:ptCount val="325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</c:numCache>
            </c:numRef>
          </c:cat>
          <c:val>
            <c:numRef>
              <c:f>'[Microsoft PowerPoint 中的图表]Sheet1 (2)'!$B$3:$B$327</c:f>
              <c:numCache>
                <c:formatCode>General</c:formatCode>
                <c:ptCount val="325"/>
                <c:pt idx="0">
                  <c:v>3990.9</c:v>
                </c:pt>
                <c:pt idx="1">
                  <c:v>3990.9</c:v>
                </c:pt>
                <c:pt idx="2">
                  <c:v>3808.1</c:v>
                </c:pt>
                <c:pt idx="3">
                  <c:v>3808.1</c:v>
                </c:pt>
                <c:pt idx="4">
                  <c:v>3805.2</c:v>
                </c:pt>
                <c:pt idx="5">
                  <c:v>3805.2</c:v>
                </c:pt>
                <c:pt idx="6">
                  <c:v>3805.2</c:v>
                </c:pt>
                <c:pt idx="7">
                  <c:v>3805.2</c:v>
                </c:pt>
                <c:pt idx="8">
                  <c:v>3805.2</c:v>
                </c:pt>
                <c:pt idx="9">
                  <c:v>3805.2</c:v>
                </c:pt>
                <c:pt idx="10">
                  <c:v>3619.9</c:v>
                </c:pt>
                <c:pt idx="11">
                  <c:v>3619.9</c:v>
                </c:pt>
                <c:pt idx="12">
                  <c:v>3608.6</c:v>
                </c:pt>
                <c:pt idx="13">
                  <c:v>3602.1</c:v>
                </c:pt>
                <c:pt idx="14">
                  <c:v>3602.1</c:v>
                </c:pt>
                <c:pt idx="15">
                  <c:v>3586.6</c:v>
                </c:pt>
                <c:pt idx="16">
                  <c:v>3585.9</c:v>
                </c:pt>
                <c:pt idx="17">
                  <c:v>3585.9</c:v>
                </c:pt>
                <c:pt idx="18">
                  <c:v>3585.9</c:v>
                </c:pt>
                <c:pt idx="19">
                  <c:v>3585.2</c:v>
                </c:pt>
                <c:pt idx="20">
                  <c:v>3585.2</c:v>
                </c:pt>
                <c:pt idx="21">
                  <c:v>3580</c:v>
                </c:pt>
                <c:pt idx="22">
                  <c:v>3580</c:v>
                </c:pt>
                <c:pt idx="23">
                  <c:v>3580</c:v>
                </c:pt>
                <c:pt idx="24">
                  <c:v>3580</c:v>
                </c:pt>
                <c:pt idx="25">
                  <c:v>3580</c:v>
                </c:pt>
                <c:pt idx="26">
                  <c:v>3554.5</c:v>
                </c:pt>
                <c:pt idx="27">
                  <c:v>3459.5</c:v>
                </c:pt>
                <c:pt idx="28">
                  <c:v>3380.1</c:v>
                </c:pt>
                <c:pt idx="29">
                  <c:v>3378.9</c:v>
                </c:pt>
                <c:pt idx="30">
                  <c:v>3378.3</c:v>
                </c:pt>
                <c:pt idx="31">
                  <c:v>3373.1</c:v>
                </c:pt>
                <c:pt idx="32">
                  <c:v>3325.9</c:v>
                </c:pt>
                <c:pt idx="33">
                  <c:v>3192.3</c:v>
                </c:pt>
                <c:pt idx="34">
                  <c:v>3192.3</c:v>
                </c:pt>
                <c:pt idx="35">
                  <c:v>3186.6</c:v>
                </c:pt>
                <c:pt idx="36">
                  <c:v>3002.9</c:v>
                </c:pt>
                <c:pt idx="37">
                  <c:v>3001.8</c:v>
                </c:pt>
                <c:pt idx="38">
                  <c:v>2994.3</c:v>
                </c:pt>
                <c:pt idx="39">
                  <c:v>2993.4</c:v>
                </c:pt>
                <c:pt idx="40">
                  <c:v>2706.7</c:v>
                </c:pt>
                <c:pt idx="41">
                  <c:v>2687.5</c:v>
                </c:pt>
                <c:pt idx="42">
                  <c:v>2687.5</c:v>
                </c:pt>
                <c:pt idx="43">
                  <c:v>2687.5</c:v>
                </c:pt>
                <c:pt idx="44">
                  <c:v>2687.5</c:v>
                </c:pt>
                <c:pt idx="45">
                  <c:v>2687.5</c:v>
                </c:pt>
                <c:pt idx="46">
                  <c:v>2687.5</c:v>
                </c:pt>
                <c:pt idx="47">
                  <c:v>2687.5</c:v>
                </c:pt>
                <c:pt idx="48">
                  <c:v>2687.5</c:v>
                </c:pt>
                <c:pt idx="49">
                  <c:v>2687.5</c:v>
                </c:pt>
                <c:pt idx="50">
                  <c:v>2687.5</c:v>
                </c:pt>
                <c:pt idx="51">
                  <c:v>2687.5</c:v>
                </c:pt>
                <c:pt idx="52">
                  <c:v>2858.5</c:v>
                </c:pt>
                <c:pt idx="53">
                  <c:v>2858.5</c:v>
                </c:pt>
                <c:pt idx="54">
                  <c:v>3033.9</c:v>
                </c:pt>
                <c:pt idx="55">
                  <c:v>3033.9</c:v>
                </c:pt>
                <c:pt idx="56">
                  <c:v>3033.9</c:v>
                </c:pt>
                <c:pt idx="57">
                  <c:v>3033.9</c:v>
                </c:pt>
                <c:pt idx="58">
                  <c:v>3033.9</c:v>
                </c:pt>
                <c:pt idx="59">
                  <c:v>3033.9</c:v>
                </c:pt>
                <c:pt idx="60">
                  <c:v>3033.9</c:v>
                </c:pt>
                <c:pt idx="61">
                  <c:v>3033.9</c:v>
                </c:pt>
                <c:pt idx="62">
                  <c:v>3033.9</c:v>
                </c:pt>
                <c:pt idx="63">
                  <c:v>3033.9</c:v>
                </c:pt>
                <c:pt idx="64">
                  <c:v>3033.9</c:v>
                </c:pt>
                <c:pt idx="65">
                  <c:v>3033.9</c:v>
                </c:pt>
                <c:pt idx="66">
                  <c:v>3019.9</c:v>
                </c:pt>
                <c:pt idx="67">
                  <c:v>3019.9</c:v>
                </c:pt>
                <c:pt idx="68">
                  <c:v>3019.9</c:v>
                </c:pt>
                <c:pt idx="69">
                  <c:v>3019.9</c:v>
                </c:pt>
                <c:pt idx="70">
                  <c:v>2999.3</c:v>
                </c:pt>
                <c:pt idx="71">
                  <c:v>2850.2</c:v>
                </c:pt>
                <c:pt idx="72">
                  <c:v>2834.7</c:v>
                </c:pt>
                <c:pt idx="73">
                  <c:v>2691.3</c:v>
                </c:pt>
                <c:pt idx="74">
                  <c:v>2669.3</c:v>
                </c:pt>
                <c:pt idx="75">
                  <c:v>2583.1999999999998</c:v>
                </c:pt>
                <c:pt idx="76">
                  <c:v>2583.1999999999998</c:v>
                </c:pt>
                <c:pt idx="77">
                  <c:v>2583.1999999999998</c:v>
                </c:pt>
                <c:pt idx="78">
                  <c:v>2583.1999999999998</c:v>
                </c:pt>
                <c:pt idx="79">
                  <c:v>2583.1999999999998</c:v>
                </c:pt>
                <c:pt idx="80">
                  <c:v>2583.1999999999998</c:v>
                </c:pt>
                <c:pt idx="81">
                  <c:v>2583.1999999999998</c:v>
                </c:pt>
                <c:pt idx="82">
                  <c:v>2583.1999999999998</c:v>
                </c:pt>
                <c:pt idx="83">
                  <c:v>2583.1999999999998</c:v>
                </c:pt>
                <c:pt idx="84">
                  <c:v>2580</c:v>
                </c:pt>
                <c:pt idx="85">
                  <c:v>2580</c:v>
                </c:pt>
                <c:pt idx="86">
                  <c:v>2580</c:v>
                </c:pt>
                <c:pt idx="87">
                  <c:v>2580</c:v>
                </c:pt>
                <c:pt idx="88">
                  <c:v>2580</c:v>
                </c:pt>
                <c:pt idx="89">
                  <c:v>2580</c:v>
                </c:pt>
                <c:pt idx="90">
                  <c:v>2580</c:v>
                </c:pt>
                <c:pt idx="91">
                  <c:v>2580</c:v>
                </c:pt>
                <c:pt idx="92">
                  <c:v>2580</c:v>
                </c:pt>
                <c:pt idx="93">
                  <c:v>2580</c:v>
                </c:pt>
                <c:pt idx="94">
                  <c:v>2674</c:v>
                </c:pt>
                <c:pt idx="95">
                  <c:v>2674</c:v>
                </c:pt>
                <c:pt idx="96">
                  <c:v>2674</c:v>
                </c:pt>
                <c:pt idx="97">
                  <c:v>2674</c:v>
                </c:pt>
                <c:pt idx="98">
                  <c:v>2775.6</c:v>
                </c:pt>
                <c:pt idx="99">
                  <c:v>2775.6</c:v>
                </c:pt>
                <c:pt idx="100">
                  <c:v>2775.6</c:v>
                </c:pt>
                <c:pt idx="101">
                  <c:v>2944.2</c:v>
                </c:pt>
                <c:pt idx="102">
                  <c:v>2944.2</c:v>
                </c:pt>
                <c:pt idx="103">
                  <c:v>2944.2</c:v>
                </c:pt>
                <c:pt idx="104">
                  <c:v>3106.5</c:v>
                </c:pt>
                <c:pt idx="105">
                  <c:v>3119.3</c:v>
                </c:pt>
                <c:pt idx="106">
                  <c:v>3281.5</c:v>
                </c:pt>
                <c:pt idx="107">
                  <c:v>3365.6</c:v>
                </c:pt>
                <c:pt idx="108">
                  <c:v>3479.6</c:v>
                </c:pt>
                <c:pt idx="109">
                  <c:v>3520.7</c:v>
                </c:pt>
                <c:pt idx="110">
                  <c:v>3672.7</c:v>
                </c:pt>
                <c:pt idx="111">
                  <c:v>3672.7</c:v>
                </c:pt>
                <c:pt idx="112">
                  <c:v>3807</c:v>
                </c:pt>
                <c:pt idx="113">
                  <c:v>3807</c:v>
                </c:pt>
                <c:pt idx="114">
                  <c:v>3859.5</c:v>
                </c:pt>
                <c:pt idx="115">
                  <c:v>3969.2</c:v>
                </c:pt>
                <c:pt idx="116">
                  <c:v>3978.4</c:v>
                </c:pt>
                <c:pt idx="117">
                  <c:v>4071.9</c:v>
                </c:pt>
                <c:pt idx="118">
                  <c:v>4090.5</c:v>
                </c:pt>
                <c:pt idx="119">
                  <c:v>4090.5</c:v>
                </c:pt>
                <c:pt idx="120">
                  <c:v>4073.1</c:v>
                </c:pt>
                <c:pt idx="121">
                  <c:v>4073.1</c:v>
                </c:pt>
                <c:pt idx="122">
                  <c:v>4073.1</c:v>
                </c:pt>
                <c:pt idx="123">
                  <c:v>4073.1</c:v>
                </c:pt>
                <c:pt idx="124">
                  <c:v>4073.1</c:v>
                </c:pt>
                <c:pt idx="125">
                  <c:v>4073.1</c:v>
                </c:pt>
                <c:pt idx="126">
                  <c:v>4073.1</c:v>
                </c:pt>
                <c:pt idx="127">
                  <c:v>4073.1</c:v>
                </c:pt>
                <c:pt idx="128">
                  <c:v>4073.1</c:v>
                </c:pt>
                <c:pt idx="129">
                  <c:v>4073.1</c:v>
                </c:pt>
                <c:pt idx="130">
                  <c:v>4073.1</c:v>
                </c:pt>
                <c:pt idx="131">
                  <c:v>4073.1</c:v>
                </c:pt>
                <c:pt idx="132">
                  <c:v>4073.1</c:v>
                </c:pt>
                <c:pt idx="133">
                  <c:v>4073.1</c:v>
                </c:pt>
                <c:pt idx="134">
                  <c:v>4073.1</c:v>
                </c:pt>
                <c:pt idx="135">
                  <c:v>4073.1</c:v>
                </c:pt>
                <c:pt idx="136">
                  <c:v>4073.1</c:v>
                </c:pt>
                <c:pt idx="137">
                  <c:v>3978.2</c:v>
                </c:pt>
                <c:pt idx="138">
                  <c:v>3978.2</c:v>
                </c:pt>
                <c:pt idx="139">
                  <c:v>3978.2</c:v>
                </c:pt>
                <c:pt idx="140">
                  <c:v>3978.2</c:v>
                </c:pt>
                <c:pt idx="141">
                  <c:v>3978.2</c:v>
                </c:pt>
                <c:pt idx="142">
                  <c:v>3978.2</c:v>
                </c:pt>
                <c:pt idx="143">
                  <c:v>3978.2</c:v>
                </c:pt>
                <c:pt idx="144">
                  <c:v>3978.2</c:v>
                </c:pt>
                <c:pt idx="145">
                  <c:v>3978.2</c:v>
                </c:pt>
                <c:pt idx="146">
                  <c:v>3978.2</c:v>
                </c:pt>
                <c:pt idx="147">
                  <c:v>3978.2</c:v>
                </c:pt>
                <c:pt idx="148">
                  <c:v>3859.9</c:v>
                </c:pt>
                <c:pt idx="149">
                  <c:v>3808.7</c:v>
                </c:pt>
                <c:pt idx="150">
                  <c:v>3808.7</c:v>
                </c:pt>
                <c:pt idx="151">
                  <c:v>3808.7</c:v>
                </c:pt>
                <c:pt idx="152">
                  <c:v>3667.7</c:v>
                </c:pt>
                <c:pt idx="153">
                  <c:v>3644.3</c:v>
                </c:pt>
                <c:pt idx="154">
                  <c:v>3644.3</c:v>
                </c:pt>
                <c:pt idx="155">
                  <c:v>3644.3</c:v>
                </c:pt>
                <c:pt idx="156">
                  <c:v>3547.2</c:v>
                </c:pt>
                <c:pt idx="157">
                  <c:v>3503.8</c:v>
                </c:pt>
                <c:pt idx="158">
                  <c:v>3374.9</c:v>
                </c:pt>
                <c:pt idx="159">
                  <c:v>3354.3</c:v>
                </c:pt>
                <c:pt idx="160">
                  <c:v>3348.2</c:v>
                </c:pt>
                <c:pt idx="161">
                  <c:v>3262.7</c:v>
                </c:pt>
                <c:pt idx="162">
                  <c:v>3228.6</c:v>
                </c:pt>
                <c:pt idx="163">
                  <c:v>3228.6</c:v>
                </c:pt>
                <c:pt idx="164">
                  <c:v>3176.7</c:v>
                </c:pt>
                <c:pt idx="165">
                  <c:v>3128.5</c:v>
                </c:pt>
                <c:pt idx="166">
                  <c:v>3086</c:v>
                </c:pt>
                <c:pt idx="167">
                  <c:v>3029.8</c:v>
                </c:pt>
                <c:pt idx="168">
                  <c:v>3029.8</c:v>
                </c:pt>
                <c:pt idx="169">
                  <c:v>2946</c:v>
                </c:pt>
                <c:pt idx="170">
                  <c:v>2924.6</c:v>
                </c:pt>
                <c:pt idx="171">
                  <c:v>2857.5</c:v>
                </c:pt>
                <c:pt idx="172">
                  <c:v>2836.5</c:v>
                </c:pt>
                <c:pt idx="173">
                  <c:v>2836.5</c:v>
                </c:pt>
                <c:pt idx="174">
                  <c:v>2836.5</c:v>
                </c:pt>
                <c:pt idx="175">
                  <c:v>2836.5</c:v>
                </c:pt>
                <c:pt idx="176">
                  <c:v>2775.6</c:v>
                </c:pt>
                <c:pt idx="177">
                  <c:v>2754.6</c:v>
                </c:pt>
                <c:pt idx="178">
                  <c:v>2754.6</c:v>
                </c:pt>
                <c:pt idx="179">
                  <c:v>2754.6</c:v>
                </c:pt>
                <c:pt idx="180">
                  <c:v>2734.3</c:v>
                </c:pt>
                <c:pt idx="181">
                  <c:v>2664.5</c:v>
                </c:pt>
                <c:pt idx="182">
                  <c:v>2660.5</c:v>
                </c:pt>
                <c:pt idx="183">
                  <c:v>2660.5</c:v>
                </c:pt>
                <c:pt idx="184">
                  <c:v>2660.5</c:v>
                </c:pt>
                <c:pt idx="185">
                  <c:v>2660.5</c:v>
                </c:pt>
                <c:pt idx="186">
                  <c:v>2660.5</c:v>
                </c:pt>
                <c:pt idx="187">
                  <c:v>2660.5</c:v>
                </c:pt>
                <c:pt idx="188">
                  <c:v>2660.5</c:v>
                </c:pt>
                <c:pt idx="189">
                  <c:v>2660.5</c:v>
                </c:pt>
                <c:pt idx="190">
                  <c:v>2660.5</c:v>
                </c:pt>
                <c:pt idx="191">
                  <c:v>2669.7</c:v>
                </c:pt>
                <c:pt idx="192">
                  <c:v>2717.3</c:v>
                </c:pt>
                <c:pt idx="193">
                  <c:v>2745.3</c:v>
                </c:pt>
                <c:pt idx="194">
                  <c:v>2752.6</c:v>
                </c:pt>
                <c:pt idx="195">
                  <c:v>2758.1</c:v>
                </c:pt>
                <c:pt idx="196">
                  <c:v>2768.7</c:v>
                </c:pt>
                <c:pt idx="197">
                  <c:v>2768.7</c:v>
                </c:pt>
                <c:pt idx="198">
                  <c:v>2768.7</c:v>
                </c:pt>
                <c:pt idx="199">
                  <c:v>2768.7</c:v>
                </c:pt>
                <c:pt idx="200">
                  <c:v>2768.7</c:v>
                </c:pt>
                <c:pt idx="201">
                  <c:v>2768.7</c:v>
                </c:pt>
                <c:pt idx="202">
                  <c:v>2768.7</c:v>
                </c:pt>
                <c:pt idx="203">
                  <c:v>2766.8</c:v>
                </c:pt>
                <c:pt idx="204">
                  <c:v>2766.8</c:v>
                </c:pt>
                <c:pt idx="205">
                  <c:v>2766.8</c:v>
                </c:pt>
                <c:pt idx="206">
                  <c:v>2763.2</c:v>
                </c:pt>
                <c:pt idx="207">
                  <c:v>2763.2</c:v>
                </c:pt>
                <c:pt idx="208">
                  <c:v>2738.7</c:v>
                </c:pt>
                <c:pt idx="209">
                  <c:v>2738.7</c:v>
                </c:pt>
                <c:pt idx="210">
                  <c:v>2738.7</c:v>
                </c:pt>
                <c:pt idx="211">
                  <c:v>2744.3</c:v>
                </c:pt>
                <c:pt idx="212">
                  <c:v>2744.3</c:v>
                </c:pt>
                <c:pt idx="213">
                  <c:v>2744.3</c:v>
                </c:pt>
                <c:pt idx="214">
                  <c:v>2744.3</c:v>
                </c:pt>
                <c:pt idx="215">
                  <c:v>2744.3</c:v>
                </c:pt>
                <c:pt idx="216">
                  <c:v>2744.3</c:v>
                </c:pt>
                <c:pt idx="217">
                  <c:v>2744.3</c:v>
                </c:pt>
                <c:pt idx="218">
                  <c:v>2744.3</c:v>
                </c:pt>
                <c:pt idx="219">
                  <c:v>2744.3</c:v>
                </c:pt>
                <c:pt idx="220">
                  <c:v>2744.3</c:v>
                </c:pt>
                <c:pt idx="221">
                  <c:v>2744.3</c:v>
                </c:pt>
                <c:pt idx="222">
                  <c:v>2744.3</c:v>
                </c:pt>
                <c:pt idx="223">
                  <c:v>2750</c:v>
                </c:pt>
                <c:pt idx="224">
                  <c:v>2795.2</c:v>
                </c:pt>
                <c:pt idx="225">
                  <c:v>2795.2</c:v>
                </c:pt>
                <c:pt idx="226">
                  <c:v>2795.2</c:v>
                </c:pt>
                <c:pt idx="227">
                  <c:v>2795.2</c:v>
                </c:pt>
                <c:pt idx="228">
                  <c:v>2795.2</c:v>
                </c:pt>
                <c:pt idx="229">
                  <c:v>2792.6</c:v>
                </c:pt>
                <c:pt idx="230">
                  <c:v>2790.2</c:v>
                </c:pt>
                <c:pt idx="231">
                  <c:v>2790.2</c:v>
                </c:pt>
                <c:pt idx="232">
                  <c:v>2790.2</c:v>
                </c:pt>
                <c:pt idx="233">
                  <c:v>2676.4</c:v>
                </c:pt>
                <c:pt idx="234">
                  <c:v>2676.4</c:v>
                </c:pt>
                <c:pt idx="235">
                  <c:v>2623.9</c:v>
                </c:pt>
                <c:pt idx="236">
                  <c:v>2553.1999999999998</c:v>
                </c:pt>
                <c:pt idx="237">
                  <c:v>2551</c:v>
                </c:pt>
                <c:pt idx="238">
                  <c:v>2514.5</c:v>
                </c:pt>
                <c:pt idx="239">
                  <c:v>2466.5</c:v>
                </c:pt>
                <c:pt idx="240">
                  <c:v>2460.1999999999998</c:v>
                </c:pt>
                <c:pt idx="241">
                  <c:v>2432.4</c:v>
                </c:pt>
                <c:pt idx="242">
                  <c:v>2377.3000000000002</c:v>
                </c:pt>
                <c:pt idx="243">
                  <c:v>2266.5</c:v>
                </c:pt>
                <c:pt idx="244">
                  <c:v>2266.5</c:v>
                </c:pt>
                <c:pt idx="245">
                  <c:v>2250.5</c:v>
                </c:pt>
                <c:pt idx="246">
                  <c:v>2193</c:v>
                </c:pt>
                <c:pt idx="247">
                  <c:v>2193</c:v>
                </c:pt>
                <c:pt idx="248">
                  <c:v>2193</c:v>
                </c:pt>
                <c:pt idx="249">
                  <c:v>2115.9</c:v>
                </c:pt>
                <c:pt idx="250">
                  <c:v>2115.9</c:v>
                </c:pt>
                <c:pt idx="251">
                  <c:v>2115.9</c:v>
                </c:pt>
                <c:pt idx="252">
                  <c:v>2115.9</c:v>
                </c:pt>
                <c:pt idx="253">
                  <c:v>2081.1999999999998</c:v>
                </c:pt>
                <c:pt idx="254">
                  <c:v>2033.9</c:v>
                </c:pt>
                <c:pt idx="255">
                  <c:v>2033.9</c:v>
                </c:pt>
                <c:pt idx="256">
                  <c:v>2033.9</c:v>
                </c:pt>
                <c:pt idx="257">
                  <c:v>2033.9</c:v>
                </c:pt>
                <c:pt idx="258">
                  <c:v>2043.8</c:v>
                </c:pt>
                <c:pt idx="259">
                  <c:v>2047</c:v>
                </c:pt>
                <c:pt idx="260">
                  <c:v>2047</c:v>
                </c:pt>
                <c:pt idx="261">
                  <c:v>2047</c:v>
                </c:pt>
                <c:pt idx="262">
                  <c:v>2047</c:v>
                </c:pt>
                <c:pt idx="263">
                  <c:v>2047</c:v>
                </c:pt>
                <c:pt idx="264">
                  <c:v>2047</c:v>
                </c:pt>
                <c:pt idx="265">
                  <c:v>2068.8000000000002</c:v>
                </c:pt>
                <c:pt idx="266">
                  <c:v>2095.1</c:v>
                </c:pt>
                <c:pt idx="267">
                  <c:v>2154.3000000000002</c:v>
                </c:pt>
                <c:pt idx="268">
                  <c:v>2154.3000000000002</c:v>
                </c:pt>
                <c:pt idx="269">
                  <c:v>2154.3000000000002</c:v>
                </c:pt>
                <c:pt idx="270">
                  <c:v>2176.6</c:v>
                </c:pt>
                <c:pt idx="271">
                  <c:v>2244.1</c:v>
                </c:pt>
                <c:pt idx="272">
                  <c:v>2244.1</c:v>
                </c:pt>
                <c:pt idx="273">
                  <c:v>2275.4</c:v>
                </c:pt>
                <c:pt idx="274">
                  <c:v>2325.8000000000002</c:v>
                </c:pt>
                <c:pt idx="275">
                  <c:v>2325.8000000000002</c:v>
                </c:pt>
                <c:pt idx="276">
                  <c:v>2367.5</c:v>
                </c:pt>
                <c:pt idx="277">
                  <c:v>2422.9</c:v>
                </c:pt>
                <c:pt idx="278">
                  <c:v>2456.1</c:v>
                </c:pt>
                <c:pt idx="279">
                  <c:v>2501.4</c:v>
                </c:pt>
                <c:pt idx="280">
                  <c:v>2501.4</c:v>
                </c:pt>
                <c:pt idx="281">
                  <c:v>2501.4</c:v>
                </c:pt>
                <c:pt idx="282">
                  <c:v>2525.8000000000002</c:v>
                </c:pt>
                <c:pt idx="283">
                  <c:v>2579.3000000000002</c:v>
                </c:pt>
                <c:pt idx="284">
                  <c:v>2579.3000000000002</c:v>
                </c:pt>
                <c:pt idx="285">
                  <c:v>2579.3000000000002</c:v>
                </c:pt>
                <c:pt idx="286">
                  <c:v>2579.3000000000002</c:v>
                </c:pt>
                <c:pt idx="287">
                  <c:v>2644.5</c:v>
                </c:pt>
                <c:pt idx="288">
                  <c:v>2647</c:v>
                </c:pt>
                <c:pt idx="289">
                  <c:v>2649.5</c:v>
                </c:pt>
                <c:pt idx="290">
                  <c:v>2649.5</c:v>
                </c:pt>
                <c:pt idx="291">
                  <c:v>2680.1</c:v>
                </c:pt>
                <c:pt idx="292">
                  <c:v>2712.3</c:v>
                </c:pt>
                <c:pt idx="293">
                  <c:v>2712.3</c:v>
                </c:pt>
                <c:pt idx="294">
                  <c:v>2712.3</c:v>
                </c:pt>
                <c:pt idx="295">
                  <c:v>2712.3</c:v>
                </c:pt>
                <c:pt idx="296">
                  <c:v>2710.9</c:v>
                </c:pt>
                <c:pt idx="297">
                  <c:v>2710.9</c:v>
                </c:pt>
                <c:pt idx="298">
                  <c:v>2710.9</c:v>
                </c:pt>
                <c:pt idx="299">
                  <c:v>2710.9</c:v>
                </c:pt>
                <c:pt idx="300">
                  <c:v>2710.9</c:v>
                </c:pt>
                <c:pt idx="301">
                  <c:v>2710.9</c:v>
                </c:pt>
                <c:pt idx="302">
                  <c:v>2710.9</c:v>
                </c:pt>
                <c:pt idx="303">
                  <c:v>2710.9</c:v>
                </c:pt>
                <c:pt idx="304">
                  <c:v>2685.5</c:v>
                </c:pt>
                <c:pt idx="305">
                  <c:v>2685.5</c:v>
                </c:pt>
                <c:pt idx="306">
                  <c:v>2675.6</c:v>
                </c:pt>
                <c:pt idx="307">
                  <c:v>2606.8000000000002</c:v>
                </c:pt>
                <c:pt idx="308">
                  <c:v>2594.8000000000002</c:v>
                </c:pt>
                <c:pt idx="309">
                  <c:v>2594.8000000000002</c:v>
                </c:pt>
                <c:pt idx="310">
                  <c:v>2587.6999999999998</c:v>
                </c:pt>
                <c:pt idx="311">
                  <c:v>2587.6999999999998</c:v>
                </c:pt>
                <c:pt idx="312">
                  <c:v>2579</c:v>
                </c:pt>
                <c:pt idx="313">
                  <c:v>2506.1999999999998</c:v>
                </c:pt>
                <c:pt idx="314">
                  <c:v>2506.1999999999998</c:v>
                </c:pt>
                <c:pt idx="315">
                  <c:v>2506.1999999999998</c:v>
                </c:pt>
                <c:pt idx="316">
                  <c:v>2497.8000000000002</c:v>
                </c:pt>
                <c:pt idx="317">
                  <c:v>2438.6999999999998</c:v>
                </c:pt>
                <c:pt idx="318">
                  <c:v>2427</c:v>
                </c:pt>
                <c:pt idx="319">
                  <c:v>2424.5</c:v>
                </c:pt>
                <c:pt idx="320">
                  <c:v>2418.4</c:v>
                </c:pt>
                <c:pt idx="321">
                  <c:v>2413.8000000000002</c:v>
                </c:pt>
                <c:pt idx="322">
                  <c:v>2390.4</c:v>
                </c:pt>
                <c:pt idx="323">
                  <c:v>2355.1</c:v>
                </c:pt>
                <c:pt idx="324">
                  <c:v>2351.5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BF-47BF-B4DA-968E83333C12}"/>
            </c:ext>
          </c:extLst>
        </c:ser>
        <c:ser>
          <c:idx val="1"/>
          <c:order val="1"/>
          <c:tx>
            <c:strRef>
              <c:f>'[Microsoft PowerPoint 中的图表]Sheet1 (2)'!$C$2</c:f>
              <c:strCache>
                <c:ptCount val="1"/>
                <c:pt idx="0">
                  <c:v>铁矿石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 (2)'!$A$3:$A$327</c:f>
              <c:numCache>
                <c:formatCode>yyyy\-mm\-dd</c:formatCode>
                <c:ptCount val="325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</c:numCache>
            </c:numRef>
          </c:cat>
          <c:val>
            <c:numRef>
              <c:f>'[Microsoft PowerPoint 中的图表]Sheet1 (2)'!$C$3:$C$327</c:f>
              <c:numCache>
                <c:formatCode>General</c:formatCode>
                <c:ptCount val="325"/>
                <c:pt idx="0">
                  <c:v>1083.98</c:v>
                </c:pt>
                <c:pt idx="1">
                  <c:v>1071.7</c:v>
                </c:pt>
                <c:pt idx="2">
                  <c:v>1072.43</c:v>
                </c:pt>
                <c:pt idx="3">
                  <c:v>1083.76</c:v>
                </c:pt>
                <c:pt idx="4">
                  <c:v>1086.3</c:v>
                </c:pt>
                <c:pt idx="5">
                  <c:v>1081.8900000000001</c:v>
                </c:pt>
                <c:pt idx="6">
                  <c:v>1073.45</c:v>
                </c:pt>
                <c:pt idx="7">
                  <c:v>1090.6199999999999</c:v>
                </c:pt>
                <c:pt idx="8">
                  <c:v>1073.32</c:v>
                </c:pt>
                <c:pt idx="9">
                  <c:v>1085.08</c:v>
                </c:pt>
                <c:pt idx="10">
                  <c:v>1100.95</c:v>
                </c:pt>
                <c:pt idx="11">
                  <c:v>1112.8</c:v>
                </c:pt>
                <c:pt idx="12">
                  <c:v>1099.2</c:v>
                </c:pt>
                <c:pt idx="13">
                  <c:v>1094.32</c:v>
                </c:pt>
                <c:pt idx="14">
                  <c:v>1084.53</c:v>
                </c:pt>
                <c:pt idx="15">
                  <c:v>1080.42</c:v>
                </c:pt>
                <c:pt idx="16">
                  <c:v>1064.5</c:v>
                </c:pt>
                <c:pt idx="17">
                  <c:v>1062.03</c:v>
                </c:pt>
                <c:pt idx="18">
                  <c:v>1048.95</c:v>
                </c:pt>
                <c:pt idx="19">
                  <c:v>1025.21</c:v>
                </c:pt>
                <c:pt idx="20">
                  <c:v>1022.99</c:v>
                </c:pt>
                <c:pt idx="21">
                  <c:v>1012.44</c:v>
                </c:pt>
                <c:pt idx="22">
                  <c:v>1028.56</c:v>
                </c:pt>
                <c:pt idx="23">
                  <c:v>1029.4100000000001</c:v>
                </c:pt>
                <c:pt idx="24">
                  <c:v>1017.25</c:v>
                </c:pt>
                <c:pt idx="25">
                  <c:v>1014.89</c:v>
                </c:pt>
                <c:pt idx="26">
                  <c:v>983.99</c:v>
                </c:pt>
                <c:pt idx="27">
                  <c:v>1010.81</c:v>
                </c:pt>
                <c:pt idx="28">
                  <c:v>1042.42</c:v>
                </c:pt>
                <c:pt idx="29">
                  <c:v>1058.78</c:v>
                </c:pt>
                <c:pt idx="30">
                  <c:v>1031.17</c:v>
                </c:pt>
                <c:pt idx="31">
                  <c:v>1056.8699999999999</c:v>
                </c:pt>
                <c:pt idx="32">
                  <c:v>1054.1099999999999</c:v>
                </c:pt>
                <c:pt idx="33">
                  <c:v>1026.8800000000001</c:v>
                </c:pt>
                <c:pt idx="34">
                  <c:v>1023.01</c:v>
                </c:pt>
                <c:pt idx="35">
                  <c:v>981.17</c:v>
                </c:pt>
                <c:pt idx="36">
                  <c:v>972.46</c:v>
                </c:pt>
                <c:pt idx="37">
                  <c:v>968.01</c:v>
                </c:pt>
                <c:pt idx="38">
                  <c:v>936.14</c:v>
                </c:pt>
                <c:pt idx="39">
                  <c:v>936.62</c:v>
                </c:pt>
                <c:pt idx="40">
                  <c:v>943.35</c:v>
                </c:pt>
                <c:pt idx="41">
                  <c:v>934.22</c:v>
                </c:pt>
                <c:pt idx="42">
                  <c:v>945.65</c:v>
                </c:pt>
                <c:pt idx="43">
                  <c:v>925.95</c:v>
                </c:pt>
                <c:pt idx="44">
                  <c:v>914.93</c:v>
                </c:pt>
                <c:pt idx="45">
                  <c:v>940.07</c:v>
                </c:pt>
                <c:pt idx="46">
                  <c:v>934.09</c:v>
                </c:pt>
                <c:pt idx="47">
                  <c:v>972.85</c:v>
                </c:pt>
                <c:pt idx="48">
                  <c:v>990.89</c:v>
                </c:pt>
                <c:pt idx="49">
                  <c:v>1026.24</c:v>
                </c:pt>
                <c:pt idx="50">
                  <c:v>997.58</c:v>
                </c:pt>
                <c:pt idx="51">
                  <c:v>987.28</c:v>
                </c:pt>
                <c:pt idx="52">
                  <c:v>1010.39</c:v>
                </c:pt>
                <c:pt idx="53">
                  <c:v>990.94</c:v>
                </c:pt>
                <c:pt idx="54">
                  <c:v>990.46</c:v>
                </c:pt>
                <c:pt idx="55">
                  <c:v>996.96</c:v>
                </c:pt>
                <c:pt idx="56">
                  <c:v>969.69</c:v>
                </c:pt>
                <c:pt idx="57">
                  <c:v>967.05</c:v>
                </c:pt>
                <c:pt idx="58">
                  <c:v>960.99</c:v>
                </c:pt>
                <c:pt idx="59">
                  <c:v>941.88</c:v>
                </c:pt>
                <c:pt idx="60">
                  <c:v>951.39</c:v>
                </c:pt>
                <c:pt idx="61">
                  <c:v>948.31</c:v>
                </c:pt>
                <c:pt idx="62">
                  <c:v>928.94</c:v>
                </c:pt>
                <c:pt idx="63">
                  <c:v>922.4</c:v>
                </c:pt>
                <c:pt idx="64">
                  <c:v>913.11</c:v>
                </c:pt>
                <c:pt idx="65">
                  <c:v>915.95</c:v>
                </c:pt>
                <c:pt idx="66">
                  <c:v>926.49</c:v>
                </c:pt>
                <c:pt idx="67">
                  <c:v>930.7</c:v>
                </c:pt>
                <c:pt idx="68">
                  <c:v>920.47</c:v>
                </c:pt>
                <c:pt idx="69">
                  <c:v>916.69</c:v>
                </c:pt>
                <c:pt idx="70">
                  <c:v>907.29</c:v>
                </c:pt>
                <c:pt idx="71">
                  <c:v>907.26</c:v>
                </c:pt>
                <c:pt idx="72">
                  <c:v>903.17</c:v>
                </c:pt>
                <c:pt idx="73">
                  <c:v>889.59</c:v>
                </c:pt>
                <c:pt idx="74">
                  <c:v>881.86</c:v>
                </c:pt>
                <c:pt idx="75">
                  <c:v>876.15</c:v>
                </c:pt>
                <c:pt idx="76">
                  <c:v>864.64</c:v>
                </c:pt>
                <c:pt idx="77">
                  <c:v>869.08</c:v>
                </c:pt>
                <c:pt idx="78">
                  <c:v>877.7</c:v>
                </c:pt>
                <c:pt idx="79">
                  <c:v>888.74</c:v>
                </c:pt>
                <c:pt idx="80">
                  <c:v>873.82</c:v>
                </c:pt>
                <c:pt idx="81">
                  <c:v>857.28</c:v>
                </c:pt>
                <c:pt idx="82">
                  <c:v>864.94</c:v>
                </c:pt>
                <c:pt idx="83">
                  <c:v>855.71</c:v>
                </c:pt>
                <c:pt idx="84">
                  <c:v>816.97</c:v>
                </c:pt>
                <c:pt idx="85">
                  <c:v>814.14</c:v>
                </c:pt>
                <c:pt idx="86">
                  <c:v>792.39</c:v>
                </c:pt>
                <c:pt idx="87">
                  <c:v>789.04</c:v>
                </c:pt>
                <c:pt idx="88">
                  <c:v>795.45</c:v>
                </c:pt>
                <c:pt idx="89">
                  <c:v>783.72</c:v>
                </c:pt>
                <c:pt idx="90">
                  <c:v>766.98</c:v>
                </c:pt>
                <c:pt idx="91">
                  <c:v>771.17</c:v>
                </c:pt>
                <c:pt idx="92">
                  <c:v>778.54</c:v>
                </c:pt>
                <c:pt idx="93">
                  <c:v>756</c:v>
                </c:pt>
                <c:pt idx="94">
                  <c:v>737.72</c:v>
                </c:pt>
                <c:pt idx="95">
                  <c:v>738.79</c:v>
                </c:pt>
                <c:pt idx="96">
                  <c:v>745.49</c:v>
                </c:pt>
                <c:pt idx="97">
                  <c:v>739.79</c:v>
                </c:pt>
                <c:pt idx="98">
                  <c:v>738.94</c:v>
                </c:pt>
                <c:pt idx="99">
                  <c:v>715.98</c:v>
                </c:pt>
                <c:pt idx="100">
                  <c:v>721.22</c:v>
                </c:pt>
                <c:pt idx="101">
                  <c:v>748.13</c:v>
                </c:pt>
                <c:pt idx="102">
                  <c:v>726.91</c:v>
                </c:pt>
                <c:pt idx="103">
                  <c:v>722.23</c:v>
                </c:pt>
                <c:pt idx="104">
                  <c:v>680.61</c:v>
                </c:pt>
                <c:pt idx="105">
                  <c:v>682.21</c:v>
                </c:pt>
                <c:pt idx="106">
                  <c:v>700.6</c:v>
                </c:pt>
                <c:pt idx="107">
                  <c:v>715.37</c:v>
                </c:pt>
                <c:pt idx="108">
                  <c:v>717.07</c:v>
                </c:pt>
                <c:pt idx="109">
                  <c:v>738.68</c:v>
                </c:pt>
                <c:pt idx="110">
                  <c:v>752.56</c:v>
                </c:pt>
                <c:pt idx="111">
                  <c:v>745.82</c:v>
                </c:pt>
                <c:pt idx="112">
                  <c:v>760.53</c:v>
                </c:pt>
                <c:pt idx="113">
                  <c:v>789.19</c:v>
                </c:pt>
                <c:pt idx="114">
                  <c:v>794</c:v>
                </c:pt>
                <c:pt idx="115">
                  <c:v>803.3</c:v>
                </c:pt>
                <c:pt idx="116">
                  <c:v>812.5</c:v>
                </c:pt>
                <c:pt idx="117">
                  <c:v>812.6</c:v>
                </c:pt>
                <c:pt idx="118">
                  <c:v>833.7</c:v>
                </c:pt>
                <c:pt idx="119">
                  <c:v>866.4</c:v>
                </c:pt>
                <c:pt idx="120">
                  <c:v>893.8</c:v>
                </c:pt>
                <c:pt idx="121">
                  <c:v>902.4</c:v>
                </c:pt>
                <c:pt idx="122">
                  <c:v>923.7</c:v>
                </c:pt>
                <c:pt idx="123">
                  <c:v>921.6</c:v>
                </c:pt>
                <c:pt idx="124">
                  <c:v>921.6</c:v>
                </c:pt>
                <c:pt idx="125">
                  <c:v>918.4</c:v>
                </c:pt>
                <c:pt idx="126">
                  <c:v>957.1</c:v>
                </c:pt>
                <c:pt idx="127">
                  <c:v>955.1</c:v>
                </c:pt>
                <c:pt idx="128">
                  <c:v>947.7</c:v>
                </c:pt>
                <c:pt idx="129">
                  <c:v>958.1</c:v>
                </c:pt>
                <c:pt idx="130">
                  <c:v>963.4</c:v>
                </c:pt>
                <c:pt idx="131">
                  <c:v>968.8</c:v>
                </c:pt>
                <c:pt idx="132">
                  <c:v>970</c:v>
                </c:pt>
                <c:pt idx="133">
                  <c:v>990.9</c:v>
                </c:pt>
                <c:pt idx="134">
                  <c:v>968.9</c:v>
                </c:pt>
                <c:pt idx="135">
                  <c:v>957.9</c:v>
                </c:pt>
                <c:pt idx="136">
                  <c:v>923.2</c:v>
                </c:pt>
                <c:pt idx="137">
                  <c:v>910.8</c:v>
                </c:pt>
                <c:pt idx="138">
                  <c:v>892.9</c:v>
                </c:pt>
                <c:pt idx="139">
                  <c:v>887.3</c:v>
                </c:pt>
                <c:pt idx="140">
                  <c:v>891.2</c:v>
                </c:pt>
                <c:pt idx="141">
                  <c:v>882.1</c:v>
                </c:pt>
                <c:pt idx="142">
                  <c:v>857.8</c:v>
                </c:pt>
                <c:pt idx="143">
                  <c:v>845</c:v>
                </c:pt>
                <c:pt idx="144">
                  <c:v>863.4</c:v>
                </c:pt>
                <c:pt idx="145">
                  <c:v>921.9</c:v>
                </c:pt>
                <c:pt idx="146">
                  <c:v>975.3</c:v>
                </c:pt>
                <c:pt idx="147">
                  <c:v>1024.0999999999999</c:v>
                </c:pt>
                <c:pt idx="148">
                  <c:v>1047.2</c:v>
                </c:pt>
                <c:pt idx="149">
                  <c:v>1069.7</c:v>
                </c:pt>
                <c:pt idx="150">
                  <c:v>1080.3</c:v>
                </c:pt>
                <c:pt idx="151">
                  <c:v>1102.5999999999999</c:v>
                </c:pt>
                <c:pt idx="152">
                  <c:v>1109.9000000000001</c:v>
                </c:pt>
                <c:pt idx="153">
                  <c:v>1120.8</c:v>
                </c:pt>
                <c:pt idx="154">
                  <c:v>1119.0999999999999</c:v>
                </c:pt>
                <c:pt idx="155">
                  <c:v>1125.5999999999999</c:v>
                </c:pt>
                <c:pt idx="156">
                  <c:v>1137.0999999999999</c:v>
                </c:pt>
                <c:pt idx="157">
                  <c:v>1135.8</c:v>
                </c:pt>
                <c:pt idx="158">
                  <c:v>1152.7</c:v>
                </c:pt>
                <c:pt idx="159">
                  <c:v>1167.5</c:v>
                </c:pt>
                <c:pt idx="160">
                  <c:v>1143.2</c:v>
                </c:pt>
                <c:pt idx="161">
                  <c:v>1122.5999999999999</c:v>
                </c:pt>
                <c:pt idx="162">
                  <c:v>1108.7</c:v>
                </c:pt>
                <c:pt idx="163">
                  <c:v>1099.3</c:v>
                </c:pt>
                <c:pt idx="164">
                  <c:v>1092.0999999999999</c:v>
                </c:pt>
                <c:pt idx="165">
                  <c:v>1106.5</c:v>
                </c:pt>
                <c:pt idx="166">
                  <c:v>1112.0999999999999</c:v>
                </c:pt>
                <c:pt idx="167">
                  <c:v>1147.9000000000001</c:v>
                </c:pt>
                <c:pt idx="168">
                  <c:v>1186.8</c:v>
                </c:pt>
                <c:pt idx="169">
                  <c:v>1196</c:v>
                </c:pt>
                <c:pt idx="170">
                  <c:v>1196</c:v>
                </c:pt>
                <c:pt idx="171">
                  <c:v>1215.4000000000001</c:v>
                </c:pt>
                <c:pt idx="172">
                  <c:v>1237.7</c:v>
                </c:pt>
                <c:pt idx="173">
                  <c:v>1252</c:v>
                </c:pt>
                <c:pt idx="174">
                  <c:v>1261.9000000000001</c:v>
                </c:pt>
                <c:pt idx="175">
                  <c:v>1307.8</c:v>
                </c:pt>
                <c:pt idx="176">
                  <c:v>1325.9</c:v>
                </c:pt>
                <c:pt idx="177">
                  <c:v>1335.1</c:v>
                </c:pt>
                <c:pt idx="178">
                  <c:v>1356.3</c:v>
                </c:pt>
                <c:pt idx="179">
                  <c:v>1362</c:v>
                </c:pt>
                <c:pt idx="180">
                  <c:v>1377.1</c:v>
                </c:pt>
                <c:pt idx="181">
                  <c:v>1418.4</c:v>
                </c:pt>
                <c:pt idx="182">
                  <c:v>1461</c:v>
                </c:pt>
                <c:pt idx="183">
                  <c:v>1459</c:v>
                </c:pt>
                <c:pt idx="184">
                  <c:v>1474.3</c:v>
                </c:pt>
                <c:pt idx="185">
                  <c:v>1481.2</c:v>
                </c:pt>
                <c:pt idx="186">
                  <c:v>1486.6</c:v>
                </c:pt>
                <c:pt idx="187">
                  <c:v>1508.7</c:v>
                </c:pt>
                <c:pt idx="188">
                  <c:v>1523.2</c:v>
                </c:pt>
                <c:pt idx="189">
                  <c:v>1540.9</c:v>
                </c:pt>
                <c:pt idx="190">
                  <c:v>1541.8</c:v>
                </c:pt>
                <c:pt idx="191">
                  <c:v>1541.6</c:v>
                </c:pt>
                <c:pt idx="192">
                  <c:v>1535.3</c:v>
                </c:pt>
                <c:pt idx="193">
                  <c:v>1542.4</c:v>
                </c:pt>
                <c:pt idx="194">
                  <c:v>1545.7</c:v>
                </c:pt>
                <c:pt idx="195">
                  <c:v>1538.8</c:v>
                </c:pt>
                <c:pt idx="196">
                  <c:v>1540.9</c:v>
                </c:pt>
                <c:pt idx="197">
                  <c:v>1552.7</c:v>
                </c:pt>
                <c:pt idx="198">
                  <c:v>1556.7</c:v>
                </c:pt>
                <c:pt idx="199">
                  <c:v>1555.8</c:v>
                </c:pt>
                <c:pt idx="200">
                  <c:v>1539.3</c:v>
                </c:pt>
                <c:pt idx="201">
                  <c:v>1530.2</c:v>
                </c:pt>
                <c:pt idx="202">
                  <c:v>1519.9</c:v>
                </c:pt>
                <c:pt idx="203">
                  <c:v>1511.4</c:v>
                </c:pt>
                <c:pt idx="204">
                  <c:v>1521.6</c:v>
                </c:pt>
                <c:pt idx="205">
                  <c:v>1515</c:v>
                </c:pt>
                <c:pt idx="206">
                  <c:v>1509</c:v>
                </c:pt>
                <c:pt idx="207">
                  <c:v>1513.5</c:v>
                </c:pt>
                <c:pt idx="208">
                  <c:v>1505.5</c:v>
                </c:pt>
                <c:pt idx="209">
                  <c:v>1496.2</c:v>
                </c:pt>
                <c:pt idx="210">
                  <c:v>1521.2</c:v>
                </c:pt>
                <c:pt idx="211">
                  <c:v>1537</c:v>
                </c:pt>
                <c:pt idx="212">
                  <c:v>1522.3</c:v>
                </c:pt>
                <c:pt idx="213">
                  <c:v>1528.4</c:v>
                </c:pt>
                <c:pt idx="214">
                  <c:v>1518.3</c:v>
                </c:pt>
                <c:pt idx="215">
                  <c:v>1497.5</c:v>
                </c:pt>
                <c:pt idx="216">
                  <c:v>1476.3</c:v>
                </c:pt>
                <c:pt idx="217">
                  <c:v>1468.6</c:v>
                </c:pt>
                <c:pt idx="218">
                  <c:v>1446.4</c:v>
                </c:pt>
                <c:pt idx="219">
                  <c:v>1450.9</c:v>
                </c:pt>
                <c:pt idx="220">
                  <c:v>1455.1</c:v>
                </c:pt>
                <c:pt idx="221">
                  <c:v>1445.8</c:v>
                </c:pt>
                <c:pt idx="222">
                  <c:v>1435</c:v>
                </c:pt>
                <c:pt idx="223">
                  <c:v>1414.7</c:v>
                </c:pt>
                <c:pt idx="224">
                  <c:v>1383</c:v>
                </c:pt>
                <c:pt idx="225">
                  <c:v>1362</c:v>
                </c:pt>
                <c:pt idx="226">
                  <c:v>1348.3</c:v>
                </c:pt>
                <c:pt idx="227">
                  <c:v>1395.4</c:v>
                </c:pt>
                <c:pt idx="228">
                  <c:v>1404.9</c:v>
                </c:pt>
                <c:pt idx="229">
                  <c:v>1439.7</c:v>
                </c:pt>
                <c:pt idx="230">
                  <c:v>1492</c:v>
                </c:pt>
                <c:pt idx="231">
                  <c:v>1513.5</c:v>
                </c:pt>
                <c:pt idx="232">
                  <c:v>1573.2</c:v>
                </c:pt>
                <c:pt idx="233">
                  <c:v>1573.4</c:v>
                </c:pt>
                <c:pt idx="234">
                  <c:v>1553.8</c:v>
                </c:pt>
                <c:pt idx="235">
                  <c:v>1601.9</c:v>
                </c:pt>
                <c:pt idx="236">
                  <c:v>1633.2</c:v>
                </c:pt>
                <c:pt idx="237">
                  <c:v>1634.3</c:v>
                </c:pt>
                <c:pt idx="238">
                  <c:v>1616.6</c:v>
                </c:pt>
                <c:pt idx="239">
                  <c:v>1573.1</c:v>
                </c:pt>
                <c:pt idx="240">
                  <c:v>1459.9</c:v>
                </c:pt>
                <c:pt idx="241">
                  <c:v>1417.4</c:v>
                </c:pt>
                <c:pt idx="242">
                  <c:v>1365.7</c:v>
                </c:pt>
                <c:pt idx="243">
                  <c:v>1341.9</c:v>
                </c:pt>
                <c:pt idx="244">
                  <c:v>1339.4</c:v>
                </c:pt>
                <c:pt idx="245">
                  <c:v>1333.7</c:v>
                </c:pt>
                <c:pt idx="246">
                  <c:v>1331.8</c:v>
                </c:pt>
                <c:pt idx="247">
                  <c:v>1319.1</c:v>
                </c:pt>
                <c:pt idx="248">
                  <c:v>1290.9000000000001</c:v>
                </c:pt>
                <c:pt idx="249">
                  <c:v>1284.5</c:v>
                </c:pt>
                <c:pt idx="250">
                  <c:v>1273.2</c:v>
                </c:pt>
                <c:pt idx="251">
                  <c:v>1261.4000000000001</c:v>
                </c:pt>
                <c:pt idx="252">
                  <c:v>1244</c:v>
                </c:pt>
                <c:pt idx="253">
                  <c:v>1225.5</c:v>
                </c:pt>
                <c:pt idx="254">
                  <c:v>1214.8</c:v>
                </c:pt>
                <c:pt idx="255">
                  <c:v>1203.0999999999999</c:v>
                </c:pt>
                <c:pt idx="256">
                  <c:v>1186.3</c:v>
                </c:pt>
                <c:pt idx="257">
                  <c:v>1178.0999999999999</c:v>
                </c:pt>
                <c:pt idx="258">
                  <c:v>1167.2</c:v>
                </c:pt>
                <c:pt idx="259">
                  <c:v>1160.8</c:v>
                </c:pt>
                <c:pt idx="260">
                  <c:v>1160.5999999999999</c:v>
                </c:pt>
                <c:pt idx="261">
                  <c:v>1160.0999999999999</c:v>
                </c:pt>
                <c:pt idx="262">
                  <c:v>1159.8</c:v>
                </c:pt>
                <c:pt idx="263">
                  <c:v>1155.8</c:v>
                </c:pt>
                <c:pt idx="264">
                  <c:v>1148.5999999999999</c:v>
                </c:pt>
                <c:pt idx="265">
                  <c:v>1153.2</c:v>
                </c:pt>
                <c:pt idx="266">
                  <c:v>1157.5</c:v>
                </c:pt>
                <c:pt idx="267">
                  <c:v>1161.0999999999999</c:v>
                </c:pt>
                <c:pt idx="268">
                  <c:v>1154.4000000000001</c:v>
                </c:pt>
                <c:pt idx="269">
                  <c:v>1158.2</c:v>
                </c:pt>
                <c:pt idx="270">
                  <c:v>1156.7</c:v>
                </c:pt>
                <c:pt idx="271">
                  <c:v>1156.8</c:v>
                </c:pt>
                <c:pt idx="272">
                  <c:v>1189.2</c:v>
                </c:pt>
                <c:pt idx="273">
                  <c:v>1215.5999999999999</c:v>
                </c:pt>
                <c:pt idx="274">
                  <c:v>1209.9000000000001</c:v>
                </c:pt>
                <c:pt idx="275">
                  <c:v>1212.5</c:v>
                </c:pt>
                <c:pt idx="276">
                  <c:v>1205.5999999999999</c:v>
                </c:pt>
                <c:pt idx="277">
                  <c:v>1211.5999999999999</c:v>
                </c:pt>
                <c:pt idx="278">
                  <c:v>1224.3</c:v>
                </c:pt>
                <c:pt idx="279">
                  <c:v>1204.9000000000001</c:v>
                </c:pt>
                <c:pt idx="280">
                  <c:v>1205.5999999999999</c:v>
                </c:pt>
                <c:pt idx="281">
                  <c:v>1239.3</c:v>
                </c:pt>
                <c:pt idx="282">
                  <c:v>1245.7</c:v>
                </c:pt>
                <c:pt idx="283">
                  <c:v>1241.3</c:v>
                </c:pt>
                <c:pt idx="284">
                  <c:v>1243</c:v>
                </c:pt>
                <c:pt idx="285">
                  <c:v>1236.9000000000001</c:v>
                </c:pt>
                <c:pt idx="286">
                  <c:v>1225.4000000000001</c:v>
                </c:pt>
                <c:pt idx="287">
                  <c:v>1233</c:v>
                </c:pt>
                <c:pt idx="288">
                  <c:v>1230.9000000000001</c:v>
                </c:pt>
                <c:pt idx="289">
                  <c:v>1218.3</c:v>
                </c:pt>
                <c:pt idx="290">
                  <c:v>1215.7</c:v>
                </c:pt>
                <c:pt idx="291">
                  <c:v>1221.9000000000001</c:v>
                </c:pt>
                <c:pt idx="292">
                  <c:v>1224.5999999999999</c:v>
                </c:pt>
                <c:pt idx="293">
                  <c:v>1206.5</c:v>
                </c:pt>
                <c:pt idx="294">
                  <c:v>1201.5999999999999</c:v>
                </c:pt>
                <c:pt idx="295">
                  <c:v>1193.2</c:v>
                </c:pt>
                <c:pt idx="296">
                  <c:v>1169.5999999999999</c:v>
                </c:pt>
                <c:pt idx="297">
                  <c:v>1157.7</c:v>
                </c:pt>
                <c:pt idx="298">
                  <c:v>1150.3</c:v>
                </c:pt>
                <c:pt idx="299">
                  <c:v>1150.3</c:v>
                </c:pt>
                <c:pt idx="300">
                  <c:v>1142.0999999999999</c:v>
                </c:pt>
                <c:pt idx="301">
                  <c:v>1131.8</c:v>
                </c:pt>
                <c:pt idx="302">
                  <c:v>1130.5</c:v>
                </c:pt>
                <c:pt idx="303">
                  <c:v>1149</c:v>
                </c:pt>
                <c:pt idx="304">
                  <c:v>1156.7</c:v>
                </c:pt>
                <c:pt idx="305">
                  <c:v>1160.4000000000001</c:v>
                </c:pt>
                <c:pt idx="306">
                  <c:v>1178.9000000000001</c:v>
                </c:pt>
                <c:pt idx="307">
                  <c:v>1182.4000000000001</c:v>
                </c:pt>
                <c:pt idx="308">
                  <c:v>1186.0999999999999</c:v>
                </c:pt>
                <c:pt idx="309">
                  <c:v>1176.4000000000001</c:v>
                </c:pt>
                <c:pt idx="310">
                  <c:v>1178</c:v>
                </c:pt>
                <c:pt idx="311">
                  <c:v>1175.0999999999999</c:v>
                </c:pt>
                <c:pt idx="312">
                  <c:v>1172.3</c:v>
                </c:pt>
                <c:pt idx="313">
                  <c:v>1171.4000000000001</c:v>
                </c:pt>
                <c:pt idx="314">
                  <c:v>1174.2</c:v>
                </c:pt>
                <c:pt idx="315">
                  <c:v>1161.3</c:v>
                </c:pt>
                <c:pt idx="316">
                  <c:v>1160.9000000000001</c:v>
                </c:pt>
                <c:pt idx="317">
                  <c:v>1159.8</c:v>
                </c:pt>
                <c:pt idx="318">
                  <c:v>1150.4000000000001</c:v>
                </c:pt>
                <c:pt idx="319">
                  <c:v>1148.3</c:v>
                </c:pt>
                <c:pt idx="320">
                  <c:v>1147.5999999999999</c:v>
                </c:pt>
                <c:pt idx="321">
                  <c:v>1132.5</c:v>
                </c:pt>
                <c:pt idx="322">
                  <c:v>1133.0999999999999</c:v>
                </c:pt>
                <c:pt idx="323">
                  <c:v>1126</c:v>
                </c:pt>
                <c:pt idx="324">
                  <c:v>1109.5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BF-47BF-B4DA-968E83333C12}"/>
            </c:ext>
          </c:extLst>
        </c:ser>
        <c:ser>
          <c:idx val="2"/>
          <c:order val="2"/>
          <c:tx>
            <c:strRef>
              <c:f>'[Microsoft PowerPoint 中的图表]Sheet1 (2)'!$D$2</c:f>
              <c:strCache>
                <c:ptCount val="1"/>
                <c:pt idx="0">
                  <c:v>废钢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 (2)'!$A$3:$A$327</c:f>
              <c:numCache>
                <c:formatCode>yyyy\-mm\-dd</c:formatCode>
                <c:ptCount val="325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</c:numCache>
            </c:numRef>
          </c:cat>
          <c:val>
            <c:numRef>
              <c:f>'[Microsoft PowerPoint 中的图表]Sheet1 (2)'!$D$3:$D$327</c:f>
              <c:numCache>
                <c:formatCode>General</c:formatCode>
                <c:ptCount val="325"/>
                <c:pt idx="0">
                  <c:v>3906.2</c:v>
                </c:pt>
                <c:pt idx="1">
                  <c:v>3906.2</c:v>
                </c:pt>
                <c:pt idx="2">
                  <c:v>3900.3</c:v>
                </c:pt>
                <c:pt idx="3">
                  <c:v>3900.3</c:v>
                </c:pt>
                <c:pt idx="4">
                  <c:v>3895.3</c:v>
                </c:pt>
                <c:pt idx="5">
                  <c:v>3895.3</c:v>
                </c:pt>
                <c:pt idx="6">
                  <c:v>3882.6</c:v>
                </c:pt>
                <c:pt idx="7">
                  <c:v>3882.6</c:v>
                </c:pt>
                <c:pt idx="8">
                  <c:v>3882.6</c:v>
                </c:pt>
                <c:pt idx="9">
                  <c:v>3886.9</c:v>
                </c:pt>
                <c:pt idx="10">
                  <c:v>3890.3</c:v>
                </c:pt>
                <c:pt idx="11">
                  <c:v>3890.3</c:v>
                </c:pt>
                <c:pt idx="12">
                  <c:v>3872.1</c:v>
                </c:pt>
                <c:pt idx="13">
                  <c:v>3869.5</c:v>
                </c:pt>
                <c:pt idx="14">
                  <c:v>3863.6</c:v>
                </c:pt>
                <c:pt idx="15">
                  <c:v>3846.2</c:v>
                </c:pt>
                <c:pt idx="16">
                  <c:v>3843.7</c:v>
                </c:pt>
                <c:pt idx="17">
                  <c:v>3842.6</c:v>
                </c:pt>
                <c:pt idx="18">
                  <c:v>3813.5</c:v>
                </c:pt>
                <c:pt idx="19">
                  <c:v>3812.2</c:v>
                </c:pt>
                <c:pt idx="20">
                  <c:v>3812.2</c:v>
                </c:pt>
                <c:pt idx="21">
                  <c:v>3801.1</c:v>
                </c:pt>
                <c:pt idx="22">
                  <c:v>3740.6</c:v>
                </c:pt>
                <c:pt idx="23">
                  <c:v>3735.2</c:v>
                </c:pt>
                <c:pt idx="24">
                  <c:v>3726.6</c:v>
                </c:pt>
                <c:pt idx="25">
                  <c:v>3719.3</c:v>
                </c:pt>
                <c:pt idx="26">
                  <c:v>3712.5</c:v>
                </c:pt>
                <c:pt idx="27">
                  <c:v>3703.2</c:v>
                </c:pt>
                <c:pt idx="28">
                  <c:v>3703.6</c:v>
                </c:pt>
                <c:pt idx="29">
                  <c:v>3700.2</c:v>
                </c:pt>
                <c:pt idx="30">
                  <c:v>3700.9</c:v>
                </c:pt>
                <c:pt idx="31">
                  <c:v>3704.1</c:v>
                </c:pt>
                <c:pt idx="32">
                  <c:v>3705.3</c:v>
                </c:pt>
                <c:pt idx="33">
                  <c:v>3705.3</c:v>
                </c:pt>
                <c:pt idx="34">
                  <c:v>3646.9</c:v>
                </c:pt>
                <c:pt idx="35">
                  <c:v>3641.2</c:v>
                </c:pt>
                <c:pt idx="36">
                  <c:v>3630.1</c:v>
                </c:pt>
                <c:pt idx="37">
                  <c:v>3626.7</c:v>
                </c:pt>
                <c:pt idx="38">
                  <c:v>3651.3</c:v>
                </c:pt>
                <c:pt idx="39">
                  <c:v>3651.3</c:v>
                </c:pt>
                <c:pt idx="40">
                  <c:v>3652.2</c:v>
                </c:pt>
                <c:pt idx="41">
                  <c:v>3653.6</c:v>
                </c:pt>
                <c:pt idx="42">
                  <c:v>3653.6</c:v>
                </c:pt>
                <c:pt idx="43">
                  <c:v>3654.8</c:v>
                </c:pt>
                <c:pt idx="44">
                  <c:v>3654.8</c:v>
                </c:pt>
                <c:pt idx="45">
                  <c:v>3655.9</c:v>
                </c:pt>
                <c:pt idx="46">
                  <c:v>3655.9</c:v>
                </c:pt>
                <c:pt idx="47">
                  <c:v>3654.8</c:v>
                </c:pt>
                <c:pt idx="48">
                  <c:v>3651.2</c:v>
                </c:pt>
                <c:pt idx="49">
                  <c:v>3648.3</c:v>
                </c:pt>
                <c:pt idx="50">
                  <c:v>3640.3</c:v>
                </c:pt>
                <c:pt idx="51">
                  <c:v>3640.3</c:v>
                </c:pt>
                <c:pt idx="52">
                  <c:v>3639</c:v>
                </c:pt>
                <c:pt idx="53">
                  <c:v>3633</c:v>
                </c:pt>
                <c:pt idx="54">
                  <c:v>3632.2</c:v>
                </c:pt>
                <c:pt idx="55">
                  <c:v>3632.2</c:v>
                </c:pt>
                <c:pt idx="56">
                  <c:v>3632.2</c:v>
                </c:pt>
                <c:pt idx="57">
                  <c:v>3632.2</c:v>
                </c:pt>
                <c:pt idx="58">
                  <c:v>3632.2</c:v>
                </c:pt>
                <c:pt idx="59">
                  <c:v>3632.2</c:v>
                </c:pt>
                <c:pt idx="60">
                  <c:v>3632.2</c:v>
                </c:pt>
                <c:pt idx="61">
                  <c:v>3632.2</c:v>
                </c:pt>
                <c:pt idx="62">
                  <c:v>3632.5</c:v>
                </c:pt>
                <c:pt idx="63">
                  <c:v>3632.5</c:v>
                </c:pt>
                <c:pt idx="64">
                  <c:v>3633.2</c:v>
                </c:pt>
                <c:pt idx="65">
                  <c:v>3633.2</c:v>
                </c:pt>
                <c:pt idx="66">
                  <c:v>3632</c:v>
                </c:pt>
                <c:pt idx="67">
                  <c:v>3633.6</c:v>
                </c:pt>
                <c:pt idx="68">
                  <c:v>3633.6</c:v>
                </c:pt>
                <c:pt idx="69">
                  <c:v>3629.5</c:v>
                </c:pt>
                <c:pt idx="70">
                  <c:v>3625.9</c:v>
                </c:pt>
                <c:pt idx="71">
                  <c:v>3620.2</c:v>
                </c:pt>
                <c:pt idx="72">
                  <c:v>3581.2</c:v>
                </c:pt>
                <c:pt idx="73">
                  <c:v>3567</c:v>
                </c:pt>
                <c:pt idx="74">
                  <c:v>3563.5</c:v>
                </c:pt>
                <c:pt idx="75">
                  <c:v>3562.3</c:v>
                </c:pt>
                <c:pt idx="76">
                  <c:v>3562.3</c:v>
                </c:pt>
                <c:pt idx="77">
                  <c:v>3568.6</c:v>
                </c:pt>
                <c:pt idx="78">
                  <c:v>3576.9</c:v>
                </c:pt>
                <c:pt idx="79">
                  <c:v>3576.9</c:v>
                </c:pt>
                <c:pt idx="80">
                  <c:v>3576.9</c:v>
                </c:pt>
                <c:pt idx="81">
                  <c:v>3576.9</c:v>
                </c:pt>
                <c:pt idx="82">
                  <c:v>3557.2</c:v>
                </c:pt>
                <c:pt idx="83">
                  <c:v>3543.5</c:v>
                </c:pt>
                <c:pt idx="84">
                  <c:v>3465.5</c:v>
                </c:pt>
                <c:pt idx="85">
                  <c:v>3465.5</c:v>
                </c:pt>
                <c:pt idx="86">
                  <c:v>3463.8</c:v>
                </c:pt>
                <c:pt idx="87">
                  <c:v>3423.6</c:v>
                </c:pt>
                <c:pt idx="88">
                  <c:v>3419.2</c:v>
                </c:pt>
                <c:pt idx="89">
                  <c:v>3419.2</c:v>
                </c:pt>
                <c:pt idx="90">
                  <c:v>3370.2</c:v>
                </c:pt>
                <c:pt idx="91">
                  <c:v>3370.2</c:v>
                </c:pt>
                <c:pt idx="92">
                  <c:v>3365.3</c:v>
                </c:pt>
                <c:pt idx="93">
                  <c:v>3342.5</c:v>
                </c:pt>
                <c:pt idx="94">
                  <c:v>3331.6</c:v>
                </c:pt>
                <c:pt idx="95">
                  <c:v>3306.1</c:v>
                </c:pt>
                <c:pt idx="96">
                  <c:v>3289.5</c:v>
                </c:pt>
                <c:pt idx="97">
                  <c:v>3280.8</c:v>
                </c:pt>
                <c:pt idx="98">
                  <c:v>3262.3</c:v>
                </c:pt>
                <c:pt idx="99">
                  <c:v>3254.7</c:v>
                </c:pt>
                <c:pt idx="100">
                  <c:v>3254.7</c:v>
                </c:pt>
                <c:pt idx="101">
                  <c:v>3245.4</c:v>
                </c:pt>
                <c:pt idx="102">
                  <c:v>3238.4</c:v>
                </c:pt>
                <c:pt idx="103">
                  <c:v>3236.1</c:v>
                </c:pt>
                <c:pt idx="104">
                  <c:v>3225.7</c:v>
                </c:pt>
                <c:pt idx="105">
                  <c:v>3213.3</c:v>
                </c:pt>
                <c:pt idx="106">
                  <c:v>3248.8</c:v>
                </c:pt>
                <c:pt idx="107">
                  <c:v>3265</c:v>
                </c:pt>
                <c:pt idx="108">
                  <c:v>3286.2</c:v>
                </c:pt>
                <c:pt idx="109">
                  <c:v>3334.4</c:v>
                </c:pt>
                <c:pt idx="110">
                  <c:v>3418.7</c:v>
                </c:pt>
                <c:pt idx="111">
                  <c:v>3472.7</c:v>
                </c:pt>
                <c:pt idx="112">
                  <c:v>3482.4</c:v>
                </c:pt>
                <c:pt idx="113">
                  <c:v>3514.9</c:v>
                </c:pt>
                <c:pt idx="114">
                  <c:v>3520.6</c:v>
                </c:pt>
                <c:pt idx="115">
                  <c:v>3556.7</c:v>
                </c:pt>
                <c:pt idx="116">
                  <c:v>3596.7</c:v>
                </c:pt>
                <c:pt idx="117">
                  <c:v>3626.6</c:v>
                </c:pt>
                <c:pt idx="118">
                  <c:v>3652</c:v>
                </c:pt>
                <c:pt idx="119">
                  <c:v>3653.1</c:v>
                </c:pt>
                <c:pt idx="120">
                  <c:v>3660.8</c:v>
                </c:pt>
                <c:pt idx="121">
                  <c:v>3667.9</c:v>
                </c:pt>
                <c:pt idx="122">
                  <c:v>3721.6</c:v>
                </c:pt>
                <c:pt idx="123">
                  <c:v>3734.8</c:v>
                </c:pt>
                <c:pt idx="124">
                  <c:v>3736</c:v>
                </c:pt>
                <c:pt idx="125">
                  <c:v>3755.6</c:v>
                </c:pt>
                <c:pt idx="126">
                  <c:v>3795.8</c:v>
                </c:pt>
                <c:pt idx="127">
                  <c:v>3795</c:v>
                </c:pt>
                <c:pt idx="128">
                  <c:v>3791.5</c:v>
                </c:pt>
                <c:pt idx="129">
                  <c:v>3792.1</c:v>
                </c:pt>
                <c:pt idx="130">
                  <c:v>3791.6</c:v>
                </c:pt>
                <c:pt idx="131">
                  <c:v>3792.6</c:v>
                </c:pt>
                <c:pt idx="132">
                  <c:v>3793.1</c:v>
                </c:pt>
                <c:pt idx="133">
                  <c:v>3773.8</c:v>
                </c:pt>
                <c:pt idx="134">
                  <c:v>3726.3</c:v>
                </c:pt>
                <c:pt idx="135">
                  <c:v>3722.4</c:v>
                </c:pt>
                <c:pt idx="136">
                  <c:v>3722.2</c:v>
                </c:pt>
                <c:pt idx="137">
                  <c:v>3715.8</c:v>
                </c:pt>
                <c:pt idx="138">
                  <c:v>3719.2</c:v>
                </c:pt>
                <c:pt idx="139">
                  <c:v>3715.3</c:v>
                </c:pt>
                <c:pt idx="140">
                  <c:v>3715.3</c:v>
                </c:pt>
                <c:pt idx="141">
                  <c:v>3691.3</c:v>
                </c:pt>
                <c:pt idx="142">
                  <c:v>3695.3</c:v>
                </c:pt>
                <c:pt idx="143">
                  <c:v>3695.2</c:v>
                </c:pt>
                <c:pt idx="144">
                  <c:v>3686.1</c:v>
                </c:pt>
                <c:pt idx="145">
                  <c:v>3707.9</c:v>
                </c:pt>
                <c:pt idx="146">
                  <c:v>3713.6</c:v>
                </c:pt>
                <c:pt idx="147">
                  <c:v>3755.3</c:v>
                </c:pt>
                <c:pt idx="148">
                  <c:v>3760.1</c:v>
                </c:pt>
                <c:pt idx="149">
                  <c:v>3760.1</c:v>
                </c:pt>
                <c:pt idx="150">
                  <c:v>3756.3</c:v>
                </c:pt>
                <c:pt idx="151">
                  <c:v>3757.8</c:v>
                </c:pt>
                <c:pt idx="152">
                  <c:v>3758.9</c:v>
                </c:pt>
                <c:pt idx="153">
                  <c:v>3758.9</c:v>
                </c:pt>
                <c:pt idx="154">
                  <c:v>3758.9</c:v>
                </c:pt>
                <c:pt idx="155">
                  <c:v>3750.2</c:v>
                </c:pt>
                <c:pt idx="156">
                  <c:v>3748.5</c:v>
                </c:pt>
                <c:pt idx="157">
                  <c:v>3716.5</c:v>
                </c:pt>
                <c:pt idx="158">
                  <c:v>3712.2</c:v>
                </c:pt>
                <c:pt idx="159">
                  <c:v>3709.8</c:v>
                </c:pt>
                <c:pt idx="160">
                  <c:v>3703</c:v>
                </c:pt>
                <c:pt idx="161">
                  <c:v>3695.2</c:v>
                </c:pt>
                <c:pt idx="162">
                  <c:v>3694.7</c:v>
                </c:pt>
                <c:pt idx="163">
                  <c:v>3692.5</c:v>
                </c:pt>
                <c:pt idx="164">
                  <c:v>3692.5</c:v>
                </c:pt>
                <c:pt idx="165">
                  <c:v>3691.8</c:v>
                </c:pt>
                <c:pt idx="166">
                  <c:v>3691.4</c:v>
                </c:pt>
                <c:pt idx="167">
                  <c:v>3699.8</c:v>
                </c:pt>
                <c:pt idx="168">
                  <c:v>3723.5</c:v>
                </c:pt>
                <c:pt idx="169">
                  <c:v>3720</c:v>
                </c:pt>
                <c:pt idx="170">
                  <c:v>3717.9</c:v>
                </c:pt>
                <c:pt idx="171">
                  <c:v>3728.7</c:v>
                </c:pt>
                <c:pt idx="172">
                  <c:v>3728.6</c:v>
                </c:pt>
                <c:pt idx="173">
                  <c:v>3728</c:v>
                </c:pt>
                <c:pt idx="174">
                  <c:v>3727.8</c:v>
                </c:pt>
                <c:pt idx="175">
                  <c:v>3740.8</c:v>
                </c:pt>
                <c:pt idx="176">
                  <c:v>3739.4</c:v>
                </c:pt>
                <c:pt idx="177">
                  <c:v>3755.6</c:v>
                </c:pt>
                <c:pt idx="178">
                  <c:v>3756.9</c:v>
                </c:pt>
                <c:pt idx="179">
                  <c:v>3752.5</c:v>
                </c:pt>
                <c:pt idx="180">
                  <c:v>3743.3</c:v>
                </c:pt>
                <c:pt idx="181">
                  <c:v>3745</c:v>
                </c:pt>
                <c:pt idx="182">
                  <c:v>3745.9</c:v>
                </c:pt>
                <c:pt idx="183">
                  <c:v>3730.5</c:v>
                </c:pt>
                <c:pt idx="184">
                  <c:v>3732.2</c:v>
                </c:pt>
                <c:pt idx="185">
                  <c:v>3736.8</c:v>
                </c:pt>
                <c:pt idx="186">
                  <c:v>3738.1</c:v>
                </c:pt>
                <c:pt idx="187">
                  <c:v>3738.2</c:v>
                </c:pt>
                <c:pt idx="188">
                  <c:v>3740.3</c:v>
                </c:pt>
                <c:pt idx="189">
                  <c:v>3740.3</c:v>
                </c:pt>
                <c:pt idx="190">
                  <c:v>3739.9</c:v>
                </c:pt>
                <c:pt idx="191">
                  <c:v>3727.5</c:v>
                </c:pt>
                <c:pt idx="192">
                  <c:v>3727.5</c:v>
                </c:pt>
                <c:pt idx="193">
                  <c:v>3725.2</c:v>
                </c:pt>
                <c:pt idx="194">
                  <c:v>3725.3</c:v>
                </c:pt>
                <c:pt idx="195">
                  <c:v>3721.2</c:v>
                </c:pt>
                <c:pt idx="196">
                  <c:v>3712.6</c:v>
                </c:pt>
                <c:pt idx="197">
                  <c:v>3712.6</c:v>
                </c:pt>
                <c:pt idx="198">
                  <c:v>3709.3</c:v>
                </c:pt>
                <c:pt idx="199">
                  <c:v>3706.4</c:v>
                </c:pt>
                <c:pt idx="200">
                  <c:v>3703.8</c:v>
                </c:pt>
                <c:pt idx="201">
                  <c:v>3702.2</c:v>
                </c:pt>
                <c:pt idx="202">
                  <c:v>3702.5</c:v>
                </c:pt>
                <c:pt idx="203">
                  <c:v>3703.5</c:v>
                </c:pt>
                <c:pt idx="204">
                  <c:v>3703.5</c:v>
                </c:pt>
                <c:pt idx="205">
                  <c:v>3700.8</c:v>
                </c:pt>
                <c:pt idx="206">
                  <c:v>3700.8</c:v>
                </c:pt>
                <c:pt idx="207">
                  <c:v>3700.8</c:v>
                </c:pt>
                <c:pt idx="208">
                  <c:v>3706.5</c:v>
                </c:pt>
                <c:pt idx="209">
                  <c:v>3709.8</c:v>
                </c:pt>
                <c:pt idx="210">
                  <c:v>3719.3</c:v>
                </c:pt>
                <c:pt idx="211">
                  <c:v>3715.7</c:v>
                </c:pt>
                <c:pt idx="212">
                  <c:v>3715.2</c:v>
                </c:pt>
                <c:pt idx="213">
                  <c:v>3699.4</c:v>
                </c:pt>
                <c:pt idx="214">
                  <c:v>3667.5</c:v>
                </c:pt>
                <c:pt idx="215">
                  <c:v>3628.6</c:v>
                </c:pt>
                <c:pt idx="216">
                  <c:v>3594.4</c:v>
                </c:pt>
                <c:pt idx="217">
                  <c:v>3594.4</c:v>
                </c:pt>
                <c:pt idx="218">
                  <c:v>3595.8</c:v>
                </c:pt>
                <c:pt idx="219">
                  <c:v>3593.9</c:v>
                </c:pt>
                <c:pt idx="220">
                  <c:v>3574.9</c:v>
                </c:pt>
                <c:pt idx="221">
                  <c:v>3572.6</c:v>
                </c:pt>
                <c:pt idx="222">
                  <c:v>3565.4</c:v>
                </c:pt>
                <c:pt idx="223">
                  <c:v>3541.4</c:v>
                </c:pt>
                <c:pt idx="224">
                  <c:v>3517.1</c:v>
                </c:pt>
                <c:pt idx="225">
                  <c:v>3493.4</c:v>
                </c:pt>
                <c:pt idx="226">
                  <c:v>3495.3</c:v>
                </c:pt>
                <c:pt idx="227">
                  <c:v>3509.7</c:v>
                </c:pt>
                <c:pt idx="228">
                  <c:v>3546.2</c:v>
                </c:pt>
                <c:pt idx="229">
                  <c:v>3587.6</c:v>
                </c:pt>
                <c:pt idx="230">
                  <c:v>3748.8</c:v>
                </c:pt>
                <c:pt idx="231">
                  <c:v>3821.7</c:v>
                </c:pt>
                <c:pt idx="232">
                  <c:v>3897.4</c:v>
                </c:pt>
                <c:pt idx="233">
                  <c:v>3903.1</c:v>
                </c:pt>
                <c:pt idx="234">
                  <c:v>3942.4</c:v>
                </c:pt>
                <c:pt idx="235">
                  <c:v>4043.3</c:v>
                </c:pt>
                <c:pt idx="236">
                  <c:v>4040.4</c:v>
                </c:pt>
                <c:pt idx="237">
                  <c:v>3763.6</c:v>
                </c:pt>
                <c:pt idx="238">
                  <c:v>3645.2</c:v>
                </c:pt>
                <c:pt idx="239">
                  <c:v>3614.8</c:v>
                </c:pt>
                <c:pt idx="240">
                  <c:v>3601.1</c:v>
                </c:pt>
                <c:pt idx="241">
                  <c:v>3582.9</c:v>
                </c:pt>
                <c:pt idx="242">
                  <c:v>3506.8</c:v>
                </c:pt>
                <c:pt idx="243">
                  <c:v>3473.1</c:v>
                </c:pt>
                <c:pt idx="244">
                  <c:v>3473.1</c:v>
                </c:pt>
                <c:pt idx="245">
                  <c:v>3435</c:v>
                </c:pt>
                <c:pt idx="246">
                  <c:v>3428.6</c:v>
                </c:pt>
                <c:pt idx="247">
                  <c:v>3422.5</c:v>
                </c:pt>
                <c:pt idx="248">
                  <c:v>3413.7</c:v>
                </c:pt>
                <c:pt idx="249">
                  <c:v>3413.7</c:v>
                </c:pt>
                <c:pt idx="250">
                  <c:v>3401.9</c:v>
                </c:pt>
                <c:pt idx="251">
                  <c:v>3370</c:v>
                </c:pt>
                <c:pt idx="252">
                  <c:v>3353.9</c:v>
                </c:pt>
                <c:pt idx="253">
                  <c:v>3353.9</c:v>
                </c:pt>
                <c:pt idx="254">
                  <c:v>3351.9</c:v>
                </c:pt>
                <c:pt idx="255">
                  <c:v>3352.9</c:v>
                </c:pt>
                <c:pt idx="256">
                  <c:v>3353.5</c:v>
                </c:pt>
                <c:pt idx="257">
                  <c:v>3353.5</c:v>
                </c:pt>
                <c:pt idx="258">
                  <c:v>3350.9</c:v>
                </c:pt>
                <c:pt idx="259">
                  <c:v>3312.6</c:v>
                </c:pt>
                <c:pt idx="260">
                  <c:v>3307.5</c:v>
                </c:pt>
                <c:pt idx="261">
                  <c:v>3286.6</c:v>
                </c:pt>
                <c:pt idx="262">
                  <c:v>3272</c:v>
                </c:pt>
                <c:pt idx="263">
                  <c:v>3261.9</c:v>
                </c:pt>
                <c:pt idx="264">
                  <c:v>3253.8</c:v>
                </c:pt>
                <c:pt idx="265">
                  <c:v>3249.2</c:v>
                </c:pt>
                <c:pt idx="266">
                  <c:v>3248.2</c:v>
                </c:pt>
                <c:pt idx="267">
                  <c:v>3244.8</c:v>
                </c:pt>
                <c:pt idx="268">
                  <c:v>3244.8</c:v>
                </c:pt>
                <c:pt idx="269">
                  <c:v>3244.8</c:v>
                </c:pt>
                <c:pt idx="270">
                  <c:v>3244.8</c:v>
                </c:pt>
                <c:pt idx="271">
                  <c:v>3247.6</c:v>
                </c:pt>
                <c:pt idx="272">
                  <c:v>3256.8</c:v>
                </c:pt>
                <c:pt idx="273">
                  <c:v>3263.5</c:v>
                </c:pt>
                <c:pt idx="274">
                  <c:v>3267.2</c:v>
                </c:pt>
                <c:pt idx="275">
                  <c:v>3267.2</c:v>
                </c:pt>
                <c:pt idx="276">
                  <c:v>3267.2</c:v>
                </c:pt>
                <c:pt idx="277">
                  <c:v>3268.9</c:v>
                </c:pt>
                <c:pt idx="278">
                  <c:v>3254.4</c:v>
                </c:pt>
                <c:pt idx="279">
                  <c:v>3256.6</c:v>
                </c:pt>
                <c:pt idx="280">
                  <c:v>3258.3</c:v>
                </c:pt>
                <c:pt idx="281">
                  <c:v>3261.8</c:v>
                </c:pt>
                <c:pt idx="282">
                  <c:v>3259.2</c:v>
                </c:pt>
                <c:pt idx="283">
                  <c:v>3262.3</c:v>
                </c:pt>
                <c:pt idx="284">
                  <c:v>3259.7</c:v>
                </c:pt>
                <c:pt idx="285">
                  <c:v>3254.2</c:v>
                </c:pt>
                <c:pt idx="286">
                  <c:v>3169.8</c:v>
                </c:pt>
                <c:pt idx="287">
                  <c:v>3134</c:v>
                </c:pt>
                <c:pt idx="288">
                  <c:v>3136.9</c:v>
                </c:pt>
                <c:pt idx="289">
                  <c:v>3135.4</c:v>
                </c:pt>
                <c:pt idx="290">
                  <c:v>3126.2</c:v>
                </c:pt>
                <c:pt idx="291">
                  <c:v>3105.1</c:v>
                </c:pt>
                <c:pt idx="292">
                  <c:v>3093.3</c:v>
                </c:pt>
                <c:pt idx="293">
                  <c:v>3083.7</c:v>
                </c:pt>
                <c:pt idx="294">
                  <c:v>3073</c:v>
                </c:pt>
                <c:pt idx="295">
                  <c:v>3060.5</c:v>
                </c:pt>
                <c:pt idx="296">
                  <c:v>3060.5</c:v>
                </c:pt>
                <c:pt idx="297">
                  <c:v>3060.5</c:v>
                </c:pt>
                <c:pt idx="298">
                  <c:v>3060.5</c:v>
                </c:pt>
                <c:pt idx="300">
                  <c:v>3060.5</c:v>
                </c:pt>
                <c:pt idx="301">
                  <c:v>3060.5</c:v>
                </c:pt>
                <c:pt idx="302">
                  <c:v>3060.5</c:v>
                </c:pt>
                <c:pt idx="303">
                  <c:v>3061.1</c:v>
                </c:pt>
                <c:pt idx="304">
                  <c:v>3060.6</c:v>
                </c:pt>
                <c:pt idx="305">
                  <c:v>3067.4</c:v>
                </c:pt>
                <c:pt idx="306">
                  <c:v>3072</c:v>
                </c:pt>
                <c:pt idx="307">
                  <c:v>3080.1</c:v>
                </c:pt>
                <c:pt idx="308">
                  <c:v>3079.6</c:v>
                </c:pt>
                <c:pt idx="309">
                  <c:v>3084.5</c:v>
                </c:pt>
                <c:pt idx="310">
                  <c:v>3093.5</c:v>
                </c:pt>
                <c:pt idx="311">
                  <c:v>3093.5</c:v>
                </c:pt>
                <c:pt idx="312">
                  <c:v>3094.1</c:v>
                </c:pt>
                <c:pt idx="313">
                  <c:v>3094.8</c:v>
                </c:pt>
                <c:pt idx="314">
                  <c:v>3097.8</c:v>
                </c:pt>
                <c:pt idx="315">
                  <c:v>3102.8</c:v>
                </c:pt>
                <c:pt idx="316">
                  <c:v>3103.9</c:v>
                </c:pt>
                <c:pt idx="317">
                  <c:v>3103.9</c:v>
                </c:pt>
                <c:pt idx="318">
                  <c:v>3104.2</c:v>
                </c:pt>
                <c:pt idx="319">
                  <c:v>3091.8</c:v>
                </c:pt>
                <c:pt idx="320">
                  <c:v>2973.6</c:v>
                </c:pt>
                <c:pt idx="321">
                  <c:v>2944.2</c:v>
                </c:pt>
                <c:pt idx="322">
                  <c:v>2910.1</c:v>
                </c:pt>
                <c:pt idx="323">
                  <c:v>2848.6</c:v>
                </c:pt>
                <c:pt idx="324">
                  <c:v>2834.1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BF-47BF-B4DA-968E83333C12}"/>
            </c:ext>
          </c:extLst>
        </c:ser>
        <c:ser>
          <c:idx val="3"/>
          <c:order val="3"/>
          <c:tx>
            <c:strRef>
              <c:f>'[Microsoft PowerPoint 中的图表]Sheet1 (2)'!$E$2</c:f>
              <c:strCache>
                <c:ptCount val="1"/>
                <c:pt idx="0">
                  <c:v>主焦煤：安泽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 (2)'!$A$3:$A$327</c:f>
              <c:numCache>
                <c:formatCode>yyyy\-mm\-dd</c:formatCode>
                <c:ptCount val="325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44237</c:v>
                </c:pt>
                <c:pt idx="297">
                  <c:v>44236</c:v>
                </c:pt>
                <c:pt idx="298">
                  <c:v>44235</c:v>
                </c:pt>
                <c:pt idx="299">
                  <c:v>44234</c:v>
                </c:pt>
                <c:pt idx="300">
                  <c:v>44232</c:v>
                </c:pt>
                <c:pt idx="301">
                  <c:v>44231</c:v>
                </c:pt>
                <c:pt idx="302">
                  <c:v>44230</c:v>
                </c:pt>
                <c:pt idx="303">
                  <c:v>44229</c:v>
                </c:pt>
                <c:pt idx="304">
                  <c:v>44228</c:v>
                </c:pt>
                <c:pt idx="305">
                  <c:v>44225</c:v>
                </c:pt>
                <c:pt idx="306">
                  <c:v>44224</c:v>
                </c:pt>
                <c:pt idx="307">
                  <c:v>44223</c:v>
                </c:pt>
                <c:pt idx="308">
                  <c:v>44222</c:v>
                </c:pt>
                <c:pt idx="309">
                  <c:v>44221</c:v>
                </c:pt>
                <c:pt idx="310">
                  <c:v>44218</c:v>
                </c:pt>
                <c:pt idx="311">
                  <c:v>44217</c:v>
                </c:pt>
                <c:pt idx="312">
                  <c:v>44216</c:v>
                </c:pt>
                <c:pt idx="313">
                  <c:v>44215</c:v>
                </c:pt>
                <c:pt idx="314">
                  <c:v>44214</c:v>
                </c:pt>
                <c:pt idx="315">
                  <c:v>44211</c:v>
                </c:pt>
                <c:pt idx="316">
                  <c:v>44210</c:v>
                </c:pt>
                <c:pt idx="317">
                  <c:v>44209</c:v>
                </c:pt>
                <c:pt idx="318">
                  <c:v>44208</c:v>
                </c:pt>
                <c:pt idx="319">
                  <c:v>44207</c:v>
                </c:pt>
                <c:pt idx="320">
                  <c:v>44204</c:v>
                </c:pt>
                <c:pt idx="321">
                  <c:v>44203</c:v>
                </c:pt>
                <c:pt idx="322">
                  <c:v>44202</c:v>
                </c:pt>
                <c:pt idx="323">
                  <c:v>44201</c:v>
                </c:pt>
                <c:pt idx="324">
                  <c:v>44200</c:v>
                </c:pt>
              </c:numCache>
            </c:numRef>
          </c:cat>
          <c:val>
            <c:numRef>
              <c:f>'[Microsoft PowerPoint 中的图表]Sheet1 (2)'!$E$3:$E$327</c:f>
              <c:numCache>
                <c:formatCode>General</c:formatCode>
                <c:ptCount val="325"/>
                <c:pt idx="0">
                  <c:v>3450</c:v>
                </c:pt>
                <c:pt idx="1">
                  <c:v>3450</c:v>
                </c:pt>
                <c:pt idx="2">
                  <c:v>3450</c:v>
                </c:pt>
                <c:pt idx="3">
                  <c:v>3450</c:v>
                </c:pt>
                <c:pt idx="4">
                  <c:v>3450</c:v>
                </c:pt>
                <c:pt idx="5">
                  <c:v>3450</c:v>
                </c:pt>
                <c:pt idx="6">
                  <c:v>3450</c:v>
                </c:pt>
                <c:pt idx="7">
                  <c:v>3450</c:v>
                </c:pt>
                <c:pt idx="8">
                  <c:v>3200</c:v>
                </c:pt>
                <c:pt idx="9">
                  <c:v>3200</c:v>
                </c:pt>
                <c:pt idx="10">
                  <c:v>3200</c:v>
                </c:pt>
                <c:pt idx="11">
                  <c:v>3200</c:v>
                </c:pt>
                <c:pt idx="12">
                  <c:v>3200</c:v>
                </c:pt>
                <c:pt idx="13">
                  <c:v>3200</c:v>
                </c:pt>
                <c:pt idx="14">
                  <c:v>3200</c:v>
                </c:pt>
                <c:pt idx="15">
                  <c:v>3200</c:v>
                </c:pt>
                <c:pt idx="16">
                  <c:v>3200</c:v>
                </c:pt>
                <c:pt idx="17">
                  <c:v>3200</c:v>
                </c:pt>
                <c:pt idx="18">
                  <c:v>3200</c:v>
                </c:pt>
                <c:pt idx="19">
                  <c:v>3200</c:v>
                </c:pt>
                <c:pt idx="20">
                  <c:v>3200</c:v>
                </c:pt>
                <c:pt idx="21">
                  <c:v>3200</c:v>
                </c:pt>
                <c:pt idx="22">
                  <c:v>3200</c:v>
                </c:pt>
                <c:pt idx="23">
                  <c:v>2900</c:v>
                </c:pt>
                <c:pt idx="24">
                  <c:v>2900</c:v>
                </c:pt>
                <c:pt idx="25">
                  <c:v>2900</c:v>
                </c:pt>
                <c:pt idx="26">
                  <c:v>2900</c:v>
                </c:pt>
                <c:pt idx="27">
                  <c:v>2900</c:v>
                </c:pt>
                <c:pt idx="28">
                  <c:v>2900</c:v>
                </c:pt>
                <c:pt idx="29">
                  <c:v>2900</c:v>
                </c:pt>
                <c:pt idx="30">
                  <c:v>2900</c:v>
                </c:pt>
                <c:pt idx="31">
                  <c:v>2900</c:v>
                </c:pt>
                <c:pt idx="32">
                  <c:v>2900</c:v>
                </c:pt>
                <c:pt idx="33">
                  <c:v>2900</c:v>
                </c:pt>
                <c:pt idx="34">
                  <c:v>2900</c:v>
                </c:pt>
                <c:pt idx="35">
                  <c:v>2900</c:v>
                </c:pt>
                <c:pt idx="36">
                  <c:v>2900</c:v>
                </c:pt>
                <c:pt idx="37">
                  <c:v>2900</c:v>
                </c:pt>
                <c:pt idx="38">
                  <c:v>2900</c:v>
                </c:pt>
                <c:pt idx="39">
                  <c:v>2900</c:v>
                </c:pt>
                <c:pt idx="40">
                  <c:v>2500</c:v>
                </c:pt>
                <c:pt idx="41">
                  <c:v>2500</c:v>
                </c:pt>
                <c:pt idx="42">
                  <c:v>2500</c:v>
                </c:pt>
                <c:pt idx="43">
                  <c:v>2500</c:v>
                </c:pt>
                <c:pt idx="44">
                  <c:v>2500</c:v>
                </c:pt>
                <c:pt idx="45">
                  <c:v>2500</c:v>
                </c:pt>
                <c:pt idx="46">
                  <c:v>2500</c:v>
                </c:pt>
                <c:pt idx="47">
                  <c:v>2500</c:v>
                </c:pt>
                <c:pt idx="48">
                  <c:v>2500</c:v>
                </c:pt>
                <c:pt idx="49">
                  <c:v>2500</c:v>
                </c:pt>
                <c:pt idx="50">
                  <c:v>2500</c:v>
                </c:pt>
                <c:pt idx="51">
                  <c:v>2500</c:v>
                </c:pt>
                <c:pt idx="52">
                  <c:v>2500</c:v>
                </c:pt>
                <c:pt idx="53">
                  <c:v>2500</c:v>
                </c:pt>
                <c:pt idx="54">
                  <c:v>2820</c:v>
                </c:pt>
                <c:pt idx="55">
                  <c:v>2820</c:v>
                </c:pt>
                <c:pt idx="56">
                  <c:v>2820</c:v>
                </c:pt>
                <c:pt idx="57">
                  <c:v>2820</c:v>
                </c:pt>
                <c:pt idx="58">
                  <c:v>2820</c:v>
                </c:pt>
                <c:pt idx="59">
                  <c:v>2820</c:v>
                </c:pt>
                <c:pt idx="60">
                  <c:v>2820</c:v>
                </c:pt>
                <c:pt idx="61">
                  <c:v>2820</c:v>
                </c:pt>
                <c:pt idx="62">
                  <c:v>2820</c:v>
                </c:pt>
                <c:pt idx="63">
                  <c:v>2820</c:v>
                </c:pt>
                <c:pt idx="64">
                  <c:v>2820</c:v>
                </c:pt>
                <c:pt idx="65">
                  <c:v>2820</c:v>
                </c:pt>
                <c:pt idx="66">
                  <c:v>2820</c:v>
                </c:pt>
                <c:pt idx="67">
                  <c:v>2820</c:v>
                </c:pt>
                <c:pt idx="68">
                  <c:v>2700</c:v>
                </c:pt>
                <c:pt idx="69">
                  <c:v>2700</c:v>
                </c:pt>
                <c:pt idx="70">
                  <c:v>2700</c:v>
                </c:pt>
                <c:pt idx="71">
                  <c:v>2700</c:v>
                </c:pt>
                <c:pt idx="72">
                  <c:v>2700</c:v>
                </c:pt>
                <c:pt idx="73">
                  <c:v>2600</c:v>
                </c:pt>
                <c:pt idx="74">
                  <c:v>2500</c:v>
                </c:pt>
                <c:pt idx="75">
                  <c:v>2500</c:v>
                </c:pt>
                <c:pt idx="76">
                  <c:v>2500</c:v>
                </c:pt>
                <c:pt idx="77">
                  <c:v>2500</c:v>
                </c:pt>
                <c:pt idx="78">
                  <c:v>2500</c:v>
                </c:pt>
                <c:pt idx="79">
                  <c:v>2500</c:v>
                </c:pt>
                <c:pt idx="80">
                  <c:v>2500</c:v>
                </c:pt>
                <c:pt idx="81">
                  <c:v>2500</c:v>
                </c:pt>
                <c:pt idx="82">
                  <c:v>2500</c:v>
                </c:pt>
                <c:pt idx="83">
                  <c:v>2500</c:v>
                </c:pt>
                <c:pt idx="84">
                  <c:v>2400</c:v>
                </c:pt>
                <c:pt idx="85">
                  <c:v>2400</c:v>
                </c:pt>
                <c:pt idx="86">
                  <c:v>2400</c:v>
                </c:pt>
                <c:pt idx="87">
                  <c:v>2400</c:v>
                </c:pt>
                <c:pt idx="88">
                  <c:v>2400</c:v>
                </c:pt>
                <c:pt idx="89">
                  <c:v>2400</c:v>
                </c:pt>
                <c:pt idx="90">
                  <c:v>2400</c:v>
                </c:pt>
                <c:pt idx="91">
                  <c:v>2400</c:v>
                </c:pt>
                <c:pt idx="92">
                  <c:v>2400</c:v>
                </c:pt>
                <c:pt idx="93">
                  <c:v>2400</c:v>
                </c:pt>
                <c:pt idx="94">
                  <c:v>2400</c:v>
                </c:pt>
                <c:pt idx="95">
                  <c:v>2400</c:v>
                </c:pt>
                <c:pt idx="96">
                  <c:v>2400</c:v>
                </c:pt>
                <c:pt idx="97">
                  <c:v>2500</c:v>
                </c:pt>
                <c:pt idx="98">
                  <c:v>2500</c:v>
                </c:pt>
                <c:pt idx="99">
                  <c:v>2500</c:v>
                </c:pt>
                <c:pt idx="100">
                  <c:v>2500</c:v>
                </c:pt>
                <c:pt idx="101">
                  <c:v>2500</c:v>
                </c:pt>
                <c:pt idx="102">
                  <c:v>2600</c:v>
                </c:pt>
                <c:pt idx="103">
                  <c:v>2600</c:v>
                </c:pt>
                <c:pt idx="104">
                  <c:v>2600</c:v>
                </c:pt>
                <c:pt idx="105">
                  <c:v>2800</c:v>
                </c:pt>
                <c:pt idx="106">
                  <c:v>2800</c:v>
                </c:pt>
                <c:pt idx="107">
                  <c:v>3100</c:v>
                </c:pt>
                <c:pt idx="108">
                  <c:v>3100</c:v>
                </c:pt>
                <c:pt idx="109">
                  <c:v>3650</c:v>
                </c:pt>
                <c:pt idx="110">
                  <c:v>3650</c:v>
                </c:pt>
                <c:pt idx="111">
                  <c:v>3650</c:v>
                </c:pt>
                <c:pt idx="112">
                  <c:v>3650</c:v>
                </c:pt>
                <c:pt idx="113">
                  <c:v>3650</c:v>
                </c:pt>
                <c:pt idx="114">
                  <c:v>3900</c:v>
                </c:pt>
                <c:pt idx="115">
                  <c:v>3900</c:v>
                </c:pt>
                <c:pt idx="116">
                  <c:v>3900</c:v>
                </c:pt>
                <c:pt idx="117">
                  <c:v>3900</c:v>
                </c:pt>
                <c:pt idx="118">
                  <c:v>4050</c:v>
                </c:pt>
                <c:pt idx="119">
                  <c:v>4050</c:v>
                </c:pt>
                <c:pt idx="120">
                  <c:v>4050</c:v>
                </c:pt>
                <c:pt idx="121">
                  <c:v>4050</c:v>
                </c:pt>
                <c:pt idx="122">
                  <c:v>4050</c:v>
                </c:pt>
                <c:pt idx="123">
                  <c:v>4050</c:v>
                </c:pt>
                <c:pt idx="124">
                  <c:v>4050</c:v>
                </c:pt>
                <c:pt idx="125">
                  <c:v>4050</c:v>
                </c:pt>
                <c:pt idx="126">
                  <c:v>4050</c:v>
                </c:pt>
                <c:pt idx="127">
                  <c:v>4050</c:v>
                </c:pt>
                <c:pt idx="128">
                  <c:v>4050</c:v>
                </c:pt>
                <c:pt idx="129">
                  <c:v>4050</c:v>
                </c:pt>
                <c:pt idx="130">
                  <c:v>3950</c:v>
                </c:pt>
                <c:pt idx="131">
                  <c:v>3950</c:v>
                </c:pt>
                <c:pt idx="132">
                  <c:v>3950</c:v>
                </c:pt>
                <c:pt idx="133">
                  <c:v>3950</c:v>
                </c:pt>
                <c:pt idx="134">
                  <c:v>3950</c:v>
                </c:pt>
                <c:pt idx="135">
                  <c:v>4100</c:v>
                </c:pt>
                <c:pt idx="136">
                  <c:v>4100</c:v>
                </c:pt>
                <c:pt idx="137">
                  <c:v>4250</c:v>
                </c:pt>
                <c:pt idx="138">
                  <c:v>4250</c:v>
                </c:pt>
                <c:pt idx="139">
                  <c:v>4250</c:v>
                </c:pt>
                <c:pt idx="140">
                  <c:v>4250</c:v>
                </c:pt>
                <c:pt idx="141">
                  <c:v>4250</c:v>
                </c:pt>
                <c:pt idx="142">
                  <c:v>4250</c:v>
                </c:pt>
                <c:pt idx="143">
                  <c:v>4400</c:v>
                </c:pt>
                <c:pt idx="144">
                  <c:v>4400</c:v>
                </c:pt>
                <c:pt idx="145">
                  <c:v>4600</c:v>
                </c:pt>
                <c:pt idx="146">
                  <c:v>4600</c:v>
                </c:pt>
                <c:pt idx="147">
                  <c:v>4600</c:v>
                </c:pt>
                <c:pt idx="148">
                  <c:v>4600</c:v>
                </c:pt>
                <c:pt idx="149">
                  <c:v>4600</c:v>
                </c:pt>
                <c:pt idx="150">
                  <c:v>4600</c:v>
                </c:pt>
                <c:pt idx="151">
                  <c:v>4100</c:v>
                </c:pt>
                <c:pt idx="152">
                  <c:v>4100</c:v>
                </c:pt>
                <c:pt idx="153">
                  <c:v>4100</c:v>
                </c:pt>
                <c:pt idx="154">
                  <c:v>4100</c:v>
                </c:pt>
                <c:pt idx="155">
                  <c:v>4100</c:v>
                </c:pt>
                <c:pt idx="156">
                  <c:v>4100</c:v>
                </c:pt>
                <c:pt idx="157">
                  <c:v>3700</c:v>
                </c:pt>
                <c:pt idx="158">
                  <c:v>3700</c:v>
                </c:pt>
                <c:pt idx="159">
                  <c:v>3700</c:v>
                </c:pt>
                <c:pt idx="160">
                  <c:v>3700</c:v>
                </c:pt>
                <c:pt idx="161">
                  <c:v>3700</c:v>
                </c:pt>
                <c:pt idx="162">
                  <c:v>3700</c:v>
                </c:pt>
                <c:pt idx="163">
                  <c:v>3700</c:v>
                </c:pt>
                <c:pt idx="164">
                  <c:v>3700</c:v>
                </c:pt>
                <c:pt idx="165">
                  <c:v>3600</c:v>
                </c:pt>
                <c:pt idx="166">
                  <c:v>3550</c:v>
                </c:pt>
                <c:pt idx="167">
                  <c:v>3550</c:v>
                </c:pt>
                <c:pt idx="168">
                  <c:v>3350</c:v>
                </c:pt>
                <c:pt idx="169">
                  <c:v>3150</c:v>
                </c:pt>
                <c:pt idx="170">
                  <c:v>3150</c:v>
                </c:pt>
                <c:pt idx="171">
                  <c:v>3150</c:v>
                </c:pt>
                <c:pt idx="172">
                  <c:v>3150</c:v>
                </c:pt>
                <c:pt idx="173">
                  <c:v>3150</c:v>
                </c:pt>
                <c:pt idx="174">
                  <c:v>2850</c:v>
                </c:pt>
                <c:pt idx="175">
                  <c:v>2850</c:v>
                </c:pt>
                <c:pt idx="176">
                  <c:v>2850</c:v>
                </c:pt>
                <c:pt idx="177">
                  <c:v>2850</c:v>
                </c:pt>
                <c:pt idx="178">
                  <c:v>2850</c:v>
                </c:pt>
                <c:pt idx="179">
                  <c:v>2750</c:v>
                </c:pt>
                <c:pt idx="180">
                  <c:v>2750</c:v>
                </c:pt>
                <c:pt idx="181">
                  <c:v>2750</c:v>
                </c:pt>
                <c:pt idx="182">
                  <c:v>2750</c:v>
                </c:pt>
                <c:pt idx="183">
                  <c:v>2750</c:v>
                </c:pt>
                <c:pt idx="184">
                  <c:v>2750</c:v>
                </c:pt>
                <c:pt idx="185">
                  <c:v>2750</c:v>
                </c:pt>
                <c:pt idx="186">
                  <c:v>2500</c:v>
                </c:pt>
                <c:pt idx="187">
                  <c:v>2500</c:v>
                </c:pt>
                <c:pt idx="188">
                  <c:v>2500</c:v>
                </c:pt>
                <c:pt idx="189">
                  <c:v>2500</c:v>
                </c:pt>
                <c:pt idx="190">
                  <c:v>2500</c:v>
                </c:pt>
                <c:pt idx="191">
                  <c:v>2500</c:v>
                </c:pt>
                <c:pt idx="192">
                  <c:v>2400</c:v>
                </c:pt>
                <c:pt idx="193">
                  <c:v>2400</c:v>
                </c:pt>
                <c:pt idx="194">
                  <c:v>2400</c:v>
                </c:pt>
                <c:pt idx="195">
                  <c:v>2400</c:v>
                </c:pt>
                <c:pt idx="196">
                  <c:v>2400</c:v>
                </c:pt>
                <c:pt idx="197">
                  <c:v>2400</c:v>
                </c:pt>
                <c:pt idx="198">
                  <c:v>2400</c:v>
                </c:pt>
                <c:pt idx="199">
                  <c:v>2400</c:v>
                </c:pt>
                <c:pt idx="200">
                  <c:v>2400</c:v>
                </c:pt>
                <c:pt idx="201">
                  <c:v>2400</c:v>
                </c:pt>
                <c:pt idx="202">
                  <c:v>2400</c:v>
                </c:pt>
                <c:pt idx="203">
                  <c:v>2400</c:v>
                </c:pt>
                <c:pt idx="204">
                  <c:v>2400</c:v>
                </c:pt>
                <c:pt idx="205">
                  <c:v>2000</c:v>
                </c:pt>
                <c:pt idx="206">
                  <c:v>2000</c:v>
                </c:pt>
                <c:pt idx="207">
                  <c:v>2000</c:v>
                </c:pt>
                <c:pt idx="208">
                  <c:v>2000</c:v>
                </c:pt>
                <c:pt idx="209">
                  <c:v>2000</c:v>
                </c:pt>
                <c:pt idx="210">
                  <c:v>2000</c:v>
                </c:pt>
                <c:pt idx="211">
                  <c:v>2000</c:v>
                </c:pt>
                <c:pt idx="212">
                  <c:v>2000</c:v>
                </c:pt>
                <c:pt idx="213">
                  <c:v>2000</c:v>
                </c:pt>
                <c:pt idx="214">
                  <c:v>1950</c:v>
                </c:pt>
                <c:pt idx="215">
                  <c:v>1950</c:v>
                </c:pt>
                <c:pt idx="216">
                  <c:v>1950</c:v>
                </c:pt>
                <c:pt idx="217">
                  <c:v>1900</c:v>
                </c:pt>
                <c:pt idx="218">
                  <c:v>2000</c:v>
                </c:pt>
                <c:pt idx="219">
                  <c:v>2000</c:v>
                </c:pt>
                <c:pt idx="220">
                  <c:v>2150</c:v>
                </c:pt>
                <c:pt idx="221">
                  <c:v>2200</c:v>
                </c:pt>
                <c:pt idx="222">
                  <c:v>2200</c:v>
                </c:pt>
                <c:pt idx="223">
                  <c:v>2200</c:v>
                </c:pt>
                <c:pt idx="224">
                  <c:v>2200</c:v>
                </c:pt>
                <c:pt idx="225">
                  <c:v>2200</c:v>
                </c:pt>
                <c:pt idx="226">
                  <c:v>2200</c:v>
                </c:pt>
                <c:pt idx="227">
                  <c:v>2200</c:v>
                </c:pt>
                <c:pt idx="228">
                  <c:v>2200</c:v>
                </c:pt>
                <c:pt idx="229">
                  <c:v>2200</c:v>
                </c:pt>
                <c:pt idx="230">
                  <c:v>2200</c:v>
                </c:pt>
                <c:pt idx="231">
                  <c:v>2200</c:v>
                </c:pt>
                <c:pt idx="232">
                  <c:v>2200</c:v>
                </c:pt>
                <c:pt idx="233">
                  <c:v>2100</c:v>
                </c:pt>
                <c:pt idx="234">
                  <c:v>2100</c:v>
                </c:pt>
                <c:pt idx="235">
                  <c:v>2100</c:v>
                </c:pt>
                <c:pt idx="236">
                  <c:v>2000</c:v>
                </c:pt>
                <c:pt idx="237">
                  <c:v>1900</c:v>
                </c:pt>
                <c:pt idx="238">
                  <c:v>1900</c:v>
                </c:pt>
                <c:pt idx="239">
                  <c:v>1900</c:v>
                </c:pt>
                <c:pt idx="240">
                  <c:v>1850</c:v>
                </c:pt>
                <c:pt idx="241">
                  <c:v>1800</c:v>
                </c:pt>
                <c:pt idx="242">
                  <c:v>1800</c:v>
                </c:pt>
                <c:pt idx="243">
                  <c:v>1780</c:v>
                </c:pt>
                <c:pt idx="244">
                  <c:v>1780</c:v>
                </c:pt>
                <c:pt idx="245">
                  <c:v>1780</c:v>
                </c:pt>
                <c:pt idx="246">
                  <c:v>1780</c:v>
                </c:pt>
                <c:pt idx="247">
                  <c:v>1750</c:v>
                </c:pt>
                <c:pt idx="248">
                  <c:v>1750</c:v>
                </c:pt>
                <c:pt idx="249">
                  <c:v>1750</c:v>
                </c:pt>
                <c:pt idx="250">
                  <c:v>1730</c:v>
                </c:pt>
                <c:pt idx="251">
                  <c:v>1730</c:v>
                </c:pt>
                <c:pt idx="252">
                  <c:v>1730</c:v>
                </c:pt>
                <c:pt idx="253">
                  <c:v>1700</c:v>
                </c:pt>
                <c:pt idx="254">
                  <c:v>1700</c:v>
                </c:pt>
                <c:pt idx="255">
                  <c:v>1700</c:v>
                </c:pt>
                <c:pt idx="256">
                  <c:v>1600</c:v>
                </c:pt>
                <c:pt idx="257">
                  <c:v>1600</c:v>
                </c:pt>
                <c:pt idx="258">
                  <c:v>1580</c:v>
                </c:pt>
                <c:pt idx="259">
                  <c:v>1520</c:v>
                </c:pt>
                <c:pt idx="260">
                  <c:v>1520</c:v>
                </c:pt>
                <c:pt idx="261">
                  <c:v>1520</c:v>
                </c:pt>
                <c:pt idx="262">
                  <c:v>1520</c:v>
                </c:pt>
                <c:pt idx="263">
                  <c:v>1520</c:v>
                </c:pt>
                <c:pt idx="264">
                  <c:v>1520</c:v>
                </c:pt>
                <c:pt idx="265">
                  <c:v>1520</c:v>
                </c:pt>
                <c:pt idx="266">
                  <c:v>1520</c:v>
                </c:pt>
                <c:pt idx="267">
                  <c:v>1520</c:v>
                </c:pt>
                <c:pt idx="268">
                  <c:v>1520</c:v>
                </c:pt>
                <c:pt idx="269">
                  <c:v>1500</c:v>
                </c:pt>
                <c:pt idx="270">
                  <c:v>1500</c:v>
                </c:pt>
                <c:pt idx="271">
                  <c:v>1500</c:v>
                </c:pt>
                <c:pt idx="272">
                  <c:v>1500</c:v>
                </c:pt>
                <c:pt idx="273">
                  <c:v>1500</c:v>
                </c:pt>
                <c:pt idx="274">
                  <c:v>1500</c:v>
                </c:pt>
                <c:pt idx="275">
                  <c:v>1500</c:v>
                </c:pt>
                <c:pt idx="276">
                  <c:v>1500</c:v>
                </c:pt>
                <c:pt idx="277">
                  <c:v>1500</c:v>
                </c:pt>
                <c:pt idx="278">
                  <c:v>1500</c:v>
                </c:pt>
                <c:pt idx="279">
                  <c:v>1500</c:v>
                </c:pt>
                <c:pt idx="280">
                  <c:v>1500</c:v>
                </c:pt>
                <c:pt idx="281">
                  <c:v>1500</c:v>
                </c:pt>
                <c:pt idx="282">
                  <c:v>1500</c:v>
                </c:pt>
                <c:pt idx="283">
                  <c:v>1500</c:v>
                </c:pt>
                <c:pt idx="284">
                  <c:v>1500</c:v>
                </c:pt>
                <c:pt idx="285">
                  <c:v>1500</c:v>
                </c:pt>
                <c:pt idx="286">
                  <c:v>1500</c:v>
                </c:pt>
                <c:pt idx="287">
                  <c:v>1500</c:v>
                </c:pt>
                <c:pt idx="288">
                  <c:v>1500</c:v>
                </c:pt>
                <c:pt idx="289">
                  <c:v>1500</c:v>
                </c:pt>
                <c:pt idx="290">
                  <c:v>1500</c:v>
                </c:pt>
                <c:pt idx="291">
                  <c:v>1500</c:v>
                </c:pt>
                <c:pt idx="292">
                  <c:v>1500</c:v>
                </c:pt>
                <c:pt idx="293">
                  <c:v>1500</c:v>
                </c:pt>
                <c:pt idx="294">
                  <c:v>1630</c:v>
                </c:pt>
                <c:pt idx="295">
                  <c:v>1630</c:v>
                </c:pt>
                <c:pt idx="296">
                  <c:v>1630</c:v>
                </c:pt>
                <c:pt idx="297">
                  <c:v>1630</c:v>
                </c:pt>
                <c:pt idx="298">
                  <c:v>1630</c:v>
                </c:pt>
                <c:pt idx="299">
                  <c:v>1630</c:v>
                </c:pt>
                <c:pt idx="300">
                  <c:v>1630</c:v>
                </c:pt>
                <c:pt idx="301">
                  <c:v>1630</c:v>
                </c:pt>
                <c:pt idx="302">
                  <c:v>1630</c:v>
                </c:pt>
                <c:pt idx="303">
                  <c:v>1630</c:v>
                </c:pt>
                <c:pt idx="304">
                  <c:v>1630</c:v>
                </c:pt>
                <c:pt idx="305">
                  <c:v>1630</c:v>
                </c:pt>
                <c:pt idx="306">
                  <c:v>1630</c:v>
                </c:pt>
                <c:pt idx="307">
                  <c:v>1630</c:v>
                </c:pt>
                <c:pt idx="308">
                  <c:v>1630</c:v>
                </c:pt>
                <c:pt idx="309">
                  <c:v>1630</c:v>
                </c:pt>
                <c:pt idx="310">
                  <c:v>1630</c:v>
                </c:pt>
                <c:pt idx="311">
                  <c:v>1630</c:v>
                </c:pt>
                <c:pt idx="312">
                  <c:v>1630</c:v>
                </c:pt>
                <c:pt idx="313">
                  <c:v>1600</c:v>
                </c:pt>
                <c:pt idx="314">
                  <c:v>1600</c:v>
                </c:pt>
                <c:pt idx="315">
                  <c:v>1600</c:v>
                </c:pt>
                <c:pt idx="316">
                  <c:v>1600</c:v>
                </c:pt>
                <c:pt idx="317">
                  <c:v>1600</c:v>
                </c:pt>
                <c:pt idx="318">
                  <c:v>1550</c:v>
                </c:pt>
                <c:pt idx="319">
                  <c:v>1550</c:v>
                </c:pt>
                <c:pt idx="320">
                  <c:v>1550</c:v>
                </c:pt>
                <c:pt idx="321">
                  <c:v>1550</c:v>
                </c:pt>
                <c:pt idx="322">
                  <c:v>1550</c:v>
                </c:pt>
                <c:pt idx="323">
                  <c:v>1550</c:v>
                </c:pt>
                <c:pt idx="324">
                  <c:v>1550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6BF-47BF-B4DA-968E83333C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72464"/>
        <c:axId val="240962896"/>
      </c:lineChart>
      <c:dateAx>
        <c:axId val="24097246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40962896"/>
        <c:crosses val="autoZero"/>
        <c:auto val="1"/>
        <c:lblOffset val="100"/>
        <c:baseTimeUnit val="days"/>
      </c:dateAx>
      <c:valAx>
        <c:axId val="24096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4097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冷轧毛利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导出数据!$A$3:$A$304</c:f>
              <c:numCache>
                <c:formatCode>yyyy\-mm\-dd</c:formatCode>
                <c:ptCount val="302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44239</c:v>
                </c:pt>
                <c:pt idx="297">
                  <c:v>44238</c:v>
                </c:pt>
                <c:pt idx="298">
                  <c:v>44237</c:v>
                </c:pt>
                <c:pt idx="299">
                  <c:v>44236</c:v>
                </c:pt>
                <c:pt idx="300">
                  <c:v>44235</c:v>
                </c:pt>
                <c:pt idx="301">
                  <c:v>44234</c:v>
                </c:pt>
              </c:numCache>
            </c:numRef>
          </c:cat>
          <c:val>
            <c:numRef>
              <c:f>导出数据!$B$3:$B$304</c:f>
              <c:numCache>
                <c:formatCode>General</c:formatCode>
                <c:ptCount val="302"/>
                <c:pt idx="0">
                  <c:v>87.02</c:v>
                </c:pt>
                <c:pt idx="1">
                  <c:v>90.97</c:v>
                </c:pt>
                <c:pt idx="2">
                  <c:v>142.53</c:v>
                </c:pt>
                <c:pt idx="3">
                  <c:v>138.66999999999999</c:v>
                </c:pt>
                <c:pt idx="4">
                  <c:v>119.37</c:v>
                </c:pt>
                <c:pt idx="5">
                  <c:v>117.99</c:v>
                </c:pt>
                <c:pt idx="6">
                  <c:v>172.34</c:v>
                </c:pt>
                <c:pt idx="7">
                  <c:v>185.5</c:v>
                </c:pt>
                <c:pt idx="8">
                  <c:v>150.61000000000001</c:v>
                </c:pt>
                <c:pt idx="9">
                  <c:v>194.72</c:v>
                </c:pt>
                <c:pt idx="10">
                  <c:v>208.6</c:v>
                </c:pt>
                <c:pt idx="11">
                  <c:v>210.16</c:v>
                </c:pt>
                <c:pt idx="12">
                  <c:v>201.63</c:v>
                </c:pt>
                <c:pt idx="13">
                  <c:v>203.63</c:v>
                </c:pt>
                <c:pt idx="14">
                  <c:v>185.28</c:v>
                </c:pt>
                <c:pt idx="15">
                  <c:v>207.88</c:v>
                </c:pt>
                <c:pt idx="16">
                  <c:v>212.41</c:v>
                </c:pt>
                <c:pt idx="17">
                  <c:v>242.44</c:v>
                </c:pt>
                <c:pt idx="18">
                  <c:v>251.67</c:v>
                </c:pt>
                <c:pt idx="19">
                  <c:v>225.72</c:v>
                </c:pt>
                <c:pt idx="20">
                  <c:v>236.66</c:v>
                </c:pt>
                <c:pt idx="21">
                  <c:v>230.92</c:v>
                </c:pt>
                <c:pt idx="22">
                  <c:v>269.62</c:v>
                </c:pt>
                <c:pt idx="23">
                  <c:v>228.23</c:v>
                </c:pt>
                <c:pt idx="24">
                  <c:v>206.42</c:v>
                </c:pt>
                <c:pt idx="25">
                  <c:v>219.45</c:v>
                </c:pt>
                <c:pt idx="26">
                  <c:v>201.69</c:v>
                </c:pt>
                <c:pt idx="27">
                  <c:v>282.17</c:v>
                </c:pt>
                <c:pt idx="28">
                  <c:v>302.44</c:v>
                </c:pt>
                <c:pt idx="29">
                  <c:v>288.14</c:v>
                </c:pt>
                <c:pt idx="30">
                  <c:v>300.02999999999997</c:v>
                </c:pt>
                <c:pt idx="31">
                  <c:v>357.57</c:v>
                </c:pt>
                <c:pt idx="32">
                  <c:v>367.49</c:v>
                </c:pt>
                <c:pt idx="33">
                  <c:v>426.91</c:v>
                </c:pt>
                <c:pt idx="34">
                  <c:v>400.35</c:v>
                </c:pt>
                <c:pt idx="35">
                  <c:v>384.62</c:v>
                </c:pt>
                <c:pt idx="36">
                  <c:v>471.9</c:v>
                </c:pt>
                <c:pt idx="37">
                  <c:v>469.17</c:v>
                </c:pt>
                <c:pt idx="38">
                  <c:v>511.37</c:v>
                </c:pt>
                <c:pt idx="39">
                  <c:v>522.54999999999995</c:v>
                </c:pt>
                <c:pt idx="40">
                  <c:v>592.66</c:v>
                </c:pt>
                <c:pt idx="41">
                  <c:v>629.79999999999995</c:v>
                </c:pt>
                <c:pt idx="42">
                  <c:v>650.87</c:v>
                </c:pt>
                <c:pt idx="43">
                  <c:v>626.26</c:v>
                </c:pt>
                <c:pt idx="44">
                  <c:v>639.76</c:v>
                </c:pt>
                <c:pt idx="45">
                  <c:v>647.89</c:v>
                </c:pt>
                <c:pt idx="46">
                  <c:v>611.24</c:v>
                </c:pt>
                <c:pt idx="47">
                  <c:v>646.95000000000005</c:v>
                </c:pt>
                <c:pt idx="48">
                  <c:v>574.29</c:v>
                </c:pt>
                <c:pt idx="49">
                  <c:v>563.42999999999995</c:v>
                </c:pt>
                <c:pt idx="50">
                  <c:v>476.46</c:v>
                </c:pt>
                <c:pt idx="51">
                  <c:v>525.41</c:v>
                </c:pt>
                <c:pt idx="52">
                  <c:v>433.87</c:v>
                </c:pt>
                <c:pt idx="53">
                  <c:v>379.84</c:v>
                </c:pt>
                <c:pt idx="54">
                  <c:v>310.47000000000003</c:v>
                </c:pt>
                <c:pt idx="55">
                  <c:v>310.47000000000003</c:v>
                </c:pt>
                <c:pt idx="56">
                  <c:v>299.3</c:v>
                </c:pt>
                <c:pt idx="57">
                  <c:v>365.87</c:v>
                </c:pt>
                <c:pt idx="58">
                  <c:v>370.62</c:v>
                </c:pt>
                <c:pt idx="59">
                  <c:v>387.23</c:v>
                </c:pt>
                <c:pt idx="60">
                  <c:v>423.18</c:v>
                </c:pt>
                <c:pt idx="61">
                  <c:v>403.2</c:v>
                </c:pt>
                <c:pt idx="62">
                  <c:v>424.34</c:v>
                </c:pt>
                <c:pt idx="63">
                  <c:v>438.28</c:v>
                </c:pt>
                <c:pt idx="64">
                  <c:v>455.45</c:v>
                </c:pt>
                <c:pt idx="65">
                  <c:v>475.41</c:v>
                </c:pt>
                <c:pt idx="66">
                  <c:v>507.85</c:v>
                </c:pt>
                <c:pt idx="67">
                  <c:v>492.81</c:v>
                </c:pt>
                <c:pt idx="68">
                  <c:v>473.89</c:v>
                </c:pt>
                <c:pt idx="69">
                  <c:v>481.82</c:v>
                </c:pt>
                <c:pt idx="70">
                  <c:v>525.41999999999996</c:v>
                </c:pt>
                <c:pt idx="71">
                  <c:v>559.77</c:v>
                </c:pt>
                <c:pt idx="72">
                  <c:v>576.87</c:v>
                </c:pt>
                <c:pt idx="73">
                  <c:v>650.29999999999995</c:v>
                </c:pt>
                <c:pt idx="74">
                  <c:v>663.08</c:v>
                </c:pt>
                <c:pt idx="75">
                  <c:v>692.06</c:v>
                </c:pt>
                <c:pt idx="76">
                  <c:v>709.24</c:v>
                </c:pt>
                <c:pt idx="77">
                  <c:v>728.79</c:v>
                </c:pt>
                <c:pt idx="78">
                  <c:v>725.2</c:v>
                </c:pt>
                <c:pt idx="79">
                  <c:v>731.17</c:v>
                </c:pt>
                <c:pt idx="80">
                  <c:v>735.29</c:v>
                </c:pt>
                <c:pt idx="81">
                  <c:v>770.15</c:v>
                </c:pt>
                <c:pt idx="82">
                  <c:v>780.17</c:v>
                </c:pt>
                <c:pt idx="83">
                  <c:v>791.76</c:v>
                </c:pt>
                <c:pt idx="84">
                  <c:v>859.03</c:v>
                </c:pt>
                <c:pt idx="85">
                  <c:v>887.71</c:v>
                </c:pt>
                <c:pt idx="86">
                  <c:v>886.67</c:v>
                </c:pt>
                <c:pt idx="87">
                  <c:v>917.39</c:v>
                </c:pt>
                <c:pt idx="88">
                  <c:v>915.73</c:v>
                </c:pt>
                <c:pt idx="89">
                  <c:v>871.66</c:v>
                </c:pt>
                <c:pt idx="90">
                  <c:v>918.72</c:v>
                </c:pt>
                <c:pt idx="91">
                  <c:v>926.48</c:v>
                </c:pt>
                <c:pt idx="92">
                  <c:v>924.77</c:v>
                </c:pt>
                <c:pt idx="93">
                  <c:v>910.81</c:v>
                </c:pt>
                <c:pt idx="94">
                  <c:v>963.18</c:v>
                </c:pt>
                <c:pt idx="95">
                  <c:v>973.22</c:v>
                </c:pt>
                <c:pt idx="96">
                  <c:v>964.56</c:v>
                </c:pt>
                <c:pt idx="97">
                  <c:v>940.69</c:v>
                </c:pt>
                <c:pt idx="98">
                  <c:v>939.34</c:v>
                </c:pt>
                <c:pt idx="99">
                  <c:v>944.24</c:v>
                </c:pt>
                <c:pt idx="100">
                  <c:v>941.81</c:v>
                </c:pt>
                <c:pt idx="101">
                  <c:v>855.32</c:v>
                </c:pt>
                <c:pt idx="102">
                  <c:v>847.39</c:v>
                </c:pt>
                <c:pt idx="103">
                  <c:v>828.62</c:v>
                </c:pt>
                <c:pt idx="104">
                  <c:v>854.77</c:v>
                </c:pt>
                <c:pt idx="105">
                  <c:v>875.42</c:v>
                </c:pt>
                <c:pt idx="106">
                  <c:v>899.66</c:v>
                </c:pt>
                <c:pt idx="107">
                  <c:v>886.53</c:v>
                </c:pt>
                <c:pt idx="108">
                  <c:v>829.71</c:v>
                </c:pt>
                <c:pt idx="109">
                  <c:v>777.85</c:v>
                </c:pt>
                <c:pt idx="110">
                  <c:v>809.3</c:v>
                </c:pt>
                <c:pt idx="111">
                  <c:v>731.87</c:v>
                </c:pt>
                <c:pt idx="112">
                  <c:v>687.38</c:v>
                </c:pt>
                <c:pt idx="113">
                  <c:v>767.84</c:v>
                </c:pt>
                <c:pt idx="114">
                  <c:v>775.56</c:v>
                </c:pt>
                <c:pt idx="115">
                  <c:v>762.35</c:v>
                </c:pt>
                <c:pt idx="116">
                  <c:v>784.48</c:v>
                </c:pt>
                <c:pt idx="117">
                  <c:v>782.44</c:v>
                </c:pt>
                <c:pt idx="118">
                  <c:v>838.18</c:v>
                </c:pt>
                <c:pt idx="119">
                  <c:v>831.62</c:v>
                </c:pt>
                <c:pt idx="120">
                  <c:v>765.05</c:v>
                </c:pt>
                <c:pt idx="121">
                  <c:v>697.39</c:v>
                </c:pt>
                <c:pt idx="122">
                  <c:v>756.16</c:v>
                </c:pt>
                <c:pt idx="123">
                  <c:v>813.36</c:v>
                </c:pt>
                <c:pt idx="124">
                  <c:v>861.17</c:v>
                </c:pt>
                <c:pt idx="125">
                  <c:v>888.78</c:v>
                </c:pt>
                <c:pt idx="126">
                  <c:v>946</c:v>
                </c:pt>
                <c:pt idx="127">
                  <c:v>911.93</c:v>
                </c:pt>
                <c:pt idx="128">
                  <c:v>933.32</c:v>
                </c:pt>
                <c:pt idx="129">
                  <c:v>1006.58</c:v>
                </c:pt>
                <c:pt idx="130">
                  <c:v>1006.96</c:v>
                </c:pt>
                <c:pt idx="131">
                  <c:v>1013.11</c:v>
                </c:pt>
                <c:pt idx="132">
                  <c:v>1011.22</c:v>
                </c:pt>
                <c:pt idx="133">
                  <c:v>1003.93</c:v>
                </c:pt>
                <c:pt idx="134">
                  <c:v>1061.29</c:v>
                </c:pt>
                <c:pt idx="135">
                  <c:v>1111.3599999999999</c:v>
                </c:pt>
                <c:pt idx="136">
                  <c:v>1119.4000000000001</c:v>
                </c:pt>
                <c:pt idx="137">
                  <c:v>1165.47</c:v>
                </c:pt>
                <c:pt idx="138">
                  <c:v>1182.28</c:v>
                </c:pt>
                <c:pt idx="139">
                  <c:v>1193.75</c:v>
                </c:pt>
                <c:pt idx="140">
                  <c:v>1164.79</c:v>
                </c:pt>
                <c:pt idx="141">
                  <c:v>1195.4100000000001</c:v>
                </c:pt>
                <c:pt idx="142">
                  <c:v>1230.17</c:v>
                </c:pt>
                <c:pt idx="143">
                  <c:v>1293.76</c:v>
                </c:pt>
                <c:pt idx="144">
                  <c:v>1290.3900000000001</c:v>
                </c:pt>
                <c:pt idx="145">
                  <c:v>1292.8699999999999</c:v>
                </c:pt>
                <c:pt idx="146">
                  <c:v>1225.24</c:v>
                </c:pt>
                <c:pt idx="147">
                  <c:v>1104.8599999999999</c:v>
                </c:pt>
                <c:pt idx="148">
                  <c:v>1055.01</c:v>
                </c:pt>
                <c:pt idx="149">
                  <c:v>1075.77</c:v>
                </c:pt>
                <c:pt idx="150">
                  <c:v>1075.24</c:v>
                </c:pt>
                <c:pt idx="151">
                  <c:v>1034.47</c:v>
                </c:pt>
                <c:pt idx="152">
                  <c:v>1033.23</c:v>
                </c:pt>
                <c:pt idx="153">
                  <c:v>1065.56</c:v>
                </c:pt>
                <c:pt idx="154">
                  <c:v>1035.6600000000001</c:v>
                </c:pt>
                <c:pt idx="155">
                  <c:v>1033.52</c:v>
                </c:pt>
                <c:pt idx="156">
                  <c:v>1020.22</c:v>
                </c:pt>
                <c:pt idx="157">
                  <c:v>1045.98</c:v>
                </c:pt>
                <c:pt idx="158">
                  <c:v>1109</c:v>
                </c:pt>
                <c:pt idx="159">
                  <c:v>1061.24</c:v>
                </c:pt>
                <c:pt idx="160">
                  <c:v>1040.8399999999999</c:v>
                </c:pt>
                <c:pt idx="161">
                  <c:v>1095.3800000000001</c:v>
                </c:pt>
                <c:pt idx="162">
                  <c:v>1126.98</c:v>
                </c:pt>
                <c:pt idx="163">
                  <c:v>1148.7</c:v>
                </c:pt>
                <c:pt idx="164">
                  <c:v>1156.3900000000001</c:v>
                </c:pt>
                <c:pt idx="165">
                  <c:v>1188.6199999999999</c:v>
                </c:pt>
                <c:pt idx="166">
                  <c:v>1185.46</c:v>
                </c:pt>
                <c:pt idx="167">
                  <c:v>1218.08</c:v>
                </c:pt>
                <c:pt idx="168">
                  <c:v>1136.6199999999999</c:v>
                </c:pt>
                <c:pt idx="169">
                  <c:v>1147.51</c:v>
                </c:pt>
                <c:pt idx="170">
                  <c:v>1140.55</c:v>
                </c:pt>
                <c:pt idx="171">
                  <c:v>1165.27</c:v>
                </c:pt>
                <c:pt idx="172">
                  <c:v>1172.07</c:v>
                </c:pt>
                <c:pt idx="173">
                  <c:v>1145.1500000000001</c:v>
                </c:pt>
                <c:pt idx="174">
                  <c:v>1113.82</c:v>
                </c:pt>
                <c:pt idx="175">
                  <c:v>1081.67</c:v>
                </c:pt>
                <c:pt idx="176">
                  <c:v>1043.01</c:v>
                </c:pt>
                <c:pt idx="177">
                  <c:v>1052.1199999999999</c:v>
                </c:pt>
                <c:pt idx="178">
                  <c:v>957.13</c:v>
                </c:pt>
                <c:pt idx="179">
                  <c:v>937.25</c:v>
                </c:pt>
                <c:pt idx="180">
                  <c:v>1003.8</c:v>
                </c:pt>
                <c:pt idx="181">
                  <c:v>1085.5</c:v>
                </c:pt>
                <c:pt idx="182">
                  <c:v>931.42</c:v>
                </c:pt>
                <c:pt idx="183">
                  <c:v>889.16</c:v>
                </c:pt>
                <c:pt idx="184">
                  <c:v>901.34</c:v>
                </c:pt>
                <c:pt idx="185">
                  <c:v>837.69</c:v>
                </c:pt>
                <c:pt idx="186">
                  <c:v>825.67</c:v>
                </c:pt>
                <c:pt idx="187">
                  <c:v>800.47</c:v>
                </c:pt>
                <c:pt idx="188">
                  <c:v>769.21</c:v>
                </c:pt>
                <c:pt idx="189">
                  <c:v>738.51</c:v>
                </c:pt>
                <c:pt idx="190">
                  <c:v>748.06</c:v>
                </c:pt>
                <c:pt idx="191">
                  <c:v>699.86</c:v>
                </c:pt>
                <c:pt idx="192">
                  <c:v>691.21</c:v>
                </c:pt>
                <c:pt idx="193">
                  <c:v>669.88</c:v>
                </c:pt>
                <c:pt idx="194">
                  <c:v>598.37</c:v>
                </c:pt>
                <c:pt idx="195">
                  <c:v>620.99</c:v>
                </c:pt>
                <c:pt idx="196">
                  <c:v>468.25</c:v>
                </c:pt>
                <c:pt idx="197">
                  <c:v>443.46</c:v>
                </c:pt>
                <c:pt idx="198">
                  <c:v>356.49</c:v>
                </c:pt>
                <c:pt idx="199">
                  <c:v>301.27</c:v>
                </c:pt>
                <c:pt idx="200">
                  <c:v>268.27999999999997</c:v>
                </c:pt>
                <c:pt idx="201">
                  <c:v>301.85000000000002</c:v>
                </c:pt>
                <c:pt idx="202">
                  <c:v>321.69</c:v>
                </c:pt>
                <c:pt idx="203">
                  <c:v>335.18</c:v>
                </c:pt>
                <c:pt idx="204">
                  <c:v>340.06</c:v>
                </c:pt>
                <c:pt idx="205">
                  <c:v>310.75</c:v>
                </c:pt>
                <c:pt idx="206">
                  <c:v>337.15</c:v>
                </c:pt>
                <c:pt idx="207">
                  <c:v>361.92</c:v>
                </c:pt>
                <c:pt idx="208">
                  <c:v>360.95</c:v>
                </c:pt>
                <c:pt idx="209">
                  <c:v>387.32</c:v>
                </c:pt>
                <c:pt idx="210">
                  <c:v>450.78</c:v>
                </c:pt>
                <c:pt idx="211">
                  <c:v>441.81</c:v>
                </c:pt>
                <c:pt idx="212">
                  <c:v>426.26</c:v>
                </c:pt>
                <c:pt idx="213">
                  <c:v>467.99</c:v>
                </c:pt>
                <c:pt idx="214">
                  <c:v>498.62</c:v>
                </c:pt>
                <c:pt idx="215">
                  <c:v>519.4</c:v>
                </c:pt>
                <c:pt idx="216">
                  <c:v>584.55999999999995</c:v>
                </c:pt>
                <c:pt idx="217">
                  <c:v>577.98</c:v>
                </c:pt>
                <c:pt idx="218">
                  <c:v>609.89</c:v>
                </c:pt>
                <c:pt idx="219">
                  <c:v>661.34</c:v>
                </c:pt>
                <c:pt idx="220">
                  <c:v>696.29</c:v>
                </c:pt>
                <c:pt idx="221">
                  <c:v>694.62</c:v>
                </c:pt>
                <c:pt idx="222">
                  <c:v>713.5</c:v>
                </c:pt>
                <c:pt idx="223">
                  <c:v>711.94</c:v>
                </c:pt>
                <c:pt idx="224">
                  <c:v>770.28</c:v>
                </c:pt>
                <c:pt idx="225">
                  <c:v>703.6</c:v>
                </c:pt>
                <c:pt idx="226">
                  <c:v>590.62</c:v>
                </c:pt>
                <c:pt idx="227">
                  <c:v>657.75</c:v>
                </c:pt>
                <c:pt idx="228">
                  <c:v>630.30999999999995</c:v>
                </c:pt>
                <c:pt idx="229">
                  <c:v>625.37</c:v>
                </c:pt>
                <c:pt idx="230">
                  <c:v>698.67</c:v>
                </c:pt>
                <c:pt idx="231">
                  <c:v>596.33000000000004</c:v>
                </c:pt>
                <c:pt idx="232">
                  <c:v>778.06</c:v>
                </c:pt>
                <c:pt idx="233">
                  <c:v>937.66</c:v>
                </c:pt>
                <c:pt idx="234">
                  <c:v>1020.89</c:v>
                </c:pt>
                <c:pt idx="235">
                  <c:v>1242.73</c:v>
                </c:pt>
                <c:pt idx="236">
                  <c:v>1383.93</c:v>
                </c:pt>
                <c:pt idx="237">
                  <c:v>1372.27</c:v>
                </c:pt>
                <c:pt idx="238">
                  <c:v>1301.72</c:v>
                </c:pt>
                <c:pt idx="239">
                  <c:v>1299.51</c:v>
                </c:pt>
                <c:pt idx="240">
                  <c:v>1064.04</c:v>
                </c:pt>
                <c:pt idx="241">
                  <c:v>1010.77</c:v>
                </c:pt>
                <c:pt idx="242">
                  <c:v>1053.22</c:v>
                </c:pt>
                <c:pt idx="243">
                  <c:v>1016.62</c:v>
                </c:pt>
                <c:pt idx="244">
                  <c:v>999.6</c:v>
                </c:pt>
                <c:pt idx="245">
                  <c:v>1002.55</c:v>
                </c:pt>
                <c:pt idx="246">
                  <c:v>1019.83</c:v>
                </c:pt>
                <c:pt idx="247">
                  <c:v>1021.67</c:v>
                </c:pt>
                <c:pt idx="248">
                  <c:v>1016.64</c:v>
                </c:pt>
                <c:pt idx="249">
                  <c:v>985.64</c:v>
                </c:pt>
                <c:pt idx="250">
                  <c:v>984.27</c:v>
                </c:pt>
                <c:pt idx="251">
                  <c:v>961.67</c:v>
                </c:pt>
                <c:pt idx="252">
                  <c:v>979.3</c:v>
                </c:pt>
                <c:pt idx="253">
                  <c:v>1034.97</c:v>
                </c:pt>
                <c:pt idx="254">
                  <c:v>1083.6600000000001</c:v>
                </c:pt>
                <c:pt idx="255">
                  <c:v>1104.56</c:v>
                </c:pt>
                <c:pt idx="256">
                  <c:v>1130.4000000000001</c:v>
                </c:pt>
                <c:pt idx="257">
                  <c:v>1098.3599999999999</c:v>
                </c:pt>
                <c:pt idx="258">
                  <c:v>1094.3399999999999</c:v>
                </c:pt>
                <c:pt idx="259">
                  <c:v>1153.55</c:v>
                </c:pt>
                <c:pt idx="260">
                  <c:v>1181.43</c:v>
                </c:pt>
                <c:pt idx="261">
                  <c:v>1195.8699999999999</c:v>
                </c:pt>
                <c:pt idx="262">
                  <c:v>1160.45</c:v>
                </c:pt>
                <c:pt idx="263">
                  <c:v>1060.45</c:v>
                </c:pt>
                <c:pt idx="264">
                  <c:v>981.56</c:v>
                </c:pt>
                <c:pt idx="265">
                  <c:v>967.12</c:v>
                </c:pt>
                <c:pt idx="266">
                  <c:v>943.43</c:v>
                </c:pt>
                <c:pt idx="267">
                  <c:v>900.87</c:v>
                </c:pt>
                <c:pt idx="268">
                  <c:v>832.1</c:v>
                </c:pt>
                <c:pt idx="269">
                  <c:v>844.49</c:v>
                </c:pt>
                <c:pt idx="270">
                  <c:v>830.26</c:v>
                </c:pt>
                <c:pt idx="271">
                  <c:v>820.29</c:v>
                </c:pt>
                <c:pt idx="272">
                  <c:v>822.66</c:v>
                </c:pt>
                <c:pt idx="273">
                  <c:v>705.62</c:v>
                </c:pt>
                <c:pt idx="274">
                  <c:v>666.14</c:v>
                </c:pt>
                <c:pt idx="275">
                  <c:v>674.48</c:v>
                </c:pt>
                <c:pt idx="276">
                  <c:v>656.63</c:v>
                </c:pt>
                <c:pt idx="277">
                  <c:v>693.06</c:v>
                </c:pt>
                <c:pt idx="278">
                  <c:v>678.83</c:v>
                </c:pt>
                <c:pt idx="279">
                  <c:v>608.26</c:v>
                </c:pt>
                <c:pt idx="280">
                  <c:v>658.46</c:v>
                </c:pt>
                <c:pt idx="281">
                  <c:v>697.04</c:v>
                </c:pt>
                <c:pt idx="282">
                  <c:v>655.99</c:v>
                </c:pt>
                <c:pt idx="283">
                  <c:v>608.88</c:v>
                </c:pt>
                <c:pt idx="284">
                  <c:v>637.91</c:v>
                </c:pt>
                <c:pt idx="285">
                  <c:v>652.54999999999995</c:v>
                </c:pt>
                <c:pt idx="286">
                  <c:v>596.41</c:v>
                </c:pt>
                <c:pt idx="287">
                  <c:v>608.25</c:v>
                </c:pt>
                <c:pt idx="288">
                  <c:v>589.97</c:v>
                </c:pt>
                <c:pt idx="289">
                  <c:v>572.55999999999995</c:v>
                </c:pt>
                <c:pt idx="290">
                  <c:v>568.20000000000005</c:v>
                </c:pt>
                <c:pt idx="291">
                  <c:v>577.61</c:v>
                </c:pt>
                <c:pt idx="292">
                  <c:v>533.27</c:v>
                </c:pt>
                <c:pt idx="293">
                  <c:v>431.05</c:v>
                </c:pt>
                <c:pt idx="294">
                  <c:v>424.19</c:v>
                </c:pt>
                <c:pt idx="295">
                  <c:v>348.4</c:v>
                </c:pt>
                <c:pt idx="298">
                  <c:v>344.98</c:v>
                </c:pt>
                <c:pt idx="299">
                  <c:v>344.98</c:v>
                </c:pt>
                <c:pt idx="300">
                  <c:v>368.7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3E-405B-923D-FD88DD41CC94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热轧毛利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导出数据!$A$3:$A$304</c:f>
              <c:numCache>
                <c:formatCode>yyyy\-mm\-dd</c:formatCode>
                <c:ptCount val="302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44239</c:v>
                </c:pt>
                <c:pt idx="297">
                  <c:v>44238</c:v>
                </c:pt>
                <c:pt idx="298">
                  <c:v>44237</c:v>
                </c:pt>
                <c:pt idx="299">
                  <c:v>44236</c:v>
                </c:pt>
                <c:pt idx="300">
                  <c:v>44235</c:v>
                </c:pt>
                <c:pt idx="301">
                  <c:v>44234</c:v>
                </c:pt>
              </c:numCache>
            </c:numRef>
          </c:cat>
          <c:val>
            <c:numRef>
              <c:f>导出数据!$C$3:$C$304</c:f>
              <c:numCache>
                <c:formatCode>General</c:formatCode>
                <c:ptCount val="302"/>
                <c:pt idx="0">
                  <c:v>223.27</c:v>
                </c:pt>
                <c:pt idx="1">
                  <c:v>258.33</c:v>
                </c:pt>
                <c:pt idx="2">
                  <c:v>326.72000000000003</c:v>
                </c:pt>
                <c:pt idx="3">
                  <c:v>314.08999999999997</c:v>
                </c:pt>
                <c:pt idx="4">
                  <c:v>290.07</c:v>
                </c:pt>
                <c:pt idx="5">
                  <c:v>300.69</c:v>
                </c:pt>
                <c:pt idx="6">
                  <c:v>342.26</c:v>
                </c:pt>
                <c:pt idx="7">
                  <c:v>334.16</c:v>
                </c:pt>
                <c:pt idx="8">
                  <c:v>315.52</c:v>
                </c:pt>
                <c:pt idx="9">
                  <c:v>322.43</c:v>
                </c:pt>
                <c:pt idx="10">
                  <c:v>395.62</c:v>
                </c:pt>
                <c:pt idx="11">
                  <c:v>415.15</c:v>
                </c:pt>
                <c:pt idx="12">
                  <c:v>429.33</c:v>
                </c:pt>
                <c:pt idx="13">
                  <c:v>441.41</c:v>
                </c:pt>
                <c:pt idx="14">
                  <c:v>408.04</c:v>
                </c:pt>
                <c:pt idx="15">
                  <c:v>394.55</c:v>
                </c:pt>
                <c:pt idx="16">
                  <c:v>400.96</c:v>
                </c:pt>
                <c:pt idx="17">
                  <c:v>434.85</c:v>
                </c:pt>
                <c:pt idx="18">
                  <c:v>453.4</c:v>
                </c:pt>
                <c:pt idx="19">
                  <c:v>435.26</c:v>
                </c:pt>
                <c:pt idx="20">
                  <c:v>427.89</c:v>
                </c:pt>
                <c:pt idx="21">
                  <c:v>412.13</c:v>
                </c:pt>
                <c:pt idx="22">
                  <c:v>455.6</c:v>
                </c:pt>
                <c:pt idx="23">
                  <c:v>408.03</c:v>
                </c:pt>
                <c:pt idx="24">
                  <c:v>385.89</c:v>
                </c:pt>
                <c:pt idx="25">
                  <c:v>373.45</c:v>
                </c:pt>
                <c:pt idx="26">
                  <c:v>356.44</c:v>
                </c:pt>
                <c:pt idx="27">
                  <c:v>383.54</c:v>
                </c:pt>
                <c:pt idx="28">
                  <c:v>401.72</c:v>
                </c:pt>
                <c:pt idx="29">
                  <c:v>429.5</c:v>
                </c:pt>
                <c:pt idx="30">
                  <c:v>415.19</c:v>
                </c:pt>
                <c:pt idx="31">
                  <c:v>485.09</c:v>
                </c:pt>
                <c:pt idx="32">
                  <c:v>534.07000000000005</c:v>
                </c:pt>
                <c:pt idx="33">
                  <c:v>609.84</c:v>
                </c:pt>
                <c:pt idx="34">
                  <c:v>553.11</c:v>
                </c:pt>
                <c:pt idx="35">
                  <c:v>570.1</c:v>
                </c:pt>
                <c:pt idx="36">
                  <c:v>613.1</c:v>
                </c:pt>
                <c:pt idx="37">
                  <c:v>597.11</c:v>
                </c:pt>
                <c:pt idx="38">
                  <c:v>586.72</c:v>
                </c:pt>
                <c:pt idx="39">
                  <c:v>537.70000000000005</c:v>
                </c:pt>
                <c:pt idx="40">
                  <c:v>608.01</c:v>
                </c:pt>
                <c:pt idx="41">
                  <c:v>660.26</c:v>
                </c:pt>
                <c:pt idx="42">
                  <c:v>676.34</c:v>
                </c:pt>
                <c:pt idx="43">
                  <c:v>671.33</c:v>
                </c:pt>
                <c:pt idx="44">
                  <c:v>677.61</c:v>
                </c:pt>
                <c:pt idx="45">
                  <c:v>670.62</c:v>
                </c:pt>
                <c:pt idx="46">
                  <c:v>664.68</c:v>
                </c:pt>
                <c:pt idx="47">
                  <c:v>666.46</c:v>
                </c:pt>
                <c:pt idx="48">
                  <c:v>639.89</c:v>
                </c:pt>
                <c:pt idx="49">
                  <c:v>676.39</c:v>
                </c:pt>
                <c:pt idx="50">
                  <c:v>584.22</c:v>
                </c:pt>
                <c:pt idx="51">
                  <c:v>616.88</c:v>
                </c:pt>
                <c:pt idx="52">
                  <c:v>561.36</c:v>
                </c:pt>
                <c:pt idx="53">
                  <c:v>509.02</c:v>
                </c:pt>
                <c:pt idx="54">
                  <c:v>393.03</c:v>
                </c:pt>
                <c:pt idx="55">
                  <c:v>393.03</c:v>
                </c:pt>
                <c:pt idx="56">
                  <c:v>382.19</c:v>
                </c:pt>
                <c:pt idx="57">
                  <c:v>445.63</c:v>
                </c:pt>
                <c:pt idx="58">
                  <c:v>447.55</c:v>
                </c:pt>
                <c:pt idx="59">
                  <c:v>463.96</c:v>
                </c:pt>
                <c:pt idx="60">
                  <c:v>496.26</c:v>
                </c:pt>
                <c:pt idx="61">
                  <c:v>471.54</c:v>
                </c:pt>
                <c:pt idx="62">
                  <c:v>488.82</c:v>
                </c:pt>
                <c:pt idx="63">
                  <c:v>509.95</c:v>
                </c:pt>
                <c:pt idx="64">
                  <c:v>491.02</c:v>
                </c:pt>
                <c:pt idx="65">
                  <c:v>495.14</c:v>
                </c:pt>
                <c:pt idx="66">
                  <c:v>539.67999999999995</c:v>
                </c:pt>
                <c:pt idx="67">
                  <c:v>528.98</c:v>
                </c:pt>
                <c:pt idx="68">
                  <c:v>503.23</c:v>
                </c:pt>
                <c:pt idx="69">
                  <c:v>500.87</c:v>
                </c:pt>
                <c:pt idx="70">
                  <c:v>531.33000000000004</c:v>
                </c:pt>
                <c:pt idx="71">
                  <c:v>575.09</c:v>
                </c:pt>
                <c:pt idx="72">
                  <c:v>594.9</c:v>
                </c:pt>
                <c:pt idx="73">
                  <c:v>662.22</c:v>
                </c:pt>
                <c:pt idx="74">
                  <c:v>655.61</c:v>
                </c:pt>
                <c:pt idx="75">
                  <c:v>671.59</c:v>
                </c:pt>
                <c:pt idx="76">
                  <c:v>691.74</c:v>
                </c:pt>
                <c:pt idx="77">
                  <c:v>710.68</c:v>
                </c:pt>
                <c:pt idx="78">
                  <c:v>700.48</c:v>
                </c:pt>
                <c:pt idx="79">
                  <c:v>693.12</c:v>
                </c:pt>
                <c:pt idx="80">
                  <c:v>744.26</c:v>
                </c:pt>
                <c:pt idx="81">
                  <c:v>760.57</c:v>
                </c:pt>
                <c:pt idx="82">
                  <c:v>767.33</c:v>
                </c:pt>
                <c:pt idx="83">
                  <c:v>776.72</c:v>
                </c:pt>
                <c:pt idx="84">
                  <c:v>852.18</c:v>
                </c:pt>
                <c:pt idx="85">
                  <c:v>880.98</c:v>
                </c:pt>
                <c:pt idx="86">
                  <c:v>877.73</c:v>
                </c:pt>
                <c:pt idx="87">
                  <c:v>885.44</c:v>
                </c:pt>
                <c:pt idx="88">
                  <c:v>878.01</c:v>
                </c:pt>
                <c:pt idx="89">
                  <c:v>839.43</c:v>
                </c:pt>
                <c:pt idx="90">
                  <c:v>862.77</c:v>
                </c:pt>
                <c:pt idx="91">
                  <c:v>881.54</c:v>
                </c:pt>
                <c:pt idx="92">
                  <c:v>895.7</c:v>
                </c:pt>
                <c:pt idx="93">
                  <c:v>910.5</c:v>
                </c:pt>
                <c:pt idx="94">
                  <c:v>924.49</c:v>
                </c:pt>
                <c:pt idx="95">
                  <c:v>922.1</c:v>
                </c:pt>
                <c:pt idx="96">
                  <c:v>904.35</c:v>
                </c:pt>
                <c:pt idx="97">
                  <c:v>879.54</c:v>
                </c:pt>
                <c:pt idx="98">
                  <c:v>846.27</c:v>
                </c:pt>
                <c:pt idx="99">
                  <c:v>837.47</c:v>
                </c:pt>
                <c:pt idx="100">
                  <c:v>829.07</c:v>
                </c:pt>
                <c:pt idx="101">
                  <c:v>755.03</c:v>
                </c:pt>
                <c:pt idx="102">
                  <c:v>733.56</c:v>
                </c:pt>
                <c:pt idx="103">
                  <c:v>702.04</c:v>
                </c:pt>
                <c:pt idx="104">
                  <c:v>703.67</c:v>
                </c:pt>
                <c:pt idx="105">
                  <c:v>702.74</c:v>
                </c:pt>
                <c:pt idx="106">
                  <c:v>676.08</c:v>
                </c:pt>
                <c:pt idx="107">
                  <c:v>652.01</c:v>
                </c:pt>
                <c:pt idx="108">
                  <c:v>574.07000000000005</c:v>
                </c:pt>
                <c:pt idx="109">
                  <c:v>500.83</c:v>
                </c:pt>
                <c:pt idx="110">
                  <c:v>547.86</c:v>
                </c:pt>
                <c:pt idx="111">
                  <c:v>532.16</c:v>
                </c:pt>
                <c:pt idx="112">
                  <c:v>374.46</c:v>
                </c:pt>
                <c:pt idx="113">
                  <c:v>516.42999999999995</c:v>
                </c:pt>
                <c:pt idx="114">
                  <c:v>534.46</c:v>
                </c:pt>
                <c:pt idx="115">
                  <c:v>499.84</c:v>
                </c:pt>
                <c:pt idx="116">
                  <c:v>526.19000000000005</c:v>
                </c:pt>
                <c:pt idx="117">
                  <c:v>534.66999999999996</c:v>
                </c:pt>
                <c:pt idx="118">
                  <c:v>512.49</c:v>
                </c:pt>
                <c:pt idx="119">
                  <c:v>618.71</c:v>
                </c:pt>
                <c:pt idx="120">
                  <c:v>598.39</c:v>
                </c:pt>
                <c:pt idx="121">
                  <c:v>526.36</c:v>
                </c:pt>
                <c:pt idx="122">
                  <c:v>569.24</c:v>
                </c:pt>
                <c:pt idx="123">
                  <c:v>674.27</c:v>
                </c:pt>
                <c:pt idx="124">
                  <c:v>719.83</c:v>
                </c:pt>
                <c:pt idx="125">
                  <c:v>726.64</c:v>
                </c:pt>
                <c:pt idx="126">
                  <c:v>821.02</c:v>
                </c:pt>
                <c:pt idx="127">
                  <c:v>832.58</c:v>
                </c:pt>
                <c:pt idx="128">
                  <c:v>882</c:v>
                </c:pt>
                <c:pt idx="129">
                  <c:v>938.6</c:v>
                </c:pt>
                <c:pt idx="130">
                  <c:v>946.58</c:v>
                </c:pt>
                <c:pt idx="131">
                  <c:v>928.48</c:v>
                </c:pt>
                <c:pt idx="132">
                  <c:v>913.9</c:v>
                </c:pt>
                <c:pt idx="133">
                  <c:v>918.04</c:v>
                </c:pt>
                <c:pt idx="134">
                  <c:v>1024.69</c:v>
                </c:pt>
                <c:pt idx="135">
                  <c:v>1091.2</c:v>
                </c:pt>
                <c:pt idx="136">
                  <c:v>1082.6199999999999</c:v>
                </c:pt>
                <c:pt idx="137">
                  <c:v>1100.9100000000001</c:v>
                </c:pt>
                <c:pt idx="138">
                  <c:v>1110.3900000000001</c:v>
                </c:pt>
                <c:pt idx="139">
                  <c:v>1104.46</c:v>
                </c:pt>
                <c:pt idx="140">
                  <c:v>1071.9000000000001</c:v>
                </c:pt>
                <c:pt idx="141">
                  <c:v>1100.72</c:v>
                </c:pt>
                <c:pt idx="142">
                  <c:v>1108.92</c:v>
                </c:pt>
                <c:pt idx="143">
                  <c:v>1187.3699999999999</c:v>
                </c:pt>
                <c:pt idx="144">
                  <c:v>1201.52</c:v>
                </c:pt>
                <c:pt idx="145">
                  <c:v>1193.56</c:v>
                </c:pt>
                <c:pt idx="146">
                  <c:v>1111.4100000000001</c:v>
                </c:pt>
                <c:pt idx="147">
                  <c:v>1013.47</c:v>
                </c:pt>
                <c:pt idx="148">
                  <c:v>943.14</c:v>
                </c:pt>
                <c:pt idx="149">
                  <c:v>970.79</c:v>
                </c:pt>
                <c:pt idx="150">
                  <c:v>1003.47</c:v>
                </c:pt>
                <c:pt idx="151">
                  <c:v>976.89</c:v>
                </c:pt>
                <c:pt idx="152">
                  <c:v>973.89</c:v>
                </c:pt>
                <c:pt idx="153">
                  <c:v>962.84</c:v>
                </c:pt>
                <c:pt idx="154">
                  <c:v>956.28</c:v>
                </c:pt>
                <c:pt idx="155">
                  <c:v>948.2</c:v>
                </c:pt>
                <c:pt idx="156">
                  <c:v>918.47</c:v>
                </c:pt>
                <c:pt idx="157">
                  <c:v>893.01</c:v>
                </c:pt>
                <c:pt idx="158">
                  <c:v>939.11</c:v>
                </c:pt>
                <c:pt idx="159">
                  <c:v>903.86</c:v>
                </c:pt>
                <c:pt idx="160">
                  <c:v>905.16</c:v>
                </c:pt>
                <c:pt idx="161">
                  <c:v>911.12</c:v>
                </c:pt>
                <c:pt idx="162">
                  <c:v>934.48</c:v>
                </c:pt>
                <c:pt idx="163">
                  <c:v>995.16</c:v>
                </c:pt>
                <c:pt idx="164">
                  <c:v>1009.45</c:v>
                </c:pt>
                <c:pt idx="165">
                  <c:v>1031.24</c:v>
                </c:pt>
                <c:pt idx="166">
                  <c:v>1013.29</c:v>
                </c:pt>
                <c:pt idx="167">
                  <c:v>1019.95</c:v>
                </c:pt>
                <c:pt idx="168">
                  <c:v>972.6</c:v>
                </c:pt>
                <c:pt idx="169">
                  <c:v>1026.42</c:v>
                </c:pt>
                <c:pt idx="170">
                  <c:v>1008.66</c:v>
                </c:pt>
                <c:pt idx="171">
                  <c:v>1053.79</c:v>
                </c:pt>
                <c:pt idx="172">
                  <c:v>1066.29</c:v>
                </c:pt>
                <c:pt idx="173">
                  <c:v>1066.83</c:v>
                </c:pt>
                <c:pt idx="174">
                  <c:v>1012.06</c:v>
                </c:pt>
                <c:pt idx="175">
                  <c:v>960.48</c:v>
                </c:pt>
                <c:pt idx="176">
                  <c:v>933.46</c:v>
                </c:pt>
                <c:pt idx="177">
                  <c:v>943.24</c:v>
                </c:pt>
                <c:pt idx="178">
                  <c:v>880.54</c:v>
                </c:pt>
                <c:pt idx="179">
                  <c:v>787.15</c:v>
                </c:pt>
                <c:pt idx="180">
                  <c:v>904.1</c:v>
                </c:pt>
                <c:pt idx="181">
                  <c:v>1083.8699999999999</c:v>
                </c:pt>
                <c:pt idx="182">
                  <c:v>931.64</c:v>
                </c:pt>
                <c:pt idx="183">
                  <c:v>844.51</c:v>
                </c:pt>
                <c:pt idx="184">
                  <c:v>867.17</c:v>
                </c:pt>
                <c:pt idx="185">
                  <c:v>828.9</c:v>
                </c:pt>
                <c:pt idx="186">
                  <c:v>798.27</c:v>
                </c:pt>
                <c:pt idx="187">
                  <c:v>753.86</c:v>
                </c:pt>
                <c:pt idx="188">
                  <c:v>735.01</c:v>
                </c:pt>
                <c:pt idx="189">
                  <c:v>699.78</c:v>
                </c:pt>
                <c:pt idx="190">
                  <c:v>723.42</c:v>
                </c:pt>
                <c:pt idx="191">
                  <c:v>677.61</c:v>
                </c:pt>
                <c:pt idx="192">
                  <c:v>669.6</c:v>
                </c:pt>
                <c:pt idx="193">
                  <c:v>653.91</c:v>
                </c:pt>
                <c:pt idx="194">
                  <c:v>578.99</c:v>
                </c:pt>
                <c:pt idx="195">
                  <c:v>603.23</c:v>
                </c:pt>
                <c:pt idx="196">
                  <c:v>507.2</c:v>
                </c:pt>
                <c:pt idx="197">
                  <c:v>492.13</c:v>
                </c:pt>
                <c:pt idx="198">
                  <c:v>398.6</c:v>
                </c:pt>
                <c:pt idx="199">
                  <c:v>333.13</c:v>
                </c:pt>
                <c:pt idx="200">
                  <c:v>261.85000000000002</c:v>
                </c:pt>
                <c:pt idx="201">
                  <c:v>258.85000000000002</c:v>
                </c:pt>
                <c:pt idx="202">
                  <c:v>288.04000000000002</c:v>
                </c:pt>
                <c:pt idx="203">
                  <c:v>287.58</c:v>
                </c:pt>
                <c:pt idx="204">
                  <c:v>269.69</c:v>
                </c:pt>
                <c:pt idx="205">
                  <c:v>233.68</c:v>
                </c:pt>
                <c:pt idx="206">
                  <c:v>242.97</c:v>
                </c:pt>
                <c:pt idx="207">
                  <c:v>215.76</c:v>
                </c:pt>
                <c:pt idx="208">
                  <c:v>203.98</c:v>
                </c:pt>
                <c:pt idx="209">
                  <c:v>232.83</c:v>
                </c:pt>
                <c:pt idx="210">
                  <c:v>314.76</c:v>
                </c:pt>
                <c:pt idx="211">
                  <c:v>362.77</c:v>
                </c:pt>
                <c:pt idx="212">
                  <c:v>350.03</c:v>
                </c:pt>
                <c:pt idx="213">
                  <c:v>369.39</c:v>
                </c:pt>
                <c:pt idx="214">
                  <c:v>437.73</c:v>
                </c:pt>
                <c:pt idx="215">
                  <c:v>495.55</c:v>
                </c:pt>
                <c:pt idx="216">
                  <c:v>516.67999999999995</c:v>
                </c:pt>
                <c:pt idx="217">
                  <c:v>482.81</c:v>
                </c:pt>
                <c:pt idx="218">
                  <c:v>473.34</c:v>
                </c:pt>
                <c:pt idx="219">
                  <c:v>519.95000000000005</c:v>
                </c:pt>
                <c:pt idx="220">
                  <c:v>577.32000000000005</c:v>
                </c:pt>
                <c:pt idx="221">
                  <c:v>588.92999999999995</c:v>
                </c:pt>
                <c:pt idx="222">
                  <c:v>562.9</c:v>
                </c:pt>
                <c:pt idx="223">
                  <c:v>588.11</c:v>
                </c:pt>
                <c:pt idx="224">
                  <c:v>679.2</c:v>
                </c:pt>
                <c:pt idx="225">
                  <c:v>600.22</c:v>
                </c:pt>
                <c:pt idx="226">
                  <c:v>444.39</c:v>
                </c:pt>
                <c:pt idx="227">
                  <c:v>421.01</c:v>
                </c:pt>
                <c:pt idx="228">
                  <c:v>490.5</c:v>
                </c:pt>
                <c:pt idx="229">
                  <c:v>479.88</c:v>
                </c:pt>
                <c:pt idx="230">
                  <c:v>609.86</c:v>
                </c:pt>
                <c:pt idx="231">
                  <c:v>557.32000000000005</c:v>
                </c:pt>
                <c:pt idx="232">
                  <c:v>679.59</c:v>
                </c:pt>
                <c:pt idx="233">
                  <c:v>882.63</c:v>
                </c:pt>
                <c:pt idx="234">
                  <c:v>939.44</c:v>
                </c:pt>
                <c:pt idx="235">
                  <c:v>1182.9100000000001</c:v>
                </c:pt>
                <c:pt idx="236">
                  <c:v>1356.06</c:v>
                </c:pt>
                <c:pt idx="237">
                  <c:v>1471.6</c:v>
                </c:pt>
                <c:pt idx="238">
                  <c:v>1419.85</c:v>
                </c:pt>
                <c:pt idx="239">
                  <c:v>1415.82</c:v>
                </c:pt>
                <c:pt idx="240">
                  <c:v>1244.58</c:v>
                </c:pt>
                <c:pt idx="241">
                  <c:v>1176.6199999999999</c:v>
                </c:pt>
                <c:pt idx="242">
                  <c:v>1226.8900000000001</c:v>
                </c:pt>
                <c:pt idx="243">
                  <c:v>1161.46</c:v>
                </c:pt>
                <c:pt idx="244">
                  <c:v>1161.3</c:v>
                </c:pt>
                <c:pt idx="245">
                  <c:v>1143.1500000000001</c:v>
                </c:pt>
                <c:pt idx="246">
                  <c:v>1191.56</c:v>
                </c:pt>
                <c:pt idx="247">
                  <c:v>1200.6199999999999</c:v>
                </c:pt>
                <c:pt idx="248">
                  <c:v>1206.8800000000001</c:v>
                </c:pt>
                <c:pt idx="249">
                  <c:v>1172.98</c:v>
                </c:pt>
                <c:pt idx="250">
                  <c:v>1167.3699999999999</c:v>
                </c:pt>
                <c:pt idx="251">
                  <c:v>1124.01</c:v>
                </c:pt>
                <c:pt idx="252">
                  <c:v>1119.18</c:v>
                </c:pt>
                <c:pt idx="253">
                  <c:v>1164.8</c:v>
                </c:pt>
                <c:pt idx="254">
                  <c:v>1205.95</c:v>
                </c:pt>
                <c:pt idx="255">
                  <c:v>1214.01</c:v>
                </c:pt>
                <c:pt idx="256">
                  <c:v>1251.07</c:v>
                </c:pt>
                <c:pt idx="257">
                  <c:v>1222.3699999999999</c:v>
                </c:pt>
                <c:pt idx="258">
                  <c:v>1174.26</c:v>
                </c:pt>
                <c:pt idx="259">
                  <c:v>1269.92</c:v>
                </c:pt>
                <c:pt idx="260">
                  <c:v>1296.5899999999999</c:v>
                </c:pt>
                <c:pt idx="261">
                  <c:v>1346.24</c:v>
                </c:pt>
                <c:pt idx="262">
                  <c:v>1329.25</c:v>
                </c:pt>
                <c:pt idx="263">
                  <c:v>1251.46</c:v>
                </c:pt>
                <c:pt idx="264">
                  <c:v>1128.0899999999999</c:v>
                </c:pt>
                <c:pt idx="265">
                  <c:v>1083.82</c:v>
                </c:pt>
                <c:pt idx="266">
                  <c:v>1047.98</c:v>
                </c:pt>
                <c:pt idx="267">
                  <c:v>993.22</c:v>
                </c:pt>
                <c:pt idx="268">
                  <c:v>852.37</c:v>
                </c:pt>
                <c:pt idx="269">
                  <c:v>840.71</c:v>
                </c:pt>
                <c:pt idx="270">
                  <c:v>816.58</c:v>
                </c:pt>
                <c:pt idx="271">
                  <c:v>792.3</c:v>
                </c:pt>
                <c:pt idx="272">
                  <c:v>802.99</c:v>
                </c:pt>
                <c:pt idx="273">
                  <c:v>655</c:v>
                </c:pt>
                <c:pt idx="274">
                  <c:v>598.30999999999995</c:v>
                </c:pt>
                <c:pt idx="275">
                  <c:v>591.26</c:v>
                </c:pt>
                <c:pt idx="276">
                  <c:v>559.45000000000005</c:v>
                </c:pt>
                <c:pt idx="277">
                  <c:v>589.75</c:v>
                </c:pt>
                <c:pt idx="278">
                  <c:v>557.05999999999995</c:v>
                </c:pt>
                <c:pt idx="279">
                  <c:v>471.11</c:v>
                </c:pt>
                <c:pt idx="280">
                  <c:v>481.47</c:v>
                </c:pt>
                <c:pt idx="281">
                  <c:v>501.67</c:v>
                </c:pt>
                <c:pt idx="282">
                  <c:v>518.41</c:v>
                </c:pt>
                <c:pt idx="283">
                  <c:v>418.76</c:v>
                </c:pt>
                <c:pt idx="284">
                  <c:v>487.63</c:v>
                </c:pt>
                <c:pt idx="285">
                  <c:v>514.94000000000005</c:v>
                </c:pt>
                <c:pt idx="286">
                  <c:v>421.25</c:v>
                </c:pt>
                <c:pt idx="287">
                  <c:v>416.33</c:v>
                </c:pt>
                <c:pt idx="288">
                  <c:v>414.77</c:v>
                </c:pt>
                <c:pt idx="289">
                  <c:v>425.93</c:v>
                </c:pt>
                <c:pt idx="290">
                  <c:v>396.25</c:v>
                </c:pt>
                <c:pt idx="291">
                  <c:v>414.56</c:v>
                </c:pt>
                <c:pt idx="292">
                  <c:v>400.08</c:v>
                </c:pt>
                <c:pt idx="293">
                  <c:v>298.83999999999997</c:v>
                </c:pt>
                <c:pt idx="294">
                  <c:v>279.33999999999997</c:v>
                </c:pt>
                <c:pt idx="295">
                  <c:v>264.64</c:v>
                </c:pt>
                <c:pt idx="298">
                  <c:v>145.36000000000001</c:v>
                </c:pt>
                <c:pt idx="299">
                  <c:v>145.36000000000001</c:v>
                </c:pt>
                <c:pt idx="300">
                  <c:v>153.58000000000001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3E-405B-923D-FD88DD41CC94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螺纹钢：电炉</c:v>
                </c:pt>
              </c:strCache>
            </c:strRef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Ref>
              <c:f>导出数据!$A$3:$A$304</c:f>
              <c:numCache>
                <c:formatCode>yyyy\-mm\-dd</c:formatCode>
                <c:ptCount val="302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44239</c:v>
                </c:pt>
                <c:pt idx="297">
                  <c:v>44238</c:v>
                </c:pt>
                <c:pt idx="298">
                  <c:v>44237</c:v>
                </c:pt>
                <c:pt idx="299">
                  <c:v>44236</c:v>
                </c:pt>
                <c:pt idx="300">
                  <c:v>44235</c:v>
                </c:pt>
                <c:pt idx="301">
                  <c:v>44234</c:v>
                </c:pt>
              </c:numCache>
            </c:numRef>
          </c:cat>
          <c:val>
            <c:numRef>
              <c:f>导出数据!$D$3:$D$304</c:f>
              <c:numCache>
                <c:formatCode>General</c:formatCode>
                <c:ptCount val="302"/>
                <c:pt idx="0">
                  <c:v>-415.98</c:v>
                </c:pt>
                <c:pt idx="1">
                  <c:v>-395.98</c:v>
                </c:pt>
                <c:pt idx="2">
                  <c:v>-395.98</c:v>
                </c:pt>
                <c:pt idx="3">
                  <c:v>-415.98</c:v>
                </c:pt>
                <c:pt idx="4">
                  <c:v>-417.11</c:v>
                </c:pt>
                <c:pt idx="5">
                  <c:v>-427.11</c:v>
                </c:pt>
                <c:pt idx="6">
                  <c:v>-447.11</c:v>
                </c:pt>
                <c:pt idx="7">
                  <c:v>-447.11</c:v>
                </c:pt>
                <c:pt idx="8">
                  <c:v>-447.11</c:v>
                </c:pt>
                <c:pt idx="9">
                  <c:v>-457.11</c:v>
                </c:pt>
                <c:pt idx="10">
                  <c:v>-417.11</c:v>
                </c:pt>
                <c:pt idx="11">
                  <c:v>-407.11</c:v>
                </c:pt>
                <c:pt idx="12">
                  <c:v>-347.79</c:v>
                </c:pt>
                <c:pt idx="13">
                  <c:v>-417.79</c:v>
                </c:pt>
                <c:pt idx="14">
                  <c:v>-427.79</c:v>
                </c:pt>
                <c:pt idx="15">
                  <c:v>-378.46</c:v>
                </c:pt>
                <c:pt idx="16">
                  <c:v>-378.46</c:v>
                </c:pt>
                <c:pt idx="17">
                  <c:v>-378.46</c:v>
                </c:pt>
                <c:pt idx="18">
                  <c:v>-329.14</c:v>
                </c:pt>
                <c:pt idx="19">
                  <c:v>-349.14</c:v>
                </c:pt>
                <c:pt idx="20">
                  <c:v>-349.14</c:v>
                </c:pt>
                <c:pt idx="21">
                  <c:v>-369.14</c:v>
                </c:pt>
                <c:pt idx="22">
                  <c:v>-260.49</c:v>
                </c:pt>
                <c:pt idx="23">
                  <c:v>-260.49</c:v>
                </c:pt>
                <c:pt idx="24">
                  <c:v>-257.10000000000002</c:v>
                </c:pt>
                <c:pt idx="25">
                  <c:v>-277.10000000000002</c:v>
                </c:pt>
                <c:pt idx="26">
                  <c:v>-307.10000000000002</c:v>
                </c:pt>
                <c:pt idx="27">
                  <c:v>-347.1</c:v>
                </c:pt>
                <c:pt idx="28">
                  <c:v>-327.10000000000002</c:v>
                </c:pt>
                <c:pt idx="29">
                  <c:v>-247.1</c:v>
                </c:pt>
                <c:pt idx="30">
                  <c:v>-247.1</c:v>
                </c:pt>
                <c:pt idx="31">
                  <c:v>-227.1</c:v>
                </c:pt>
                <c:pt idx="32">
                  <c:v>-198.23</c:v>
                </c:pt>
                <c:pt idx="33">
                  <c:v>-178.23</c:v>
                </c:pt>
                <c:pt idx="34">
                  <c:v>-193.31</c:v>
                </c:pt>
                <c:pt idx="35">
                  <c:v>-183.31</c:v>
                </c:pt>
                <c:pt idx="36">
                  <c:v>-223.31</c:v>
                </c:pt>
                <c:pt idx="37">
                  <c:v>-233.31</c:v>
                </c:pt>
                <c:pt idx="38">
                  <c:v>-333.31</c:v>
                </c:pt>
                <c:pt idx="39">
                  <c:v>-363.31</c:v>
                </c:pt>
                <c:pt idx="40">
                  <c:v>-291.05</c:v>
                </c:pt>
                <c:pt idx="41">
                  <c:v>-251.05</c:v>
                </c:pt>
                <c:pt idx="42">
                  <c:v>-231.05</c:v>
                </c:pt>
                <c:pt idx="43">
                  <c:v>-249.92</c:v>
                </c:pt>
                <c:pt idx="44">
                  <c:v>-259.92</c:v>
                </c:pt>
                <c:pt idx="45">
                  <c:v>-259.92</c:v>
                </c:pt>
                <c:pt idx="46">
                  <c:v>-229.92</c:v>
                </c:pt>
                <c:pt idx="47">
                  <c:v>-228.79</c:v>
                </c:pt>
                <c:pt idx="48">
                  <c:v>-188.79</c:v>
                </c:pt>
                <c:pt idx="49">
                  <c:v>-168.79</c:v>
                </c:pt>
                <c:pt idx="50">
                  <c:v>-218.79</c:v>
                </c:pt>
                <c:pt idx="51">
                  <c:v>-278.79000000000002</c:v>
                </c:pt>
                <c:pt idx="52">
                  <c:v>-278.79000000000002</c:v>
                </c:pt>
                <c:pt idx="53">
                  <c:v>-318.79000000000002</c:v>
                </c:pt>
                <c:pt idx="54">
                  <c:v>-378.79</c:v>
                </c:pt>
                <c:pt idx="55">
                  <c:v>-378.79</c:v>
                </c:pt>
                <c:pt idx="56">
                  <c:v>-378.79</c:v>
                </c:pt>
                <c:pt idx="57">
                  <c:v>-378.79</c:v>
                </c:pt>
                <c:pt idx="58">
                  <c:v>-378.79</c:v>
                </c:pt>
                <c:pt idx="59">
                  <c:v>-378.79</c:v>
                </c:pt>
                <c:pt idx="60">
                  <c:v>-237.79</c:v>
                </c:pt>
                <c:pt idx="61">
                  <c:v>-378.79</c:v>
                </c:pt>
                <c:pt idx="62">
                  <c:v>-378.79</c:v>
                </c:pt>
                <c:pt idx="63">
                  <c:v>-378.79</c:v>
                </c:pt>
                <c:pt idx="64">
                  <c:v>-386.53</c:v>
                </c:pt>
                <c:pt idx="65">
                  <c:v>-386.53</c:v>
                </c:pt>
                <c:pt idx="66">
                  <c:v>-356.53</c:v>
                </c:pt>
                <c:pt idx="67">
                  <c:v>-356.53</c:v>
                </c:pt>
                <c:pt idx="68">
                  <c:v>-356.53</c:v>
                </c:pt>
                <c:pt idx="69">
                  <c:v>-356.53</c:v>
                </c:pt>
                <c:pt idx="70">
                  <c:v>-346.53</c:v>
                </c:pt>
                <c:pt idx="71">
                  <c:v>-336.53</c:v>
                </c:pt>
                <c:pt idx="72">
                  <c:v>-217.88</c:v>
                </c:pt>
                <c:pt idx="73">
                  <c:v>-217.88</c:v>
                </c:pt>
                <c:pt idx="74">
                  <c:v>-227.88</c:v>
                </c:pt>
                <c:pt idx="75">
                  <c:v>-227.88</c:v>
                </c:pt>
                <c:pt idx="76">
                  <c:v>-227.88</c:v>
                </c:pt>
                <c:pt idx="77">
                  <c:v>-237.88</c:v>
                </c:pt>
                <c:pt idx="78">
                  <c:v>-217.88</c:v>
                </c:pt>
                <c:pt idx="79">
                  <c:v>-197.88</c:v>
                </c:pt>
                <c:pt idx="80">
                  <c:v>-117.88</c:v>
                </c:pt>
                <c:pt idx="81">
                  <c:v>-127.88</c:v>
                </c:pt>
                <c:pt idx="82">
                  <c:v>-127.88</c:v>
                </c:pt>
                <c:pt idx="83">
                  <c:v>47.93</c:v>
                </c:pt>
                <c:pt idx="84">
                  <c:v>256.8</c:v>
                </c:pt>
                <c:pt idx="85">
                  <c:v>236.2</c:v>
                </c:pt>
                <c:pt idx="86">
                  <c:v>214.02</c:v>
                </c:pt>
                <c:pt idx="87">
                  <c:v>312.07</c:v>
                </c:pt>
                <c:pt idx="88">
                  <c:v>301.77</c:v>
                </c:pt>
                <c:pt idx="89">
                  <c:v>281.17</c:v>
                </c:pt>
                <c:pt idx="90">
                  <c:v>368.92</c:v>
                </c:pt>
                <c:pt idx="91">
                  <c:v>399.82</c:v>
                </c:pt>
                <c:pt idx="92">
                  <c:v>441.02</c:v>
                </c:pt>
                <c:pt idx="93">
                  <c:v>430.72</c:v>
                </c:pt>
                <c:pt idx="94">
                  <c:v>399.82</c:v>
                </c:pt>
                <c:pt idx="95">
                  <c:v>378.09</c:v>
                </c:pt>
                <c:pt idx="96">
                  <c:v>357.49</c:v>
                </c:pt>
                <c:pt idx="97">
                  <c:v>357.49</c:v>
                </c:pt>
                <c:pt idx="98">
                  <c:v>347.19</c:v>
                </c:pt>
                <c:pt idx="99">
                  <c:v>346.06</c:v>
                </c:pt>
                <c:pt idx="100">
                  <c:v>356.36</c:v>
                </c:pt>
                <c:pt idx="101">
                  <c:v>397.56</c:v>
                </c:pt>
                <c:pt idx="102">
                  <c:v>387.26</c:v>
                </c:pt>
                <c:pt idx="103">
                  <c:v>356.36</c:v>
                </c:pt>
                <c:pt idx="104">
                  <c:v>356.36</c:v>
                </c:pt>
                <c:pt idx="105">
                  <c:v>304.86</c:v>
                </c:pt>
                <c:pt idx="106">
                  <c:v>209.94</c:v>
                </c:pt>
                <c:pt idx="107">
                  <c:v>230.54</c:v>
                </c:pt>
                <c:pt idx="108">
                  <c:v>171.21</c:v>
                </c:pt>
                <c:pt idx="109">
                  <c:v>150.61000000000001</c:v>
                </c:pt>
                <c:pt idx="110">
                  <c:v>225.19</c:v>
                </c:pt>
                <c:pt idx="111">
                  <c:v>217.6</c:v>
                </c:pt>
                <c:pt idx="112">
                  <c:v>32.200000000000003</c:v>
                </c:pt>
                <c:pt idx="113">
                  <c:v>261.27999999999997</c:v>
                </c:pt>
                <c:pt idx="114">
                  <c:v>292.18</c:v>
                </c:pt>
                <c:pt idx="115">
                  <c:v>171.05</c:v>
                </c:pt>
                <c:pt idx="116">
                  <c:v>132.33000000000001</c:v>
                </c:pt>
                <c:pt idx="117">
                  <c:v>184.96</c:v>
                </c:pt>
                <c:pt idx="118">
                  <c:v>110.64</c:v>
                </c:pt>
                <c:pt idx="119">
                  <c:v>347.54</c:v>
                </c:pt>
                <c:pt idx="120">
                  <c:v>337.24</c:v>
                </c:pt>
                <c:pt idx="121">
                  <c:v>265.14</c:v>
                </c:pt>
                <c:pt idx="122">
                  <c:v>324.72000000000003</c:v>
                </c:pt>
                <c:pt idx="123">
                  <c:v>427.72</c:v>
                </c:pt>
                <c:pt idx="124">
                  <c:v>368.39</c:v>
                </c:pt>
                <c:pt idx="125">
                  <c:v>327.19</c:v>
                </c:pt>
                <c:pt idx="126">
                  <c:v>449.7</c:v>
                </c:pt>
                <c:pt idx="127">
                  <c:v>635.1</c:v>
                </c:pt>
                <c:pt idx="128">
                  <c:v>696.9</c:v>
                </c:pt>
                <c:pt idx="129">
                  <c:v>666</c:v>
                </c:pt>
                <c:pt idx="130">
                  <c:v>707.2</c:v>
                </c:pt>
                <c:pt idx="131">
                  <c:v>707.2</c:v>
                </c:pt>
                <c:pt idx="132">
                  <c:v>657.96</c:v>
                </c:pt>
                <c:pt idx="133">
                  <c:v>822.76</c:v>
                </c:pt>
                <c:pt idx="134">
                  <c:v>1065.01</c:v>
                </c:pt>
                <c:pt idx="135">
                  <c:v>1034.1099999999999</c:v>
                </c:pt>
                <c:pt idx="136">
                  <c:v>972.31</c:v>
                </c:pt>
                <c:pt idx="137">
                  <c:v>891.04</c:v>
                </c:pt>
                <c:pt idx="138">
                  <c:v>891.04</c:v>
                </c:pt>
                <c:pt idx="139">
                  <c:v>870.44</c:v>
                </c:pt>
                <c:pt idx="140">
                  <c:v>860.14</c:v>
                </c:pt>
                <c:pt idx="141">
                  <c:v>898.87</c:v>
                </c:pt>
                <c:pt idx="142">
                  <c:v>898.87</c:v>
                </c:pt>
                <c:pt idx="143">
                  <c:v>950.37</c:v>
                </c:pt>
                <c:pt idx="144">
                  <c:v>929.77</c:v>
                </c:pt>
                <c:pt idx="145">
                  <c:v>869.1</c:v>
                </c:pt>
                <c:pt idx="146">
                  <c:v>715.73</c:v>
                </c:pt>
                <c:pt idx="147">
                  <c:v>632.66999999999996</c:v>
                </c:pt>
                <c:pt idx="148">
                  <c:v>509.07</c:v>
                </c:pt>
                <c:pt idx="149">
                  <c:v>539.97</c:v>
                </c:pt>
                <c:pt idx="150">
                  <c:v>539.97</c:v>
                </c:pt>
                <c:pt idx="151">
                  <c:v>488.47</c:v>
                </c:pt>
                <c:pt idx="152">
                  <c:v>447.27</c:v>
                </c:pt>
                <c:pt idx="153">
                  <c:v>332.84</c:v>
                </c:pt>
                <c:pt idx="154">
                  <c:v>353.44</c:v>
                </c:pt>
                <c:pt idx="155">
                  <c:v>312.24</c:v>
                </c:pt>
                <c:pt idx="156">
                  <c:v>291.64</c:v>
                </c:pt>
                <c:pt idx="157">
                  <c:v>333.93</c:v>
                </c:pt>
                <c:pt idx="158">
                  <c:v>313.33</c:v>
                </c:pt>
                <c:pt idx="159">
                  <c:v>354.53</c:v>
                </c:pt>
                <c:pt idx="160">
                  <c:v>344.23</c:v>
                </c:pt>
                <c:pt idx="161">
                  <c:v>241.23</c:v>
                </c:pt>
                <c:pt idx="162">
                  <c:v>259.57</c:v>
                </c:pt>
                <c:pt idx="163">
                  <c:v>300.77</c:v>
                </c:pt>
                <c:pt idx="164">
                  <c:v>290.47000000000003</c:v>
                </c:pt>
                <c:pt idx="165">
                  <c:v>238.97</c:v>
                </c:pt>
                <c:pt idx="166">
                  <c:v>177.17</c:v>
                </c:pt>
                <c:pt idx="167">
                  <c:v>125.67</c:v>
                </c:pt>
                <c:pt idx="168">
                  <c:v>189.95</c:v>
                </c:pt>
                <c:pt idx="169">
                  <c:v>262.05</c:v>
                </c:pt>
                <c:pt idx="170">
                  <c:v>282.64999999999998</c:v>
                </c:pt>
                <c:pt idx="171">
                  <c:v>282.64999999999998</c:v>
                </c:pt>
                <c:pt idx="172">
                  <c:v>303.25</c:v>
                </c:pt>
                <c:pt idx="173">
                  <c:v>303.25</c:v>
                </c:pt>
                <c:pt idx="174">
                  <c:v>272.35000000000002</c:v>
                </c:pt>
                <c:pt idx="175">
                  <c:v>192.42</c:v>
                </c:pt>
                <c:pt idx="176">
                  <c:v>192.42</c:v>
                </c:pt>
                <c:pt idx="177">
                  <c:v>153.69999999999999</c:v>
                </c:pt>
                <c:pt idx="178">
                  <c:v>133.1</c:v>
                </c:pt>
                <c:pt idx="179">
                  <c:v>71.3</c:v>
                </c:pt>
                <c:pt idx="180">
                  <c:v>153.69999999999999</c:v>
                </c:pt>
                <c:pt idx="181">
                  <c:v>287.60000000000002</c:v>
                </c:pt>
                <c:pt idx="182">
                  <c:v>267</c:v>
                </c:pt>
                <c:pt idx="183">
                  <c:v>246.4</c:v>
                </c:pt>
                <c:pt idx="184">
                  <c:v>267</c:v>
                </c:pt>
                <c:pt idx="185">
                  <c:v>267</c:v>
                </c:pt>
                <c:pt idx="186">
                  <c:v>205.2</c:v>
                </c:pt>
                <c:pt idx="187">
                  <c:v>143.4</c:v>
                </c:pt>
                <c:pt idx="188">
                  <c:v>184.6</c:v>
                </c:pt>
                <c:pt idx="189">
                  <c:v>174.3</c:v>
                </c:pt>
                <c:pt idx="190">
                  <c:v>215.5</c:v>
                </c:pt>
                <c:pt idx="191">
                  <c:v>228.02</c:v>
                </c:pt>
                <c:pt idx="192">
                  <c:v>228.02</c:v>
                </c:pt>
                <c:pt idx="193">
                  <c:v>204.03</c:v>
                </c:pt>
                <c:pt idx="194">
                  <c:v>121.63</c:v>
                </c:pt>
                <c:pt idx="195">
                  <c:v>173.13</c:v>
                </c:pt>
                <c:pt idx="196">
                  <c:v>28.93</c:v>
                </c:pt>
                <c:pt idx="197">
                  <c:v>39.229999999999997</c:v>
                </c:pt>
                <c:pt idx="198">
                  <c:v>18.63</c:v>
                </c:pt>
                <c:pt idx="199">
                  <c:v>-43.18</c:v>
                </c:pt>
                <c:pt idx="200">
                  <c:v>-115.28</c:v>
                </c:pt>
                <c:pt idx="201">
                  <c:v>-156.47999999999999</c:v>
                </c:pt>
                <c:pt idx="202">
                  <c:v>-137.01</c:v>
                </c:pt>
                <c:pt idx="203">
                  <c:v>-157.61000000000001</c:v>
                </c:pt>
                <c:pt idx="204">
                  <c:v>-147.31</c:v>
                </c:pt>
                <c:pt idx="205">
                  <c:v>-157.61000000000001</c:v>
                </c:pt>
                <c:pt idx="206">
                  <c:v>-157.61000000000001</c:v>
                </c:pt>
                <c:pt idx="207">
                  <c:v>-178.21</c:v>
                </c:pt>
                <c:pt idx="208">
                  <c:v>-167.91</c:v>
                </c:pt>
                <c:pt idx="209">
                  <c:v>-188.51</c:v>
                </c:pt>
                <c:pt idx="210">
                  <c:v>-106.11</c:v>
                </c:pt>
                <c:pt idx="211">
                  <c:v>-13.41</c:v>
                </c:pt>
                <c:pt idx="212">
                  <c:v>-13.41</c:v>
                </c:pt>
                <c:pt idx="213">
                  <c:v>-13.41</c:v>
                </c:pt>
                <c:pt idx="214">
                  <c:v>163.92</c:v>
                </c:pt>
                <c:pt idx="215">
                  <c:v>174.22</c:v>
                </c:pt>
                <c:pt idx="216">
                  <c:v>251.67</c:v>
                </c:pt>
                <c:pt idx="217">
                  <c:v>189.87</c:v>
                </c:pt>
                <c:pt idx="218">
                  <c:v>158.97</c:v>
                </c:pt>
                <c:pt idx="219">
                  <c:v>210.47</c:v>
                </c:pt>
                <c:pt idx="220">
                  <c:v>272.27</c:v>
                </c:pt>
                <c:pt idx="221">
                  <c:v>251.67</c:v>
                </c:pt>
                <c:pt idx="222">
                  <c:v>200.17</c:v>
                </c:pt>
                <c:pt idx="223">
                  <c:v>231.07</c:v>
                </c:pt>
                <c:pt idx="224">
                  <c:v>231.07</c:v>
                </c:pt>
                <c:pt idx="225">
                  <c:v>25.07</c:v>
                </c:pt>
                <c:pt idx="226">
                  <c:v>-77.94</c:v>
                </c:pt>
                <c:pt idx="227">
                  <c:v>-56.21</c:v>
                </c:pt>
                <c:pt idx="228">
                  <c:v>59.57</c:v>
                </c:pt>
                <c:pt idx="229">
                  <c:v>0.25</c:v>
                </c:pt>
                <c:pt idx="230">
                  <c:v>4.54</c:v>
                </c:pt>
                <c:pt idx="231">
                  <c:v>-114.11</c:v>
                </c:pt>
                <c:pt idx="232">
                  <c:v>-16.46</c:v>
                </c:pt>
                <c:pt idx="233">
                  <c:v>199.84</c:v>
                </c:pt>
                <c:pt idx="234">
                  <c:v>125.52</c:v>
                </c:pt>
                <c:pt idx="235">
                  <c:v>200.1</c:v>
                </c:pt>
                <c:pt idx="236">
                  <c:v>478.2</c:v>
                </c:pt>
                <c:pt idx="237">
                  <c:v>891.25</c:v>
                </c:pt>
                <c:pt idx="238">
                  <c:v>880.95</c:v>
                </c:pt>
                <c:pt idx="239">
                  <c:v>1159.45</c:v>
                </c:pt>
                <c:pt idx="240">
                  <c:v>706.25</c:v>
                </c:pt>
                <c:pt idx="241">
                  <c:v>531.15</c:v>
                </c:pt>
                <c:pt idx="242">
                  <c:v>629.20000000000005</c:v>
                </c:pt>
                <c:pt idx="243">
                  <c:v>497.52</c:v>
                </c:pt>
                <c:pt idx="244">
                  <c:v>487.22</c:v>
                </c:pt>
                <c:pt idx="245">
                  <c:v>456.32</c:v>
                </c:pt>
                <c:pt idx="246">
                  <c:v>497.52</c:v>
                </c:pt>
                <c:pt idx="247">
                  <c:v>497.52</c:v>
                </c:pt>
                <c:pt idx="248">
                  <c:v>487.22</c:v>
                </c:pt>
                <c:pt idx="249">
                  <c:v>443.55</c:v>
                </c:pt>
                <c:pt idx="250">
                  <c:v>433.25</c:v>
                </c:pt>
                <c:pt idx="251">
                  <c:v>394.31</c:v>
                </c:pt>
                <c:pt idx="252">
                  <c:v>384.01</c:v>
                </c:pt>
                <c:pt idx="253">
                  <c:v>384.01</c:v>
                </c:pt>
                <c:pt idx="254">
                  <c:v>384.01</c:v>
                </c:pt>
                <c:pt idx="255">
                  <c:v>384.01</c:v>
                </c:pt>
                <c:pt idx="256">
                  <c:v>384.01</c:v>
                </c:pt>
                <c:pt idx="257">
                  <c:v>363.41</c:v>
                </c:pt>
                <c:pt idx="258">
                  <c:v>301.61</c:v>
                </c:pt>
                <c:pt idx="259">
                  <c:v>492.36</c:v>
                </c:pt>
                <c:pt idx="260">
                  <c:v>472.89</c:v>
                </c:pt>
                <c:pt idx="261">
                  <c:v>493.49</c:v>
                </c:pt>
                <c:pt idx="262">
                  <c:v>493.49</c:v>
                </c:pt>
                <c:pt idx="263">
                  <c:v>411.09</c:v>
                </c:pt>
                <c:pt idx="264">
                  <c:v>308.08999999999997</c:v>
                </c:pt>
                <c:pt idx="265">
                  <c:v>287.49</c:v>
                </c:pt>
                <c:pt idx="266">
                  <c:v>287.49</c:v>
                </c:pt>
                <c:pt idx="267">
                  <c:v>287.49</c:v>
                </c:pt>
                <c:pt idx="268">
                  <c:v>227.95</c:v>
                </c:pt>
                <c:pt idx="269">
                  <c:v>186.75</c:v>
                </c:pt>
                <c:pt idx="270">
                  <c:v>166.15</c:v>
                </c:pt>
                <c:pt idx="271">
                  <c:v>145.55000000000001</c:v>
                </c:pt>
                <c:pt idx="272">
                  <c:v>207.35</c:v>
                </c:pt>
                <c:pt idx="273">
                  <c:v>137.51</c:v>
                </c:pt>
                <c:pt idx="274">
                  <c:v>147.81</c:v>
                </c:pt>
                <c:pt idx="275">
                  <c:v>127.21</c:v>
                </c:pt>
                <c:pt idx="276">
                  <c:v>147.81</c:v>
                </c:pt>
                <c:pt idx="277">
                  <c:v>127.21</c:v>
                </c:pt>
                <c:pt idx="278">
                  <c:v>127.21</c:v>
                </c:pt>
                <c:pt idx="279">
                  <c:v>55.11</c:v>
                </c:pt>
                <c:pt idx="280">
                  <c:v>67.67</c:v>
                </c:pt>
                <c:pt idx="281">
                  <c:v>129.47</c:v>
                </c:pt>
                <c:pt idx="282">
                  <c:v>170.67</c:v>
                </c:pt>
                <c:pt idx="283">
                  <c:v>88.27</c:v>
                </c:pt>
                <c:pt idx="284">
                  <c:v>180.97</c:v>
                </c:pt>
                <c:pt idx="285">
                  <c:v>202.7</c:v>
                </c:pt>
                <c:pt idx="286">
                  <c:v>37.9</c:v>
                </c:pt>
                <c:pt idx="287">
                  <c:v>166.85</c:v>
                </c:pt>
                <c:pt idx="288">
                  <c:v>177.15</c:v>
                </c:pt>
                <c:pt idx="289">
                  <c:v>296.93</c:v>
                </c:pt>
                <c:pt idx="290">
                  <c:v>276.33</c:v>
                </c:pt>
                <c:pt idx="291">
                  <c:v>307.23</c:v>
                </c:pt>
                <c:pt idx="292">
                  <c:v>307.23</c:v>
                </c:pt>
                <c:pt idx="293">
                  <c:v>142.43</c:v>
                </c:pt>
                <c:pt idx="294">
                  <c:v>142.43</c:v>
                </c:pt>
                <c:pt idx="295">
                  <c:v>121.83</c:v>
                </c:pt>
                <c:pt idx="298">
                  <c:v>-42.98</c:v>
                </c:pt>
                <c:pt idx="299">
                  <c:v>-42.98</c:v>
                </c:pt>
                <c:pt idx="300">
                  <c:v>-42.98</c:v>
                </c:pt>
                <c:pt idx="301">
                  <c:v>-42.98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3E-405B-923D-FD88DD41CC94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螺纹钢：高炉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导出数据!$A$3:$A$304</c:f>
              <c:numCache>
                <c:formatCode>yyyy\-mm\-dd</c:formatCode>
                <c:ptCount val="302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44603</c:v>
                </c:pt>
                <c:pt idx="50">
                  <c:v>44602</c:v>
                </c:pt>
                <c:pt idx="51">
                  <c:v>44601</c:v>
                </c:pt>
                <c:pt idx="52">
                  <c:v>44600</c:v>
                </c:pt>
                <c:pt idx="53">
                  <c:v>44599</c:v>
                </c:pt>
                <c:pt idx="54">
                  <c:v>44591</c:v>
                </c:pt>
                <c:pt idx="55">
                  <c:v>44590</c:v>
                </c:pt>
                <c:pt idx="56">
                  <c:v>44589</c:v>
                </c:pt>
                <c:pt idx="57">
                  <c:v>44588</c:v>
                </c:pt>
                <c:pt idx="58">
                  <c:v>44587</c:v>
                </c:pt>
                <c:pt idx="59">
                  <c:v>44586</c:v>
                </c:pt>
                <c:pt idx="60">
                  <c:v>44585</c:v>
                </c:pt>
                <c:pt idx="61">
                  <c:v>44582</c:v>
                </c:pt>
                <c:pt idx="62">
                  <c:v>44581</c:v>
                </c:pt>
                <c:pt idx="63">
                  <c:v>44580</c:v>
                </c:pt>
                <c:pt idx="64">
                  <c:v>44579</c:v>
                </c:pt>
                <c:pt idx="65">
                  <c:v>44578</c:v>
                </c:pt>
                <c:pt idx="66">
                  <c:v>44575</c:v>
                </c:pt>
                <c:pt idx="67">
                  <c:v>44574</c:v>
                </c:pt>
                <c:pt idx="68">
                  <c:v>44573</c:v>
                </c:pt>
                <c:pt idx="69">
                  <c:v>44572</c:v>
                </c:pt>
                <c:pt idx="70">
                  <c:v>44571</c:v>
                </c:pt>
                <c:pt idx="71">
                  <c:v>44568</c:v>
                </c:pt>
                <c:pt idx="72">
                  <c:v>44567</c:v>
                </c:pt>
                <c:pt idx="73">
                  <c:v>44566</c:v>
                </c:pt>
                <c:pt idx="74">
                  <c:v>44565</c:v>
                </c:pt>
                <c:pt idx="75">
                  <c:v>44561</c:v>
                </c:pt>
                <c:pt idx="76">
                  <c:v>44560</c:v>
                </c:pt>
                <c:pt idx="77">
                  <c:v>44559</c:v>
                </c:pt>
                <c:pt idx="78">
                  <c:v>44558</c:v>
                </c:pt>
                <c:pt idx="79">
                  <c:v>44557</c:v>
                </c:pt>
                <c:pt idx="80">
                  <c:v>44554</c:v>
                </c:pt>
                <c:pt idx="81">
                  <c:v>44553</c:v>
                </c:pt>
                <c:pt idx="82">
                  <c:v>44552</c:v>
                </c:pt>
                <c:pt idx="83">
                  <c:v>44551</c:v>
                </c:pt>
                <c:pt idx="84">
                  <c:v>44550</c:v>
                </c:pt>
                <c:pt idx="85">
                  <c:v>44547</c:v>
                </c:pt>
                <c:pt idx="86">
                  <c:v>44546</c:v>
                </c:pt>
                <c:pt idx="87">
                  <c:v>44545</c:v>
                </c:pt>
                <c:pt idx="88">
                  <c:v>44544</c:v>
                </c:pt>
                <c:pt idx="89">
                  <c:v>44543</c:v>
                </c:pt>
                <c:pt idx="90">
                  <c:v>44540</c:v>
                </c:pt>
                <c:pt idx="91">
                  <c:v>44539</c:v>
                </c:pt>
                <c:pt idx="92">
                  <c:v>44538</c:v>
                </c:pt>
                <c:pt idx="93">
                  <c:v>44537</c:v>
                </c:pt>
                <c:pt idx="94">
                  <c:v>44536</c:v>
                </c:pt>
                <c:pt idx="95">
                  <c:v>44533</c:v>
                </c:pt>
                <c:pt idx="96">
                  <c:v>44532</c:v>
                </c:pt>
                <c:pt idx="97">
                  <c:v>44531</c:v>
                </c:pt>
                <c:pt idx="98">
                  <c:v>44530</c:v>
                </c:pt>
                <c:pt idx="99">
                  <c:v>44529</c:v>
                </c:pt>
                <c:pt idx="100">
                  <c:v>44526</c:v>
                </c:pt>
                <c:pt idx="101">
                  <c:v>44525</c:v>
                </c:pt>
                <c:pt idx="102">
                  <c:v>44524</c:v>
                </c:pt>
                <c:pt idx="103">
                  <c:v>44523</c:v>
                </c:pt>
                <c:pt idx="104">
                  <c:v>44522</c:v>
                </c:pt>
                <c:pt idx="105">
                  <c:v>44519</c:v>
                </c:pt>
                <c:pt idx="106">
                  <c:v>44518</c:v>
                </c:pt>
                <c:pt idx="107">
                  <c:v>44517</c:v>
                </c:pt>
                <c:pt idx="108">
                  <c:v>44516</c:v>
                </c:pt>
                <c:pt idx="109">
                  <c:v>44515</c:v>
                </c:pt>
                <c:pt idx="110">
                  <c:v>44512</c:v>
                </c:pt>
                <c:pt idx="111">
                  <c:v>44511</c:v>
                </c:pt>
                <c:pt idx="112">
                  <c:v>44510</c:v>
                </c:pt>
                <c:pt idx="113">
                  <c:v>44509</c:v>
                </c:pt>
                <c:pt idx="114">
                  <c:v>44508</c:v>
                </c:pt>
                <c:pt idx="115">
                  <c:v>44505</c:v>
                </c:pt>
                <c:pt idx="116">
                  <c:v>44504</c:v>
                </c:pt>
                <c:pt idx="117">
                  <c:v>44503</c:v>
                </c:pt>
                <c:pt idx="118">
                  <c:v>44502</c:v>
                </c:pt>
                <c:pt idx="119">
                  <c:v>44501</c:v>
                </c:pt>
                <c:pt idx="120">
                  <c:v>44498</c:v>
                </c:pt>
                <c:pt idx="121">
                  <c:v>44497</c:v>
                </c:pt>
                <c:pt idx="122">
                  <c:v>44496</c:v>
                </c:pt>
                <c:pt idx="123">
                  <c:v>44495</c:v>
                </c:pt>
                <c:pt idx="124">
                  <c:v>44494</c:v>
                </c:pt>
                <c:pt idx="125">
                  <c:v>44491</c:v>
                </c:pt>
                <c:pt idx="126">
                  <c:v>44490</c:v>
                </c:pt>
                <c:pt idx="127">
                  <c:v>44489</c:v>
                </c:pt>
                <c:pt idx="128">
                  <c:v>44488</c:v>
                </c:pt>
                <c:pt idx="129">
                  <c:v>44487</c:v>
                </c:pt>
                <c:pt idx="130">
                  <c:v>44484</c:v>
                </c:pt>
                <c:pt idx="131">
                  <c:v>44483</c:v>
                </c:pt>
                <c:pt idx="132">
                  <c:v>44482</c:v>
                </c:pt>
                <c:pt idx="133">
                  <c:v>44481</c:v>
                </c:pt>
                <c:pt idx="134">
                  <c:v>44480</c:v>
                </c:pt>
                <c:pt idx="135">
                  <c:v>44478</c:v>
                </c:pt>
                <c:pt idx="136">
                  <c:v>44477</c:v>
                </c:pt>
                <c:pt idx="137">
                  <c:v>44469</c:v>
                </c:pt>
                <c:pt idx="138">
                  <c:v>44468</c:v>
                </c:pt>
                <c:pt idx="139">
                  <c:v>44467</c:v>
                </c:pt>
                <c:pt idx="140">
                  <c:v>44466</c:v>
                </c:pt>
                <c:pt idx="141">
                  <c:v>44465</c:v>
                </c:pt>
                <c:pt idx="142">
                  <c:v>44463</c:v>
                </c:pt>
                <c:pt idx="143">
                  <c:v>44462</c:v>
                </c:pt>
                <c:pt idx="144">
                  <c:v>44461</c:v>
                </c:pt>
                <c:pt idx="145">
                  <c:v>44457</c:v>
                </c:pt>
                <c:pt idx="146">
                  <c:v>44456</c:v>
                </c:pt>
                <c:pt idx="147">
                  <c:v>44455</c:v>
                </c:pt>
                <c:pt idx="148">
                  <c:v>44454</c:v>
                </c:pt>
                <c:pt idx="149">
                  <c:v>44453</c:v>
                </c:pt>
                <c:pt idx="150">
                  <c:v>44452</c:v>
                </c:pt>
                <c:pt idx="151">
                  <c:v>44449</c:v>
                </c:pt>
                <c:pt idx="152">
                  <c:v>44448</c:v>
                </c:pt>
                <c:pt idx="153">
                  <c:v>44447</c:v>
                </c:pt>
                <c:pt idx="154">
                  <c:v>44446</c:v>
                </c:pt>
                <c:pt idx="155">
                  <c:v>44445</c:v>
                </c:pt>
                <c:pt idx="156">
                  <c:v>44442</c:v>
                </c:pt>
                <c:pt idx="157">
                  <c:v>44441</c:v>
                </c:pt>
                <c:pt idx="158">
                  <c:v>44440</c:v>
                </c:pt>
                <c:pt idx="159">
                  <c:v>44439</c:v>
                </c:pt>
                <c:pt idx="160">
                  <c:v>44438</c:v>
                </c:pt>
                <c:pt idx="161">
                  <c:v>44435</c:v>
                </c:pt>
                <c:pt idx="162">
                  <c:v>44434</c:v>
                </c:pt>
                <c:pt idx="163">
                  <c:v>44433</c:v>
                </c:pt>
                <c:pt idx="164">
                  <c:v>44432</c:v>
                </c:pt>
                <c:pt idx="165">
                  <c:v>44431</c:v>
                </c:pt>
                <c:pt idx="166">
                  <c:v>44428</c:v>
                </c:pt>
                <c:pt idx="167">
                  <c:v>44427</c:v>
                </c:pt>
                <c:pt idx="168">
                  <c:v>44426</c:v>
                </c:pt>
                <c:pt idx="169">
                  <c:v>44425</c:v>
                </c:pt>
                <c:pt idx="170">
                  <c:v>44424</c:v>
                </c:pt>
                <c:pt idx="171">
                  <c:v>44421</c:v>
                </c:pt>
                <c:pt idx="172">
                  <c:v>44420</c:v>
                </c:pt>
                <c:pt idx="173">
                  <c:v>44419</c:v>
                </c:pt>
                <c:pt idx="174">
                  <c:v>44418</c:v>
                </c:pt>
                <c:pt idx="175">
                  <c:v>44417</c:v>
                </c:pt>
                <c:pt idx="176">
                  <c:v>44414</c:v>
                </c:pt>
                <c:pt idx="177">
                  <c:v>44413</c:v>
                </c:pt>
                <c:pt idx="178">
                  <c:v>44412</c:v>
                </c:pt>
                <c:pt idx="179">
                  <c:v>44411</c:v>
                </c:pt>
                <c:pt idx="180">
                  <c:v>44410</c:v>
                </c:pt>
                <c:pt idx="181">
                  <c:v>44407</c:v>
                </c:pt>
                <c:pt idx="182">
                  <c:v>44406</c:v>
                </c:pt>
                <c:pt idx="183">
                  <c:v>44405</c:v>
                </c:pt>
                <c:pt idx="184">
                  <c:v>44404</c:v>
                </c:pt>
                <c:pt idx="185">
                  <c:v>44403</c:v>
                </c:pt>
                <c:pt idx="186">
                  <c:v>44400</c:v>
                </c:pt>
                <c:pt idx="187">
                  <c:v>44399</c:v>
                </c:pt>
                <c:pt idx="188">
                  <c:v>44398</c:v>
                </c:pt>
                <c:pt idx="189">
                  <c:v>44397</c:v>
                </c:pt>
                <c:pt idx="190">
                  <c:v>44396</c:v>
                </c:pt>
                <c:pt idx="191">
                  <c:v>44393</c:v>
                </c:pt>
                <c:pt idx="192">
                  <c:v>44392</c:v>
                </c:pt>
                <c:pt idx="193">
                  <c:v>44391</c:v>
                </c:pt>
                <c:pt idx="194">
                  <c:v>44390</c:v>
                </c:pt>
                <c:pt idx="195">
                  <c:v>44389</c:v>
                </c:pt>
                <c:pt idx="196">
                  <c:v>44386</c:v>
                </c:pt>
                <c:pt idx="197">
                  <c:v>44385</c:v>
                </c:pt>
                <c:pt idx="198">
                  <c:v>44384</c:v>
                </c:pt>
                <c:pt idx="199">
                  <c:v>44383</c:v>
                </c:pt>
                <c:pt idx="200">
                  <c:v>44382</c:v>
                </c:pt>
                <c:pt idx="201">
                  <c:v>44379</c:v>
                </c:pt>
                <c:pt idx="202">
                  <c:v>44378</c:v>
                </c:pt>
                <c:pt idx="203">
                  <c:v>44377</c:v>
                </c:pt>
                <c:pt idx="204">
                  <c:v>44376</c:v>
                </c:pt>
                <c:pt idx="205">
                  <c:v>44375</c:v>
                </c:pt>
                <c:pt idx="206">
                  <c:v>44372</c:v>
                </c:pt>
                <c:pt idx="207">
                  <c:v>44371</c:v>
                </c:pt>
                <c:pt idx="208">
                  <c:v>44370</c:v>
                </c:pt>
                <c:pt idx="209">
                  <c:v>44369</c:v>
                </c:pt>
                <c:pt idx="210">
                  <c:v>44368</c:v>
                </c:pt>
                <c:pt idx="211">
                  <c:v>44365</c:v>
                </c:pt>
                <c:pt idx="212">
                  <c:v>44364</c:v>
                </c:pt>
                <c:pt idx="213">
                  <c:v>44363</c:v>
                </c:pt>
                <c:pt idx="214">
                  <c:v>44362</c:v>
                </c:pt>
                <c:pt idx="215">
                  <c:v>44358</c:v>
                </c:pt>
                <c:pt idx="216">
                  <c:v>44357</c:v>
                </c:pt>
                <c:pt idx="217">
                  <c:v>44356</c:v>
                </c:pt>
                <c:pt idx="218">
                  <c:v>44355</c:v>
                </c:pt>
                <c:pt idx="219">
                  <c:v>44354</c:v>
                </c:pt>
                <c:pt idx="220">
                  <c:v>44351</c:v>
                </c:pt>
                <c:pt idx="221">
                  <c:v>44350</c:v>
                </c:pt>
                <c:pt idx="222">
                  <c:v>44349</c:v>
                </c:pt>
                <c:pt idx="223">
                  <c:v>44348</c:v>
                </c:pt>
                <c:pt idx="224">
                  <c:v>44347</c:v>
                </c:pt>
                <c:pt idx="225">
                  <c:v>44344</c:v>
                </c:pt>
                <c:pt idx="226">
                  <c:v>44343</c:v>
                </c:pt>
                <c:pt idx="227">
                  <c:v>44342</c:v>
                </c:pt>
                <c:pt idx="228">
                  <c:v>44341</c:v>
                </c:pt>
                <c:pt idx="229">
                  <c:v>44340</c:v>
                </c:pt>
                <c:pt idx="230">
                  <c:v>44337</c:v>
                </c:pt>
                <c:pt idx="231">
                  <c:v>44336</c:v>
                </c:pt>
                <c:pt idx="232">
                  <c:v>44335</c:v>
                </c:pt>
                <c:pt idx="233">
                  <c:v>44334</c:v>
                </c:pt>
                <c:pt idx="234">
                  <c:v>44333</c:v>
                </c:pt>
                <c:pt idx="235">
                  <c:v>44330</c:v>
                </c:pt>
                <c:pt idx="236">
                  <c:v>44329</c:v>
                </c:pt>
                <c:pt idx="237">
                  <c:v>44328</c:v>
                </c:pt>
                <c:pt idx="238">
                  <c:v>44327</c:v>
                </c:pt>
                <c:pt idx="239">
                  <c:v>44326</c:v>
                </c:pt>
                <c:pt idx="240">
                  <c:v>44324</c:v>
                </c:pt>
                <c:pt idx="241">
                  <c:v>44323</c:v>
                </c:pt>
                <c:pt idx="242">
                  <c:v>44322</c:v>
                </c:pt>
                <c:pt idx="243">
                  <c:v>44316</c:v>
                </c:pt>
                <c:pt idx="244">
                  <c:v>44315</c:v>
                </c:pt>
                <c:pt idx="245">
                  <c:v>44314</c:v>
                </c:pt>
                <c:pt idx="246">
                  <c:v>44313</c:v>
                </c:pt>
                <c:pt idx="247">
                  <c:v>44312</c:v>
                </c:pt>
                <c:pt idx="248">
                  <c:v>44311</c:v>
                </c:pt>
                <c:pt idx="249">
                  <c:v>44309</c:v>
                </c:pt>
                <c:pt idx="250">
                  <c:v>44308</c:v>
                </c:pt>
                <c:pt idx="251">
                  <c:v>44307</c:v>
                </c:pt>
                <c:pt idx="252">
                  <c:v>44306</c:v>
                </c:pt>
                <c:pt idx="253">
                  <c:v>44305</c:v>
                </c:pt>
                <c:pt idx="254">
                  <c:v>44302</c:v>
                </c:pt>
                <c:pt idx="255">
                  <c:v>44301</c:v>
                </c:pt>
                <c:pt idx="256">
                  <c:v>44300</c:v>
                </c:pt>
                <c:pt idx="257">
                  <c:v>44299</c:v>
                </c:pt>
                <c:pt idx="258">
                  <c:v>44298</c:v>
                </c:pt>
                <c:pt idx="259">
                  <c:v>44295</c:v>
                </c:pt>
                <c:pt idx="260">
                  <c:v>44294</c:v>
                </c:pt>
                <c:pt idx="261">
                  <c:v>44293</c:v>
                </c:pt>
                <c:pt idx="262">
                  <c:v>44292</c:v>
                </c:pt>
                <c:pt idx="263">
                  <c:v>44288</c:v>
                </c:pt>
                <c:pt idx="264">
                  <c:v>44287</c:v>
                </c:pt>
                <c:pt idx="265">
                  <c:v>44286</c:v>
                </c:pt>
                <c:pt idx="266">
                  <c:v>44285</c:v>
                </c:pt>
                <c:pt idx="267">
                  <c:v>44284</c:v>
                </c:pt>
                <c:pt idx="268">
                  <c:v>44281</c:v>
                </c:pt>
                <c:pt idx="269">
                  <c:v>44280</c:v>
                </c:pt>
                <c:pt idx="270">
                  <c:v>44279</c:v>
                </c:pt>
                <c:pt idx="271">
                  <c:v>44278</c:v>
                </c:pt>
                <c:pt idx="272">
                  <c:v>44277</c:v>
                </c:pt>
                <c:pt idx="273">
                  <c:v>44274</c:v>
                </c:pt>
                <c:pt idx="274">
                  <c:v>44273</c:v>
                </c:pt>
                <c:pt idx="275">
                  <c:v>44272</c:v>
                </c:pt>
                <c:pt idx="276">
                  <c:v>44271</c:v>
                </c:pt>
                <c:pt idx="277">
                  <c:v>44270</c:v>
                </c:pt>
                <c:pt idx="278">
                  <c:v>44267</c:v>
                </c:pt>
                <c:pt idx="279">
                  <c:v>44266</c:v>
                </c:pt>
                <c:pt idx="280">
                  <c:v>44265</c:v>
                </c:pt>
                <c:pt idx="281">
                  <c:v>44264</c:v>
                </c:pt>
                <c:pt idx="282">
                  <c:v>44263</c:v>
                </c:pt>
                <c:pt idx="283">
                  <c:v>44260</c:v>
                </c:pt>
                <c:pt idx="284">
                  <c:v>44259</c:v>
                </c:pt>
                <c:pt idx="285">
                  <c:v>44258</c:v>
                </c:pt>
                <c:pt idx="286">
                  <c:v>44257</c:v>
                </c:pt>
                <c:pt idx="287">
                  <c:v>44256</c:v>
                </c:pt>
                <c:pt idx="288">
                  <c:v>44253</c:v>
                </c:pt>
                <c:pt idx="289">
                  <c:v>44252</c:v>
                </c:pt>
                <c:pt idx="290">
                  <c:v>44251</c:v>
                </c:pt>
                <c:pt idx="291">
                  <c:v>44250</c:v>
                </c:pt>
                <c:pt idx="292">
                  <c:v>44249</c:v>
                </c:pt>
                <c:pt idx="293">
                  <c:v>44247</c:v>
                </c:pt>
                <c:pt idx="294">
                  <c:v>44246</c:v>
                </c:pt>
                <c:pt idx="295">
                  <c:v>44245</c:v>
                </c:pt>
                <c:pt idx="296">
                  <c:v>44239</c:v>
                </c:pt>
                <c:pt idx="297">
                  <c:v>44238</c:v>
                </c:pt>
                <c:pt idx="298">
                  <c:v>44237</c:v>
                </c:pt>
                <c:pt idx="299">
                  <c:v>44236</c:v>
                </c:pt>
                <c:pt idx="300">
                  <c:v>44235</c:v>
                </c:pt>
                <c:pt idx="301">
                  <c:v>44234</c:v>
                </c:pt>
              </c:numCache>
            </c:numRef>
          </c:cat>
          <c:val>
            <c:numRef>
              <c:f>导出数据!$E$3:$E$304</c:f>
              <c:numCache>
                <c:formatCode>General</c:formatCode>
                <c:ptCount val="302"/>
                <c:pt idx="0">
                  <c:v>265.8</c:v>
                </c:pt>
                <c:pt idx="1">
                  <c:v>283.29000000000002</c:v>
                </c:pt>
                <c:pt idx="2">
                  <c:v>327.55</c:v>
                </c:pt>
                <c:pt idx="3">
                  <c:v>310.7</c:v>
                </c:pt>
                <c:pt idx="4">
                  <c:v>283.61</c:v>
                </c:pt>
                <c:pt idx="5">
                  <c:v>282.27</c:v>
                </c:pt>
                <c:pt idx="6">
                  <c:v>318.16000000000003</c:v>
                </c:pt>
                <c:pt idx="7">
                  <c:v>328.41</c:v>
                </c:pt>
                <c:pt idx="8">
                  <c:v>283.72000000000003</c:v>
                </c:pt>
                <c:pt idx="9">
                  <c:v>313.88</c:v>
                </c:pt>
                <c:pt idx="10">
                  <c:v>357.16</c:v>
                </c:pt>
                <c:pt idx="11">
                  <c:v>380.45</c:v>
                </c:pt>
                <c:pt idx="12">
                  <c:v>377.49</c:v>
                </c:pt>
                <c:pt idx="13">
                  <c:v>367.17</c:v>
                </c:pt>
                <c:pt idx="14">
                  <c:v>328.44</c:v>
                </c:pt>
                <c:pt idx="15">
                  <c:v>325.57</c:v>
                </c:pt>
                <c:pt idx="16">
                  <c:v>320.88</c:v>
                </c:pt>
                <c:pt idx="17">
                  <c:v>349.99</c:v>
                </c:pt>
                <c:pt idx="18">
                  <c:v>335.55</c:v>
                </c:pt>
                <c:pt idx="19">
                  <c:v>311.17</c:v>
                </c:pt>
                <c:pt idx="20">
                  <c:v>325.93</c:v>
                </c:pt>
                <c:pt idx="21">
                  <c:v>313.52999999999997</c:v>
                </c:pt>
                <c:pt idx="22">
                  <c:v>346.14</c:v>
                </c:pt>
                <c:pt idx="23">
                  <c:v>319.20999999999998</c:v>
                </c:pt>
                <c:pt idx="24">
                  <c:v>301.64</c:v>
                </c:pt>
                <c:pt idx="25">
                  <c:v>307.88</c:v>
                </c:pt>
                <c:pt idx="26">
                  <c:v>272.99</c:v>
                </c:pt>
                <c:pt idx="27">
                  <c:v>334.7</c:v>
                </c:pt>
                <c:pt idx="28">
                  <c:v>344.83</c:v>
                </c:pt>
                <c:pt idx="29">
                  <c:v>333.25</c:v>
                </c:pt>
                <c:pt idx="30">
                  <c:v>343.75</c:v>
                </c:pt>
                <c:pt idx="31">
                  <c:v>393.35</c:v>
                </c:pt>
                <c:pt idx="32">
                  <c:v>411.95</c:v>
                </c:pt>
                <c:pt idx="33">
                  <c:v>453.78</c:v>
                </c:pt>
                <c:pt idx="34">
                  <c:v>433.6</c:v>
                </c:pt>
                <c:pt idx="35">
                  <c:v>438.33</c:v>
                </c:pt>
                <c:pt idx="36">
                  <c:v>523.89</c:v>
                </c:pt>
                <c:pt idx="37">
                  <c:v>514.16</c:v>
                </c:pt>
                <c:pt idx="38">
                  <c:v>555.75</c:v>
                </c:pt>
                <c:pt idx="39">
                  <c:v>570.17999999999995</c:v>
                </c:pt>
                <c:pt idx="40">
                  <c:v>648.77</c:v>
                </c:pt>
                <c:pt idx="41">
                  <c:v>683.95</c:v>
                </c:pt>
                <c:pt idx="42">
                  <c:v>711.17</c:v>
                </c:pt>
                <c:pt idx="43">
                  <c:v>676.39</c:v>
                </c:pt>
                <c:pt idx="44">
                  <c:v>702.45</c:v>
                </c:pt>
                <c:pt idx="45">
                  <c:v>718.97</c:v>
                </c:pt>
                <c:pt idx="46">
                  <c:v>699.92</c:v>
                </c:pt>
                <c:pt idx="47">
                  <c:v>736.83</c:v>
                </c:pt>
                <c:pt idx="48">
                  <c:v>685.46</c:v>
                </c:pt>
                <c:pt idx="49">
                  <c:v>687.74</c:v>
                </c:pt>
                <c:pt idx="50">
                  <c:v>602.57000000000005</c:v>
                </c:pt>
                <c:pt idx="51">
                  <c:v>637.22</c:v>
                </c:pt>
                <c:pt idx="52">
                  <c:v>543.38</c:v>
                </c:pt>
                <c:pt idx="53">
                  <c:v>488.51</c:v>
                </c:pt>
                <c:pt idx="54">
                  <c:v>397.57</c:v>
                </c:pt>
                <c:pt idx="55">
                  <c:v>397.57</c:v>
                </c:pt>
                <c:pt idx="56">
                  <c:v>386.56</c:v>
                </c:pt>
                <c:pt idx="57">
                  <c:v>450.54</c:v>
                </c:pt>
                <c:pt idx="58">
                  <c:v>451.09</c:v>
                </c:pt>
                <c:pt idx="59">
                  <c:v>467.62</c:v>
                </c:pt>
                <c:pt idx="60">
                  <c:v>496.28</c:v>
                </c:pt>
                <c:pt idx="61">
                  <c:v>477.82</c:v>
                </c:pt>
                <c:pt idx="62">
                  <c:v>493.74</c:v>
                </c:pt>
                <c:pt idx="63">
                  <c:v>500.29</c:v>
                </c:pt>
                <c:pt idx="64">
                  <c:v>516.92999999999995</c:v>
                </c:pt>
                <c:pt idx="65">
                  <c:v>523.86</c:v>
                </c:pt>
                <c:pt idx="66">
                  <c:v>540.5</c:v>
                </c:pt>
                <c:pt idx="67">
                  <c:v>520.22</c:v>
                </c:pt>
                <c:pt idx="68">
                  <c:v>500.28</c:v>
                </c:pt>
                <c:pt idx="69">
                  <c:v>507.33</c:v>
                </c:pt>
                <c:pt idx="70">
                  <c:v>547.76</c:v>
                </c:pt>
                <c:pt idx="71">
                  <c:v>577.08000000000004</c:v>
                </c:pt>
                <c:pt idx="72">
                  <c:v>591.29999999999995</c:v>
                </c:pt>
                <c:pt idx="73">
                  <c:v>663.22</c:v>
                </c:pt>
                <c:pt idx="74">
                  <c:v>677.46</c:v>
                </c:pt>
                <c:pt idx="75">
                  <c:v>707.68</c:v>
                </c:pt>
                <c:pt idx="76">
                  <c:v>724.93</c:v>
                </c:pt>
                <c:pt idx="77">
                  <c:v>753.61</c:v>
                </c:pt>
                <c:pt idx="78">
                  <c:v>771.82</c:v>
                </c:pt>
                <c:pt idx="79">
                  <c:v>792.67</c:v>
                </c:pt>
                <c:pt idx="80">
                  <c:v>822.49</c:v>
                </c:pt>
                <c:pt idx="81">
                  <c:v>855.45</c:v>
                </c:pt>
                <c:pt idx="82">
                  <c:v>863.59</c:v>
                </c:pt>
                <c:pt idx="83">
                  <c:v>876.42</c:v>
                </c:pt>
                <c:pt idx="84">
                  <c:v>939.32</c:v>
                </c:pt>
                <c:pt idx="85">
                  <c:v>966.81</c:v>
                </c:pt>
                <c:pt idx="86">
                  <c:v>967.28</c:v>
                </c:pt>
                <c:pt idx="87">
                  <c:v>986.46</c:v>
                </c:pt>
                <c:pt idx="88">
                  <c:v>988.34</c:v>
                </c:pt>
                <c:pt idx="89">
                  <c:v>954.9</c:v>
                </c:pt>
                <c:pt idx="90">
                  <c:v>1000.58</c:v>
                </c:pt>
                <c:pt idx="91">
                  <c:v>1013.17</c:v>
                </c:pt>
                <c:pt idx="92">
                  <c:v>998.57</c:v>
                </c:pt>
                <c:pt idx="93">
                  <c:v>988.26</c:v>
                </c:pt>
                <c:pt idx="94">
                  <c:v>1011.82</c:v>
                </c:pt>
                <c:pt idx="95">
                  <c:v>1004.46</c:v>
                </c:pt>
                <c:pt idx="96">
                  <c:v>999.06</c:v>
                </c:pt>
                <c:pt idx="97">
                  <c:v>971.81</c:v>
                </c:pt>
                <c:pt idx="98">
                  <c:v>964.37</c:v>
                </c:pt>
                <c:pt idx="99">
                  <c:v>963.79</c:v>
                </c:pt>
                <c:pt idx="100">
                  <c:v>961.01</c:v>
                </c:pt>
                <c:pt idx="101">
                  <c:v>864.73</c:v>
                </c:pt>
                <c:pt idx="102">
                  <c:v>836.44</c:v>
                </c:pt>
                <c:pt idx="103">
                  <c:v>830.41</c:v>
                </c:pt>
                <c:pt idx="104">
                  <c:v>824.67</c:v>
                </c:pt>
                <c:pt idx="105">
                  <c:v>806.73</c:v>
                </c:pt>
                <c:pt idx="106">
                  <c:v>762.23</c:v>
                </c:pt>
                <c:pt idx="107">
                  <c:v>704.02</c:v>
                </c:pt>
                <c:pt idx="108">
                  <c:v>622.71</c:v>
                </c:pt>
                <c:pt idx="109">
                  <c:v>568.34</c:v>
                </c:pt>
                <c:pt idx="110">
                  <c:v>589.14</c:v>
                </c:pt>
                <c:pt idx="111">
                  <c:v>525.14</c:v>
                </c:pt>
                <c:pt idx="112">
                  <c:v>450.47</c:v>
                </c:pt>
                <c:pt idx="113">
                  <c:v>550.26</c:v>
                </c:pt>
                <c:pt idx="114">
                  <c:v>563.58000000000004</c:v>
                </c:pt>
                <c:pt idx="115">
                  <c:v>534.62</c:v>
                </c:pt>
                <c:pt idx="116">
                  <c:v>563.58000000000004</c:v>
                </c:pt>
                <c:pt idx="117">
                  <c:v>567.76</c:v>
                </c:pt>
                <c:pt idx="118">
                  <c:v>631.87</c:v>
                </c:pt>
                <c:pt idx="119">
                  <c:v>677.83</c:v>
                </c:pt>
                <c:pt idx="120">
                  <c:v>637.12</c:v>
                </c:pt>
                <c:pt idx="121">
                  <c:v>584.16999999999996</c:v>
                </c:pt>
                <c:pt idx="122">
                  <c:v>611.51</c:v>
                </c:pt>
                <c:pt idx="123">
                  <c:v>678.07</c:v>
                </c:pt>
                <c:pt idx="124">
                  <c:v>720.44</c:v>
                </c:pt>
                <c:pt idx="125">
                  <c:v>756.79</c:v>
                </c:pt>
                <c:pt idx="126">
                  <c:v>935.22</c:v>
                </c:pt>
                <c:pt idx="127">
                  <c:v>943.61</c:v>
                </c:pt>
                <c:pt idx="128">
                  <c:v>966.21</c:v>
                </c:pt>
                <c:pt idx="129">
                  <c:v>1039.05</c:v>
                </c:pt>
                <c:pt idx="130">
                  <c:v>1073.58</c:v>
                </c:pt>
                <c:pt idx="131">
                  <c:v>1077.05</c:v>
                </c:pt>
                <c:pt idx="132">
                  <c:v>1083.51</c:v>
                </c:pt>
                <c:pt idx="133">
                  <c:v>1145.54</c:v>
                </c:pt>
                <c:pt idx="134">
                  <c:v>1243.3</c:v>
                </c:pt>
                <c:pt idx="135">
                  <c:v>1291.93</c:v>
                </c:pt>
                <c:pt idx="136">
                  <c:v>1294.43</c:v>
                </c:pt>
                <c:pt idx="137">
                  <c:v>1308.44</c:v>
                </c:pt>
                <c:pt idx="138">
                  <c:v>1263.93</c:v>
                </c:pt>
                <c:pt idx="139">
                  <c:v>1233.8599999999999</c:v>
                </c:pt>
                <c:pt idx="140">
                  <c:v>1173.71</c:v>
                </c:pt>
                <c:pt idx="141">
                  <c:v>1185.93</c:v>
                </c:pt>
                <c:pt idx="142">
                  <c:v>1216.78</c:v>
                </c:pt>
                <c:pt idx="143">
                  <c:v>1289.76</c:v>
                </c:pt>
                <c:pt idx="144">
                  <c:v>1264.8</c:v>
                </c:pt>
                <c:pt idx="145">
                  <c:v>1177.8699999999999</c:v>
                </c:pt>
                <c:pt idx="146">
                  <c:v>1044.94</c:v>
                </c:pt>
                <c:pt idx="147">
                  <c:v>912.05</c:v>
                </c:pt>
                <c:pt idx="148">
                  <c:v>826.86</c:v>
                </c:pt>
                <c:pt idx="149">
                  <c:v>849.63</c:v>
                </c:pt>
                <c:pt idx="150">
                  <c:v>841.58</c:v>
                </c:pt>
                <c:pt idx="151">
                  <c:v>742.62</c:v>
                </c:pt>
                <c:pt idx="152">
                  <c:v>698.71</c:v>
                </c:pt>
                <c:pt idx="153">
                  <c:v>676.03</c:v>
                </c:pt>
                <c:pt idx="154">
                  <c:v>655.13</c:v>
                </c:pt>
                <c:pt idx="155">
                  <c:v>634.35</c:v>
                </c:pt>
                <c:pt idx="156">
                  <c:v>587.66999999999996</c:v>
                </c:pt>
                <c:pt idx="157">
                  <c:v>598</c:v>
                </c:pt>
                <c:pt idx="158">
                  <c:v>649.83000000000004</c:v>
                </c:pt>
                <c:pt idx="159">
                  <c:v>602.46</c:v>
                </c:pt>
                <c:pt idx="160">
                  <c:v>574.76</c:v>
                </c:pt>
                <c:pt idx="161">
                  <c:v>610.29999999999995</c:v>
                </c:pt>
                <c:pt idx="162">
                  <c:v>643.55999999999995</c:v>
                </c:pt>
                <c:pt idx="163">
                  <c:v>671.09</c:v>
                </c:pt>
                <c:pt idx="164">
                  <c:v>668.94</c:v>
                </c:pt>
                <c:pt idx="165">
                  <c:v>698.85</c:v>
                </c:pt>
                <c:pt idx="166">
                  <c:v>694.07</c:v>
                </c:pt>
                <c:pt idx="167">
                  <c:v>717.93</c:v>
                </c:pt>
                <c:pt idx="168">
                  <c:v>677.97</c:v>
                </c:pt>
                <c:pt idx="169">
                  <c:v>701.6</c:v>
                </c:pt>
                <c:pt idx="170">
                  <c:v>703.93</c:v>
                </c:pt>
                <c:pt idx="171">
                  <c:v>752.02</c:v>
                </c:pt>
                <c:pt idx="172">
                  <c:v>751.15</c:v>
                </c:pt>
                <c:pt idx="173">
                  <c:v>716.76</c:v>
                </c:pt>
                <c:pt idx="174">
                  <c:v>663.98</c:v>
                </c:pt>
                <c:pt idx="175">
                  <c:v>639.17999999999995</c:v>
                </c:pt>
                <c:pt idx="176">
                  <c:v>611.04999999999995</c:v>
                </c:pt>
                <c:pt idx="177">
                  <c:v>619.78</c:v>
                </c:pt>
                <c:pt idx="178">
                  <c:v>531.22</c:v>
                </c:pt>
                <c:pt idx="179">
                  <c:v>500.72</c:v>
                </c:pt>
                <c:pt idx="180">
                  <c:v>592.41999999999996</c:v>
                </c:pt>
                <c:pt idx="181">
                  <c:v>707.24</c:v>
                </c:pt>
                <c:pt idx="182">
                  <c:v>585.99</c:v>
                </c:pt>
                <c:pt idx="183">
                  <c:v>545.33000000000004</c:v>
                </c:pt>
                <c:pt idx="184">
                  <c:v>564.83000000000004</c:v>
                </c:pt>
                <c:pt idx="185">
                  <c:v>510.97</c:v>
                </c:pt>
                <c:pt idx="186">
                  <c:v>454.86</c:v>
                </c:pt>
                <c:pt idx="187">
                  <c:v>392.51</c:v>
                </c:pt>
                <c:pt idx="188">
                  <c:v>356.56</c:v>
                </c:pt>
                <c:pt idx="189">
                  <c:v>322.89999999999998</c:v>
                </c:pt>
                <c:pt idx="190">
                  <c:v>318.42</c:v>
                </c:pt>
                <c:pt idx="191">
                  <c:v>235.86</c:v>
                </c:pt>
                <c:pt idx="192">
                  <c:v>220.16</c:v>
                </c:pt>
                <c:pt idx="193">
                  <c:v>183.18</c:v>
                </c:pt>
                <c:pt idx="194">
                  <c:v>147.51</c:v>
                </c:pt>
                <c:pt idx="195">
                  <c:v>183.3</c:v>
                </c:pt>
                <c:pt idx="196">
                  <c:v>47.83</c:v>
                </c:pt>
                <c:pt idx="197">
                  <c:v>28.9</c:v>
                </c:pt>
                <c:pt idx="198">
                  <c:v>-55.13</c:v>
                </c:pt>
                <c:pt idx="199">
                  <c:v>-97.24</c:v>
                </c:pt>
                <c:pt idx="200">
                  <c:v>-135.93</c:v>
                </c:pt>
                <c:pt idx="201">
                  <c:v>-106.5</c:v>
                </c:pt>
                <c:pt idx="202">
                  <c:v>-94.64</c:v>
                </c:pt>
                <c:pt idx="203">
                  <c:v>-92.37</c:v>
                </c:pt>
                <c:pt idx="204">
                  <c:v>-81.81</c:v>
                </c:pt>
                <c:pt idx="205">
                  <c:v>-108.64</c:v>
                </c:pt>
                <c:pt idx="206">
                  <c:v>-81.99</c:v>
                </c:pt>
                <c:pt idx="207">
                  <c:v>-64.28</c:v>
                </c:pt>
                <c:pt idx="208">
                  <c:v>-65.38</c:v>
                </c:pt>
                <c:pt idx="209">
                  <c:v>-34.049999999999997</c:v>
                </c:pt>
                <c:pt idx="210">
                  <c:v>49.35</c:v>
                </c:pt>
                <c:pt idx="211">
                  <c:v>65.989999999999995</c:v>
                </c:pt>
                <c:pt idx="212">
                  <c:v>72.11</c:v>
                </c:pt>
                <c:pt idx="213">
                  <c:v>123.52</c:v>
                </c:pt>
                <c:pt idx="214">
                  <c:v>167.17</c:v>
                </c:pt>
                <c:pt idx="215">
                  <c:v>181.47</c:v>
                </c:pt>
                <c:pt idx="216">
                  <c:v>224.44</c:v>
                </c:pt>
                <c:pt idx="217">
                  <c:v>209.62</c:v>
                </c:pt>
                <c:pt idx="218">
                  <c:v>234.35</c:v>
                </c:pt>
                <c:pt idx="219">
                  <c:v>301.20999999999998</c:v>
                </c:pt>
                <c:pt idx="220">
                  <c:v>330.89</c:v>
                </c:pt>
                <c:pt idx="221">
                  <c:v>312.60000000000002</c:v>
                </c:pt>
                <c:pt idx="222">
                  <c:v>327.13</c:v>
                </c:pt>
                <c:pt idx="223">
                  <c:v>350.96</c:v>
                </c:pt>
                <c:pt idx="224">
                  <c:v>410.29</c:v>
                </c:pt>
                <c:pt idx="225">
                  <c:v>308.77</c:v>
                </c:pt>
                <c:pt idx="226">
                  <c:v>231.3</c:v>
                </c:pt>
                <c:pt idx="227">
                  <c:v>294.19</c:v>
                </c:pt>
                <c:pt idx="228">
                  <c:v>287.5</c:v>
                </c:pt>
                <c:pt idx="229">
                  <c:v>290.41000000000003</c:v>
                </c:pt>
                <c:pt idx="230">
                  <c:v>392.85</c:v>
                </c:pt>
                <c:pt idx="231">
                  <c:v>374.13</c:v>
                </c:pt>
                <c:pt idx="232">
                  <c:v>474.19</c:v>
                </c:pt>
                <c:pt idx="233">
                  <c:v>607.46</c:v>
                </c:pt>
                <c:pt idx="234">
                  <c:v>702.45</c:v>
                </c:pt>
                <c:pt idx="235">
                  <c:v>997.92</c:v>
                </c:pt>
                <c:pt idx="236">
                  <c:v>1108.3599999999999</c:v>
                </c:pt>
                <c:pt idx="237">
                  <c:v>1165.6099999999999</c:v>
                </c:pt>
                <c:pt idx="238">
                  <c:v>1231.42</c:v>
                </c:pt>
                <c:pt idx="239">
                  <c:v>1192.2</c:v>
                </c:pt>
                <c:pt idx="240">
                  <c:v>910.65</c:v>
                </c:pt>
                <c:pt idx="241">
                  <c:v>842.97</c:v>
                </c:pt>
                <c:pt idx="242">
                  <c:v>860.13</c:v>
                </c:pt>
                <c:pt idx="243">
                  <c:v>776</c:v>
                </c:pt>
                <c:pt idx="244">
                  <c:v>746.13</c:v>
                </c:pt>
                <c:pt idx="245">
                  <c:v>757.16</c:v>
                </c:pt>
                <c:pt idx="246">
                  <c:v>780.87</c:v>
                </c:pt>
                <c:pt idx="247">
                  <c:v>798.87</c:v>
                </c:pt>
                <c:pt idx="248">
                  <c:v>815.41</c:v>
                </c:pt>
                <c:pt idx="249">
                  <c:v>802.19</c:v>
                </c:pt>
                <c:pt idx="250">
                  <c:v>789.95</c:v>
                </c:pt>
                <c:pt idx="251">
                  <c:v>784.92</c:v>
                </c:pt>
                <c:pt idx="252">
                  <c:v>788.05</c:v>
                </c:pt>
                <c:pt idx="253">
                  <c:v>835.99</c:v>
                </c:pt>
                <c:pt idx="254">
                  <c:v>876.97</c:v>
                </c:pt>
                <c:pt idx="255">
                  <c:v>884.91</c:v>
                </c:pt>
                <c:pt idx="256">
                  <c:v>915.87</c:v>
                </c:pt>
                <c:pt idx="257">
                  <c:v>894.14</c:v>
                </c:pt>
                <c:pt idx="258">
                  <c:v>890.01</c:v>
                </c:pt>
                <c:pt idx="259">
                  <c:v>941.13</c:v>
                </c:pt>
                <c:pt idx="260">
                  <c:v>956.39</c:v>
                </c:pt>
                <c:pt idx="261">
                  <c:v>963.2</c:v>
                </c:pt>
                <c:pt idx="262">
                  <c:v>951.94</c:v>
                </c:pt>
                <c:pt idx="263">
                  <c:v>858.2</c:v>
                </c:pt>
                <c:pt idx="264">
                  <c:v>764.88</c:v>
                </c:pt>
                <c:pt idx="265">
                  <c:v>751.73</c:v>
                </c:pt>
                <c:pt idx="266">
                  <c:v>743.83</c:v>
                </c:pt>
                <c:pt idx="267">
                  <c:v>720.25</c:v>
                </c:pt>
                <c:pt idx="268">
                  <c:v>631.22</c:v>
                </c:pt>
                <c:pt idx="269">
                  <c:v>614.09</c:v>
                </c:pt>
                <c:pt idx="270">
                  <c:v>589.65</c:v>
                </c:pt>
                <c:pt idx="271">
                  <c:v>584.73</c:v>
                </c:pt>
                <c:pt idx="272">
                  <c:v>603.01</c:v>
                </c:pt>
                <c:pt idx="273">
                  <c:v>483.61</c:v>
                </c:pt>
                <c:pt idx="274">
                  <c:v>452.63</c:v>
                </c:pt>
                <c:pt idx="275">
                  <c:v>458.09</c:v>
                </c:pt>
                <c:pt idx="276">
                  <c:v>440.22</c:v>
                </c:pt>
                <c:pt idx="277">
                  <c:v>448.21</c:v>
                </c:pt>
                <c:pt idx="278">
                  <c:v>439.12</c:v>
                </c:pt>
                <c:pt idx="279">
                  <c:v>359.88</c:v>
                </c:pt>
                <c:pt idx="280">
                  <c:v>404.22</c:v>
                </c:pt>
                <c:pt idx="281">
                  <c:v>443.28</c:v>
                </c:pt>
                <c:pt idx="282">
                  <c:v>413.91</c:v>
                </c:pt>
                <c:pt idx="283">
                  <c:v>360.95</c:v>
                </c:pt>
                <c:pt idx="284">
                  <c:v>383.54</c:v>
                </c:pt>
                <c:pt idx="285">
                  <c:v>398.85</c:v>
                </c:pt>
                <c:pt idx="286">
                  <c:v>325.74</c:v>
                </c:pt>
                <c:pt idx="287">
                  <c:v>338.47</c:v>
                </c:pt>
                <c:pt idx="288">
                  <c:v>325.45</c:v>
                </c:pt>
                <c:pt idx="289">
                  <c:v>315.38</c:v>
                </c:pt>
                <c:pt idx="290">
                  <c:v>316.51</c:v>
                </c:pt>
                <c:pt idx="291">
                  <c:v>331.69</c:v>
                </c:pt>
                <c:pt idx="292">
                  <c:v>290.33999999999997</c:v>
                </c:pt>
                <c:pt idx="293">
                  <c:v>242.46</c:v>
                </c:pt>
                <c:pt idx="294">
                  <c:v>215.45</c:v>
                </c:pt>
                <c:pt idx="295">
                  <c:v>142.15</c:v>
                </c:pt>
                <c:pt idx="296">
                  <c:v>64.33</c:v>
                </c:pt>
                <c:pt idx="297">
                  <c:v>64.33</c:v>
                </c:pt>
                <c:pt idx="298">
                  <c:v>64.33</c:v>
                </c:pt>
                <c:pt idx="299">
                  <c:v>64.33</c:v>
                </c:pt>
                <c:pt idx="300">
                  <c:v>87.11</c:v>
                </c:pt>
                <c:pt idx="301">
                  <c:v>99.86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53E-405B-923D-FD88DD41C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4331599"/>
        <c:axId val="1"/>
      </c:lineChart>
      <c:dateAx>
        <c:axId val="1084331599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1084331599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6.0608154826891164E-2"/>
          <c:y val="1.4205384884836646E-2"/>
          <c:w val="0.88974109296898851"/>
          <c:h val="0.1238649906798134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微软雅黑" panose="020B0503020204020204" pitchFamily="34" charset="-122"/>
          <a:ea typeface="微软雅黑" panose="020B0503020204020204" pitchFamily="34" charset="-122"/>
          <a:cs typeface="Arial"/>
        </a:defRPr>
      </a:pPr>
      <a:endParaRPr lang="zh-CN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247家钢铁企业：盈利率：中国（周）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70"/>
              <c:layout>
                <c:manualLayout>
                  <c:x val="-3.9446652845383186E-2"/>
                  <c:y val="3.31459042437569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D37-4706-8231-11271430EE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导出数据!$A$3:$A$273</c:f>
              <c:numCache>
                <c:formatCode>yyyy\-m\-d</c:formatCode>
                <c:ptCount val="271"/>
                <c:pt idx="0">
                  <c:v>44673</c:v>
                </c:pt>
                <c:pt idx="1">
                  <c:v>44666</c:v>
                </c:pt>
                <c:pt idx="2">
                  <c:v>44659</c:v>
                </c:pt>
                <c:pt idx="3">
                  <c:v>44652</c:v>
                </c:pt>
                <c:pt idx="4">
                  <c:v>44645</c:v>
                </c:pt>
                <c:pt idx="5">
                  <c:v>44638</c:v>
                </c:pt>
                <c:pt idx="6">
                  <c:v>44631</c:v>
                </c:pt>
                <c:pt idx="7">
                  <c:v>44624</c:v>
                </c:pt>
                <c:pt idx="8">
                  <c:v>44617</c:v>
                </c:pt>
                <c:pt idx="9">
                  <c:v>44610</c:v>
                </c:pt>
                <c:pt idx="10">
                  <c:v>44603</c:v>
                </c:pt>
                <c:pt idx="11">
                  <c:v>44589</c:v>
                </c:pt>
                <c:pt idx="12">
                  <c:v>44582</c:v>
                </c:pt>
                <c:pt idx="13">
                  <c:v>44575</c:v>
                </c:pt>
                <c:pt idx="14">
                  <c:v>44568</c:v>
                </c:pt>
                <c:pt idx="15">
                  <c:v>44561</c:v>
                </c:pt>
                <c:pt idx="16">
                  <c:v>44554</c:v>
                </c:pt>
                <c:pt idx="17">
                  <c:v>44547</c:v>
                </c:pt>
                <c:pt idx="18">
                  <c:v>44540</c:v>
                </c:pt>
                <c:pt idx="19">
                  <c:v>44533</c:v>
                </c:pt>
                <c:pt idx="20">
                  <c:v>44526</c:v>
                </c:pt>
                <c:pt idx="21">
                  <c:v>44519</c:v>
                </c:pt>
                <c:pt idx="22">
                  <c:v>44512</c:v>
                </c:pt>
                <c:pt idx="23">
                  <c:v>44505</c:v>
                </c:pt>
                <c:pt idx="24">
                  <c:v>44498</c:v>
                </c:pt>
                <c:pt idx="25">
                  <c:v>44491</c:v>
                </c:pt>
                <c:pt idx="26">
                  <c:v>44484</c:v>
                </c:pt>
                <c:pt idx="27">
                  <c:v>44477</c:v>
                </c:pt>
                <c:pt idx="28">
                  <c:v>44470</c:v>
                </c:pt>
                <c:pt idx="29">
                  <c:v>44463</c:v>
                </c:pt>
                <c:pt idx="30">
                  <c:v>44456</c:v>
                </c:pt>
                <c:pt idx="31">
                  <c:v>44449</c:v>
                </c:pt>
                <c:pt idx="32">
                  <c:v>44442</c:v>
                </c:pt>
                <c:pt idx="33">
                  <c:v>44435</c:v>
                </c:pt>
                <c:pt idx="34">
                  <c:v>44428</c:v>
                </c:pt>
                <c:pt idx="35">
                  <c:v>44421</c:v>
                </c:pt>
                <c:pt idx="36">
                  <c:v>44414</c:v>
                </c:pt>
                <c:pt idx="37">
                  <c:v>44407</c:v>
                </c:pt>
                <c:pt idx="38">
                  <c:v>44400</c:v>
                </c:pt>
                <c:pt idx="39">
                  <c:v>44393</c:v>
                </c:pt>
                <c:pt idx="40">
                  <c:v>44386</c:v>
                </c:pt>
                <c:pt idx="41">
                  <c:v>44379</c:v>
                </c:pt>
                <c:pt idx="42">
                  <c:v>44372</c:v>
                </c:pt>
                <c:pt idx="43">
                  <c:v>44365</c:v>
                </c:pt>
                <c:pt idx="44">
                  <c:v>44358</c:v>
                </c:pt>
                <c:pt idx="45">
                  <c:v>44351</c:v>
                </c:pt>
                <c:pt idx="46">
                  <c:v>44344</c:v>
                </c:pt>
                <c:pt idx="47">
                  <c:v>44337</c:v>
                </c:pt>
                <c:pt idx="48">
                  <c:v>44330</c:v>
                </c:pt>
                <c:pt idx="49">
                  <c:v>44323</c:v>
                </c:pt>
                <c:pt idx="50">
                  <c:v>44316</c:v>
                </c:pt>
                <c:pt idx="51">
                  <c:v>44309</c:v>
                </c:pt>
                <c:pt idx="52">
                  <c:v>44302</c:v>
                </c:pt>
                <c:pt idx="53">
                  <c:v>44295</c:v>
                </c:pt>
                <c:pt idx="54">
                  <c:v>44288</c:v>
                </c:pt>
                <c:pt idx="55">
                  <c:v>44281</c:v>
                </c:pt>
                <c:pt idx="56">
                  <c:v>44274</c:v>
                </c:pt>
                <c:pt idx="57">
                  <c:v>44267</c:v>
                </c:pt>
                <c:pt idx="58">
                  <c:v>44260</c:v>
                </c:pt>
                <c:pt idx="59">
                  <c:v>44253</c:v>
                </c:pt>
                <c:pt idx="60">
                  <c:v>44246</c:v>
                </c:pt>
                <c:pt idx="61">
                  <c:v>44232</c:v>
                </c:pt>
                <c:pt idx="62">
                  <c:v>44225</c:v>
                </c:pt>
                <c:pt idx="63">
                  <c:v>44218</c:v>
                </c:pt>
                <c:pt idx="64">
                  <c:v>44211</c:v>
                </c:pt>
                <c:pt idx="65">
                  <c:v>44204</c:v>
                </c:pt>
                <c:pt idx="66">
                  <c:v>44197</c:v>
                </c:pt>
                <c:pt idx="67">
                  <c:v>44190</c:v>
                </c:pt>
                <c:pt idx="68">
                  <c:v>44183</c:v>
                </c:pt>
                <c:pt idx="69">
                  <c:v>44176</c:v>
                </c:pt>
                <c:pt idx="70">
                  <c:v>44169</c:v>
                </c:pt>
                <c:pt idx="71">
                  <c:v>44162</c:v>
                </c:pt>
                <c:pt idx="72">
                  <c:v>44155</c:v>
                </c:pt>
                <c:pt idx="73">
                  <c:v>44148</c:v>
                </c:pt>
                <c:pt idx="74">
                  <c:v>44141</c:v>
                </c:pt>
                <c:pt idx="75">
                  <c:v>44134</c:v>
                </c:pt>
                <c:pt idx="76">
                  <c:v>44127</c:v>
                </c:pt>
                <c:pt idx="77">
                  <c:v>44120</c:v>
                </c:pt>
                <c:pt idx="78">
                  <c:v>44113</c:v>
                </c:pt>
                <c:pt idx="79">
                  <c:v>44106</c:v>
                </c:pt>
                <c:pt idx="80">
                  <c:v>44099</c:v>
                </c:pt>
                <c:pt idx="81">
                  <c:v>44092</c:v>
                </c:pt>
                <c:pt idx="82">
                  <c:v>44085</c:v>
                </c:pt>
                <c:pt idx="83">
                  <c:v>44078</c:v>
                </c:pt>
                <c:pt idx="84">
                  <c:v>44071</c:v>
                </c:pt>
                <c:pt idx="85">
                  <c:v>44064</c:v>
                </c:pt>
                <c:pt idx="86">
                  <c:v>44057</c:v>
                </c:pt>
                <c:pt idx="87">
                  <c:v>44050</c:v>
                </c:pt>
                <c:pt idx="88">
                  <c:v>44043</c:v>
                </c:pt>
                <c:pt idx="89">
                  <c:v>44036</c:v>
                </c:pt>
                <c:pt idx="90">
                  <c:v>44029</c:v>
                </c:pt>
                <c:pt idx="91">
                  <c:v>44022</c:v>
                </c:pt>
                <c:pt idx="92">
                  <c:v>44015</c:v>
                </c:pt>
                <c:pt idx="93">
                  <c:v>44008</c:v>
                </c:pt>
                <c:pt idx="94">
                  <c:v>44001</c:v>
                </c:pt>
                <c:pt idx="95">
                  <c:v>43994</c:v>
                </c:pt>
                <c:pt idx="96">
                  <c:v>43987</c:v>
                </c:pt>
                <c:pt idx="97">
                  <c:v>43980</c:v>
                </c:pt>
                <c:pt idx="98">
                  <c:v>43973</c:v>
                </c:pt>
                <c:pt idx="99">
                  <c:v>43966</c:v>
                </c:pt>
                <c:pt idx="100">
                  <c:v>43959</c:v>
                </c:pt>
                <c:pt idx="101">
                  <c:v>43952</c:v>
                </c:pt>
                <c:pt idx="102">
                  <c:v>43945</c:v>
                </c:pt>
                <c:pt idx="103">
                  <c:v>43938</c:v>
                </c:pt>
                <c:pt idx="104">
                  <c:v>43931</c:v>
                </c:pt>
                <c:pt idx="105">
                  <c:v>43924</c:v>
                </c:pt>
                <c:pt idx="106">
                  <c:v>43917</c:v>
                </c:pt>
                <c:pt idx="107">
                  <c:v>43910</c:v>
                </c:pt>
                <c:pt idx="108">
                  <c:v>43903</c:v>
                </c:pt>
                <c:pt idx="109">
                  <c:v>43896</c:v>
                </c:pt>
                <c:pt idx="110">
                  <c:v>43889</c:v>
                </c:pt>
                <c:pt idx="111">
                  <c:v>43882</c:v>
                </c:pt>
                <c:pt idx="112">
                  <c:v>43875</c:v>
                </c:pt>
                <c:pt idx="113">
                  <c:v>43868</c:v>
                </c:pt>
                <c:pt idx="114">
                  <c:v>43854</c:v>
                </c:pt>
                <c:pt idx="115">
                  <c:v>43847</c:v>
                </c:pt>
                <c:pt idx="116">
                  <c:v>43840</c:v>
                </c:pt>
                <c:pt idx="117">
                  <c:v>43833</c:v>
                </c:pt>
                <c:pt idx="118">
                  <c:v>43826</c:v>
                </c:pt>
                <c:pt idx="119">
                  <c:v>43819</c:v>
                </c:pt>
                <c:pt idx="120">
                  <c:v>43812</c:v>
                </c:pt>
                <c:pt idx="121">
                  <c:v>43805</c:v>
                </c:pt>
                <c:pt idx="122">
                  <c:v>43798</c:v>
                </c:pt>
                <c:pt idx="123">
                  <c:v>43791</c:v>
                </c:pt>
                <c:pt idx="124">
                  <c:v>43784</c:v>
                </c:pt>
                <c:pt idx="125">
                  <c:v>43777</c:v>
                </c:pt>
                <c:pt idx="126">
                  <c:v>43770</c:v>
                </c:pt>
                <c:pt idx="127">
                  <c:v>43763</c:v>
                </c:pt>
                <c:pt idx="128">
                  <c:v>43756</c:v>
                </c:pt>
                <c:pt idx="129">
                  <c:v>43749</c:v>
                </c:pt>
                <c:pt idx="130">
                  <c:v>43742</c:v>
                </c:pt>
                <c:pt idx="131">
                  <c:v>43735</c:v>
                </c:pt>
                <c:pt idx="132">
                  <c:v>43728</c:v>
                </c:pt>
                <c:pt idx="133">
                  <c:v>43721</c:v>
                </c:pt>
                <c:pt idx="134">
                  <c:v>43714</c:v>
                </c:pt>
                <c:pt idx="135">
                  <c:v>43707</c:v>
                </c:pt>
                <c:pt idx="136">
                  <c:v>43700</c:v>
                </c:pt>
                <c:pt idx="137">
                  <c:v>43693</c:v>
                </c:pt>
                <c:pt idx="138">
                  <c:v>43686</c:v>
                </c:pt>
                <c:pt idx="139">
                  <c:v>43679</c:v>
                </c:pt>
                <c:pt idx="140">
                  <c:v>43672</c:v>
                </c:pt>
                <c:pt idx="141">
                  <c:v>43665</c:v>
                </c:pt>
                <c:pt idx="142">
                  <c:v>43658</c:v>
                </c:pt>
                <c:pt idx="143">
                  <c:v>43651</c:v>
                </c:pt>
                <c:pt idx="144">
                  <c:v>43644</c:v>
                </c:pt>
                <c:pt idx="145">
                  <c:v>43637</c:v>
                </c:pt>
                <c:pt idx="146">
                  <c:v>43630</c:v>
                </c:pt>
                <c:pt idx="147">
                  <c:v>43623</c:v>
                </c:pt>
                <c:pt idx="148">
                  <c:v>43616</c:v>
                </c:pt>
                <c:pt idx="149">
                  <c:v>43609</c:v>
                </c:pt>
                <c:pt idx="150">
                  <c:v>43602</c:v>
                </c:pt>
                <c:pt idx="151">
                  <c:v>43595</c:v>
                </c:pt>
                <c:pt idx="152">
                  <c:v>43588</c:v>
                </c:pt>
                <c:pt idx="153">
                  <c:v>43581</c:v>
                </c:pt>
                <c:pt idx="154">
                  <c:v>43574</c:v>
                </c:pt>
                <c:pt idx="155">
                  <c:v>43567</c:v>
                </c:pt>
                <c:pt idx="156">
                  <c:v>43560</c:v>
                </c:pt>
                <c:pt idx="157">
                  <c:v>43553</c:v>
                </c:pt>
                <c:pt idx="158">
                  <c:v>43546</c:v>
                </c:pt>
                <c:pt idx="159">
                  <c:v>43539</c:v>
                </c:pt>
                <c:pt idx="160">
                  <c:v>43532</c:v>
                </c:pt>
                <c:pt idx="161">
                  <c:v>43525</c:v>
                </c:pt>
                <c:pt idx="162">
                  <c:v>43518</c:v>
                </c:pt>
                <c:pt idx="163">
                  <c:v>43511</c:v>
                </c:pt>
                <c:pt idx="164">
                  <c:v>43504</c:v>
                </c:pt>
                <c:pt idx="165">
                  <c:v>43497</c:v>
                </c:pt>
                <c:pt idx="166">
                  <c:v>43490</c:v>
                </c:pt>
                <c:pt idx="167">
                  <c:v>43483</c:v>
                </c:pt>
                <c:pt idx="168">
                  <c:v>43476</c:v>
                </c:pt>
                <c:pt idx="169">
                  <c:v>43469</c:v>
                </c:pt>
                <c:pt idx="170">
                  <c:v>43462</c:v>
                </c:pt>
                <c:pt idx="171">
                  <c:v>43455</c:v>
                </c:pt>
                <c:pt idx="172">
                  <c:v>43448</c:v>
                </c:pt>
                <c:pt idx="173">
                  <c:v>43441</c:v>
                </c:pt>
                <c:pt idx="174">
                  <c:v>43434</c:v>
                </c:pt>
                <c:pt idx="175">
                  <c:v>43427</c:v>
                </c:pt>
                <c:pt idx="176">
                  <c:v>43420</c:v>
                </c:pt>
                <c:pt idx="177">
                  <c:v>43413</c:v>
                </c:pt>
                <c:pt idx="178">
                  <c:v>43406</c:v>
                </c:pt>
                <c:pt idx="179">
                  <c:v>43399</c:v>
                </c:pt>
                <c:pt idx="180">
                  <c:v>43392</c:v>
                </c:pt>
                <c:pt idx="181">
                  <c:v>43385</c:v>
                </c:pt>
                <c:pt idx="182">
                  <c:v>43378</c:v>
                </c:pt>
                <c:pt idx="183">
                  <c:v>43371</c:v>
                </c:pt>
                <c:pt idx="184">
                  <c:v>43364</c:v>
                </c:pt>
                <c:pt idx="185">
                  <c:v>43357</c:v>
                </c:pt>
                <c:pt idx="186">
                  <c:v>43350</c:v>
                </c:pt>
                <c:pt idx="187">
                  <c:v>43343</c:v>
                </c:pt>
                <c:pt idx="188">
                  <c:v>43336</c:v>
                </c:pt>
                <c:pt idx="189">
                  <c:v>43329</c:v>
                </c:pt>
                <c:pt idx="190">
                  <c:v>43322</c:v>
                </c:pt>
                <c:pt idx="191">
                  <c:v>43315</c:v>
                </c:pt>
                <c:pt idx="192">
                  <c:v>43308</c:v>
                </c:pt>
                <c:pt idx="193">
                  <c:v>43301</c:v>
                </c:pt>
                <c:pt idx="194">
                  <c:v>43294</c:v>
                </c:pt>
                <c:pt idx="195">
                  <c:v>43287</c:v>
                </c:pt>
                <c:pt idx="196">
                  <c:v>43280</c:v>
                </c:pt>
                <c:pt idx="197">
                  <c:v>43273</c:v>
                </c:pt>
                <c:pt idx="198">
                  <c:v>43266</c:v>
                </c:pt>
                <c:pt idx="199">
                  <c:v>43259</c:v>
                </c:pt>
                <c:pt idx="200">
                  <c:v>43252</c:v>
                </c:pt>
                <c:pt idx="201">
                  <c:v>43245</c:v>
                </c:pt>
                <c:pt idx="202">
                  <c:v>43238</c:v>
                </c:pt>
                <c:pt idx="203">
                  <c:v>43231</c:v>
                </c:pt>
                <c:pt idx="204">
                  <c:v>43224</c:v>
                </c:pt>
                <c:pt idx="205">
                  <c:v>43217</c:v>
                </c:pt>
                <c:pt idx="206">
                  <c:v>43210</c:v>
                </c:pt>
                <c:pt idx="207">
                  <c:v>43203</c:v>
                </c:pt>
                <c:pt idx="208">
                  <c:v>43196</c:v>
                </c:pt>
                <c:pt idx="209">
                  <c:v>43189</c:v>
                </c:pt>
                <c:pt idx="210">
                  <c:v>43182</c:v>
                </c:pt>
                <c:pt idx="211">
                  <c:v>43175</c:v>
                </c:pt>
                <c:pt idx="212">
                  <c:v>43168</c:v>
                </c:pt>
                <c:pt idx="213">
                  <c:v>43161</c:v>
                </c:pt>
                <c:pt idx="214">
                  <c:v>43154</c:v>
                </c:pt>
                <c:pt idx="215">
                  <c:v>43140</c:v>
                </c:pt>
                <c:pt idx="216">
                  <c:v>43133</c:v>
                </c:pt>
                <c:pt idx="217">
                  <c:v>43126</c:v>
                </c:pt>
                <c:pt idx="218">
                  <c:v>43119</c:v>
                </c:pt>
                <c:pt idx="219">
                  <c:v>43112</c:v>
                </c:pt>
                <c:pt idx="220">
                  <c:v>43105</c:v>
                </c:pt>
                <c:pt idx="221">
                  <c:v>43098</c:v>
                </c:pt>
                <c:pt idx="222">
                  <c:v>43091</c:v>
                </c:pt>
                <c:pt idx="223">
                  <c:v>43084</c:v>
                </c:pt>
                <c:pt idx="224">
                  <c:v>43077</c:v>
                </c:pt>
                <c:pt idx="225">
                  <c:v>43070</c:v>
                </c:pt>
                <c:pt idx="226">
                  <c:v>43063</c:v>
                </c:pt>
                <c:pt idx="227">
                  <c:v>43056</c:v>
                </c:pt>
                <c:pt idx="228">
                  <c:v>43049</c:v>
                </c:pt>
                <c:pt idx="229">
                  <c:v>43042</c:v>
                </c:pt>
                <c:pt idx="230">
                  <c:v>43035</c:v>
                </c:pt>
                <c:pt idx="231">
                  <c:v>43028</c:v>
                </c:pt>
                <c:pt idx="232">
                  <c:v>43021</c:v>
                </c:pt>
                <c:pt idx="233">
                  <c:v>43007</c:v>
                </c:pt>
                <c:pt idx="234">
                  <c:v>43000</c:v>
                </c:pt>
                <c:pt idx="235">
                  <c:v>42993</c:v>
                </c:pt>
                <c:pt idx="236">
                  <c:v>42986</c:v>
                </c:pt>
                <c:pt idx="237">
                  <c:v>42979</c:v>
                </c:pt>
                <c:pt idx="238">
                  <c:v>42972</c:v>
                </c:pt>
                <c:pt idx="239">
                  <c:v>42965</c:v>
                </c:pt>
                <c:pt idx="240">
                  <c:v>42958</c:v>
                </c:pt>
                <c:pt idx="241">
                  <c:v>42951</c:v>
                </c:pt>
                <c:pt idx="242">
                  <c:v>42944</c:v>
                </c:pt>
                <c:pt idx="243">
                  <c:v>42937</c:v>
                </c:pt>
                <c:pt idx="244">
                  <c:v>42930</c:v>
                </c:pt>
                <c:pt idx="245">
                  <c:v>42923</c:v>
                </c:pt>
                <c:pt idx="246">
                  <c:v>42916</c:v>
                </c:pt>
                <c:pt idx="247">
                  <c:v>42909</c:v>
                </c:pt>
                <c:pt idx="248">
                  <c:v>42902</c:v>
                </c:pt>
                <c:pt idx="249">
                  <c:v>42895</c:v>
                </c:pt>
                <c:pt idx="250">
                  <c:v>42888</c:v>
                </c:pt>
                <c:pt idx="251">
                  <c:v>42881</c:v>
                </c:pt>
                <c:pt idx="252">
                  <c:v>42874</c:v>
                </c:pt>
                <c:pt idx="253">
                  <c:v>42867</c:v>
                </c:pt>
                <c:pt idx="254">
                  <c:v>42860</c:v>
                </c:pt>
                <c:pt idx="255">
                  <c:v>42853</c:v>
                </c:pt>
                <c:pt idx="256">
                  <c:v>42846</c:v>
                </c:pt>
                <c:pt idx="257">
                  <c:v>42839</c:v>
                </c:pt>
                <c:pt idx="258">
                  <c:v>42832</c:v>
                </c:pt>
                <c:pt idx="259">
                  <c:v>42825</c:v>
                </c:pt>
                <c:pt idx="260">
                  <c:v>42818</c:v>
                </c:pt>
                <c:pt idx="261">
                  <c:v>42811</c:v>
                </c:pt>
                <c:pt idx="262">
                  <c:v>42804</c:v>
                </c:pt>
                <c:pt idx="263">
                  <c:v>42797</c:v>
                </c:pt>
                <c:pt idx="264">
                  <c:v>42790</c:v>
                </c:pt>
                <c:pt idx="265">
                  <c:v>42783</c:v>
                </c:pt>
                <c:pt idx="266">
                  <c:v>42776</c:v>
                </c:pt>
                <c:pt idx="267">
                  <c:v>42769</c:v>
                </c:pt>
                <c:pt idx="268">
                  <c:v>42755</c:v>
                </c:pt>
                <c:pt idx="269">
                  <c:v>42748</c:v>
                </c:pt>
                <c:pt idx="270">
                  <c:v>42741</c:v>
                </c:pt>
              </c:numCache>
            </c:numRef>
          </c:cat>
          <c:val>
            <c:numRef>
              <c:f>导出数据!$B$3:$B$273</c:f>
              <c:numCache>
                <c:formatCode>General</c:formatCode>
                <c:ptCount val="271"/>
                <c:pt idx="0">
                  <c:v>74.89</c:v>
                </c:pt>
                <c:pt idx="1">
                  <c:v>74.89</c:v>
                </c:pt>
                <c:pt idx="2">
                  <c:v>76.19</c:v>
                </c:pt>
                <c:pt idx="3">
                  <c:v>74.89</c:v>
                </c:pt>
                <c:pt idx="4">
                  <c:v>76.19</c:v>
                </c:pt>
                <c:pt idx="5">
                  <c:v>81.39</c:v>
                </c:pt>
                <c:pt idx="6">
                  <c:v>83.55</c:v>
                </c:pt>
                <c:pt idx="7">
                  <c:v>83.55</c:v>
                </c:pt>
                <c:pt idx="8">
                  <c:v>83.12</c:v>
                </c:pt>
                <c:pt idx="9">
                  <c:v>80.95</c:v>
                </c:pt>
                <c:pt idx="10">
                  <c:v>82.25</c:v>
                </c:pt>
                <c:pt idx="11">
                  <c:v>83.12</c:v>
                </c:pt>
                <c:pt idx="12">
                  <c:v>81.819999999999993</c:v>
                </c:pt>
                <c:pt idx="13">
                  <c:v>83.12</c:v>
                </c:pt>
                <c:pt idx="14">
                  <c:v>83.12</c:v>
                </c:pt>
                <c:pt idx="15">
                  <c:v>86.15</c:v>
                </c:pt>
                <c:pt idx="16">
                  <c:v>82.25</c:v>
                </c:pt>
                <c:pt idx="17">
                  <c:v>81.39</c:v>
                </c:pt>
                <c:pt idx="18">
                  <c:v>79.650000000000006</c:v>
                </c:pt>
                <c:pt idx="19">
                  <c:v>67.53</c:v>
                </c:pt>
                <c:pt idx="20">
                  <c:v>58.01</c:v>
                </c:pt>
                <c:pt idx="21">
                  <c:v>42.86</c:v>
                </c:pt>
                <c:pt idx="22">
                  <c:v>49.78</c:v>
                </c:pt>
                <c:pt idx="23">
                  <c:v>71.86</c:v>
                </c:pt>
                <c:pt idx="24">
                  <c:v>81.39</c:v>
                </c:pt>
                <c:pt idx="25">
                  <c:v>88.74</c:v>
                </c:pt>
                <c:pt idx="26">
                  <c:v>88.74</c:v>
                </c:pt>
                <c:pt idx="27">
                  <c:v>86.58</c:v>
                </c:pt>
                <c:pt idx="28">
                  <c:v>85.28</c:v>
                </c:pt>
                <c:pt idx="29">
                  <c:v>87.88</c:v>
                </c:pt>
                <c:pt idx="30">
                  <c:v>88.31</c:v>
                </c:pt>
                <c:pt idx="31">
                  <c:v>88.74</c:v>
                </c:pt>
                <c:pt idx="32">
                  <c:v>88.31</c:v>
                </c:pt>
                <c:pt idx="33">
                  <c:v>89.18</c:v>
                </c:pt>
                <c:pt idx="34">
                  <c:v>89.18</c:v>
                </c:pt>
                <c:pt idx="35">
                  <c:v>89.18</c:v>
                </c:pt>
                <c:pt idx="36">
                  <c:v>87.88</c:v>
                </c:pt>
                <c:pt idx="37">
                  <c:v>86.15</c:v>
                </c:pt>
                <c:pt idx="38">
                  <c:v>84.42</c:v>
                </c:pt>
                <c:pt idx="39">
                  <c:v>82.68</c:v>
                </c:pt>
                <c:pt idx="40">
                  <c:v>74.03</c:v>
                </c:pt>
                <c:pt idx="41">
                  <c:v>71.430000000000007</c:v>
                </c:pt>
                <c:pt idx="42">
                  <c:v>74.459999999999994</c:v>
                </c:pt>
                <c:pt idx="43">
                  <c:v>86.15</c:v>
                </c:pt>
                <c:pt idx="44">
                  <c:v>85.71</c:v>
                </c:pt>
                <c:pt idx="45">
                  <c:v>86.15</c:v>
                </c:pt>
                <c:pt idx="46">
                  <c:v>85.28</c:v>
                </c:pt>
                <c:pt idx="47">
                  <c:v>90.04</c:v>
                </c:pt>
                <c:pt idx="48">
                  <c:v>90.04</c:v>
                </c:pt>
                <c:pt idx="49">
                  <c:v>90.04</c:v>
                </c:pt>
                <c:pt idx="50">
                  <c:v>90.04</c:v>
                </c:pt>
                <c:pt idx="51">
                  <c:v>90.04</c:v>
                </c:pt>
                <c:pt idx="52">
                  <c:v>90.04</c:v>
                </c:pt>
                <c:pt idx="53">
                  <c:v>90.48</c:v>
                </c:pt>
                <c:pt idx="54">
                  <c:v>89.18</c:v>
                </c:pt>
                <c:pt idx="55">
                  <c:v>89.61</c:v>
                </c:pt>
                <c:pt idx="56">
                  <c:v>90.04</c:v>
                </c:pt>
                <c:pt idx="57">
                  <c:v>90.48</c:v>
                </c:pt>
                <c:pt idx="58">
                  <c:v>90.04</c:v>
                </c:pt>
                <c:pt idx="59">
                  <c:v>85.71</c:v>
                </c:pt>
                <c:pt idx="60">
                  <c:v>77.06</c:v>
                </c:pt>
                <c:pt idx="61">
                  <c:v>75.760000000000005</c:v>
                </c:pt>
                <c:pt idx="62">
                  <c:v>79.650000000000006</c:v>
                </c:pt>
                <c:pt idx="63">
                  <c:v>86.15</c:v>
                </c:pt>
                <c:pt idx="64">
                  <c:v>87.45</c:v>
                </c:pt>
                <c:pt idx="65">
                  <c:v>89.61</c:v>
                </c:pt>
                <c:pt idx="66">
                  <c:v>90.48</c:v>
                </c:pt>
                <c:pt idx="67">
                  <c:v>90.91</c:v>
                </c:pt>
                <c:pt idx="68">
                  <c:v>90.04</c:v>
                </c:pt>
                <c:pt idx="69">
                  <c:v>92.21</c:v>
                </c:pt>
                <c:pt idx="70">
                  <c:v>92.64</c:v>
                </c:pt>
                <c:pt idx="71">
                  <c:v>92.64</c:v>
                </c:pt>
                <c:pt idx="72">
                  <c:v>92.64</c:v>
                </c:pt>
                <c:pt idx="73">
                  <c:v>92.64</c:v>
                </c:pt>
                <c:pt idx="74">
                  <c:v>90.91</c:v>
                </c:pt>
                <c:pt idx="75">
                  <c:v>90.04</c:v>
                </c:pt>
                <c:pt idx="76">
                  <c:v>90.04</c:v>
                </c:pt>
                <c:pt idx="77">
                  <c:v>90.04</c:v>
                </c:pt>
                <c:pt idx="78">
                  <c:v>89.18</c:v>
                </c:pt>
                <c:pt idx="79">
                  <c:v>90.04</c:v>
                </c:pt>
                <c:pt idx="80">
                  <c:v>91.34</c:v>
                </c:pt>
                <c:pt idx="81">
                  <c:v>93.51</c:v>
                </c:pt>
                <c:pt idx="82">
                  <c:v>94.81</c:v>
                </c:pt>
                <c:pt idx="83">
                  <c:v>95.24</c:v>
                </c:pt>
                <c:pt idx="84">
                  <c:v>95.24</c:v>
                </c:pt>
                <c:pt idx="85">
                  <c:v>95.24</c:v>
                </c:pt>
                <c:pt idx="86">
                  <c:v>95.24</c:v>
                </c:pt>
                <c:pt idx="87">
                  <c:v>95.24</c:v>
                </c:pt>
                <c:pt idx="88">
                  <c:v>94.37</c:v>
                </c:pt>
                <c:pt idx="89">
                  <c:v>94.37</c:v>
                </c:pt>
                <c:pt idx="90">
                  <c:v>94.37</c:v>
                </c:pt>
                <c:pt idx="91">
                  <c:v>94.37</c:v>
                </c:pt>
                <c:pt idx="92">
                  <c:v>93.51</c:v>
                </c:pt>
                <c:pt idx="93">
                  <c:v>95.24</c:v>
                </c:pt>
                <c:pt idx="94">
                  <c:v>95.24</c:v>
                </c:pt>
                <c:pt idx="95">
                  <c:v>94.37</c:v>
                </c:pt>
                <c:pt idx="96">
                  <c:v>93.07</c:v>
                </c:pt>
                <c:pt idx="97">
                  <c:v>92.64</c:v>
                </c:pt>
                <c:pt idx="98">
                  <c:v>91.77</c:v>
                </c:pt>
                <c:pt idx="99">
                  <c:v>90.04</c:v>
                </c:pt>
                <c:pt idx="100">
                  <c:v>86.44</c:v>
                </c:pt>
                <c:pt idx="101">
                  <c:v>84.21</c:v>
                </c:pt>
                <c:pt idx="102">
                  <c:v>84.21</c:v>
                </c:pt>
                <c:pt idx="103">
                  <c:v>83.81</c:v>
                </c:pt>
                <c:pt idx="104">
                  <c:v>83.4</c:v>
                </c:pt>
                <c:pt idx="105">
                  <c:v>82.59</c:v>
                </c:pt>
                <c:pt idx="106">
                  <c:v>81.78</c:v>
                </c:pt>
                <c:pt idx="107">
                  <c:v>80.97</c:v>
                </c:pt>
                <c:pt idx="108">
                  <c:v>77.73</c:v>
                </c:pt>
                <c:pt idx="109">
                  <c:v>80.97</c:v>
                </c:pt>
                <c:pt idx="110">
                  <c:v>82.19</c:v>
                </c:pt>
                <c:pt idx="111">
                  <c:v>81.38</c:v>
                </c:pt>
                <c:pt idx="112">
                  <c:v>81.78</c:v>
                </c:pt>
                <c:pt idx="113">
                  <c:v>87.05</c:v>
                </c:pt>
                <c:pt idx="114">
                  <c:v>87.85</c:v>
                </c:pt>
                <c:pt idx="115">
                  <c:v>87.45</c:v>
                </c:pt>
                <c:pt idx="116">
                  <c:v>87.45</c:v>
                </c:pt>
                <c:pt idx="117">
                  <c:v>88.26</c:v>
                </c:pt>
                <c:pt idx="118">
                  <c:v>88.26</c:v>
                </c:pt>
                <c:pt idx="119">
                  <c:v>88.26</c:v>
                </c:pt>
                <c:pt idx="120">
                  <c:v>89.88</c:v>
                </c:pt>
                <c:pt idx="121">
                  <c:v>89.88</c:v>
                </c:pt>
                <c:pt idx="122">
                  <c:v>89.88</c:v>
                </c:pt>
                <c:pt idx="123">
                  <c:v>87.85</c:v>
                </c:pt>
                <c:pt idx="124">
                  <c:v>86.23</c:v>
                </c:pt>
                <c:pt idx="125">
                  <c:v>85.43</c:v>
                </c:pt>
                <c:pt idx="126">
                  <c:v>86.23</c:v>
                </c:pt>
                <c:pt idx="127">
                  <c:v>86.23</c:v>
                </c:pt>
                <c:pt idx="128">
                  <c:v>85.02</c:v>
                </c:pt>
                <c:pt idx="129">
                  <c:v>87.04</c:v>
                </c:pt>
                <c:pt idx="130">
                  <c:v>86.23</c:v>
                </c:pt>
                <c:pt idx="131">
                  <c:v>86.23</c:v>
                </c:pt>
                <c:pt idx="132">
                  <c:v>84.21</c:v>
                </c:pt>
                <c:pt idx="133">
                  <c:v>79.760000000000005</c:v>
                </c:pt>
                <c:pt idx="134">
                  <c:v>78.14</c:v>
                </c:pt>
                <c:pt idx="135">
                  <c:v>75.3</c:v>
                </c:pt>
                <c:pt idx="136">
                  <c:v>76.52</c:v>
                </c:pt>
                <c:pt idx="137">
                  <c:v>78.14</c:v>
                </c:pt>
                <c:pt idx="138">
                  <c:v>84.62</c:v>
                </c:pt>
                <c:pt idx="139">
                  <c:v>89.47</c:v>
                </c:pt>
                <c:pt idx="140">
                  <c:v>90.69</c:v>
                </c:pt>
                <c:pt idx="141">
                  <c:v>91.09</c:v>
                </c:pt>
                <c:pt idx="142">
                  <c:v>90.69</c:v>
                </c:pt>
                <c:pt idx="143">
                  <c:v>90.69</c:v>
                </c:pt>
                <c:pt idx="144">
                  <c:v>89.88</c:v>
                </c:pt>
                <c:pt idx="145">
                  <c:v>88.66</c:v>
                </c:pt>
                <c:pt idx="146">
                  <c:v>91.09</c:v>
                </c:pt>
                <c:pt idx="147">
                  <c:v>91.09</c:v>
                </c:pt>
                <c:pt idx="148">
                  <c:v>90.69</c:v>
                </c:pt>
                <c:pt idx="149">
                  <c:v>90.69</c:v>
                </c:pt>
                <c:pt idx="150">
                  <c:v>90.28</c:v>
                </c:pt>
                <c:pt idx="151">
                  <c:v>90.28</c:v>
                </c:pt>
                <c:pt idx="152">
                  <c:v>90.28</c:v>
                </c:pt>
                <c:pt idx="153">
                  <c:v>88.26</c:v>
                </c:pt>
                <c:pt idx="154">
                  <c:v>88.26</c:v>
                </c:pt>
                <c:pt idx="155">
                  <c:v>88.26</c:v>
                </c:pt>
                <c:pt idx="156">
                  <c:v>87.04</c:v>
                </c:pt>
                <c:pt idx="157">
                  <c:v>86.64</c:v>
                </c:pt>
                <c:pt idx="158">
                  <c:v>85.43</c:v>
                </c:pt>
                <c:pt idx="159">
                  <c:v>83.4</c:v>
                </c:pt>
                <c:pt idx="160">
                  <c:v>84.21</c:v>
                </c:pt>
                <c:pt idx="161">
                  <c:v>82.59</c:v>
                </c:pt>
                <c:pt idx="162">
                  <c:v>81.78</c:v>
                </c:pt>
                <c:pt idx="163">
                  <c:v>81.78</c:v>
                </c:pt>
                <c:pt idx="164">
                  <c:v>81.38</c:v>
                </c:pt>
                <c:pt idx="165">
                  <c:v>80.97</c:v>
                </c:pt>
                <c:pt idx="166">
                  <c:v>79.349999999999994</c:v>
                </c:pt>
                <c:pt idx="167">
                  <c:v>78.540000000000006</c:v>
                </c:pt>
                <c:pt idx="168">
                  <c:v>77.73</c:v>
                </c:pt>
                <c:pt idx="169">
                  <c:v>76.11</c:v>
                </c:pt>
                <c:pt idx="170">
                  <c:v>76.52</c:v>
                </c:pt>
                <c:pt idx="171">
                  <c:v>77.33</c:v>
                </c:pt>
                <c:pt idx="172">
                  <c:v>77.33</c:v>
                </c:pt>
                <c:pt idx="173">
                  <c:v>78.540000000000006</c:v>
                </c:pt>
                <c:pt idx="174">
                  <c:v>76.52</c:v>
                </c:pt>
                <c:pt idx="175">
                  <c:v>86.64</c:v>
                </c:pt>
                <c:pt idx="176">
                  <c:v>91.09</c:v>
                </c:pt>
                <c:pt idx="177">
                  <c:v>91.9</c:v>
                </c:pt>
                <c:pt idx="178">
                  <c:v>91.5</c:v>
                </c:pt>
                <c:pt idx="179">
                  <c:v>91.9</c:v>
                </c:pt>
                <c:pt idx="180">
                  <c:v>91.5</c:v>
                </c:pt>
                <c:pt idx="181">
                  <c:v>91.5</c:v>
                </c:pt>
                <c:pt idx="182">
                  <c:v>91.5</c:v>
                </c:pt>
                <c:pt idx="183">
                  <c:v>91.9</c:v>
                </c:pt>
                <c:pt idx="184">
                  <c:v>91.5</c:v>
                </c:pt>
                <c:pt idx="185">
                  <c:v>90.69</c:v>
                </c:pt>
                <c:pt idx="186">
                  <c:v>90.69</c:v>
                </c:pt>
                <c:pt idx="187">
                  <c:v>91.9</c:v>
                </c:pt>
                <c:pt idx="188">
                  <c:v>92.71</c:v>
                </c:pt>
                <c:pt idx="189">
                  <c:v>92.71</c:v>
                </c:pt>
                <c:pt idx="190">
                  <c:v>92.71</c:v>
                </c:pt>
                <c:pt idx="191">
                  <c:v>92.71</c:v>
                </c:pt>
                <c:pt idx="192">
                  <c:v>92.71</c:v>
                </c:pt>
                <c:pt idx="193">
                  <c:v>92.31</c:v>
                </c:pt>
                <c:pt idx="194">
                  <c:v>91.9</c:v>
                </c:pt>
                <c:pt idx="195">
                  <c:v>91.9</c:v>
                </c:pt>
                <c:pt idx="196">
                  <c:v>92.31</c:v>
                </c:pt>
                <c:pt idx="197">
                  <c:v>92.31</c:v>
                </c:pt>
                <c:pt idx="198">
                  <c:v>92.31</c:v>
                </c:pt>
                <c:pt idx="199">
                  <c:v>92.31</c:v>
                </c:pt>
                <c:pt idx="200">
                  <c:v>92.31</c:v>
                </c:pt>
                <c:pt idx="201">
                  <c:v>92.31</c:v>
                </c:pt>
                <c:pt idx="202">
                  <c:v>92.31</c:v>
                </c:pt>
                <c:pt idx="203">
                  <c:v>92.31</c:v>
                </c:pt>
                <c:pt idx="204">
                  <c:v>92.31</c:v>
                </c:pt>
                <c:pt idx="205">
                  <c:v>92.31</c:v>
                </c:pt>
                <c:pt idx="206">
                  <c:v>92.31</c:v>
                </c:pt>
                <c:pt idx="207">
                  <c:v>92.31</c:v>
                </c:pt>
                <c:pt idx="208">
                  <c:v>92.31</c:v>
                </c:pt>
                <c:pt idx="209">
                  <c:v>92.31</c:v>
                </c:pt>
                <c:pt idx="210">
                  <c:v>92.71</c:v>
                </c:pt>
                <c:pt idx="211">
                  <c:v>92.71</c:v>
                </c:pt>
                <c:pt idx="212">
                  <c:v>92.71</c:v>
                </c:pt>
                <c:pt idx="213">
                  <c:v>92.71</c:v>
                </c:pt>
                <c:pt idx="214">
                  <c:v>92.71</c:v>
                </c:pt>
                <c:pt idx="215">
                  <c:v>92.71</c:v>
                </c:pt>
                <c:pt idx="216">
                  <c:v>92.71</c:v>
                </c:pt>
                <c:pt idx="217">
                  <c:v>92.71</c:v>
                </c:pt>
                <c:pt idx="218">
                  <c:v>92.71</c:v>
                </c:pt>
                <c:pt idx="219">
                  <c:v>92.71</c:v>
                </c:pt>
                <c:pt idx="220">
                  <c:v>93.12</c:v>
                </c:pt>
                <c:pt idx="221">
                  <c:v>93.12</c:v>
                </c:pt>
                <c:pt idx="222">
                  <c:v>92.71</c:v>
                </c:pt>
                <c:pt idx="223">
                  <c:v>92.71</c:v>
                </c:pt>
                <c:pt idx="224">
                  <c:v>92.31</c:v>
                </c:pt>
                <c:pt idx="225">
                  <c:v>92.71</c:v>
                </c:pt>
                <c:pt idx="226">
                  <c:v>92.71</c:v>
                </c:pt>
                <c:pt idx="227">
                  <c:v>93.12</c:v>
                </c:pt>
                <c:pt idx="228">
                  <c:v>93.12</c:v>
                </c:pt>
                <c:pt idx="229">
                  <c:v>93.12</c:v>
                </c:pt>
                <c:pt idx="230">
                  <c:v>92.31</c:v>
                </c:pt>
                <c:pt idx="231">
                  <c:v>93.12</c:v>
                </c:pt>
                <c:pt idx="232">
                  <c:v>93.52</c:v>
                </c:pt>
                <c:pt idx="233">
                  <c:v>93.93</c:v>
                </c:pt>
                <c:pt idx="234">
                  <c:v>93.93</c:v>
                </c:pt>
                <c:pt idx="235">
                  <c:v>93.93</c:v>
                </c:pt>
                <c:pt idx="236">
                  <c:v>93.93</c:v>
                </c:pt>
                <c:pt idx="237">
                  <c:v>93.93</c:v>
                </c:pt>
                <c:pt idx="238">
                  <c:v>94.74</c:v>
                </c:pt>
                <c:pt idx="239">
                  <c:v>94.74</c:v>
                </c:pt>
                <c:pt idx="240">
                  <c:v>94.33</c:v>
                </c:pt>
                <c:pt idx="241">
                  <c:v>95.14</c:v>
                </c:pt>
                <c:pt idx="242">
                  <c:v>95.14</c:v>
                </c:pt>
                <c:pt idx="243">
                  <c:v>94.74</c:v>
                </c:pt>
                <c:pt idx="244">
                  <c:v>94.33</c:v>
                </c:pt>
                <c:pt idx="245">
                  <c:v>93.12</c:v>
                </c:pt>
                <c:pt idx="246">
                  <c:v>93.12</c:v>
                </c:pt>
                <c:pt idx="247">
                  <c:v>92.71</c:v>
                </c:pt>
                <c:pt idx="248">
                  <c:v>93.12</c:v>
                </c:pt>
                <c:pt idx="249">
                  <c:v>92.71</c:v>
                </c:pt>
                <c:pt idx="250">
                  <c:v>93.93</c:v>
                </c:pt>
                <c:pt idx="251">
                  <c:v>93.93</c:v>
                </c:pt>
                <c:pt idx="252">
                  <c:v>91.9</c:v>
                </c:pt>
                <c:pt idx="253">
                  <c:v>87.04</c:v>
                </c:pt>
                <c:pt idx="254">
                  <c:v>85.83</c:v>
                </c:pt>
                <c:pt idx="255">
                  <c:v>84.62</c:v>
                </c:pt>
                <c:pt idx="256">
                  <c:v>82.59</c:v>
                </c:pt>
                <c:pt idx="257">
                  <c:v>93.12</c:v>
                </c:pt>
                <c:pt idx="258">
                  <c:v>93.93</c:v>
                </c:pt>
                <c:pt idx="259">
                  <c:v>95.14</c:v>
                </c:pt>
                <c:pt idx="260">
                  <c:v>95.14</c:v>
                </c:pt>
                <c:pt idx="261">
                  <c:v>95.14</c:v>
                </c:pt>
                <c:pt idx="262">
                  <c:v>93.52</c:v>
                </c:pt>
                <c:pt idx="263">
                  <c:v>93.12</c:v>
                </c:pt>
                <c:pt idx="264">
                  <c:v>92.31</c:v>
                </c:pt>
                <c:pt idx="265">
                  <c:v>90.69</c:v>
                </c:pt>
                <c:pt idx="266">
                  <c:v>85.43</c:v>
                </c:pt>
                <c:pt idx="267">
                  <c:v>83.38</c:v>
                </c:pt>
                <c:pt idx="268">
                  <c:v>82.68</c:v>
                </c:pt>
                <c:pt idx="269">
                  <c:v>79.28</c:v>
                </c:pt>
                <c:pt idx="270">
                  <c:v>78.59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F4-4D2D-ACE0-75680B6FB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6462927"/>
        <c:axId val="2046870111"/>
      </c:lineChart>
      <c:dateAx>
        <c:axId val="210646292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6870111"/>
        <c:crosses val="autoZero"/>
        <c:auto val="1"/>
        <c:lblOffset val="100"/>
        <c:baseTimeUnit val="days"/>
      </c:dateAx>
      <c:valAx>
        <c:axId val="2046870111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106462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247家钢铁企业：高炉产能利用率：中国（周）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56"/>
              <c:layout>
                <c:manualLayout>
                  <c:x val="-6.0498214989752108E-2"/>
                  <c:y val="-4.7619056121387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93A-449E-AC54-45548FE47C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Sheet1!$A$3:$A$159</c:f>
              <c:numCache>
                <c:formatCode>yyyy\-mm\-dd</c:formatCode>
                <c:ptCount val="157"/>
                <c:pt idx="0">
                  <c:v>44673</c:v>
                </c:pt>
                <c:pt idx="1">
                  <c:v>44666</c:v>
                </c:pt>
                <c:pt idx="2">
                  <c:v>44659</c:v>
                </c:pt>
                <c:pt idx="3">
                  <c:v>44652</c:v>
                </c:pt>
                <c:pt idx="4">
                  <c:v>44645</c:v>
                </c:pt>
                <c:pt idx="5">
                  <c:v>44638</c:v>
                </c:pt>
                <c:pt idx="6">
                  <c:v>44631</c:v>
                </c:pt>
                <c:pt idx="7">
                  <c:v>44624</c:v>
                </c:pt>
                <c:pt idx="8">
                  <c:v>44617</c:v>
                </c:pt>
                <c:pt idx="9">
                  <c:v>44610</c:v>
                </c:pt>
                <c:pt idx="10">
                  <c:v>44603</c:v>
                </c:pt>
                <c:pt idx="11">
                  <c:v>44589</c:v>
                </c:pt>
                <c:pt idx="12">
                  <c:v>44582</c:v>
                </c:pt>
                <c:pt idx="13">
                  <c:v>44575</c:v>
                </c:pt>
                <c:pt idx="14">
                  <c:v>44568</c:v>
                </c:pt>
                <c:pt idx="15">
                  <c:v>44561</c:v>
                </c:pt>
                <c:pt idx="16">
                  <c:v>44554</c:v>
                </c:pt>
                <c:pt idx="17">
                  <c:v>44547</c:v>
                </c:pt>
                <c:pt idx="18">
                  <c:v>44540</c:v>
                </c:pt>
                <c:pt idx="19">
                  <c:v>44533</c:v>
                </c:pt>
                <c:pt idx="20">
                  <c:v>44526</c:v>
                </c:pt>
                <c:pt idx="21">
                  <c:v>44519</c:v>
                </c:pt>
                <c:pt idx="22">
                  <c:v>44512</c:v>
                </c:pt>
                <c:pt idx="23">
                  <c:v>44505</c:v>
                </c:pt>
                <c:pt idx="24">
                  <c:v>44498</c:v>
                </c:pt>
                <c:pt idx="25">
                  <c:v>44491</c:v>
                </c:pt>
                <c:pt idx="26">
                  <c:v>44484</c:v>
                </c:pt>
                <c:pt idx="27">
                  <c:v>44477</c:v>
                </c:pt>
                <c:pt idx="28">
                  <c:v>44470</c:v>
                </c:pt>
                <c:pt idx="29">
                  <c:v>44463</c:v>
                </c:pt>
                <c:pt idx="30">
                  <c:v>44456</c:v>
                </c:pt>
                <c:pt idx="31">
                  <c:v>44449</c:v>
                </c:pt>
                <c:pt idx="32">
                  <c:v>44442</c:v>
                </c:pt>
                <c:pt idx="33">
                  <c:v>44435</c:v>
                </c:pt>
                <c:pt idx="34">
                  <c:v>44428</c:v>
                </c:pt>
                <c:pt idx="35">
                  <c:v>44421</c:v>
                </c:pt>
                <c:pt idx="36">
                  <c:v>44414</c:v>
                </c:pt>
                <c:pt idx="37">
                  <c:v>44407</c:v>
                </c:pt>
                <c:pt idx="38">
                  <c:v>44400</c:v>
                </c:pt>
                <c:pt idx="39">
                  <c:v>44393</c:v>
                </c:pt>
                <c:pt idx="40">
                  <c:v>44386</c:v>
                </c:pt>
                <c:pt idx="41">
                  <c:v>44379</c:v>
                </c:pt>
                <c:pt idx="42">
                  <c:v>44372</c:v>
                </c:pt>
                <c:pt idx="43">
                  <c:v>44365</c:v>
                </c:pt>
                <c:pt idx="44">
                  <c:v>44358</c:v>
                </c:pt>
                <c:pt idx="45">
                  <c:v>44351</c:v>
                </c:pt>
                <c:pt idx="46">
                  <c:v>44344</c:v>
                </c:pt>
                <c:pt idx="47">
                  <c:v>44337</c:v>
                </c:pt>
                <c:pt idx="48">
                  <c:v>44330</c:v>
                </c:pt>
                <c:pt idx="49">
                  <c:v>44323</c:v>
                </c:pt>
                <c:pt idx="50">
                  <c:v>44316</c:v>
                </c:pt>
                <c:pt idx="51">
                  <c:v>44309</c:v>
                </c:pt>
                <c:pt idx="52">
                  <c:v>44302</c:v>
                </c:pt>
                <c:pt idx="53">
                  <c:v>44295</c:v>
                </c:pt>
                <c:pt idx="54">
                  <c:v>44288</c:v>
                </c:pt>
                <c:pt idx="55">
                  <c:v>44281</c:v>
                </c:pt>
                <c:pt idx="56">
                  <c:v>44274</c:v>
                </c:pt>
                <c:pt idx="57">
                  <c:v>44267</c:v>
                </c:pt>
                <c:pt idx="58">
                  <c:v>44260</c:v>
                </c:pt>
                <c:pt idx="59">
                  <c:v>44253</c:v>
                </c:pt>
                <c:pt idx="60">
                  <c:v>44246</c:v>
                </c:pt>
                <c:pt idx="61">
                  <c:v>44232</c:v>
                </c:pt>
                <c:pt idx="62">
                  <c:v>44225</c:v>
                </c:pt>
                <c:pt idx="63">
                  <c:v>44218</c:v>
                </c:pt>
                <c:pt idx="64">
                  <c:v>44211</c:v>
                </c:pt>
                <c:pt idx="65">
                  <c:v>44204</c:v>
                </c:pt>
                <c:pt idx="66">
                  <c:v>44197</c:v>
                </c:pt>
                <c:pt idx="67">
                  <c:v>44190</c:v>
                </c:pt>
                <c:pt idx="68">
                  <c:v>44183</c:v>
                </c:pt>
                <c:pt idx="69">
                  <c:v>44176</c:v>
                </c:pt>
                <c:pt idx="70">
                  <c:v>44169</c:v>
                </c:pt>
                <c:pt idx="71">
                  <c:v>44162</c:v>
                </c:pt>
                <c:pt idx="72">
                  <c:v>44155</c:v>
                </c:pt>
                <c:pt idx="73">
                  <c:v>44148</c:v>
                </c:pt>
                <c:pt idx="74">
                  <c:v>44141</c:v>
                </c:pt>
                <c:pt idx="75">
                  <c:v>44134</c:v>
                </c:pt>
                <c:pt idx="76">
                  <c:v>44127</c:v>
                </c:pt>
                <c:pt idx="77">
                  <c:v>44120</c:v>
                </c:pt>
                <c:pt idx="78">
                  <c:v>44113</c:v>
                </c:pt>
                <c:pt idx="79">
                  <c:v>44106</c:v>
                </c:pt>
                <c:pt idx="80">
                  <c:v>44099</c:v>
                </c:pt>
                <c:pt idx="81">
                  <c:v>44092</c:v>
                </c:pt>
                <c:pt idx="82">
                  <c:v>44085</c:v>
                </c:pt>
                <c:pt idx="83">
                  <c:v>44078</c:v>
                </c:pt>
                <c:pt idx="84">
                  <c:v>44071</c:v>
                </c:pt>
                <c:pt idx="85">
                  <c:v>44064</c:v>
                </c:pt>
                <c:pt idx="86">
                  <c:v>44057</c:v>
                </c:pt>
                <c:pt idx="87">
                  <c:v>44050</c:v>
                </c:pt>
                <c:pt idx="88">
                  <c:v>44043</c:v>
                </c:pt>
                <c:pt idx="89">
                  <c:v>44036</c:v>
                </c:pt>
                <c:pt idx="90">
                  <c:v>44029</c:v>
                </c:pt>
                <c:pt idx="91">
                  <c:v>44022</c:v>
                </c:pt>
                <c:pt idx="92">
                  <c:v>44015</c:v>
                </c:pt>
                <c:pt idx="93">
                  <c:v>44008</c:v>
                </c:pt>
                <c:pt idx="94">
                  <c:v>44001</c:v>
                </c:pt>
                <c:pt idx="95">
                  <c:v>43994</c:v>
                </c:pt>
                <c:pt idx="96">
                  <c:v>43987</c:v>
                </c:pt>
                <c:pt idx="97">
                  <c:v>43980</c:v>
                </c:pt>
                <c:pt idx="98">
                  <c:v>43973</c:v>
                </c:pt>
                <c:pt idx="99">
                  <c:v>43966</c:v>
                </c:pt>
                <c:pt idx="100">
                  <c:v>43959</c:v>
                </c:pt>
                <c:pt idx="101">
                  <c:v>43952</c:v>
                </c:pt>
                <c:pt idx="102">
                  <c:v>43945</c:v>
                </c:pt>
                <c:pt idx="103">
                  <c:v>43938</c:v>
                </c:pt>
                <c:pt idx="104">
                  <c:v>43931</c:v>
                </c:pt>
                <c:pt idx="105">
                  <c:v>43924</c:v>
                </c:pt>
                <c:pt idx="106">
                  <c:v>43917</c:v>
                </c:pt>
                <c:pt idx="107">
                  <c:v>43910</c:v>
                </c:pt>
                <c:pt idx="108">
                  <c:v>43903</c:v>
                </c:pt>
                <c:pt idx="109">
                  <c:v>43896</c:v>
                </c:pt>
                <c:pt idx="110">
                  <c:v>43889</c:v>
                </c:pt>
                <c:pt idx="111">
                  <c:v>43882</c:v>
                </c:pt>
                <c:pt idx="112">
                  <c:v>43875</c:v>
                </c:pt>
                <c:pt idx="113">
                  <c:v>43868</c:v>
                </c:pt>
                <c:pt idx="114">
                  <c:v>43854</c:v>
                </c:pt>
                <c:pt idx="115">
                  <c:v>43847</c:v>
                </c:pt>
                <c:pt idx="116">
                  <c:v>43840</c:v>
                </c:pt>
                <c:pt idx="117">
                  <c:v>43833</c:v>
                </c:pt>
                <c:pt idx="118">
                  <c:v>43826</c:v>
                </c:pt>
                <c:pt idx="119">
                  <c:v>43819</c:v>
                </c:pt>
                <c:pt idx="120">
                  <c:v>43812</c:v>
                </c:pt>
                <c:pt idx="121">
                  <c:v>43805</c:v>
                </c:pt>
                <c:pt idx="122">
                  <c:v>43798</c:v>
                </c:pt>
                <c:pt idx="123">
                  <c:v>43791</c:v>
                </c:pt>
                <c:pt idx="124">
                  <c:v>43784</c:v>
                </c:pt>
                <c:pt idx="125">
                  <c:v>43777</c:v>
                </c:pt>
                <c:pt idx="126">
                  <c:v>43770</c:v>
                </c:pt>
                <c:pt idx="127">
                  <c:v>43763</c:v>
                </c:pt>
                <c:pt idx="128">
                  <c:v>43756</c:v>
                </c:pt>
                <c:pt idx="129">
                  <c:v>43749</c:v>
                </c:pt>
                <c:pt idx="130">
                  <c:v>43742</c:v>
                </c:pt>
                <c:pt idx="131">
                  <c:v>43735</c:v>
                </c:pt>
                <c:pt idx="132">
                  <c:v>43728</c:v>
                </c:pt>
                <c:pt idx="133">
                  <c:v>43721</c:v>
                </c:pt>
                <c:pt idx="134">
                  <c:v>43714</c:v>
                </c:pt>
                <c:pt idx="135">
                  <c:v>43707</c:v>
                </c:pt>
                <c:pt idx="136">
                  <c:v>43700</c:v>
                </c:pt>
                <c:pt idx="137">
                  <c:v>43693</c:v>
                </c:pt>
                <c:pt idx="138">
                  <c:v>43686</c:v>
                </c:pt>
                <c:pt idx="139">
                  <c:v>43679</c:v>
                </c:pt>
                <c:pt idx="140">
                  <c:v>43672</c:v>
                </c:pt>
                <c:pt idx="141">
                  <c:v>43665</c:v>
                </c:pt>
                <c:pt idx="142">
                  <c:v>43658</c:v>
                </c:pt>
                <c:pt idx="143">
                  <c:v>43651</c:v>
                </c:pt>
                <c:pt idx="144">
                  <c:v>43644</c:v>
                </c:pt>
                <c:pt idx="145">
                  <c:v>43637</c:v>
                </c:pt>
                <c:pt idx="146">
                  <c:v>43630</c:v>
                </c:pt>
                <c:pt idx="147">
                  <c:v>43623</c:v>
                </c:pt>
                <c:pt idx="148">
                  <c:v>43616</c:v>
                </c:pt>
                <c:pt idx="149">
                  <c:v>43609</c:v>
                </c:pt>
                <c:pt idx="150">
                  <c:v>43602</c:v>
                </c:pt>
                <c:pt idx="151">
                  <c:v>43595</c:v>
                </c:pt>
                <c:pt idx="152">
                  <c:v>43588</c:v>
                </c:pt>
                <c:pt idx="153">
                  <c:v>43581</c:v>
                </c:pt>
                <c:pt idx="154">
                  <c:v>43574</c:v>
                </c:pt>
                <c:pt idx="155">
                  <c:v>43567</c:v>
                </c:pt>
                <c:pt idx="156">
                  <c:v>43560</c:v>
                </c:pt>
              </c:numCache>
            </c:numRef>
          </c:cat>
          <c:val>
            <c:numRef>
              <c:f>Sheet1!$B$3:$B$159</c:f>
              <c:numCache>
                <c:formatCode>General</c:formatCode>
                <c:ptCount val="157"/>
                <c:pt idx="0">
                  <c:v>86.35</c:v>
                </c:pt>
                <c:pt idx="1">
                  <c:v>86.42</c:v>
                </c:pt>
                <c:pt idx="2">
                  <c:v>84.95</c:v>
                </c:pt>
                <c:pt idx="3">
                  <c:v>83.76</c:v>
                </c:pt>
                <c:pt idx="4">
                  <c:v>85.43</c:v>
                </c:pt>
                <c:pt idx="5">
                  <c:v>81.88</c:v>
                </c:pt>
                <c:pt idx="6">
                  <c:v>79.78</c:v>
                </c:pt>
                <c:pt idx="7">
                  <c:v>81.489999999999995</c:v>
                </c:pt>
                <c:pt idx="8">
                  <c:v>77.61</c:v>
                </c:pt>
                <c:pt idx="9">
                  <c:v>75.44</c:v>
                </c:pt>
                <c:pt idx="10">
                  <c:v>76.569999999999993</c:v>
                </c:pt>
                <c:pt idx="11">
                  <c:v>81.510000000000005</c:v>
                </c:pt>
                <c:pt idx="12">
                  <c:v>81.08</c:v>
                </c:pt>
                <c:pt idx="13">
                  <c:v>79.89</c:v>
                </c:pt>
                <c:pt idx="14">
                  <c:v>77.89</c:v>
                </c:pt>
                <c:pt idx="15">
                  <c:v>75.790000000000006</c:v>
                </c:pt>
                <c:pt idx="16">
                  <c:v>74.33</c:v>
                </c:pt>
                <c:pt idx="17">
                  <c:v>74.28</c:v>
                </c:pt>
                <c:pt idx="18">
                  <c:v>74.12</c:v>
                </c:pt>
                <c:pt idx="19">
                  <c:v>74.8</c:v>
                </c:pt>
                <c:pt idx="20">
                  <c:v>75.23</c:v>
                </c:pt>
                <c:pt idx="21">
                  <c:v>75.349999999999994</c:v>
                </c:pt>
                <c:pt idx="22">
                  <c:v>75.72</c:v>
                </c:pt>
                <c:pt idx="23">
                  <c:v>76.430000000000007</c:v>
                </c:pt>
                <c:pt idx="24">
                  <c:v>78.83</c:v>
                </c:pt>
                <c:pt idx="25">
                  <c:v>80.05</c:v>
                </c:pt>
                <c:pt idx="26">
                  <c:v>80.66</c:v>
                </c:pt>
                <c:pt idx="27">
                  <c:v>79.94</c:v>
                </c:pt>
                <c:pt idx="28">
                  <c:v>78.69</c:v>
                </c:pt>
                <c:pt idx="29">
                  <c:v>82.1</c:v>
                </c:pt>
                <c:pt idx="30">
                  <c:v>83.59</c:v>
                </c:pt>
                <c:pt idx="31">
                  <c:v>84.6</c:v>
                </c:pt>
                <c:pt idx="32">
                  <c:v>85.28</c:v>
                </c:pt>
                <c:pt idx="33">
                  <c:v>85.13</c:v>
                </c:pt>
                <c:pt idx="34">
                  <c:v>85.3</c:v>
                </c:pt>
                <c:pt idx="35">
                  <c:v>85.72</c:v>
                </c:pt>
                <c:pt idx="36">
                  <c:v>85.33</c:v>
                </c:pt>
                <c:pt idx="37">
                  <c:v>86.37</c:v>
                </c:pt>
                <c:pt idx="38">
                  <c:v>87.5</c:v>
                </c:pt>
                <c:pt idx="39">
                  <c:v>88</c:v>
                </c:pt>
                <c:pt idx="40">
                  <c:v>85.48</c:v>
                </c:pt>
                <c:pt idx="41">
                  <c:v>80.64</c:v>
                </c:pt>
                <c:pt idx="42">
                  <c:v>90.85</c:v>
                </c:pt>
                <c:pt idx="43">
                  <c:v>91.62</c:v>
                </c:pt>
                <c:pt idx="44">
                  <c:v>91.64</c:v>
                </c:pt>
                <c:pt idx="45">
                  <c:v>91.84</c:v>
                </c:pt>
                <c:pt idx="46">
                  <c:v>91.45</c:v>
                </c:pt>
                <c:pt idx="47">
                  <c:v>91.34</c:v>
                </c:pt>
                <c:pt idx="48">
                  <c:v>91.03</c:v>
                </c:pt>
                <c:pt idx="49">
                  <c:v>90.79</c:v>
                </c:pt>
                <c:pt idx="50">
                  <c:v>89.99</c:v>
                </c:pt>
                <c:pt idx="51">
                  <c:v>88.81</c:v>
                </c:pt>
                <c:pt idx="52">
                  <c:v>87.92</c:v>
                </c:pt>
                <c:pt idx="53">
                  <c:v>87.19</c:v>
                </c:pt>
                <c:pt idx="54">
                  <c:v>87.17</c:v>
                </c:pt>
                <c:pt idx="55">
                  <c:v>88.77</c:v>
                </c:pt>
                <c:pt idx="56">
                  <c:v>87.73</c:v>
                </c:pt>
                <c:pt idx="57">
                  <c:v>90.91</c:v>
                </c:pt>
                <c:pt idx="58">
                  <c:v>92.58</c:v>
                </c:pt>
                <c:pt idx="59">
                  <c:v>92.72</c:v>
                </c:pt>
                <c:pt idx="60">
                  <c:v>92.45</c:v>
                </c:pt>
                <c:pt idx="61">
                  <c:v>91.2</c:v>
                </c:pt>
                <c:pt idx="62">
                  <c:v>90.79</c:v>
                </c:pt>
                <c:pt idx="63">
                  <c:v>91.23</c:v>
                </c:pt>
                <c:pt idx="64">
                  <c:v>91.63</c:v>
                </c:pt>
                <c:pt idx="65">
                  <c:v>92.15</c:v>
                </c:pt>
                <c:pt idx="66">
                  <c:v>92.08</c:v>
                </c:pt>
                <c:pt idx="67">
                  <c:v>91.87</c:v>
                </c:pt>
                <c:pt idx="68">
                  <c:v>91.68</c:v>
                </c:pt>
                <c:pt idx="69">
                  <c:v>91.47</c:v>
                </c:pt>
                <c:pt idx="70">
                  <c:v>92.4</c:v>
                </c:pt>
                <c:pt idx="71">
                  <c:v>92.47</c:v>
                </c:pt>
                <c:pt idx="72">
                  <c:v>91.64</c:v>
                </c:pt>
                <c:pt idx="73">
                  <c:v>92.11</c:v>
                </c:pt>
                <c:pt idx="74">
                  <c:v>92.27</c:v>
                </c:pt>
                <c:pt idx="75">
                  <c:v>92.47</c:v>
                </c:pt>
                <c:pt idx="76">
                  <c:v>92.34</c:v>
                </c:pt>
                <c:pt idx="77">
                  <c:v>92.91</c:v>
                </c:pt>
                <c:pt idx="78">
                  <c:v>93.2</c:v>
                </c:pt>
                <c:pt idx="79">
                  <c:v>93.04</c:v>
                </c:pt>
                <c:pt idx="80">
                  <c:v>93.69</c:v>
                </c:pt>
                <c:pt idx="81">
                  <c:v>94.25</c:v>
                </c:pt>
                <c:pt idx="82">
                  <c:v>94.31</c:v>
                </c:pt>
                <c:pt idx="83">
                  <c:v>94.52</c:v>
                </c:pt>
                <c:pt idx="84">
                  <c:v>94.64</c:v>
                </c:pt>
                <c:pt idx="85">
                  <c:v>94.8</c:v>
                </c:pt>
                <c:pt idx="86">
                  <c:v>95.16</c:v>
                </c:pt>
                <c:pt idx="87">
                  <c:v>94.75</c:v>
                </c:pt>
                <c:pt idx="88">
                  <c:v>94.5</c:v>
                </c:pt>
                <c:pt idx="89">
                  <c:v>93.08</c:v>
                </c:pt>
                <c:pt idx="90">
                  <c:v>92.96</c:v>
                </c:pt>
                <c:pt idx="91">
                  <c:v>93.08</c:v>
                </c:pt>
                <c:pt idx="92">
                  <c:v>93.35</c:v>
                </c:pt>
                <c:pt idx="93">
                  <c:v>93.42</c:v>
                </c:pt>
                <c:pt idx="94">
                  <c:v>92.66</c:v>
                </c:pt>
                <c:pt idx="95">
                  <c:v>92.35</c:v>
                </c:pt>
                <c:pt idx="96">
                  <c:v>91.9</c:v>
                </c:pt>
                <c:pt idx="97">
                  <c:v>91.38</c:v>
                </c:pt>
                <c:pt idx="98">
                  <c:v>90.95</c:v>
                </c:pt>
                <c:pt idx="99">
                  <c:v>89.94</c:v>
                </c:pt>
                <c:pt idx="100">
                  <c:v>89.13</c:v>
                </c:pt>
                <c:pt idx="101">
                  <c:v>88.57</c:v>
                </c:pt>
                <c:pt idx="102">
                  <c:v>87.25</c:v>
                </c:pt>
                <c:pt idx="103">
                  <c:v>86.7</c:v>
                </c:pt>
                <c:pt idx="104">
                  <c:v>85.52</c:v>
                </c:pt>
                <c:pt idx="105">
                  <c:v>84.47</c:v>
                </c:pt>
                <c:pt idx="106">
                  <c:v>82.78</c:v>
                </c:pt>
                <c:pt idx="107">
                  <c:v>81.8</c:v>
                </c:pt>
                <c:pt idx="108">
                  <c:v>80.260000000000005</c:v>
                </c:pt>
                <c:pt idx="109">
                  <c:v>80.260000000000005</c:v>
                </c:pt>
                <c:pt idx="110">
                  <c:v>80.06</c:v>
                </c:pt>
                <c:pt idx="111">
                  <c:v>80.09</c:v>
                </c:pt>
                <c:pt idx="112">
                  <c:v>80.98</c:v>
                </c:pt>
                <c:pt idx="113">
                  <c:v>84.26</c:v>
                </c:pt>
                <c:pt idx="114">
                  <c:v>86.65</c:v>
                </c:pt>
                <c:pt idx="115">
                  <c:v>85.55</c:v>
                </c:pt>
                <c:pt idx="116">
                  <c:v>86</c:v>
                </c:pt>
                <c:pt idx="117">
                  <c:v>86.33</c:v>
                </c:pt>
                <c:pt idx="118">
                  <c:v>85.52</c:v>
                </c:pt>
                <c:pt idx="119">
                  <c:v>85.43</c:v>
                </c:pt>
                <c:pt idx="120">
                  <c:v>86.45</c:v>
                </c:pt>
                <c:pt idx="121">
                  <c:v>87.19</c:v>
                </c:pt>
                <c:pt idx="122">
                  <c:v>86.08</c:v>
                </c:pt>
                <c:pt idx="123">
                  <c:v>84.56</c:v>
                </c:pt>
                <c:pt idx="124">
                  <c:v>84.7</c:v>
                </c:pt>
                <c:pt idx="125">
                  <c:v>83.25</c:v>
                </c:pt>
                <c:pt idx="126">
                  <c:v>84</c:v>
                </c:pt>
                <c:pt idx="127">
                  <c:v>82.77</c:v>
                </c:pt>
                <c:pt idx="128">
                  <c:v>83.59</c:v>
                </c:pt>
                <c:pt idx="129">
                  <c:v>82.47</c:v>
                </c:pt>
                <c:pt idx="130">
                  <c:v>75.510000000000005</c:v>
                </c:pt>
                <c:pt idx="131">
                  <c:v>84.63</c:v>
                </c:pt>
                <c:pt idx="132">
                  <c:v>88.97</c:v>
                </c:pt>
                <c:pt idx="133">
                  <c:v>89.07</c:v>
                </c:pt>
                <c:pt idx="134">
                  <c:v>88.85</c:v>
                </c:pt>
                <c:pt idx="135">
                  <c:v>87.48</c:v>
                </c:pt>
                <c:pt idx="136">
                  <c:v>87.95</c:v>
                </c:pt>
                <c:pt idx="137">
                  <c:v>88.13</c:v>
                </c:pt>
                <c:pt idx="138">
                  <c:v>87.93</c:v>
                </c:pt>
                <c:pt idx="139">
                  <c:v>84.06</c:v>
                </c:pt>
                <c:pt idx="140">
                  <c:v>86.36</c:v>
                </c:pt>
                <c:pt idx="141">
                  <c:v>86.05</c:v>
                </c:pt>
                <c:pt idx="142">
                  <c:v>86.44</c:v>
                </c:pt>
                <c:pt idx="143">
                  <c:v>86.81</c:v>
                </c:pt>
                <c:pt idx="144">
                  <c:v>89.5</c:v>
                </c:pt>
                <c:pt idx="145">
                  <c:v>90.11</c:v>
                </c:pt>
                <c:pt idx="146">
                  <c:v>90.58</c:v>
                </c:pt>
                <c:pt idx="147">
                  <c:v>90.51</c:v>
                </c:pt>
                <c:pt idx="148">
                  <c:v>89.78</c:v>
                </c:pt>
                <c:pt idx="149">
                  <c:v>89.55</c:v>
                </c:pt>
                <c:pt idx="150">
                  <c:v>89.16</c:v>
                </c:pt>
                <c:pt idx="151">
                  <c:v>88.89</c:v>
                </c:pt>
                <c:pt idx="152">
                  <c:v>89.37</c:v>
                </c:pt>
                <c:pt idx="153">
                  <c:v>88.93</c:v>
                </c:pt>
                <c:pt idx="154">
                  <c:v>88.4</c:v>
                </c:pt>
                <c:pt idx="155">
                  <c:v>86.89</c:v>
                </c:pt>
                <c:pt idx="156">
                  <c:v>84.6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3A-449E-AC54-45548FE47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5173439"/>
        <c:axId val="1085188415"/>
      </c:lineChart>
      <c:dateAx>
        <c:axId val="1085173439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88415"/>
        <c:crosses val="autoZero"/>
        <c:auto val="1"/>
        <c:lblOffset val="100"/>
        <c:baseTimeUnit val="days"/>
      </c:dateAx>
      <c:valAx>
        <c:axId val="1085188415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73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85家独立电弧炉钢厂：产能利用率：中国（周）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58"/>
              <c:layout>
                <c:manualLayout>
                  <c:x val="-6.3929451602298057E-2"/>
                  <c:y val="-5.4453985543315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B88-40D8-BBB6-0D0E69A72D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导出数据!$A$3:$A$161</c:f>
              <c:numCache>
                <c:formatCode>yyyy\-m\-d</c:formatCode>
                <c:ptCount val="159"/>
                <c:pt idx="0">
                  <c:v>44673</c:v>
                </c:pt>
                <c:pt idx="1">
                  <c:v>44666</c:v>
                </c:pt>
                <c:pt idx="2">
                  <c:v>44659</c:v>
                </c:pt>
                <c:pt idx="3">
                  <c:v>44652</c:v>
                </c:pt>
                <c:pt idx="4">
                  <c:v>44645</c:v>
                </c:pt>
                <c:pt idx="5">
                  <c:v>44638</c:v>
                </c:pt>
                <c:pt idx="6">
                  <c:v>44631</c:v>
                </c:pt>
                <c:pt idx="7">
                  <c:v>44624</c:v>
                </c:pt>
                <c:pt idx="8">
                  <c:v>44617</c:v>
                </c:pt>
                <c:pt idx="9">
                  <c:v>44610</c:v>
                </c:pt>
                <c:pt idx="10">
                  <c:v>44603</c:v>
                </c:pt>
                <c:pt idx="11">
                  <c:v>44596</c:v>
                </c:pt>
                <c:pt idx="12">
                  <c:v>44589</c:v>
                </c:pt>
                <c:pt idx="13">
                  <c:v>44582</c:v>
                </c:pt>
                <c:pt idx="14">
                  <c:v>44575</c:v>
                </c:pt>
                <c:pt idx="15">
                  <c:v>44568</c:v>
                </c:pt>
                <c:pt idx="16">
                  <c:v>44561</c:v>
                </c:pt>
                <c:pt idx="17">
                  <c:v>44554</c:v>
                </c:pt>
                <c:pt idx="18">
                  <c:v>44547</c:v>
                </c:pt>
                <c:pt idx="19">
                  <c:v>44540</c:v>
                </c:pt>
                <c:pt idx="20">
                  <c:v>44533</c:v>
                </c:pt>
                <c:pt idx="21">
                  <c:v>44526</c:v>
                </c:pt>
                <c:pt idx="22">
                  <c:v>44519</c:v>
                </c:pt>
                <c:pt idx="23">
                  <c:v>44512</c:v>
                </c:pt>
                <c:pt idx="24">
                  <c:v>44505</c:v>
                </c:pt>
                <c:pt idx="25">
                  <c:v>44498</c:v>
                </c:pt>
                <c:pt idx="26">
                  <c:v>44491</c:v>
                </c:pt>
                <c:pt idx="27">
                  <c:v>44484</c:v>
                </c:pt>
                <c:pt idx="28">
                  <c:v>44477</c:v>
                </c:pt>
                <c:pt idx="29">
                  <c:v>44470</c:v>
                </c:pt>
                <c:pt idx="30">
                  <c:v>44463</c:v>
                </c:pt>
                <c:pt idx="31">
                  <c:v>44456</c:v>
                </c:pt>
                <c:pt idx="32">
                  <c:v>44449</c:v>
                </c:pt>
                <c:pt idx="33">
                  <c:v>44442</c:v>
                </c:pt>
                <c:pt idx="34">
                  <c:v>44435</c:v>
                </c:pt>
                <c:pt idx="35">
                  <c:v>44428</c:v>
                </c:pt>
                <c:pt idx="36">
                  <c:v>44421</c:v>
                </c:pt>
                <c:pt idx="37">
                  <c:v>44414</c:v>
                </c:pt>
                <c:pt idx="38">
                  <c:v>44407</c:v>
                </c:pt>
                <c:pt idx="39">
                  <c:v>44400</c:v>
                </c:pt>
                <c:pt idx="40">
                  <c:v>44393</c:v>
                </c:pt>
                <c:pt idx="41">
                  <c:v>44386</c:v>
                </c:pt>
                <c:pt idx="42">
                  <c:v>44379</c:v>
                </c:pt>
                <c:pt idx="43">
                  <c:v>44372</c:v>
                </c:pt>
                <c:pt idx="44">
                  <c:v>44365</c:v>
                </c:pt>
                <c:pt idx="45">
                  <c:v>44358</c:v>
                </c:pt>
                <c:pt idx="46">
                  <c:v>44351</c:v>
                </c:pt>
                <c:pt idx="47">
                  <c:v>44344</c:v>
                </c:pt>
                <c:pt idx="48">
                  <c:v>44337</c:v>
                </c:pt>
                <c:pt idx="49">
                  <c:v>44330</c:v>
                </c:pt>
                <c:pt idx="50">
                  <c:v>44323</c:v>
                </c:pt>
                <c:pt idx="51">
                  <c:v>44316</c:v>
                </c:pt>
                <c:pt idx="52">
                  <c:v>44309</c:v>
                </c:pt>
                <c:pt idx="53">
                  <c:v>44302</c:v>
                </c:pt>
                <c:pt idx="54">
                  <c:v>44295</c:v>
                </c:pt>
                <c:pt idx="55">
                  <c:v>44288</c:v>
                </c:pt>
                <c:pt idx="56">
                  <c:v>44281</c:v>
                </c:pt>
                <c:pt idx="57">
                  <c:v>44274</c:v>
                </c:pt>
                <c:pt idx="58">
                  <c:v>44267</c:v>
                </c:pt>
                <c:pt idx="59">
                  <c:v>44260</c:v>
                </c:pt>
                <c:pt idx="60">
                  <c:v>44253</c:v>
                </c:pt>
                <c:pt idx="61">
                  <c:v>44246</c:v>
                </c:pt>
                <c:pt idx="62">
                  <c:v>44232</c:v>
                </c:pt>
                <c:pt idx="63">
                  <c:v>44225</c:v>
                </c:pt>
                <c:pt idx="64">
                  <c:v>44218</c:v>
                </c:pt>
                <c:pt idx="65">
                  <c:v>44211</c:v>
                </c:pt>
                <c:pt idx="66">
                  <c:v>44204</c:v>
                </c:pt>
                <c:pt idx="67">
                  <c:v>44197</c:v>
                </c:pt>
                <c:pt idx="68">
                  <c:v>44190</c:v>
                </c:pt>
                <c:pt idx="69">
                  <c:v>44183</c:v>
                </c:pt>
                <c:pt idx="70">
                  <c:v>44176</c:v>
                </c:pt>
                <c:pt idx="71">
                  <c:v>44169</c:v>
                </c:pt>
                <c:pt idx="72">
                  <c:v>44162</c:v>
                </c:pt>
                <c:pt idx="73">
                  <c:v>44155</c:v>
                </c:pt>
                <c:pt idx="74">
                  <c:v>44148</c:v>
                </c:pt>
                <c:pt idx="75">
                  <c:v>44141</c:v>
                </c:pt>
                <c:pt idx="76">
                  <c:v>44134</c:v>
                </c:pt>
                <c:pt idx="77">
                  <c:v>44127</c:v>
                </c:pt>
                <c:pt idx="78">
                  <c:v>44120</c:v>
                </c:pt>
                <c:pt idx="79">
                  <c:v>44113</c:v>
                </c:pt>
                <c:pt idx="80">
                  <c:v>44106</c:v>
                </c:pt>
                <c:pt idx="81">
                  <c:v>44099</c:v>
                </c:pt>
                <c:pt idx="82">
                  <c:v>44092</c:v>
                </c:pt>
                <c:pt idx="83">
                  <c:v>44085</c:v>
                </c:pt>
                <c:pt idx="84">
                  <c:v>44078</c:v>
                </c:pt>
                <c:pt idx="85">
                  <c:v>44071</c:v>
                </c:pt>
                <c:pt idx="86">
                  <c:v>44064</c:v>
                </c:pt>
                <c:pt idx="87">
                  <c:v>44057</c:v>
                </c:pt>
                <c:pt idx="88">
                  <c:v>44050</c:v>
                </c:pt>
                <c:pt idx="89">
                  <c:v>44043</c:v>
                </c:pt>
                <c:pt idx="90">
                  <c:v>44036</c:v>
                </c:pt>
                <c:pt idx="91">
                  <c:v>44029</c:v>
                </c:pt>
                <c:pt idx="92">
                  <c:v>44022</c:v>
                </c:pt>
                <c:pt idx="93">
                  <c:v>44015</c:v>
                </c:pt>
                <c:pt idx="94">
                  <c:v>44008</c:v>
                </c:pt>
                <c:pt idx="95">
                  <c:v>44001</c:v>
                </c:pt>
                <c:pt idx="96">
                  <c:v>43994</c:v>
                </c:pt>
                <c:pt idx="97">
                  <c:v>43987</c:v>
                </c:pt>
                <c:pt idx="98">
                  <c:v>43980</c:v>
                </c:pt>
                <c:pt idx="99">
                  <c:v>43973</c:v>
                </c:pt>
                <c:pt idx="100">
                  <c:v>43966</c:v>
                </c:pt>
                <c:pt idx="101">
                  <c:v>43959</c:v>
                </c:pt>
                <c:pt idx="102">
                  <c:v>43952</c:v>
                </c:pt>
                <c:pt idx="103">
                  <c:v>43945</c:v>
                </c:pt>
                <c:pt idx="104">
                  <c:v>43938</c:v>
                </c:pt>
                <c:pt idx="105">
                  <c:v>43931</c:v>
                </c:pt>
                <c:pt idx="106">
                  <c:v>43924</c:v>
                </c:pt>
                <c:pt idx="107">
                  <c:v>43917</c:v>
                </c:pt>
                <c:pt idx="108">
                  <c:v>43910</c:v>
                </c:pt>
                <c:pt idx="109">
                  <c:v>43903</c:v>
                </c:pt>
                <c:pt idx="110">
                  <c:v>43896</c:v>
                </c:pt>
                <c:pt idx="111">
                  <c:v>43889</c:v>
                </c:pt>
                <c:pt idx="112">
                  <c:v>43882</c:v>
                </c:pt>
                <c:pt idx="113">
                  <c:v>43875</c:v>
                </c:pt>
                <c:pt idx="114">
                  <c:v>43868</c:v>
                </c:pt>
                <c:pt idx="115">
                  <c:v>43861</c:v>
                </c:pt>
                <c:pt idx="116">
                  <c:v>43854</c:v>
                </c:pt>
                <c:pt idx="117">
                  <c:v>43847</c:v>
                </c:pt>
                <c:pt idx="118">
                  <c:v>43840</c:v>
                </c:pt>
                <c:pt idx="119">
                  <c:v>43833</c:v>
                </c:pt>
                <c:pt idx="120">
                  <c:v>43826</c:v>
                </c:pt>
                <c:pt idx="121">
                  <c:v>43819</c:v>
                </c:pt>
                <c:pt idx="122">
                  <c:v>43812</c:v>
                </c:pt>
                <c:pt idx="123">
                  <c:v>43805</c:v>
                </c:pt>
                <c:pt idx="124">
                  <c:v>43798</c:v>
                </c:pt>
                <c:pt idx="125">
                  <c:v>43791</c:v>
                </c:pt>
                <c:pt idx="126">
                  <c:v>43784</c:v>
                </c:pt>
                <c:pt idx="127">
                  <c:v>43777</c:v>
                </c:pt>
                <c:pt idx="128">
                  <c:v>43770</c:v>
                </c:pt>
                <c:pt idx="129">
                  <c:v>43763</c:v>
                </c:pt>
                <c:pt idx="130">
                  <c:v>43756</c:v>
                </c:pt>
                <c:pt idx="131">
                  <c:v>43749</c:v>
                </c:pt>
                <c:pt idx="132">
                  <c:v>43742</c:v>
                </c:pt>
                <c:pt idx="133">
                  <c:v>43735</c:v>
                </c:pt>
                <c:pt idx="134">
                  <c:v>43728</c:v>
                </c:pt>
                <c:pt idx="135">
                  <c:v>43721</c:v>
                </c:pt>
                <c:pt idx="136">
                  <c:v>43714</c:v>
                </c:pt>
                <c:pt idx="137">
                  <c:v>43707</c:v>
                </c:pt>
                <c:pt idx="138">
                  <c:v>43700</c:v>
                </c:pt>
                <c:pt idx="139">
                  <c:v>43693</c:v>
                </c:pt>
                <c:pt idx="140">
                  <c:v>43686</c:v>
                </c:pt>
                <c:pt idx="141">
                  <c:v>43679</c:v>
                </c:pt>
                <c:pt idx="142">
                  <c:v>43672</c:v>
                </c:pt>
                <c:pt idx="143">
                  <c:v>43665</c:v>
                </c:pt>
                <c:pt idx="144">
                  <c:v>43658</c:v>
                </c:pt>
                <c:pt idx="145">
                  <c:v>43651</c:v>
                </c:pt>
                <c:pt idx="146">
                  <c:v>43644</c:v>
                </c:pt>
                <c:pt idx="147">
                  <c:v>43637</c:v>
                </c:pt>
                <c:pt idx="148">
                  <c:v>43630</c:v>
                </c:pt>
                <c:pt idx="149">
                  <c:v>43623</c:v>
                </c:pt>
                <c:pt idx="150">
                  <c:v>43616</c:v>
                </c:pt>
                <c:pt idx="151">
                  <c:v>43609</c:v>
                </c:pt>
                <c:pt idx="152">
                  <c:v>43602</c:v>
                </c:pt>
                <c:pt idx="153">
                  <c:v>43595</c:v>
                </c:pt>
                <c:pt idx="154">
                  <c:v>43588</c:v>
                </c:pt>
                <c:pt idx="155">
                  <c:v>43581</c:v>
                </c:pt>
                <c:pt idx="156">
                  <c:v>43574</c:v>
                </c:pt>
                <c:pt idx="157">
                  <c:v>43567</c:v>
                </c:pt>
                <c:pt idx="158">
                  <c:v>43560</c:v>
                </c:pt>
              </c:numCache>
            </c:numRef>
          </c:cat>
          <c:val>
            <c:numRef>
              <c:f>导出数据!$B$3:$B$161</c:f>
              <c:numCache>
                <c:formatCode>General</c:formatCode>
                <c:ptCount val="159"/>
                <c:pt idx="0">
                  <c:v>66.63</c:v>
                </c:pt>
                <c:pt idx="1">
                  <c:v>63.7</c:v>
                </c:pt>
                <c:pt idx="2">
                  <c:v>57.02</c:v>
                </c:pt>
                <c:pt idx="3">
                  <c:v>57.38</c:v>
                </c:pt>
                <c:pt idx="4">
                  <c:v>64.760000000000005</c:v>
                </c:pt>
                <c:pt idx="5">
                  <c:v>68.7</c:v>
                </c:pt>
                <c:pt idx="6">
                  <c:v>67.069999999999993</c:v>
                </c:pt>
                <c:pt idx="7">
                  <c:v>63.34</c:v>
                </c:pt>
                <c:pt idx="8">
                  <c:v>49.9</c:v>
                </c:pt>
                <c:pt idx="9">
                  <c:v>15.72</c:v>
                </c:pt>
                <c:pt idx="10">
                  <c:v>1.94</c:v>
                </c:pt>
                <c:pt idx="11">
                  <c:v>1.22</c:v>
                </c:pt>
                <c:pt idx="12">
                  <c:v>13.93</c:v>
                </c:pt>
                <c:pt idx="13">
                  <c:v>28.34</c:v>
                </c:pt>
                <c:pt idx="14">
                  <c:v>43.28</c:v>
                </c:pt>
                <c:pt idx="15">
                  <c:v>51.4</c:v>
                </c:pt>
                <c:pt idx="16">
                  <c:v>54.23</c:v>
                </c:pt>
                <c:pt idx="17">
                  <c:v>54.42</c:v>
                </c:pt>
                <c:pt idx="18">
                  <c:v>55.17</c:v>
                </c:pt>
                <c:pt idx="19">
                  <c:v>55.96</c:v>
                </c:pt>
                <c:pt idx="20">
                  <c:v>56.32</c:v>
                </c:pt>
                <c:pt idx="21">
                  <c:v>57.71</c:v>
                </c:pt>
                <c:pt idx="22">
                  <c:v>59.43</c:v>
                </c:pt>
                <c:pt idx="23">
                  <c:v>58.52</c:v>
                </c:pt>
                <c:pt idx="24">
                  <c:v>60.91</c:v>
                </c:pt>
                <c:pt idx="25">
                  <c:v>59.11</c:v>
                </c:pt>
                <c:pt idx="26">
                  <c:v>55.17</c:v>
                </c:pt>
                <c:pt idx="27">
                  <c:v>54.31</c:v>
                </c:pt>
                <c:pt idx="28">
                  <c:v>53.28</c:v>
                </c:pt>
                <c:pt idx="29">
                  <c:v>50.98</c:v>
                </c:pt>
                <c:pt idx="30">
                  <c:v>61.14</c:v>
                </c:pt>
                <c:pt idx="31">
                  <c:v>63.96</c:v>
                </c:pt>
                <c:pt idx="32">
                  <c:v>69.41</c:v>
                </c:pt>
                <c:pt idx="33">
                  <c:v>68.400000000000006</c:v>
                </c:pt>
                <c:pt idx="34">
                  <c:v>69.349999999999994</c:v>
                </c:pt>
                <c:pt idx="35">
                  <c:v>69.069999999999993</c:v>
                </c:pt>
                <c:pt idx="36">
                  <c:v>67.05</c:v>
                </c:pt>
                <c:pt idx="37">
                  <c:v>65.89</c:v>
                </c:pt>
                <c:pt idx="38">
                  <c:v>72.040000000000006</c:v>
                </c:pt>
                <c:pt idx="39">
                  <c:v>72.650000000000006</c:v>
                </c:pt>
                <c:pt idx="40">
                  <c:v>75.989999999999995</c:v>
                </c:pt>
                <c:pt idx="41">
                  <c:v>74.959999999999994</c:v>
                </c:pt>
                <c:pt idx="42">
                  <c:v>74.38</c:v>
                </c:pt>
                <c:pt idx="43">
                  <c:v>77.98</c:v>
                </c:pt>
                <c:pt idx="44">
                  <c:v>80.650000000000006</c:v>
                </c:pt>
                <c:pt idx="45">
                  <c:v>83.43</c:v>
                </c:pt>
                <c:pt idx="46">
                  <c:v>82.96</c:v>
                </c:pt>
                <c:pt idx="47">
                  <c:v>83.85</c:v>
                </c:pt>
                <c:pt idx="48">
                  <c:v>86.03</c:v>
                </c:pt>
                <c:pt idx="49">
                  <c:v>86.36</c:v>
                </c:pt>
                <c:pt idx="50">
                  <c:v>85.73</c:v>
                </c:pt>
                <c:pt idx="51">
                  <c:v>86.02</c:v>
                </c:pt>
                <c:pt idx="52">
                  <c:v>84.93</c:v>
                </c:pt>
                <c:pt idx="53">
                  <c:v>83.3</c:v>
                </c:pt>
                <c:pt idx="54">
                  <c:v>82.29</c:v>
                </c:pt>
                <c:pt idx="55">
                  <c:v>81.28</c:v>
                </c:pt>
                <c:pt idx="56">
                  <c:v>79.91</c:v>
                </c:pt>
                <c:pt idx="57">
                  <c:v>75.319999999999993</c:v>
                </c:pt>
                <c:pt idx="58">
                  <c:v>70.02</c:v>
                </c:pt>
                <c:pt idx="59">
                  <c:v>48.21</c:v>
                </c:pt>
                <c:pt idx="60">
                  <c:v>12.97</c:v>
                </c:pt>
                <c:pt idx="61">
                  <c:v>5.61</c:v>
                </c:pt>
                <c:pt idx="62">
                  <c:v>36.74</c:v>
                </c:pt>
                <c:pt idx="63">
                  <c:v>60.82</c:v>
                </c:pt>
                <c:pt idx="64">
                  <c:v>68.62</c:v>
                </c:pt>
                <c:pt idx="65">
                  <c:v>70.37</c:v>
                </c:pt>
                <c:pt idx="66">
                  <c:v>68.84</c:v>
                </c:pt>
                <c:pt idx="67">
                  <c:v>63.65</c:v>
                </c:pt>
                <c:pt idx="68">
                  <c:v>66.760000000000005</c:v>
                </c:pt>
                <c:pt idx="69">
                  <c:v>68.13</c:v>
                </c:pt>
                <c:pt idx="70">
                  <c:v>69.39</c:v>
                </c:pt>
                <c:pt idx="71">
                  <c:v>68.84</c:v>
                </c:pt>
                <c:pt idx="72">
                  <c:v>67.040000000000006</c:v>
                </c:pt>
                <c:pt idx="73">
                  <c:v>66.88</c:v>
                </c:pt>
                <c:pt idx="74">
                  <c:v>65.69</c:v>
                </c:pt>
                <c:pt idx="75">
                  <c:v>62.53</c:v>
                </c:pt>
                <c:pt idx="76">
                  <c:v>63.93</c:v>
                </c:pt>
                <c:pt idx="77">
                  <c:v>63.91</c:v>
                </c:pt>
                <c:pt idx="78">
                  <c:v>64.27</c:v>
                </c:pt>
                <c:pt idx="79">
                  <c:v>58.5</c:v>
                </c:pt>
                <c:pt idx="80">
                  <c:v>62.5</c:v>
                </c:pt>
                <c:pt idx="81">
                  <c:v>66.989999999999995</c:v>
                </c:pt>
                <c:pt idx="82">
                  <c:v>64.59</c:v>
                </c:pt>
                <c:pt idx="83">
                  <c:v>67.099999999999994</c:v>
                </c:pt>
                <c:pt idx="84">
                  <c:v>66.239999999999995</c:v>
                </c:pt>
                <c:pt idx="85">
                  <c:v>66.58</c:v>
                </c:pt>
                <c:pt idx="86">
                  <c:v>64.22</c:v>
                </c:pt>
                <c:pt idx="87">
                  <c:v>62.79</c:v>
                </c:pt>
                <c:pt idx="88">
                  <c:v>62.69</c:v>
                </c:pt>
                <c:pt idx="89">
                  <c:v>63.79</c:v>
                </c:pt>
                <c:pt idx="90">
                  <c:v>61.71</c:v>
                </c:pt>
                <c:pt idx="91">
                  <c:v>57.82</c:v>
                </c:pt>
                <c:pt idx="92">
                  <c:v>62.42</c:v>
                </c:pt>
                <c:pt idx="93">
                  <c:v>65.400000000000006</c:v>
                </c:pt>
                <c:pt idx="94">
                  <c:v>67.819999999999993</c:v>
                </c:pt>
                <c:pt idx="95">
                  <c:v>65.099999999999994</c:v>
                </c:pt>
                <c:pt idx="96">
                  <c:v>65.290000000000006</c:v>
                </c:pt>
                <c:pt idx="97">
                  <c:v>63.97</c:v>
                </c:pt>
                <c:pt idx="98">
                  <c:v>63.8</c:v>
                </c:pt>
                <c:pt idx="99">
                  <c:v>64.290000000000006</c:v>
                </c:pt>
                <c:pt idx="100">
                  <c:v>64.34</c:v>
                </c:pt>
                <c:pt idx="101">
                  <c:v>62.33</c:v>
                </c:pt>
                <c:pt idx="102">
                  <c:v>61.72</c:v>
                </c:pt>
                <c:pt idx="103">
                  <c:v>61.6</c:v>
                </c:pt>
                <c:pt idx="104">
                  <c:v>57.81</c:v>
                </c:pt>
                <c:pt idx="105">
                  <c:v>50.8</c:v>
                </c:pt>
                <c:pt idx="106">
                  <c:v>46.89</c:v>
                </c:pt>
                <c:pt idx="107">
                  <c:v>38.76</c:v>
                </c:pt>
                <c:pt idx="108">
                  <c:v>24.71</c:v>
                </c:pt>
                <c:pt idx="109">
                  <c:v>13.04</c:v>
                </c:pt>
                <c:pt idx="110">
                  <c:v>7.24</c:v>
                </c:pt>
                <c:pt idx="111">
                  <c:v>1.1299999999999999</c:v>
                </c:pt>
                <c:pt idx="112">
                  <c:v>0.94</c:v>
                </c:pt>
                <c:pt idx="113">
                  <c:v>1.31</c:v>
                </c:pt>
                <c:pt idx="114">
                  <c:v>1.57</c:v>
                </c:pt>
                <c:pt idx="115">
                  <c:v>1.62</c:v>
                </c:pt>
                <c:pt idx="116">
                  <c:v>7.95</c:v>
                </c:pt>
                <c:pt idx="117">
                  <c:v>26.4</c:v>
                </c:pt>
                <c:pt idx="118">
                  <c:v>51.66</c:v>
                </c:pt>
                <c:pt idx="119">
                  <c:v>63.45</c:v>
                </c:pt>
                <c:pt idx="120">
                  <c:v>65.739999999999995</c:v>
                </c:pt>
                <c:pt idx="121">
                  <c:v>69.03</c:v>
                </c:pt>
                <c:pt idx="122">
                  <c:v>68.91</c:v>
                </c:pt>
                <c:pt idx="123">
                  <c:v>66.94</c:v>
                </c:pt>
                <c:pt idx="124">
                  <c:v>64.959999999999994</c:v>
                </c:pt>
                <c:pt idx="125">
                  <c:v>64.23</c:v>
                </c:pt>
                <c:pt idx="126">
                  <c:v>60.67</c:v>
                </c:pt>
                <c:pt idx="127">
                  <c:v>57.65</c:v>
                </c:pt>
                <c:pt idx="128">
                  <c:v>58.19</c:v>
                </c:pt>
                <c:pt idx="129">
                  <c:v>57.94</c:v>
                </c:pt>
                <c:pt idx="130">
                  <c:v>60.96</c:v>
                </c:pt>
                <c:pt idx="131">
                  <c:v>61</c:v>
                </c:pt>
                <c:pt idx="132">
                  <c:v>52.72</c:v>
                </c:pt>
                <c:pt idx="133">
                  <c:v>59.89</c:v>
                </c:pt>
                <c:pt idx="134">
                  <c:v>60.31</c:v>
                </c:pt>
                <c:pt idx="135">
                  <c:v>53.2</c:v>
                </c:pt>
                <c:pt idx="136">
                  <c:v>54.37</c:v>
                </c:pt>
                <c:pt idx="137">
                  <c:v>56.67</c:v>
                </c:pt>
                <c:pt idx="138">
                  <c:v>51.36</c:v>
                </c:pt>
                <c:pt idx="139">
                  <c:v>59.41</c:v>
                </c:pt>
                <c:pt idx="140">
                  <c:v>64.31</c:v>
                </c:pt>
                <c:pt idx="141">
                  <c:v>67.150000000000006</c:v>
                </c:pt>
                <c:pt idx="142">
                  <c:v>68.099999999999994</c:v>
                </c:pt>
                <c:pt idx="143">
                  <c:v>67.81</c:v>
                </c:pt>
                <c:pt idx="144">
                  <c:v>67.37</c:v>
                </c:pt>
                <c:pt idx="145">
                  <c:v>67.28</c:v>
                </c:pt>
                <c:pt idx="146">
                  <c:v>66.599999999999994</c:v>
                </c:pt>
                <c:pt idx="147">
                  <c:v>66.510000000000005</c:v>
                </c:pt>
                <c:pt idx="148">
                  <c:v>68.25</c:v>
                </c:pt>
                <c:pt idx="149">
                  <c:v>72.099999999999994</c:v>
                </c:pt>
                <c:pt idx="150">
                  <c:v>72.040000000000006</c:v>
                </c:pt>
                <c:pt idx="151">
                  <c:v>70.75</c:v>
                </c:pt>
                <c:pt idx="152">
                  <c:v>66.819999999999993</c:v>
                </c:pt>
                <c:pt idx="153">
                  <c:v>69.16</c:v>
                </c:pt>
                <c:pt idx="154">
                  <c:v>70.09</c:v>
                </c:pt>
                <c:pt idx="155">
                  <c:v>65.040000000000006</c:v>
                </c:pt>
                <c:pt idx="156">
                  <c:v>64.540000000000006</c:v>
                </c:pt>
                <c:pt idx="157">
                  <c:v>63.73</c:v>
                </c:pt>
                <c:pt idx="158">
                  <c:v>62.51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93-43B9-9A5D-0784C3451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4873952"/>
        <c:axId val="1284879776"/>
      </c:lineChart>
      <c:dateAx>
        <c:axId val="1284873952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84879776"/>
        <c:crosses val="autoZero"/>
        <c:auto val="1"/>
        <c:lblOffset val="100"/>
        <c:baseTimeUnit val="days"/>
      </c:dateAx>
      <c:valAx>
        <c:axId val="128487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84873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全国建筑钢材成交量：主流贸易商：</a:t>
            </a:r>
            <a:r>
              <a:rPr lang="zh-CN" altLang="en-US" sz="1600" dirty="0" smtClean="0"/>
              <a:t>合计</a:t>
            </a:r>
            <a:endParaRPr lang="zh-CN" altLang="en-US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全国建筑钢材成交量：主流贸易商：合计（日）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0000"/>
                </a:solidFill>
                <a:prstDash val="sysDot"/>
              </a:ln>
              <a:effectLst/>
            </c:spPr>
            <c:trendlineType val="movingAvg"/>
            <c:period val="10"/>
            <c:dispRSqr val="0"/>
            <c:dispEq val="0"/>
          </c:trendline>
          <c:cat>
            <c:numRef>
              <c:f>导出数据!$A$3:$A$547</c:f>
              <c:numCache>
                <c:formatCode>yyyy\-mm\-dd</c:formatCode>
                <c:ptCount val="545"/>
                <c:pt idx="0">
                  <c:v>44673</c:v>
                </c:pt>
                <c:pt idx="1">
                  <c:v>44672</c:v>
                </c:pt>
                <c:pt idx="2">
                  <c:v>44671</c:v>
                </c:pt>
                <c:pt idx="3">
                  <c:v>44670</c:v>
                </c:pt>
                <c:pt idx="4">
                  <c:v>44669</c:v>
                </c:pt>
                <c:pt idx="5">
                  <c:v>44666</c:v>
                </c:pt>
                <c:pt idx="6">
                  <c:v>44665</c:v>
                </c:pt>
                <c:pt idx="7">
                  <c:v>44664</c:v>
                </c:pt>
                <c:pt idx="8">
                  <c:v>44663</c:v>
                </c:pt>
                <c:pt idx="9">
                  <c:v>44662</c:v>
                </c:pt>
                <c:pt idx="10">
                  <c:v>44659</c:v>
                </c:pt>
                <c:pt idx="11">
                  <c:v>44658</c:v>
                </c:pt>
                <c:pt idx="12">
                  <c:v>44657</c:v>
                </c:pt>
                <c:pt idx="13">
                  <c:v>44653</c:v>
                </c:pt>
                <c:pt idx="14">
                  <c:v>44652</c:v>
                </c:pt>
                <c:pt idx="15">
                  <c:v>44651</c:v>
                </c:pt>
                <c:pt idx="16">
                  <c:v>44650</c:v>
                </c:pt>
                <c:pt idx="17">
                  <c:v>44649</c:v>
                </c:pt>
                <c:pt idx="18">
                  <c:v>44648</c:v>
                </c:pt>
                <c:pt idx="19">
                  <c:v>44645</c:v>
                </c:pt>
                <c:pt idx="20">
                  <c:v>44644</c:v>
                </c:pt>
                <c:pt idx="21">
                  <c:v>44643</c:v>
                </c:pt>
                <c:pt idx="22">
                  <c:v>44642</c:v>
                </c:pt>
                <c:pt idx="23">
                  <c:v>44641</c:v>
                </c:pt>
                <c:pt idx="24">
                  <c:v>44638</c:v>
                </c:pt>
                <c:pt idx="25">
                  <c:v>44637</c:v>
                </c:pt>
                <c:pt idx="26">
                  <c:v>44636</c:v>
                </c:pt>
                <c:pt idx="27">
                  <c:v>44635</c:v>
                </c:pt>
                <c:pt idx="28">
                  <c:v>44634</c:v>
                </c:pt>
                <c:pt idx="29">
                  <c:v>44631</c:v>
                </c:pt>
                <c:pt idx="30">
                  <c:v>44630</c:v>
                </c:pt>
                <c:pt idx="31">
                  <c:v>44629</c:v>
                </c:pt>
                <c:pt idx="32">
                  <c:v>44628</c:v>
                </c:pt>
                <c:pt idx="33">
                  <c:v>44627</c:v>
                </c:pt>
                <c:pt idx="34">
                  <c:v>44624</c:v>
                </c:pt>
                <c:pt idx="35">
                  <c:v>44623</c:v>
                </c:pt>
                <c:pt idx="36">
                  <c:v>44622</c:v>
                </c:pt>
                <c:pt idx="37">
                  <c:v>44621</c:v>
                </c:pt>
                <c:pt idx="38">
                  <c:v>44620</c:v>
                </c:pt>
                <c:pt idx="39">
                  <c:v>44617</c:v>
                </c:pt>
                <c:pt idx="40">
                  <c:v>44616</c:v>
                </c:pt>
                <c:pt idx="41">
                  <c:v>44615</c:v>
                </c:pt>
                <c:pt idx="42">
                  <c:v>44614</c:v>
                </c:pt>
                <c:pt idx="43">
                  <c:v>44613</c:v>
                </c:pt>
                <c:pt idx="44">
                  <c:v>44610</c:v>
                </c:pt>
                <c:pt idx="45">
                  <c:v>44609</c:v>
                </c:pt>
                <c:pt idx="46">
                  <c:v>44608</c:v>
                </c:pt>
                <c:pt idx="47">
                  <c:v>44607</c:v>
                </c:pt>
                <c:pt idx="48">
                  <c:v>44606</c:v>
                </c:pt>
                <c:pt idx="49">
                  <c:v>44582</c:v>
                </c:pt>
                <c:pt idx="50">
                  <c:v>44581</c:v>
                </c:pt>
                <c:pt idx="51">
                  <c:v>44580</c:v>
                </c:pt>
                <c:pt idx="52">
                  <c:v>44579</c:v>
                </c:pt>
                <c:pt idx="53">
                  <c:v>44578</c:v>
                </c:pt>
                <c:pt idx="54">
                  <c:v>44575</c:v>
                </c:pt>
                <c:pt idx="55">
                  <c:v>44574</c:v>
                </c:pt>
                <c:pt idx="56">
                  <c:v>44573</c:v>
                </c:pt>
                <c:pt idx="57">
                  <c:v>44572</c:v>
                </c:pt>
                <c:pt idx="58">
                  <c:v>44571</c:v>
                </c:pt>
                <c:pt idx="59">
                  <c:v>44568</c:v>
                </c:pt>
                <c:pt idx="60">
                  <c:v>44567</c:v>
                </c:pt>
                <c:pt idx="61">
                  <c:v>44566</c:v>
                </c:pt>
                <c:pt idx="62">
                  <c:v>44565</c:v>
                </c:pt>
                <c:pt idx="63">
                  <c:v>44561</c:v>
                </c:pt>
                <c:pt idx="64">
                  <c:v>44560</c:v>
                </c:pt>
                <c:pt idx="65">
                  <c:v>44559</c:v>
                </c:pt>
                <c:pt idx="66">
                  <c:v>44558</c:v>
                </c:pt>
                <c:pt idx="67">
                  <c:v>44557</c:v>
                </c:pt>
                <c:pt idx="68">
                  <c:v>44554</c:v>
                </c:pt>
                <c:pt idx="69">
                  <c:v>44553</c:v>
                </c:pt>
                <c:pt idx="70">
                  <c:v>44552</c:v>
                </c:pt>
                <c:pt idx="71">
                  <c:v>44551</c:v>
                </c:pt>
                <c:pt idx="72">
                  <c:v>44550</c:v>
                </c:pt>
                <c:pt idx="73">
                  <c:v>44547</c:v>
                </c:pt>
                <c:pt idx="74">
                  <c:v>44546</c:v>
                </c:pt>
                <c:pt idx="75">
                  <c:v>44545</c:v>
                </c:pt>
                <c:pt idx="76">
                  <c:v>44544</c:v>
                </c:pt>
                <c:pt idx="77">
                  <c:v>44543</c:v>
                </c:pt>
                <c:pt idx="78">
                  <c:v>44540</c:v>
                </c:pt>
                <c:pt idx="79">
                  <c:v>44539</c:v>
                </c:pt>
                <c:pt idx="80">
                  <c:v>44538</c:v>
                </c:pt>
                <c:pt idx="81">
                  <c:v>44537</c:v>
                </c:pt>
                <c:pt idx="82">
                  <c:v>44536</c:v>
                </c:pt>
                <c:pt idx="83">
                  <c:v>44533</c:v>
                </c:pt>
                <c:pt idx="84">
                  <c:v>44532</c:v>
                </c:pt>
                <c:pt idx="85">
                  <c:v>44531</c:v>
                </c:pt>
                <c:pt idx="86">
                  <c:v>44530</c:v>
                </c:pt>
                <c:pt idx="87">
                  <c:v>44529</c:v>
                </c:pt>
                <c:pt idx="88">
                  <c:v>44526</c:v>
                </c:pt>
                <c:pt idx="89">
                  <c:v>44525</c:v>
                </c:pt>
                <c:pt idx="90">
                  <c:v>44524</c:v>
                </c:pt>
                <c:pt idx="91">
                  <c:v>44523</c:v>
                </c:pt>
                <c:pt idx="92">
                  <c:v>44522</c:v>
                </c:pt>
                <c:pt idx="93">
                  <c:v>44519</c:v>
                </c:pt>
                <c:pt idx="94">
                  <c:v>44518</c:v>
                </c:pt>
                <c:pt idx="95">
                  <c:v>44517</c:v>
                </c:pt>
                <c:pt idx="96">
                  <c:v>44516</c:v>
                </c:pt>
                <c:pt idx="97">
                  <c:v>44515</c:v>
                </c:pt>
                <c:pt idx="98">
                  <c:v>44512</c:v>
                </c:pt>
                <c:pt idx="99">
                  <c:v>44511</c:v>
                </c:pt>
                <c:pt idx="100">
                  <c:v>44510</c:v>
                </c:pt>
                <c:pt idx="101">
                  <c:v>44509</c:v>
                </c:pt>
                <c:pt idx="102">
                  <c:v>44508</c:v>
                </c:pt>
                <c:pt idx="103">
                  <c:v>44505</c:v>
                </c:pt>
                <c:pt idx="104">
                  <c:v>44504</c:v>
                </c:pt>
                <c:pt idx="105">
                  <c:v>44503</c:v>
                </c:pt>
                <c:pt idx="106">
                  <c:v>44502</c:v>
                </c:pt>
                <c:pt idx="107">
                  <c:v>44501</c:v>
                </c:pt>
                <c:pt idx="108">
                  <c:v>44498</c:v>
                </c:pt>
                <c:pt idx="109">
                  <c:v>44497</c:v>
                </c:pt>
                <c:pt idx="110">
                  <c:v>44496</c:v>
                </c:pt>
                <c:pt idx="111">
                  <c:v>44495</c:v>
                </c:pt>
                <c:pt idx="112">
                  <c:v>44494</c:v>
                </c:pt>
                <c:pt idx="113">
                  <c:v>44491</c:v>
                </c:pt>
                <c:pt idx="114">
                  <c:v>44490</c:v>
                </c:pt>
                <c:pt idx="115">
                  <c:v>44489</c:v>
                </c:pt>
                <c:pt idx="116">
                  <c:v>44488</c:v>
                </c:pt>
                <c:pt idx="117">
                  <c:v>44487</c:v>
                </c:pt>
                <c:pt idx="118">
                  <c:v>44484</c:v>
                </c:pt>
                <c:pt idx="119">
                  <c:v>44483</c:v>
                </c:pt>
                <c:pt idx="120">
                  <c:v>44482</c:v>
                </c:pt>
                <c:pt idx="121">
                  <c:v>44481</c:v>
                </c:pt>
                <c:pt idx="122">
                  <c:v>44480</c:v>
                </c:pt>
                <c:pt idx="123">
                  <c:v>44478</c:v>
                </c:pt>
                <c:pt idx="124">
                  <c:v>44477</c:v>
                </c:pt>
                <c:pt idx="125">
                  <c:v>44469</c:v>
                </c:pt>
                <c:pt idx="126">
                  <c:v>44468</c:v>
                </c:pt>
                <c:pt idx="127">
                  <c:v>44467</c:v>
                </c:pt>
                <c:pt idx="128">
                  <c:v>44466</c:v>
                </c:pt>
                <c:pt idx="129">
                  <c:v>44465</c:v>
                </c:pt>
                <c:pt idx="130">
                  <c:v>44463</c:v>
                </c:pt>
                <c:pt idx="131">
                  <c:v>44462</c:v>
                </c:pt>
                <c:pt idx="132">
                  <c:v>44461</c:v>
                </c:pt>
                <c:pt idx="133">
                  <c:v>44457</c:v>
                </c:pt>
                <c:pt idx="134">
                  <c:v>44456</c:v>
                </c:pt>
                <c:pt idx="135">
                  <c:v>44455</c:v>
                </c:pt>
                <c:pt idx="136">
                  <c:v>44454</c:v>
                </c:pt>
                <c:pt idx="137">
                  <c:v>44453</c:v>
                </c:pt>
                <c:pt idx="138">
                  <c:v>44452</c:v>
                </c:pt>
                <c:pt idx="139">
                  <c:v>44449</c:v>
                </c:pt>
                <c:pt idx="140">
                  <c:v>44448</c:v>
                </c:pt>
                <c:pt idx="141">
                  <c:v>44447</c:v>
                </c:pt>
                <c:pt idx="142">
                  <c:v>44446</c:v>
                </c:pt>
                <c:pt idx="143">
                  <c:v>44445</c:v>
                </c:pt>
                <c:pt idx="144">
                  <c:v>44442</c:v>
                </c:pt>
                <c:pt idx="145">
                  <c:v>44441</c:v>
                </c:pt>
                <c:pt idx="146">
                  <c:v>44440</c:v>
                </c:pt>
                <c:pt idx="147">
                  <c:v>44439</c:v>
                </c:pt>
                <c:pt idx="148">
                  <c:v>44438</c:v>
                </c:pt>
                <c:pt idx="149">
                  <c:v>44435</c:v>
                </c:pt>
                <c:pt idx="150">
                  <c:v>44434</c:v>
                </c:pt>
                <c:pt idx="151">
                  <c:v>44433</c:v>
                </c:pt>
                <c:pt idx="152">
                  <c:v>44432</c:v>
                </c:pt>
                <c:pt idx="153">
                  <c:v>44431</c:v>
                </c:pt>
                <c:pt idx="154">
                  <c:v>44428</c:v>
                </c:pt>
                <c:pt idx="155">
                  <c:v>44427</c:v>
                </c:pt>
                <c:pt idx="156">
                  <c:v>44426</c:v>
                </c:pt>
                <c:pt idx="157">
                  <c:v>44425</c:v>
                </c:pt>
                <c:pt idx="158">
                  <c:v>44424</c:v>
                </c:pt>
                <c:pt idx="159">
                  <c:v>44421</c:v>
                </c:pt>
                <c:pt idx="160">
                  <c:v>44420</c:v>
                </c:pt>
                <c:pt idx="161">
                  <c:v>44419</c:v>
                </c:pt>
                <c:pt idx="162">
                  <c:v>44418</c:v>
                </c:pt>
                <c:pt idx="163">
                  <c:v>44417</c:v>
                </c:pt>
                <c:pt idx="164">
                  <c:v>44414</c:v>
                </c:pt>
                <c:pt idx="165">
                  <c:v>44413</c:v>
                </c:pt>
                <c:pt idx="166">
                  <c:v>44412</c:v>
                </c:pt>
                <c:pt idx="167">
                  <c:v>44411</c:v>
                </c:pt>
                <c:pt idx="168">
                  <c:v>44410</c:v>
                </c:pt>
                <c:pt idx="169">
                  <c:v>44407</c:v>
                </c:pt>
                <c:pt idx="170">
                  <c:v>44406</c:v>
                </c:pt>
                <c:pt idx="171">
                  <c:v>44405</c:v>
                </c:pt>
                <c:pt idx="172">
                  <c:v>44404</c:v>
                </c:pt>
                <c:pt idx="173">
                  <c:v>44403</c:v>
                </c:pt>
                <c:pt idx="174">
                  <c:v>44400</c:v>
                </c:pt>
                <c:pt idx="175">
                  <c:v>44399</c:v>
                </c:pt>
                <c:pt idx="176">
                  <c:v>44398</c:v>
                </c:pt>
                <c:pt idx="177">
                  <c:v>44397</c:v>
                </c:pt>
                <c:pt idx="178">
                  <c:v>44396</c:v>
                </c:pt>
                <c:pt idx="179">
                  <c:v>44393</c:v>
                </c:pt>
                <c:pt idx="180">
                  <c:v>44392</c:v>
                </c:pt>
                <c:pt idx="181">
                  <c:v>44391</c:v>
                </c:pt>
                <c:pt idx="182">
                  <c:v>44390</c:v>
                </c:pt>
                <c:pt idx="183">
                  <c:v>44389</c:v>
                </c:pt>
                <c:pt idx="184">
                  <c:v>44386</c:v>
                </c:pt>
                <c:pt idx="185">
                  <c:v>44385</c:v>
                </c:pt>
                <c:pt idx="186">
                  <c:v>44384</c:v>
                </c:pt>
                <c:pt idx="187">
                  <c:v>44383</c:v>
                </c:pt>
                <c:pt idx="188">
                  <c:v>44382</c:v>
                </c:pt>
                <c:pt idx="189">
                  <c:v>44379</c:v>
                </c:pt>
                <c:pt idx="190">
                  <c:v>44378</c:v>
                </c:pt>
                <c:pt idx="191">
                  <c:v>44377</c:v>
                </c:pt>
                <c:pt idx="192">
                  <c:v>44376</c:v>
                </c:pt>
                <c:pt idx="193">
                  <c:v>44375</c:v>
                </c:pt>
                <c:pt idx="194">
                  <c:v>44372</c:v>
                </c:pt>
                <c:pt idx="195">
                  <c:v>44371</c:v>
                </c:pt>
                <c:pt idx="196">
                  <c:v>44370</c:v>
                </c:pt>
                <c:pt idx="197">
                  <c:v>44369</c:v>
                </c:pt>
                <c:pt idx="198">
                  <c:v>44368</c:v>
                </c:pt>
                <c:pt idx="199">
                  <c:v>44365</c:v>
                </c:pt>
                <c:pt idx="200">
                  <c:v>44364</c:v>
                </c:pt>
                <c:pt idx="201">
                  <c:v>44363</c:v>
                </c:pt>
                <c:pt idx="202">
                  <c:v>44362</c:v>
                </c:pt>
                <c:pt idx="203">
                  <c:v>44358</c:v>
                </c:pt>
                <c:pt idx="204">
                  <c:v>44357</c:v>
                </c:pt>
                <c:pt idx="205">
                  <c:v>44356</c:v>
                </c:pt>
                <c:pt idx="206">
                  <c:v>44355</c:v>
                </c:pt>
                <c:pt idx="207">
                  <c:v>44354</c:v>
                </c:pt>
                <c:pt idx="208">
                  <c:v>44351</c:v>
                </c:pt>
                <c:pt idx="209">
                  <c:v>44350</c:v>
                </c:pt>
                <c:pt idx="210">
                  <c:v>44349</c:v>
                </c:pt>
                <c:pt idx="211">
                  <c:v>44348</c:v>
                </c:pt>
                <c:pt idx="212">
                  <c:v>44347</c:v>
                </c:pt>
                <c:pt idx="213">
                  <c:v>44344</c:v>
                </c:pt>
                <c:pt idx="214">
                  <c:v>44343</c:v>
                </c:pt>
                <c:pt idx="215">
                  <c:v>44342</c:v>
                </c:pt>
                <c:pt idx="216">
                  <c:v>44341</c:v>
                </c:pt>
                <c:pt idx="217">
                  <c:v>44340</c:v>
                </c:pt>
                <c:pt idx="218">
                  <c:v>44337</c:v>
                </c:pt>
                <c:pt idx="219">
                  <c:v>44336</c:v>
                </c:pt>
                <c:pt idx="220">
                  <c:v>44335</c:v>
                </c:pt>
                <c:pt idx="221">
                  <c:v>44334</c:v>
                </c:pt>
                <c:pt idx="222">
                  <c:v>44333</c:v>
                </c:pt>
                <c:pt idx="223">
                  <c:v>44330</c:v>
                </c:pt>
                <c:pt idx="224">
                  <c:v>44329</c:v>
                </c:pt>
                <c:pt idx="225">
                  <c:v>44328</c:v>
                </c:pt>
                <c:pt idx="226">
                  <c:v>44327</c:v>
                </c:pt>
                <c:pt idx="227">
                  <c:v>44326</c:v>
                </c:pt>
                <c:pt idx="228">
                  <c:v>44324</c:v>
                </c:pt>
                <c:pt idx="229">
                  <c:v>44323</c:v>
                </c:pt>
                <c:pt idx="230">
                  <c:v>44322</c:v>
                </c:pt>
                <c:pt idx="231">
                  <c:v>44316</c:v>
                </c:pt>
                <c:pt idx="232">
                  <c:v>44315</c:v>
                </c:pt>
                <c:pt idx="233">
                  <c:v>44314</c:v>
                </c:pt>
                <c:pt idx="234">
                  <c:v>44313</c:v>
                </c:pt>
                <c:pt idx="235">
                  <c:v>44312</c:v>
                </c:pt>
                <c:pt idx="236">
                  <c:v>44311</c:v>
                </c:pt>
                <c:pt idx="237">
                  <c:v>44309</c:v>
                </c:pt>
                <c:pt idx="238">
                  <c:v>44308</c:v>
                </c:pt>
                <c:pt idx="239">
                  <c:v>44307</c:v>
                </c:pt>
                <c:pt idx="240">
                  <c:v>44306</c:v>
                </c:pt>
                <c:pt idx="241">
                  <c:v>44305</c:v>
                </c:pt>
                <c:pt idx="242">
                  <c:v>44302</c:v>
                </c:pt>
                <c:pt idx="243">
                  <c:v>44301</c:v>
                </c:pt>
                <c:pt idx="244">
                  <c:v>44300</c:v>
                </c:pt>
                <c:pt idx="245">
                  <c:v>44299</c:v>
                </c:pt>
                <c:pt idx="246">
                  <c:v>44298</c:v>
                </c:pt>
                <c:pt idx="247">
                  <c:v>44295</c:v>
                </c:pt>
                <c:pt idx="248">
                  <c:v>44294</c:v>
                </c:pt>
                <c:pt idx="249">
                  <c:v>44293</c:v>
                </c:pt>
                <c:pt idx="250">
                  <c:v>44292</c:v>
                </c:pt>
                <c:pt idx="251">
                  <c:v>44288</c:v>
                </c:pt>
                <c:pt idx="252">
                  <c:v>44287</c:v>
                </c:pt>
                <c:pt idx="253">
                  <c:v>44286</c:v>
                </c:pt>
                <c:pt idx="254">
                  <c:v>44285</c:v>
                </c:pt>
                <c:pt idx="255">
                  <c:v>44284</c:v>
                </c:pt>
                <c:pt idx="256">
                  <c:v>44281</c:v>
                </c:pt>
                <c:pt idx="257">
                  <c:v>44280</c:v>
                </c:pt>
                <c:pt idx="258">
                  <c:v>44279</c:v>
                </c:pt>
                <c:pt idx="259">
                  <c:v>44278</c:v>
                </c:pt>
                <c:pt idx="260">
                  <c:v>44277</c:v>
                </c:pt>
                <c:pt idx="261">
                  <c:v>44274</c:v>
                </c:pt>
                <c:pt idx="262">
                  <c:v>44273</c:v>
                </c:pt>
                <c:pt idx="263">
                  <c:v>44272</c:v>
                </c:pt>
                <c:pt idx="264">
                  <c:v>44271</c:v>
                </c:pt>
                <c:pt idx="265">
                  <c:v>44270</c:v>
                </c:pt>
                <c:pt idx="266">
                  <c:v>44267</c:v>
                </c:pt>
                <c:pt idx="267">
                  <c:v>44266</c:v>
                </c:pt>
                <c:pt idx="268">
                  <c:v>44265</c:v>
                </c:pt>
                <c:pt idx="269">
                  <c:v>44264</c:v>
                </c:pt>
                <c:pt idx="270">
                  <c:v>44263</c:v>
                </c:pt>
                <c:pt idx="271">
                  <c:v>44260</c:v>
                </c:pt>
                <c:pt idx="272">
                  <c:v>44259</c:v>
                </c:pt>
                <c:pt idx="273">
                  <c:v>44258</c:v>
                </c:pt>
                <c:pt idx="274">
                  <c:v>44257</c:v>
                </c:pt>
                <c:pt idx="275">
                  <c:v>44256</c:v>
                </c:pt>
                <c:pt idx="276">
                  <c:v>44253</c:v>
                </c:pt>
                <c:pt idx="277">
                  <c:v>44252</c:v>
                </c:pt>
                <c:pt idx="278">
                  <c:v>44251</c:v>
                </c:pt>
                <c:pt idx="279">
                  <c:v>44250</c:v>
                </c:pt>
                <c:pt idx="280">
                  <c:v>44249</c:v>
                </c:pt>
                <c:pt idx="281">
                  <c:v>44232</c:v>
                </c:pt>
                <c:pt idx="282">
                  <c:v>44231</c:v>
                </c:pt>
                <c:pt idx="283">
                  <c:v>44230</c:v>
                </c:pt>
                <c:pt idx="284">
                  <c:v>44229</c:v>
                </c:pt>
                <c:pt idx="285">
                  <c:v>44228</c:v>
                </c:pt>
                <c:pt idx="286">
                  <c:v>44225</c:v>
                </c:pt>
                <c:pt idx="287">
                  <c:v>44224</c:v>
                </c:pt>
                <c:pt idx="288">
                  <c:v>44223</c:v>
                </c:pt>
                <c:pt idx="289">
                  <c:v>44222</c:v>
                </c:pt>
                <c:pt idx="290">
                  <c:v>44221</c:v>
                </c:pt>
                <c:pt idx="291">
                  <c:v>44218</c:v>
                </c:pt>
                <c:pt idx="292">
                  <c:v>44217</c:v>
                </c:pt>
                <c:pt idx="293">
                  <c:v>44216</c:v>
                </c:pt>
                <c:pt idx="294">
                  <c:v>44215</c:v>
                </c:pt>
                <c:pt idx="295">
                  <c:v>44214</c:v>
                </c:pt>
                <c:pt idx="296">
                  <c:v>44211</c:v>
                </c:pt>
                <c:pt idx="297">
                  <c:v>44210</c:v>
                </c:pt>
                <c:pt idx="298">
                  <c:v>44209</c:v>
                </c:pt>
                <c:pt idx="299">
                  <c:v>44208</c:v>
                </c:pt>
                <c:pt idx="300">
                  <c:v>44207</c:v>
                </c:pt>
                <c:pt idx="301">
                  <c:v>44204</c:v>
                </c:pt>
                <c:pt idx="302">
                  <c:v>44203</c:v>
                </c:pt>
                <c:pt idx="303">
                  <c:v>44202</c:v>
                </c:pt>
                <c:pt idx="304">
                  <c:v>44201</c:v>
                </c:pt>
                <c:pt idx="305">
                  <c:v>44200</c:v>
                </c:pt>
                <c:pt idx="306">
                  <c:v>44196</c:v>
                </c:pt>
                <c:pt idx="307">
                  <c:v>44195</c:v>
                </c:pt>
                <c:pt idx="308">
                  <c:v>44194</c:v>
                </c:pt>
                <c:pt idx="309">
                  <c:v>44193</c:v>
                </c:pt>
                <c:pt idx="310">
                  <c:v>44190</c:v>
                </c:pt>
                <c:pt idx="311">
                  <c:v>44189</c:v>
                </c:pt>
                <c:pt idx="312">
                  <c:v>44188</c:v>
                </c:pt>
                <c:pt idx="313">
                  <c:v>44187</c:v>
                </c:pt>
                <c:pt idx="314">
                  <c:v>44186</c:v>
                </c:pt>
                <c:pt idx="315">
                  <c:v>44183</c:v>
                </c:pt>
                <c:pt idx="316">
                  <c:v>44182</c:v>
                </c:pt>
                <c:pt idx="317">
                  <c:v>44181</c:v>
                </c:pt>
                <c:pt idx="318">
                  <c:v>44180</c:v>
                </c:pt>
                <c:pt idx="319">
                  <c:v>44179</c:v>
                </c:pt>
                <c:pt idx="320">
                  <c:v>44176</c:v>
                </c:pt>
                <c:pt idx="321">
                  <c:v>44175</c:v>
                </c:pt>
                <c:pt idx="322">
                  <c:v>44174</c:v>
                </c:pt>
                <c:pt idx="323">
                  <c:v>44173</c:v>
                </c:pt>
                <c:pt idx="324">
                  <c:v>44172</c:v>
                </c:pt>
                <c:pt idx="325">
                  <c:v>44169</c:v>
                </c:pt>
                <c:pt idx="326">
                  <c:v>44168</c:v>
                </c:pt>
                <c:pt idx="327">
                  <c:v>44167</c:v>
                </c:pt>
                <c:pt idx="328">
                  <c:v>44166</c:v>
                </c:pt>
                <c:pt idx="329">
                  <c:v>44165</c:v>
                </c:pt>
                <c:pt idx="330">
                  <c:v>44162</c:v>
                </c:pt>
                <c:pt idx="331">
                  <c:v>44161</c:v>
                </c:pt>
                <c:pt idx="332">
                  <c:v>44160</c:v>
                </c:pt>
                <c:pt idx="333">
                  <c:v>44159</c:v>
                </c:pt>
                <c:pt idx="334">
                  <c:v>44158</c:v>
                </c:pt>
                <c:pt idx="335">
                  <c:v>44155</c:v>
                </c:pt>
                <c:pt idx="336">
                  <c:v>44154</c:v>
                </c:pt>
                <c:pt idx="337">
                  <c:v>44153</c:v>
                </c:pt>
                <c:pt idx="338">
                  <c:v>44152</c:v>
                </c:pt>
                <c:pt idx="339">
                  <c:v>44151</c:v>
                </c:pt>
                <c:pt idx="340">
                  <c:v>44148</c:v>
                </c:pt>
                <c:pt idx="341">
                  <c:v>44147</c:v>
                </c:pt>
                <c:pt idx="342">
                  <c:v>44146</c:v>
                </c:pt>
                <c:pt idx="343">
                  <c:v>44145</c:v>
                </c:pt>
                <c:pt idx="344">
                  <c:v>44144</c:v>
                </c:pt>
                <c:pt idx="345">
                  <c:v>44141</c:v>
                </c:pt>
                <c:pt idx="346">
                  <c:v>44140</c:v>
                </c:pt>
                <c:pt idx="347">
                  <c:v>44139</c:v>
                </c:pt>
                <c:pt idx="348">
                  <c:v>44138</c:v>
                </c:pt>
                <c:pt idx="349">
                  <c:v>44137</c:v>
                </c:pt>
                <c:pt idx="350">
                  <c:v>44134</c:v>
                </c:pt>
                <c:pt idx="351">
                  <c:v>44133</c:v>
                </c:pt>
                <c:pt idx="352">
                  <c:v>44132</c:v>
                </c:pt>
                <c:pt idx="353">
                  <c:v>44131</c:v>
                </c:pt>
                <c:pt idx="354">
                  <c:v>44130</c:v>
                </c:pt>
                <c:pt idx="355">
                  <c:v>44127</c:v>
                </c:pt>
                <c:pt idx="356">
                  <c:v>44126</c:v>
                </c:pt>
                <c:pt idx="357">
                  <c:v>44125</c:v>
                </c:pt>
                <c:pt idx="358">
                  <c:v>44124</c:v>
                </c:pt>
                <c:pt idx="359">
                  <c:v>44123</c:v>
                </c:pt>
                <c:pt idx="360">
                  <c:v>44120</c:v>
                </c:pt>
                <c:pt idx="361">
                  <c:v>44119</c:v>
                </c:pt>
                <c:pt idx="362">
                  <c:v>44118</c:v>
                </c:pt>
                <c:pt idx="363">
                  <c:v>44117</c:v>
                </c:pt>
                <c:pt idx="364">
                  <c:v>44116</c:v>
                </c:pt>
                <c:pt idx="365">
                  <c:v>44114</c:v>
                </c:pt>
                <c:pt idx="366">
                  <c:v>44113</c:v>
                </c:pt>
                <c:pt idx="367">
                  <c:v>44104</c:v>
                </c:pt>
                <c:pt idx="368">
                  <c:v>44103</c:v>
                </c:pt>
                <c:pt idx="369">
                  <c:v>44102</c:v>
                </c:pt>
                <c:pt idx="370">
                  <c:v>44101</c:v>
                </c:pt>
                <c:pt idx="371">
                  <c:v>44099</c:v>
                </c:pt>
                <c:pt idx="372">
                  <c:v>44098</c:v>
                </c:pt>
                <c:pt idx="373">
                  <c:v>44097</c:v>
                </c:pt>
                <c:pt idx="374">
                  <c:v>44096</c:v>
                </c:pt>
                <c:pt idx="375">
                  <c:v>44095</c:v>
                </c:pt>
                <c:pt idx="376">
                  <c:v>44092</c:v>
                </c:pt>
                <c:pt idx="377">
                  <c:v>44091</c:v>
                </c:pt>
                <c:pt idx="378">
                  <c:v>44090</c:v>
                </c:pt>
                <c:pt idx="379">
                  <c:v>44089</c:v>
                </c:pt>
                <c:pt idx="380">
                  <c:v>44088</c:v>
                </c:pt>
                <c:pt idx="381">
                  <c:v>44085</c:v>
                </c:pt>
                <c:pt idx="382">
                  <c:v>44084</c:v>
                </c:pt>
                <c:pt idx="383">
                  <c:v>44083</c:v>
                </c:pt>
                <c:pt idx="384">
                  <c:v>44082</c:v>
                </c:pt>
                <c:pt idx="385">
                  <c:v>44081</c:v>
                </c:pt>
                <c:pt idx="386">
                  <c:v>44078</c:v>
                </c:pt>
                <c:pt idx="387">
                  <c:v>44077</c:v>
                </c:pt>
                <c:pt idx="388">
                  <c:v>44076</c:v>
                </c:pt>
                <c:pt idx="389">
                  <c:v>44075</c:v>
                </c:pt>
                <c:pt idx="390">
                  <c:v>44074</c:v>
                </c:pt>
                <c:pt idx="391">
                  <c:v>44071</c:v>
                </c:pt>
                <c:pt idx="392">
                  <c:v>44070</c:v>
                </c:pt>
                <c:pt idx="393">
                  <c:v>44069</c:v>
                </c:pt>
                <c:pt idx="394">
                  <c:v>44068</c:v>
                </c:pt>
                <c:pt idx="395">
                  <c:v>44067</c:v>
                </c:pt>
                <c:pt idx="396">
                  <c:v>44064</c:v>
                </c:pt>
                <c:pt idx="397">
                  <c:v>44063</c:v>
                </c:pt>
                <c:pt idx="398">
                  <c:v>44062</c:v>
                </c:pt>
                <c:pt idx="399">
                  <c:v>44061</c:v>
                </c:pt>
                <c:pt idx="400">
                  <c:v>44060</c:v>
                </c:pt>
                <c:pt idx="401">
                  <c:v>44057</c:v>
                </c:pt>
                <c:pt idx="402">
                  <c:v>44056</c:v>
                </c:pt>
                <c:pt idx="403">
                  <c:v>44055</c:v>
                </c:pt>
                <c:pt idx="404">
                  <c:v>44054</c:v>
                </c:pt>
                <c:pt idx="405">
                  <c:v>44053</c:v>
                </c:pt>
                <c:pt idx="406">
                  <c:v>44050</c:v>
                </c:pt>
                <c:pt idx="407">
                  <c:v>44049</c:v>
                </c:pt>
                <c:pt idx="408">
                  <c:v>44048</c:v>
                </c:pt>
                <c:pt idx="409">
                  <c:v>44047</c:v>
                </c:pt>
                <c:pt idx="410">
                  <c:v>44046</c:v>
                </c:pt>
                <c:pt idx="411">
                  <c:v>44043</c:v>
                </c:pt>
                <c:pt idx="412">
                  <c:v>44042</c:v>
                </c:pt>
                <c:pt idx="413">
                  <c:v>44041</c:v>
                </c:pt>
                <c:pt idx="414">
                  <c:v>44040</c:v>
                </c:pt>
                <c:pt idx="415">
                  <c:v>44039</c:v>
                </c:pt>
                <c:pt idx="416">
                  <c:v>44036</c:v>
                </c:pt>
                <c:pt idx="417">
                  <c:v>44035</c:v>
                </c:pt>
                <c:pt idx="418">
                  <c:v>44034</c:v>
                </c:pt>
                <c:pt idx="419">
                  <c:v>44033</c:v>
                </c:pt>
                <c:pt idx="420">
                  <c:v>44032</c:v>
                </c:pt>
                <c:pt idx="421">
                  <c:v>44029</c:v>
                </c:pt>
                <c:pt idx="422">
                  <c:v>44028</c:v>
                </c:pt>
                <c:pt idx="423">
                  <c:v>44027</c:v>
                </c:pt>
                <c:pt idx="424">
                  <c:v>44026</c:v>
                </c:pt>
                <c:pt idx="425">
                  <c:v>44025</c:v>
                </c:pt>
                <c:pt idx="426">
                  <c:v>44022</c:v>
                </c:pt>
                <c:pt idx="427">
                  <c:v>44021</c:v>
                </c:pt>
                <c:pt idx="428">
                  <c:v>44020</c:v>
                </c:pt>
                <c:pt idx="429">
                  <c:v>44019</c:v>
                </c:pt>
                <c:pt idx="430">
                  <c:v>44018</c:v>
                </c:pt>
                <c:pt idx="431">
                  <c:v>44015</c:v>
                </c:pt>
                <c:pt idx="432">
                  <c:v>44014</c:v>
                </c:pt>
                <c:pt idx="433">
                  <c:v>44013</c:v>
                </c:pt>
                <c:pt idx="434">
                  <c:v>44012</c:v>
                </c:pt>
                <c:pt idx="435">
                  <c:v>44011</c:v>
                </c:pt>
                <c:pt idx="436">
                  <c:v>44010</c:v>
                </c:pt>
                <c:pt idx="437">
                  <c:v>44006</c:v>
                </c:pt>
                <c:pt idx="438">
                  <c:v>44005</c:v>
                </c:pt>
                <c:pt idx="439">
                  <c:v>44004</c:v>
                </c:pt>
                <c:pt idx="440">
                  <c:v>44001</c:v>
                </c:pt>
                <c:pt idx="441">
                  <c:v>44000</c:v>
                </c:pt>
                <c:pt idx="442">
                  <c:v>43999</c:v>
                </c:pt>
                <c:pt idx="443">
                  <c:v>43998</c:v>
                </c:pt>
                <c:pt idx="444">
                  <c:v>43997</c:v>
                </c:pt>
                <c:pt idx="445">
                  <c:v>43994</c:v>
                </c:pt>
                <c:pt idx="446">
                  <c:v>43993</c:v>
                </c:pt>
                <c:pt idx="447">
                  <c:v>43992</c:v>
                </c:pt>
                <c:pt idx="448">
                  <c:v>43991</c:v>
                </c:pt>
                <c:pt idx="449">
                  <c:v>43990</c:v>
                </c:pt>
                <c:pt idx="450">
                  <c:v>43987</c:v>
                </c:pt>
                <c:pt idx="451">
                  <c:v>43986</c:v>
                </c:pt>
                <c:pt idx="452">
                  <c:v>43985</c:v>
                </c:pt>
                <c:pt idx="453">
                  <c:v>43984</c:v>
                </c:pt>
                <c:pt idx="454">
                  <c:v>43983</c:v>
                </c:pt>
                <c:pt idx="455">
                  <c:v>43980</c:v>
                </c:pt>
                <c:pt idx="456">
                  <c:v>43979</c:v>
                </c:pt>
                <c:pt idx="457">
                  <c:v>43978</c:v>
                </c:pt>
                <c:pt idx="458">
                  <c:v>43977</c:v>
                </c:pt>
                <c:pt idx="459">
                  <c:v>43976</c:v>
                </c:pt>
                <c:pt idx="460">
                  <c:v>43973</c:v>
                </c:pt>
                <c:pt idx="461">
                  <c:v>43972</c:v>
                </c:pt>
                <c:pt idx="462">
                  <c:v>43971</c:v>
                </c:pt>
                <c:pt idx="463">
                  <c:v>43970</c:v>
                </c:pt>
                <c:pt idx="464">
                  <c:v>43969</c:v>
                </c:pt>
                <c:pt idx="465">
                  <c:v>43966</c:v>
                </c:pt>
                <c:pt idx="466">
                  <c:v>43965</c:v>
                </c:pt>
                <c:pt idx="467">
                  <c:v>43964</c:v>
                </c:pt>
                <c:pt idx="468">
                  <c:v>43963</c:v>
                </c:pt>
                <c:pt idx="469">
                  <c:v>43962</c:v>
                </c:pt>
                <c:pt idx="470">
                  <c:v>43960</c:v>
                </c:pt>
                <c:pt idx="471">
                  <c:v>43959</c:v>
                </c:pt>
                <c:pt idx="472">
                  <c:v>43958</c:v>
                </c:pt>
                <c:pt idx="473">
                  <c:v>43957</c:v>
                </c:pt>
                <c:pt idx="474">
                  <c:v>43951</c:v>
                </c:pt>
                <c:pt idx="475">
                  <c:v>43950</c:v>
                </c:pt>
                <c:pt idx="476">
                  <c:v>43949</c:v>
                </c:pt>
                <c:pt idx="477">
                  <c:v>43948</c:v>
                </c:pt>
                <c:pt idx="478">
                  <c:v>43947</c:v>
                </c:pt>
                <c:pt idx="479">
                  <c:v>43945</c:v>
                </c:pt>
                <c:pt idx="480">
                  <c:v>43944</c:v>
                </c:pt>
                <c:pt idx="481">
                  <c:v>43943</c:v>
                </c:pt>
                <c:pt idx="482">
                  <c:v>43942</c:v>
                </c:pt>
                <c:pt idx="483">
                  <c:v>43941</c:v>
                </c:pt>
                <c:pt idx="484">
                  <c:v>43938</c:v>
                </c:pt>
                <c:pt idx="485">
                  <c:v>43937</c:v>
                </c:pt>
                <c:pt idx="486">
                  <c:v>43936</c:v>
                </c:pt>
                <c:pt idx="487">
                  <c:v>43935</c:v>
                </c:pt>
                <c:pt idx="488">
                  <c:v>43934</c:v>
                </c:pt>
                <c:pt idx="489">
                  <c:v>43931</c:v>
                </c:pt>
                <c:pt idx="490">
                  <c:v>43930</c:v>
                </c:pt>
                <c:pt idx="491">
                  <c:v>43929</c:v>
                </c:pt>
                <c:pt idx="492">
                  <c:v>43928</c:v>
                </c:pt>
                <c:pt idx="493">
                  <c:v>43924</c:v>
                </c:pt>
                <c:pt idx="494">
                  <c:v>43923</c:v>
                </c:pt>
                <c:pt idx="495">
                  <c:v>43922</c:v>
                </c:pt>
                <c:pt idx="496">
                  <c:v>43921</c:v>
                </c:pt>
                <c:pt idx="497">
                  <c:v>43920</c:v>
                </c:pt>
                <c:pt idx="498">
                  <c:v>43917</c:v>
                </c:pt>
                <c:pt idx="499">
                  <c:v>43916</c:v>
                </c:pt>
                <c:pt idx="500">
                  <c:v>43915</c:v>
                </c:pt>
                <c:pt idx="501">
                  <c:v>43914</c:v>
                </c:pt>
                <c:pt idx="502">
                  <c:v>43913</c:v>
                </c:pt>
                <c:pt idx="503">
                  <c:v>43910</c:v>
                </c:pt>
                <c:pt idx="504">
                  <c:v>43909</c:v>
                </c:pt>
                <c:pt idx="505">
                  <c:v>43908</c:v>
                </c:pt>
                <c:pt idx="506">
                  <c:v>43907</c:v>
                </c:pt>
                <c:pt idx="507">
                  <c:v>43906</c:v>
                </c:pt>
                <c:pt idx="508">
                  <c:v>43903</c:v>
                </c:pt>
                <c:pt idx="509">
                  <c:v>43902</c:v>
                </c:pt>
                <c:pt idx="510">
                  <c:v>43901</c:v>
                </c:pt>
                <c:pt idx="511">
                  <c:v>43900</c:v>
                </c:pt>
                <c:pt idx="512">
                  <c:v>43899</c:v>
                </c:pt>
                <c:pt idx="513">
                  <c:v>43896</c:v>
                </c:pt>
                <c:pt idx="514">
                  <c:v>43895</c:v>
                </c:pt>
                <c:pt idx="515">
                  <c:v>43894</c:v>
                </c:pt>
                <c:pt idx="516">
                  <c:v>43893</c:v>
                </c:pt>
                <c:pt idx="517">
                  <c:v>43892</c:v>
                </c:pt>
                <c:pt idx="518">
                  <c:v>43889</c:v>
                </c:pt>
                <c:pt idx="519">
                  <c:v>43888</c:v>
                </c:pt>
                <c:pt idx="520">
                  <c:v>43887</c:v>
                </c:pt>
                <c:pt idx="521">
                  <c:v>43886</c:v>
                </c:pt>
                <c:pt idx="522">
                  <c:v>43885</c:v>
                </c:pt>
                <c:pt idx="523">
                  <c:v>43882</c:v>
                </c:pt>
                <c:pt idx="524">
                  <c:v>43881</c:v>
                </c:pt>
                <c:pt idx="525">
                  <c:v>43880</c:v>
                </c:pt>
                <c:pt idx="526">
                  <c:v>43879</c:v>
                </c:pt>
                <c:pt idx="527">
                  <c:v>43878</c:v>
                </c:pt>
                <c:pt idx="528">
                  <c:v>43875</c:v>
                </c:pt>
                <c:pt idx="529">
                  <c:v>43874</c:v>
                </c:pt>
                <c:pt idx="530">
                  <c:v>43873</c:v>
                </c:pt>
                <c:pt idx="531">
                  <c:v>43872</c:v>
                </c:pt>
                <c:pt idx="532">
                  <c:v>43871</c:v>
                </c:pt>
                <c:pt idx="533">
                  <c:v>43847</c:v>
                </c:pt>
                <c:pt idx="534">
                  <c:v>43846</c:v>
                </c:pt>
                <c:pt idx="535">
                  <c:v>43845</c:v>
                </c:pt>
                <c:pt idx="536">
                  <c:v>43844</c:v>
                </c:pt>
                <c:pt idx="537">
                  <c:v>43843</c:v>
                </c:pt>
                <c:pt idx="538">
                  <c:v>43840</c:v>
                </c:pt>
                <c:pt idx="539">
                  <c:v>43839</c:v>
                </c:pt>
                <c:pt idx="540">
                  <c:v>43838</c:v>
                </c:pt>
                <c:pt idx="541">
                  <c:v>43837</c:v>
                </c:pt>
                <c:pt idx="542">
                  <c:v>43836</c:v>
                </c:pt>
                <c:pt idx="543">
                  <c:v>43833</c:v>
                </c:pt>
                <c:pt idx="544">
                  <c:v>43832</c:v>
                </c:pt>
              </c:numCache>
            </c:numRef>
          </c:cat>
          <c:val>
            <c:numRef>
              <c:f>导出数据!$B$3:$B$547</c:f>
              <c:numCache>
                <c:formatCode>General</c:formatCode>
                <c:ptCount val="545"/>
                <c:pt idx="0">
                  <c:v>146540</c:v>
                </c:pt>
                <c:pt idx="1">
                  <c:v>157185</c:v>
                </c:pt>
                <c:pt idx="2">
                  <c:v>184863</c:v>
                </c:pt>
                <c:pt idx="3">
                  <c:v>168744</c:v>
                </c:pt>
                <c:pt idx="4">
                  <c:v>206957</c:v>
                </c:pt>
                <c:pt idx="5">
                  <c:v>171391</c:v>
                </c:pt>
                <c:pt idx="6">
                  <c:v>159468</c:v>
                </c:pt>
                <c:pt idx="7">
                  <c:v>129504</c:v>
                </c:pt>
                <c:pt idx="8">
                  <c:v>214275</c:v>
                </c:pt>
                <c:pt idx="9">
                  <c:v>154352</c:v>
                </c:pt>
                <c:pt idx="10">
                  <c:v>156775</c:v>
                </c:pt>
                <c:pt idx="11">
                  <c:v>150403</c:v>
                </c:pt>
                <c:pt idx="12">
                  <c:v>200600</c:v>
                </c:pt>
                <c:pt idx="13">
                  <c:v>175745</c:v>
                </c:pt>
                <c:pt idx="14">
                  <c:v>199414</c:v>
                </c:pt>
                <c:pt idx="15">
                  <c:v>155406</c:v>
                </c:pt>
                <c:pt idx="16">
                  <c:v>163059.443</c:v>
                </c:pt>
                <c:pt idx="17">
                  <c:v>142851</c:v>
                </c:pt>
                <c:pt idx="18">
                  <c:v>225554</c:v>
                </c:pt>
                <c:pt idx="19">
                  <c:v>180542</c:v>
                </c:pt>
                <c:pt idx="20">
                  <c:v>137403</c:v>
                </c:pt>
                <c:pt idx="21">
                  <c:v>172759</c:v>
                </c:pt>
                <c:pt idx="22">
                  <c:v>127166</c:v>
                </c:pt>
                <c:pt idx="23">
                  <c:v>135526</c:v>
                </c:pt>
                <c:pt idx="24">
                  <c:v>169580</c:v>
                </c:pt>
                <c:pt idx="25">
                  <c:v>137673</c:v>
                </c:pt>
                <c:pt idx="26">
                  <c:v>204980</c:v>
                </c:pt>
                <c:pt idx="27">
                  <c:v>161540</c:v>
                </c:pt>
                <c:pt idx="28">
                  <c:v>146907</c:v>
                </c:pt>
                <c:pt idx="29">
                  <c:v>194281</c:v>
                </c:pt>
                <c:pt idx="30">
                  <c:v>174979</c:v>
                </c:pt>
                <c:pt idx="31">
                  <c:v>130684</c:v>
                </c:pt>
                <c:pt idx="32">
                  <c:v>139486</c:v>
                </c:pt>
                <c:pt idx="33">
                  <c:v>252579</c:v>
                </c:pt>
                <c:pt idx="34">
                  <c:v>166183</c:v>
                </c:pt>
                <c:pt idx="35">
                  <c:v>170003</c:v>
                </c:pt>
                <c:pt idx="36">
                  <c:v>158247</c:v>
                </c:pt>
                <c:pt idx="37">
                  <c:v>209044</c:v>
                </c:pt>
                <c:pt idx="38">
                  <c:v>169808</c:v>
                </c:pt>
                <c:pt idx="39">
                  <c:v>99512</c:v>
                </c:pt>
                <c:pt idx="40">
                  <c:v>90226</c:v>
                </c:pt>
                <c:pt idx="41">
                  <c:v>119926</c:v>
                </c:pt>
                <c:pt idx="42">
                  <c:v>95050</c:v>
                </c:pt>
                <c:pt idx="43">
                  <c:v>156821</c:v>
                </c:pt>
                <c:pt idx="44">
                  <c:v>119885</c:v>
                </c:pt>
                <c:pt idx="45">
                  <c:v>64172</c:v>
                </c:pt>
                <c:pt idx="46">
                  <c:v>85086</c:v>
                </c:pt>
                <c:pt idx="47">
                  <c:v>46677</c:v>
                </c:pt>
                <c:pt idx="48">
                  <c:v>56071</c:v>
                </c:pt>
                <c:pt idx="49">
                  <c:v>31766</c:v>
                </c:pt>
                <c:pt idx="50">
                  <c:v>47728</c:v>
                </c:pt>
                <c:pt idx="51">
                  <c:v>67279</c:v>
                </c:pt>
                <c:pt idx="52">
                  <c:v>63512</c:v>
                </c:pt>
                <c:pt idx="53">
                  <c:v>71990</c:v>
                </c:pt>
                <c:pt idx="54">
                  <c:v>93621</c:v>
                </c:pt>
                <c:pt idx="55">
                  <c:v>106847</c:v>
                </c:pt>
                <c:pt idx="56">
                  <c:v>123974</c:v>
                </c:pt>
                <c:pt idx="57">
                  <c:v>134564</c:v>
                </c:pt>
                <c:pt idx="58">
                  <c:v>136951</c:v>
                </c:pt>
                <c:pt idx="59">
                  <c:v>140850</c:v>
                </c:pt>
                <c:pt idx="60">
                  <c:v>137129</c:v>
                </c:pt>
                <c:pt idx="61">
                  <c:v>136878</c:v>
                </c:pt>
                <c:pt idx="62">
                  <c:v>175561</c:v>
                </c:pt>
                <c:pt idx="63">
                  <c:v>140318</c:v>
                </c:pt>
                <c:pt idx="64">
                  <c:v>148975</c:v>
                </c:pt>
                <c:pt idx="65">
                  <c:v>133955</c:v>
                </c:pt>
                <c:pt idx="66">
                  <c:v>143435</c:v>
                </c:pt>
                <c:pt idx="67">
                  <c:v>136087</c:v>
                </c:pt>
                <c:pt idx="68">
                  <c:v>159006</c:v>
                </c:pt>
                <c:pt idx="69">
                  <c:v>158499</c:v>
                </c:pt>
                <c:pt idx="70">
                  <c:v>141188</c:v>
                </c:pt>
                <c:pt idx="71">
                  <c:v>142015</c:v>
                </c:pt>
                <c:pt idx="72">
                  <c:v>164023</c:v>
                </c:pt>
                <c:pt idx="73">
                  <c:v>164467</c:v>
                </c:pt>
                <c:pt idx="74">
                  <c:v>174033</c:v>
                </c:pt>
                <c:pt idx="75">
                  <c:v>170027</c:v>
                </c:pt>
                <c:pt idx="76">
                  <c:v>160553</c:v>
                </c:pt>
                <c:pt idx="77">
                  <c:v>221133</c:v>
                </c:pt>
                <c:pt idx="78">
                  <c:v>177049</c:v>
                </c:pt>
                <c:pt idx="79">
                  <c:v>150708</c:v>
                </c:pt>
                <c:pt idx="80">
                  <c:v>151869</c:v>
                </c:pt>
                <c:pt idx="81">
                  <c:v>201169</c:v>
                </c:pt>
                <c:pt idx="82">
                  <c:v>181135</c:v>
                </c:pt>
                <c:pt idx="83">
                  <c:v>184169</c:v>
                </c:pt>
                <c:pt idx="84">
                  <c:v>176021</c:v>
                </c:pt>
                <c:pt idx="85">
                  <c:v>200503</c:v>
                </c:pt>
                <c:pt idx="86">
                  <c:v>164245</c:v>
                </c:pt>
                <c:pt idx="87">
                  <c:v>199590</c:v>
                </c:pt>
                <c:pt idx="88">
                  <c:v>163115</c:v>
                </c:pt>
                <c:pt idx="89">
                  <c:v>168470</c:v>
                </c:pt>
                <c:pt idx="90">
                  <c:v>214940</c:v>
                </c:pt>
                <c:pt idx="91">
                  <c:v>181535</c:v>
                </c:pt>
                <c:pt idx="92">
                  <c:v>188182</c:v>
                </c:pt>
                <c:pt idx="93">
                  <c:v>226847</c:v>
                </c:pt>
                <c:pt idx="94">
                  <c:v>174010</c:v>
                </c:pt>
                <c:pt idx="95">
                  <c:v>173022</c:v>
                </c:pt>
                <c:pt idx="96">
                  <c:v>198919</c:v>
                </c:pt>
                <c:pt idx="97">
                  <c:v>177343</c:v>
                </c:pt>
                <c:pt idx="98">
                  <c:v>160080</c:v>
                </c:pt>
                <c:pt idx="99">
                  <c:v>224555</c:v>
                </c:pt>
                <c:pt idx="100">
                  <c:v>181797</c:v>
                </c:pt>
                <c:pt idx="101">
                  <c:v>132465</c:v>
                </c:pt>
                <c:pt idx="102">
                  <c:v>174593</c:v>
                </c:pt>
                <c:pt idx="103">
                  <c:v>192020</c:v>
                </c:pt>
                <c:pt idx="104">
                  <c:v>145711</c:v>
                </c:pt>
                <c:pt idx="105">
                  <c:v>188411</c:v>
                </c:pt>
                <c:pt idx="106">
                  <c:v>156174</c:v>
                </c:pt>
                <c:pt idx="107">
                  <c:v>164492</c:v>
                </c:pt>
                <c:pt idx="108">
                  <c:v>187798</c:v>
                </c:pt>
                <c:pt idx="109">
                  <c:v>166543</c:v>
                </c:pt>
                <c:pt idx="110">
                  <c:v>139600</c:v>
                </c:pt>
                <c:pt idx="111">
                  <c:v>204360</c:v>
                </c:pt>
                <c:pt idx="112">
                  <c:v>161046</c:v>
                </c:pt>
                <c:pt idx="113">
                  <c:v>169846</c:v>
                </c:pt>
                <c:pt idx="114">
                  <c:v>120069</c:v>
                </c:pt>
                <c:pt idx="115">
                  <c:v>139914</c:v>
                </c:pt>
                <c:pt idx="116">
                  <c:v>200993</c:v>
                </c:pt>
                <c:pt idx="117">
                  <c:v>191263</c:v>
                </c:pt>
                <c:pt idx="118">
                  <c:v>187514</c:v>
                </c:pt>
                <c:pt idx="119">
                  <c:v>188045</c:v>
                </c:pt>
                <c:pt idx="120">
                  <c:v>171504</c:v>
                </c:pt>
                <c:pt idx="121">
                  <c:v>126696</c:v>
                </c:pt>
                <c:pt idx="122">
                  <c:v>172441</c:v>
                </c:pt>
                <c:pt idx="123">
                  <c:v>211315</c:v>
                </c:pt>
                <c:pt idx="124">
                  <c:v>252330</c:v>
                </c:pt>
                <c:pt idx="125">
                  <c:v>171254</c:v>
                </c:pt>
                <c:pt idx="126">
                  <c:v>219246</c:v>
                </c:pt>
                <c:pt idx="127">
                  <c:v>260986</c:v>
                </c:pt>
                <c:pt idx="128">
                  <c:v>262675</c:v>
                </c:pt>
                <c:pt idx="129">
                  <c:v>230159</c:v>
                </c:pt>
                <c:pt idx="130">
                  <c:v>187339</c:v>
                </c:pt>
                <c:pt idx="131">
                  <c:v>190134</c:v>
                </c:pt>
                <c:pt idx="132">
                  <c:v>253006</c:v>
                </c:pt>
                <c:pt idx="133">
                  <c:v>230621</c:v>
                </c:pt>
                <c:pt idx="134">
                  <c:v>202890</c:v>
                </c:pt>
                <c:pt idx="135">
                  <c:v>232824</c:v>
                </c:pt>
                <c:pt idx="136">
                  <c:v>206559</c:v>
                </c:pt>
                <c:pt idx="137">
                  <c:v>170991</c:v>
                </c:pt>
                <c:pt idx="138">
                  <c:v>159783</c:v>
                </c:pt>
                <c:pt idx="139">
                  <c:v>195887</c:v>
                </c:pt>
                <c:pt idx="140">
                  <c:v>296295</c:v>
                </c:pt>
                <c:pt idx="141">
                  <c:v>184537</c:v>
                </c:pt>
                <c:pt idx="142">
                  <c:v>190880</c:v>
                </c:pt>
                <c:pt idx="143">
                  <c:v>261000</c:v>
                </c:pt>
                <c:pt idx="144">
                  <c:v>276236</c:v>
                </c:pt>
                <c:pt idx="145">
                  <c:v>207372</c:v>
                </c:pt>
                <c:pt idx="146">
                  <c:v>167343</c:v>
                </c:pt>
                <c:pt idx="147">
                  <c:v>166446</c:v>
                </c:pt>
                <c:pt idx="148">
                  <c:v>270217</c:v>
                </c:pt>
                <c:pt idx="149">
                  <c:v>230057</c:v>
                </c:pt>
                <c:pt idx="150">
                  <c:v>150107</c:v>
                </c:pt>
                <c:pt idx="151">
                  <c:v>160669</c:v>
                </c:pt>
                <c:pt idx="152">
                  <c:v>197352</c:v>
                </c:pt>
                <c:pt idx="153">
                  <c:v>229768</c:v>
                </c:pt>
                <c:pt idx="154">
                  <c:v>239938</c:v>
                </c:pt>
                <c:pt idx="155">
                  <c:v>183851</c:v>
                </c:pt>
                <c:pt idx="156">
                  <c:v>138131</c:v>
                </c:pt>
                <c:pt idx="157">
                  <c:v>182738</c:v>
                </c:pt>
                <c:pt idx="158">
                  <c:v>155896</c:v>
                </c:pt>
                <c:pt idx="159">
                  <c:v>170712</c:v>
                </c:pt>
                <c:pt idx="160">
                  <c:v>151452</c:v>
                </c:pt>
                <c:pt idx="161">
                  <c:v>184405</c:v>
                </c:pt>
                <c:pt idx="162">
                  <c:v>210986</c:v>
                </c:pt>
                <c:pt idx="163">
                  <c:v>197719</c:v>
                </c:pt>
                <c:pt idx="164">
                  <c:v>182279</c:v>
                </c:pt>
                <c:pt idx="165">
                  <c:v>136231</c:v>
                </c:pt>
                <c:pt idx="166">
                  <c:v>225872</c:v>
                </c:pt>
                <c:pt idx="167">
                  <c:v>139035</c:v>
                </c:pt>
                <c:pt idx="168">
                  <c:v>159238</c:v>
                </c:pt>
                <c:pt idx="169">
                  <c:v>174984</c:v>
                </c:pt>
                <c:pt idx="170">
                  <c:v>183264</c:v>
                </c:pt>
                <c:pt idx="171">
                  <c:v>150866</c:v>
                </c:pt>
                <c:pt idx="172">
                  <c:v>141897</c:v>
                </c:pt>
                <c:pt idx="173">
                  <c:v>175902</c:v>
                </c:pt>
                <c:pt idx="174">
                  <c:v>180972</c:v>
                </c:pt>
                <c:pt idx="175">
                  <c:v>194103</c:v>
                </c:pt>
                <c:pt idx="176">
                  <c:v>163935</c:v>
                </c:pt>
                <c:pt idx="177">
                  <c:v>185139</c:v>
                </c:pt>
                <c:pt idx="178">
                  <c:v>193529</c:v>
                </c:pt>
                <c:pt idx="179">
                  <c:v>188169</c:v>
                </c:pt>
                <c:pt idx="180">
                  <c:v>184514</c:v>
                </c:pt>
                <c:pt idx="181">
                  <c:v>226898</c:v>
                </c:pt>
                <c:pt idx="182">
                  <c:v>172661</c:v>
                </c:pt>
                <c:pt idx="183">
                  <c:v>184960</c:v>
                </c:pt>
                <c:pt idx="184">
                  <c:v>191769</c:v>
                </c:pt>
                <c:pt idx="185">
                  <c:v>180316</c:v>
                </c:pt>
                <c:pt idx="186">
                  <c:v>239296</c:v>
                </c:pt>
                <c:pt idx="187">
                  <c:v>217755</c:v>
                </c:pt>
                <c:pt idx="188">
                  <c:v>262055</c:v>
                </c:pt>
                <c:pt idx="189">
                  <c:v>170203</c:v>
                </c:pt>
                <c:pt idx="190">
                  <c:v>160014</c:v>
                </c:pt>
                <c:pt idx="191">
                  <c:v>176262</c:v>
                </c:pt>
                <c:pt idx="192">
                  <c:v>152159</c:v>
                </c:pt>
                <c:pt idx="193">
                  <c:v>193481</c:v>
                </c:pt>
                <c:pt idx="194">
                  <c:v>211089</c:v>
                </c:pt>
                <c:pt idx="195">
                  <c:v>162640</c:v>
                </c:pt>
                <c:pt idx="196">
                  <c:v>222716</c:v>
                </c:pt>
                <c:pt idx="197">
                  <c:v>180938</c:v>
                </c:pt>
                <c:pt idx="198">
                  <c:v>160954</c:v>
                </c:pt>
                <c:pt idx="199">
                  <c:v>201128</c:v>
                </c:pt>
                <c:pt idx="200">
                  <c:v>190820</c:v>
                </c:pt>
                <c:pt idx="201">
                  <c:v>158132</c:v>
                </c:pt>
                <c:pt idx="202">
                  <c:v>200900</c:v>
                </c:pt>
                <c:pt idx="203">
                  <c:v>253327</c:v>
                </c:pt>
                <c:pt idx="204">
                  <c:v>227218</c:v>
                </c:pt>
                <c:pt idx="205">
                  <c:v>221993</c:v>
                </c:pt>
                <c:pt idx="206">
                  <c:v>203238</c:v>
                </c:pt>
                <c:pt idx="207">
                  <c:v>162137</c:v>
                </c:pt>
                <c:pt idx="208">
                  <c:v>207535</c:v>
                </c:pt>
                <c:pt idx="209">
                  <c:v>224847</c:v>
                </c:pt>
                <c:pt idx="210">
                  <c:v>155897</c:v>
                </c:pt>
                <c:pt idx="211">
                  <c:v>211207</c:v>
                </c:pt>
                <c:pt idx="212">
                  <c:v>191930</c:v>
                </c:pt>
                <c:pt idx="213">
                  <c:v>242468</c:v>
                </c:pt>
                <c:pt idx="214">
                  <c:v>237268</c:v>
                </c:pt>
                <c:pt idx="215">
                  <c:v>136633</c:v>
                </c:pt>
                <c:pt idx="216">
                  <c:v>180407</c:v>
                </c:pt>
                <c:pt idx="217">
                  <c:v>184026</c:v>
                </c:pt>
                <c:pt idx="218">
                  <c:v>193998</c:v>
                </c:pt>
                <c:pt idx="219">
                  <c:v>210556</c:v>
                </c:pt>
                <c:pt idx="220">
                  <c:v>137738</c:v>
                </c:pt>
                <c:pt idx="221">
                  <c:v>181026</c:v>
                </c:pt>
                <c:pt idx="222">
                  <c:v>164630</c:v>
                </c:pt>
                <c:pt idx="223">
                  <c:v>173080</c:v>
                </c:pt>
                <c:pt idx="224">
                  <c:v>159681</c:v>
                </c:pt>
                <c:pt idx="225">
                  <c:v>218511</c:v>
                </c:pt>
                <c:pt idx="226">
                  <c:v>212533</c:v>
                </c:pt>
                <c:pt idx="227">
                  <c:v>328575</c:v>
                </c:pt>
                <c:pt idx="228">
                  <c:v>287509</c:v>
                </c:pt>
                <c:pt idx="229">
                  <c:v>280522</c:v>
                </c:pt>
                <c:pt idx="230">
                  <c:v>321562</c:v>
                </c:pt>
                <c:pt idx="231">
                  <c:v>204119</c:v>
                </c:pt>
                <c:pt idx="232">
                  <c:v>291620</c:v>
                </c:pt>
                <c:pt idx="233">
                  <c:v>239344</c:v>
                </c:pt>
                <c:pt idx="234">
                  <c:v>258437</c:v>
                </c:pt>
                <c:pt idx="235">
                  <c:v>249779</c:v>
                </c:pt>
                <c:pt idx="236">
                  <c:v>226074</c:v>
                </c:pt>
                <c:pt idx="237">
                  <c:v>307636</c:v>
                </c:pt>
                <c:pt idx="238">
                  <c:v>266652</c:v>
                </c:pt>
                <c:pt idx="239">
                  <c:v>248862</c:v>
                </c:pt>
                <c:pt idx="240">
                  <c:v>286756</c:v>
                </c:pt>
                <c:pt idx="241">
                  <c:v>255202</c:v>
                </c:pt>
                <c:pt idx="242">
                  <c:v>241148</c:v>
                </c:pt>
                <c:pt idx="243">
                  <c:v>233370</c:v>
                </c:pt>
                <c:pt idx="244">
                  <c:v>219217</c:v>
                </c:pt>
                <c:pt idx="245">
                  <c:v>320508</c:v>
                </c:pt>
                <c:pt idx="246">
                  <c:v>212429</c:v>
                </c:pt>
                <c:pt idx="247">
                  <c:v>238015</c:v>
                </c:pt>
                <c:pt idx="248">
                  <c:v>253123</c:v>
                </c:pt>
                <c:pt idx="249">
                  <c:v>243413</c:v>
                </c:pt>
                <c:pt idx="250">
                  <c:v>295484</c:v>
                </c:pt>
                <c:pt idx="251">
                  <c:v>288508</c:v>
                </c:pt>
                <c:pt idx="252">
                  <c:v>350676</c:v>
                </c:pt>
                <c:pt idx="253">
                  <c:v>222700</c:v>
                </c:pt>
                <c:pt idx="254">
                  <c:v>236431</c:v>
                </c:pt>
                <c:pt idx="255">
                  <c:v>289660</c:v>
                </c:pt>
                <c:pt idx="256">
                  <c:v>293231</c:v>
                </c:pt>
                <c:pt idx="257">
                  <c:v>229750</c:v>
                </c:pt>
                <c:pt idx="258">
                  <c:v>287639</c:v>
                </c:pt>
                <c:pt idx="259">
                  <c:v>206128</c:v>
                </c:pt>
                <c:pt idx="260">
                  <c:v>214585</c:v>
                </c:pt>
                <c:pt idx="261">
                  <c:v>196543</c:v>
                </c:pt>
                <c:pt idx="262">
                  <c:v>201454</c:v>
                </c:pt>
                <c:pt idx="263">
                  <c:v>211348</c:v>
                </c:pt>
                <c:pt idx="264">
                  <c:v>169534</c:v>
                </c:pt>
                <c:pt idx="265">
                  <c:v>253387</c:v>
                </c:pt>
                <c:pt idx="266">
                  <c:v>160804</c:v>
                </c:pt>
                <c:pt idx="267">
                  <c:v>240984</c:v>
                </c:pt>
                <c:pt idx="268">
                  <c:v>164316</c:v>
                </c:pt>
                <c:pt idx="269">
                  <c:v>156586</c:v>
                </c:pt>
                <c:pt idx="270">
                  <c:v>183858</c:v>
                </c:pt>
                <c:pt idx="271">
                  <c:v>158605</c:v>
                </c:pt>
                <c:pt idx="272">
                  <c:v>147499</c:v>
                </c:pt>
                <c:pt idx="273">
                  <c:v>179875</c:v>
                </c:pt>
                <c:pt idx="274">
                  <c:v>196876</c:v>
                </c:pt>
                <c:pt idx="275">
                  <c:v>121448</c:v>
                </c:pt>
                <c:pt idx="276">
                  <c:v>87982</c:v>
                </c:pt>
                <c:pt idx="277">
                  <c:v>132342</c:v>
                </c:pt>
                <c:pt idx="278">
                  <c:v>86225</c:v>
                </c:pt>
                <c:pt idx="279">
                  <c:v>75899</c:v>
                </c:pt>
                <c:pt idx="280">
                  <c:v>101029</c:v>
                </c:pt>
                <c:pt idx="281">
                  <c:v>7502</c:v>
                </c:pt>
                <c:pt idx="282">
                  <c:v>12414</c:v>
                </c:pt>
                <c:pt idx="283">
                  <c:v>18345</c:v>
                </c:pt>
                <c:pt idx="284">
                  <c:v>31351</c:v>
                </c:pt>
                <c:pt idx="285">
                  <c:v>24185</c:v>
                </c:pt>
                <c:pt idx="286">
                  <c:v>33890</c:v>
                </c:pt>
                <c:pt idx="287">
                  <c:v>45630</c:v>
                </c:pt>
                <c:pt idx="288">
                  <c:v>61128</c:v>
                </c:pt>
                <c:pt idx="289">
                  <c:v>65772</c:v>
                </c:pt>
                <c:pt idx="290">
                  <c:v>81532</c:v>
                </c:pt>
                <c:pt idx="291">
                  <c:v>84335</c:v>
                </c:pt>
                <c:pt idx="292">
                  <c:v>105053</c:v>
                </c:pt>
                <c:pt idx="293">
                  <c:v>104476</c:v>
                </c:pt>
                <c:pt idx="294">
                  <c:v>111295</c:v>
                </c:pt>
                <c:pt idx="295">
                  <c:v>147550</c:v>
                </c:pt>
                <c:pt idx="296">
                  <c:v>163003</c:v>
                </c:pt>
                <c:pt idx="297">
                  <c:v>127382</c:v>
                </c:pt>
                <c:pt idx="298">
                  <c:v>127765</c:v>
                </c:pt>
                <c:pt idx="299">
                  <c:v>133357</c:v>
                </c:pt>
                <c:pt idx="300">
                  <c:v>149023</c:v>
                </c:pt>
                <c:pt idx="301">
                  <c:v>155217</c:v>
                </c:pt>
                <c:pt idx="302">
                  <c:v>175332</c:v>
                </c:pt>
                <c:pt idx="303">
                  <c:v>148070</c:v>
                </c:pt>
                <c:pt idx="304">
                  <c:v>185625</c:v>
                </c:pt>
                <c:pt idx="305">
                  <c:v>227437</c:v>
                </c:pt>
                <c:pt idx="306">
                  <c:v>180874</c:v>
                </c:pt>
                <c:pt idx="307">
                  <c:v>181214</c:v>
                </c:pt>
                <c:pt idx="308">
                  <c:v>156157</c:v>
                </c:pt>
                <c:pt idx="309">
                  <c:v>180303</c:v>
                </c:pt>
                <c:pt idx="310">
                  <c:v>190031</c:v>
                </c:pt>
                <c:pt idx="311">
                  <c:v>158858</c:v>
                </c:pt>
                <c:pt idx="312">
                  <c:v>154408</c:v>
                </c:pt>
                <c:pt idx="313">
                  <c:v>179922</c:v>
                </c:pt>
                <c:pt idx="314">
                  <c:v>291635</c:v>
                </c:pt>
                <c:pt idx="315">
                  <c:v>206851</c:v>
                </c:pt>
                <c:pt idx="316">
                  <c:v>194983</c:v>
                </c:pt>
                <c:pt idx="317">
                  <c:v>222272</c:v>
                </c:pt>
                <c:pt idx="318">
                  <c:v>229933</c:v>
                </c:pt>
                <c:pt idx="319">
                  <c:v>194367</c:v>
                </c:pt>
                <c:pt idx="320">
                  <c:v>196454</c:v>
                </c:pt>
                <c:pt idx="321">
                  <c:v>243419</c:v>
                </c:pt>
                <c:pt idx="322">
                  <c:v>236692</c:v>
                </c:pt>
                <c:pt idx="323">
                  <c:v>204126</c:v>
                </c:pt>
                <c:pt idx="324">
                  <c:v>274890</c:v>
                </c:pt>
                <c:pt idx="325">
                  <c:v>217343</c:v>
                </c:pt>
                <c:pt idx="326">
                  <c:v>168650</c:v>
                </c:pt>
                <c:pt idx="327">
                  <c:v>195549</c:v>
                </c:pt>
                <c:pt idx="328">
                  <c:v>178113</c:v>
                </c:pt>
                <c:pt idx="329">
                  <c:v>206891</c:v>
                </c:pt>
                <c:pt idx="330">
                  <c:v>196881</c:v>
                </c:pt>
                <c:pt idx="331">
                  <c:v>197108</c:v>
                </c:pt>
                <c:pt idx="332">
                  <c:v>157308</c:v>
                </c:pt>
                <c:pt idx="333">
                  <c:v>176602</c:v>
                </c:pt>
                <c:pt idx="334">
                  <c:v>181373</c:v>
                </c:pt>
                <c:pt idx="335">
                  <c:v>209330</c:v>
                </c:pt>
                <c:pt idx="336">
                  <c:v>211455</c:v>
                </c:pt>
                <c:pt idx="337">
                  <c:v>204864</c:v>
                </c:pt>
                <c:pt idx="338">
                  <c:v>253780</c:v>
                </c:pt>
                <c:pt idx="339">
                  <c:v>256277</c:v>
                </c:pt>
                <c:pt idx="340">
                  <c:v>216126</c:v>
                </c:pt>
                <c:pt idx="341">
                  <c:v>212063</c:v>
                </c:pt>
                <c:pt idx="342">
                  <c:v>196262</c:v>
                </c:pt>
                <c:pt idx="343">
                  <c:v>198682</c:v>
                </c:pt>
                <c:pt idx="344">
                  <c:v>304896</c:v>
                </c:pt>
                <c:pt idx="345">
                  <c:v>270925</c:v>
                </c:pt>
                <c:pt idx="346">
                  <c:v>217471</c:v>
                </c:pt>
                <c:pt idx="347">
                  <c:v>260719</c:v>
                </c:pt>
                <c:pt idx="348">
                  <c:v>228195</c:v>
                </c:pt>
                <c:pt idx="349">
                  <c:v>290308</c:v>
                </c:pt>
                <c:pt idx="350">
                  <c:v>248644</c:v>
                </c:pt>
                <c:pt idx="351">
                  <c:v>234037</c:v>
                </c:pt>
                <c:pt idx="352">
                  <c:v>269721</c:v>
                </c:pt>
                <c:pt idx="353">
                  <c:v>240789</c:v>
                </c:pt>
                <c:pt idx="354">
                  <c:v>245053</c:v>
                </c:pt>
                <c:pt idx="355">
                  <c:v>237415</c:v>
                </c:pt>
                <c:pt idx="356">
                  <c:v>219670</c:v>
                </c:pt>
                <c:pt idx="357">
                  <c:v>260707</c:v>
                </c:pt>
                <c:pt idx="358">
                  <c:v>220825</c:v>
                </c:pt>
                <c:pt idx="359">
                  <c:v>245718</c:v>
                </c:pt>
                <c:pt idx="360">
                  <c:v>254983</c:v>
                </c:pt>
                <c:pt idx="361">
                  <c:v>203398</c:v>
                </c:pt>
                <c:pt idx="362">
                  <c:v>197931</c:v>
                </c:pt>
                <c:pt idx="363">
                  <c:v>208671</c:v>
                </c:pt>
                <c:pt idx="364">
                  <c:v>256564</c:v>
                </c:pt>
                <c:pt idx="365">
                  <c:v>258244</c:v>
                </c:pt>
                <c:pt idx="366">
                  <c:v>347683</c:v>
                </c:pt>
                <c:pt idx="367">
                  <c:v>179735</c:v>
                </c:pt>
                <c:pt idx="368">
                  <c:v>247345</c:v>
                </c:pt>
                <c:pt idx="369">
                  <c:v>274309</c:v>
                </c:pt>
                <c:pt idx="370">
                  <c:v>264137</c:v>
                </c:pt>
                <c:pt idx="371">
                  <c:v>241896</c:v>
                </c:pt>
                <c:pt idx="372">
                  <c:v>248484</c:v>
                </c:pt>
                <c:pt idx="373">
                  <c:v>217998</c:v>
                </c:pt>
                <c:pt idx="374">
                  <c:v>228569</c:v>
                </c:pt>
                <c:pt idx="375">
                  <c:v>213102</c:v>
                </c:pt>
                <c:pt idx="376">
                  <c:v>236952</c:v>
                </c:pt>
                <c:pt idx="377">
                  <c:v>212218</c:v>
                </c:pt>
                <c:pt idx="378">
                  <c:v>187194</c:v>
                </c:pt>
                <c:pt idx="379">
                  <c:v>186694</c:v>
                </c:pt>
                <c:pt idx="380">
                  <c:v>257236</c:v>
                </c:pt>
                <c:pt idx="381">
                  <c:v>266295</c:v>
                </c:pt>
                <c:pt idx="382">
                  <c:v>193856</c:v>
                </c:pt>
                <c:pt idx="383">
                  <c:v>196256</c:v>
                </c:pt>
                <c:pt idx="384">
                  <c:v>217823</c:v>
                </c:pt>
                <c:pt idx="385">
                  <c:v>245474</c:v>
                </c:pt>
                <c:pt idx="386">
                  <c:v>212924.68700000001</c:v>
                </c:pt>
                <c:pt idx="387">
                  <c:v>233131.00599999999</c:v>
                </c:pt>
                <c:pt idx="388">
                  <c:v>210828</c:v>
                </c:pt>
                <c:pt idx="389">
                  <c:v>210634</c:v>
                </c:pt>
                <c:pt idx="390">
                  <c:v>267903</c:v>
                </c:pt>
                <c:pt idx="391">
                  <c:v>243850</c:v>
                </c:pt>
                <c:pt idx="392">
                  <c:v>188609</c:v>
                </c:pt>
                <c:pt idx="393">
                  <c:v>196661</c:v>
                </c:pt>
                <c:pt idx="394">
                  <c:v>199142</c:v>
                </c:pt>
                <c:pt idx="395">
                  <c:v>242130</c:v>
                </c:pt>
                <c:pt idx="396">
                  <c:v>223043</c:v>
                </c:pt>
                <c:pt idx="397">
                  <c:v>183182</c:v>
                </c:pt>
                <c:pt idx="398">
                  <c:v>175150</c:v>
                </c:pt>
                <c:pt idx="399">
                  <c:v>221992</c:v>
                </c:pt>
                <c:pt idx="400">
                  <c:v>261801</c:v>
                </c:pt>
                <c:pt idx="401">
                  <c:v>232198</c:v>
                </c:pt>
                <c:pt idx="402">
                  <c:v>201378</c:v>
                </c:pt>
                <c:pt idx="403">
                  <c:v>192078</c:v>
                </c:pt>
                <c:pt idx="404">
                  <c:v>216729</c:v>
                </c:pt>
                <c:pt idx="405">
                  <c:v>227600</c:v>
                </c:pt>
                <c:pt idx="406">
                  <c:v>202524</c:v>
                </c:pt>
                <c:pt idx="407">
                  <c:v>220354</c:v>
                </c:pt>
                <c:pt idx="408">
                  <c:v>215243</c:v>
                </c:pt>
                <c:pt idx="409">
                  <c:v>204161</c:v>
                </c:pt>
                <c:pt idx="410">
                  <c:v>305432</c:v>
                </c:pt>
                <c:pt idx="411">
                  <c:v>209447</c:v>
                </c:pt>
                <c:pt idx="412">
                  <c:v>217832</c:v>
                </c:pt>
                <c:pt idx="413">
                  <c:v>240201</c:v>
                </c:pt>
                <c:pt idx="414">
                  <c:v>207504</c:v>
                </c:pt>
                <c:pt idx="415">
                  <c:v>193030</c:v>
                </c:pt>
                <c:pt idx="416">
                  <c:v>183352</c:v>
                </c:pt>
                <c:pt idx="417">
                  <c:v>209140.52299999999</c:v>
                </c:pt>
                <c:pt idx="418">
                  <c:v>224155</c:v>
                </c:pt>
                <c:pt idx="419">
                  <c:v>250944</c:v>
                </c:pt>
                <c:pt idx="420">
                  <c:v>196479.98499999999</c:v>
                </c:pt>
                <c:pt idx="421">
                  <c:v>208034</c:v>
                </c:pt>
                <c:pt idx="422">
                  <c:v>173484</c:v>
                </c:pt>
                <c:pt idx="423">
                  <c:v>185830</c:v>
                </c:pt>
                <c:pt idx="424">
                  <c:v>197027</c:v>
                </c:pt>
                <c:pt idx="425">
                  <c:v>254351</c:v>
                </c:pt>
                <c:pt idx="426">
                  <c:v>208595</c:v>
                </c:pt>
                <c:pt idx="427">
                  <c:v>221537</c:v>
                </c:pt>
                <c:pt idx="428">
                  <c:v>260507</c:v>
                </c:pt>
                <c:pt idx="429">
                  <c:v>255134</c:v>
                </c:pt>
                <c:pt idx="430">
                  <c:v>242354</c:v>
                </c:pt>
                <c:pt idx="431">
                  <c:v>260081</c:v>
                </c:pt>
                <c:pt idx="432">
                  <c:v>209965</c:v>
                </c:pt>
                <c:pt idx="433">
                  <c:v>196294</c:v>
                </c:pt>
                <c:pt idx="434">
                  <c:v>208876</c:v>
                </c:pt>
                <c:pt idx="435">
                  <c:v>176094</c:v>
                </c:pt>
                <c:pt idx="436">
                  <c:v>202148</c:v>
                </c:pt>
                <c:pt idx="437">
                  <c:v>213482</c:v>
                </c:pt>
                <c:pt idx="438">
                  <c:v>205508</c:v>
                </c:pt>
                <c:pt idx="439">
                  <c:v>200635</c:v>
                </c:pt>
                <c:pt idx="440">
                  <c:v>244688</c:v>
                </c:pt>
                <c:pt idx="441">
                  <c:v>203947</c:v>
                </c:pt>
                <c:pt idx="442">
                  <c:v>190715</c:v>
                </c:pt>
                <c:pt idx="443">
                  <c:v>188966</c:v>
                </c:pt>
                <c:pt idx="444">
                  <c:v>188010</c:v>
                </c:pt>
                <c:pt idx="445">
                  <c:v>252109</c:v>
                </c:pt>
                <c:pt idx="446">
                  <c:v>190900</c:v>
                </c:pt>
                <c:pt idx="447">
                  <c:v>181491</c:v>
                </c:pt>
                <c:pt idx="448">
                  <c:v>214962</c:v>
                </c:pt>
                <c:pt idx="449">
                  <c:v>268472</c:v>
                </c:pt>
                <c:pt idx="450">
                  <c:v>193895</c:v>
                </c:pt>
                <c:pt idx="451">
                  <c:v>207783</c:v>
                </c:pt>
                <c:pt idx="452">
                  <c:v>215405</c:v>
                </c:pt>
                <c:pt idx="453">
                  <c:v>264725</c:v>
                </c:pt>
                <c:pt idx="454">
                  <c:v>272121</c:v>
                </c:pt>
                <c:pt idx="455">
                  <c:v>304314</c:v>
                </c:pt>
                <c:pt idx="456">
                  <c:v>224169</c:v>
                </c:pt>
                <c:pt idx="457">
                  <c:v>249661</c:v>
                </c:pt>
                <c:pt idx="458">
                  <c:v>215370</c:v>
                </c:pt>
                <c:pt idx="459">
                  <c:v>239907</c:v>
                </c:pt>
                <c:pt idx="460">
                  <c:v>216909</c:v>
                </c:pt>
                <c:pt idx="461">
                  <c:v>227629</c:v>
                </c:pt>
                <c:pt idx="462">
                  <c:v>205615</c:v>
                </c:pt>
                <c:pt idx="463">
                  <c:v>232261</c:v>
                </c:pt>
                <c:pt idx="464">
                  <c:v>309344</c:v>
                </c:pt>
                <c:pt idx="465">
                  <c:v>286423</c:v>
                </c:pt>
                <c:pt idx="466">
                  <c:v>227889</c:v>
                </c:pt>
                <c:pt idx="467">
                  <c:v>224909</c:v>
                </c:pt>
                <c:pt idx="468">
                  <c:v>223609</c:v>
                </c:pt>
                <c:pt idx="469">
                  <c:v>236964</c:v>
                </c:pt>
                <c:pt idx="470">
                  <c:v>208660</c:v>
                </c:pt>
                <c:pt idx="471">
                  <c:v>231511</c:v>
                </c:pt>
                <c:pt idx="472">
                  <c:v>266159</c:v>
                </c:pt>
                <c:pt idx="473">
                  <c:v>301752</c:v>
                </c:pt>
                <c:pt idx="474">
                  <c:v>253742</c:v>
                </c:pt>
                <c:pt idx="475">
                  <c:v>260013</c:v>
                </c:pt>
                <c:pt idx="476">
                  <c:v>239700</c:v>
                </c:pt>
                <c:pt idx="477">
                  <c:v>255098</c:v>
                </c:pt>
                <c:pt idx="478">
                  <c:v>214955</c:v>
                </c:pt>
                <c:pt idx="479">
                  <c:v>237426</c:v>
                </c:pt>
                <c:pt idx="480">
                  <c:v>201406</c:v>
                </c:pt>
                <c:pt idx="481">
                  <c:v>248782</c:v>
                </c:pt>
                <c:pt idx="482">
                  <c:v>208052</c:v>
                </c:pt>
                <c:pt idx="483">
                  <c:v>223406</c:v>
                </c:pt>
                <c:pt idx="484">
                  <c:v>226064</c:v>
                </c:pt>
                <c:pt idx="485">
                  <c:v>231737</c:v>
                </c:pt>
                <c:pt idx="486">
                  <c:v>208577</c:v>
                </c:pt>
                <c:pt idx="487">
                  <c:v>196145</c:v>
                </c:pt>
                <c:pt idx="488">
                  <c:v>288953</c:v>
                </c:pt>
                <c:pt idx="489">
                  <c:v>247891</c:v>
                </c:pt>
                <c:pt idx="490">
                  <c:v>260047</c:v>
                </c:pt>
                <c:pt idx="491">
                  <c:v>260590</c:v>
                </c:pt>
                <c:pt idx="492">
                  <c:v>242740</c:v>
                </c:pt>
                <c:pt idx="493">
                  <c:v>205268</c:v>
                </c:pt>
                <c:pt idx="494">
                  <c:v>275406</c:v>
                </c:pt>
                <c:pt idx="495">
                  <c:v>174588</c:v>
                </c:pt>
                <c:pt idx="496">
                  <c:v>188124</c:v>
                </c:pt>
                <c:pt idx="497">
                  <c:v>177493</c:v>
                </c:pt>
                <c:pt idx="498">
                  <c:v>194652</c:v>
                </c:pt>
                <c:pt idx="499">
                  <c:v>171379</c:v>
                </c:pt>
                <c:pt idx="500">
                  <c:v>220210</c:v>
                </c:pt>
                <c:pt idx="501">
                  <c:v>222179</c:v>
                </c:pt>
                <c:pt idx="502">
                  <c:v>178488</c:v>
                </c:pt>
                <c:pt idx="503">
                  <c:v>189795</c:v>
                </c:pt>
                <c:pt idx="504">
                  <c:v>147187</c:v>
                </c:pt>
                <c:pt idx="505">
                  <c:v>211665</c:v>
                </c:pt>
                <c:pt idx="506">
                  <c:v>165304</c:v>
                </c:pt>
                <c:pt idx="507">
                  <c:v>225603</c:v>
                </c:pt>
                <c:pt idx="508">
                  <c:v>201464.52600000001</c:v>
                </c:pt>
                <c:pt idx="509">
                  <c:v>143254</c:v>
                </c:pt>
                <c:pt idx="510">
                  <c:v>201068</c:v>
                </c:pt>
                <c:pt idx="511">
                  <c:v>161909</c:v>
                </c:pt>
                <c:pt idx="512">
                  <c:v>142354</c:v>
                </c:pt>
                <c:pt idx="513">
                  <c:v>111318</c:v>
                </c:pt>
                <c:pt idx="514">
                  <c:v>116295</c:v>
                </c:pt>
                <c:pt idx="515">
                  <c:v>109069</c:v>
                </c:pt>
                <c:pt idx="516">
                  <c:v>101581</c:v>
                </c:pt>
                <c:pt idx="517">
                  <c:v>144501</c:v>
                </c:pt>
                <c:pt idx="518">
                  <c:v>48350</c:v>
                </c:pt>
                <c:pt idx="519">
                  <c:v>52067</c:v>
                </c:pt>
                <c:pt idx="520">
                  <c:v>47142</c:v>
                </c:pt>
                <c:pt idx="521">
                  <c:v>57570</c:v>
                </c:pt>
                <c:pt idx="522">
                  <c:v>64470</c:v>
                </c:pt>
                <c:pt idx="523">
                  <c:v>45928</c:v>
                </c:pt>
                <c:pt idx="524">
                  <c:v>38712</c:v>
                </c:pt>
                <c:pt idx="525">
                  <c:v>15656</c:v>
                </c:pt>
                <c:pt idx="526">
                  <c:v>10219</c:v>
                </c:pt>
                <c:pt idx="527">
                  <c:v>9538</c:v>
                </c:pt>
                <c:pt idx="528">
                  <c:v>6835</c:v>
                </c:pt>
                <c:pt idx="529">
                  <c:v>4976</c:v>
                </c:pt>
                <c:pt idx="530">
                  <c:v>5560</c:v>
                </c:pt>
                <c:pt idx="531">
                  <c:v>5034</c:v>
                </c:pt>
                <c:pt idx="532">
                  <c:v>2278</c:v>
                </c:pt>
                <c:pt idx="533">
                  <c:v>14181</c:v>
                </c:pt>
                <c:pt idx="534">
                  <c:v>31141</c:v>
                </c:pt>
                <c:pt idx="535">
                  <c:v>36901</c:v>
                </c:pt>
                <c:pt idx="536">
                  <c:v>46990</c:v>
                </c:pt>
                <c:pt idx="537">
                  <c:v>63566</c:v>
                </c:pt>
                <c:pt idx="538">
                  <c:v>92655</c:v>
                </c:pt>
                <c:pt idx="539">
                  <c:v>98439</c:v>
                </c:pt>
                <c:pt idx="540">
                  <c:v>130966</c:v>
                </c:pt>
                <c:pt idx="541">
                  <c:v>127661</c:v>
                </c:pt>
                <c:pt idx="542">
                  <c:v>150041</c:v>
                </c:pt>
                <c:pt idx="543">
                  <c:v>156129</c:v>
                </c:pt>
                <c:pt idx="544">
                  <c:v>161485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29-4316-B7EA-07D0D7AAE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1376767"/>
        <c:axId val="581368031"/>
      </c:lineChart>
      <c:dateAx>
        <c:axId val="581376767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81368031"/>
        <c:crosses val="autoZero"/>
        <c:auto val="1"/>
        <c:lblOffset val="100"/>
        <c:baseTimeUnit val="days"/>
      </c:dateAx>
      <c:valAx>
        <c:axId val="581368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81376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历史</a:t>
            </a:r>
            <a:r>
              <a:rPr lang="en-US" sz="1600"/>
              <a:t>3</a:t>
            </a:r>
            <a:r>
              <a:rPr lang="zh-CN" sz="1600"/>
              <a:t>、</a:t>
            </a:r>
            <a:r>
              <a:rPr lang="en-US" sz="1600"/>
              <a:t>4</a:t>
            </a:r>
            <a:r>
              <a:rPr lang="zh-CN" sz="1600"/>
              <a:t>月份</a:t>
            </a:r>
            <a:endParaRPr lang="en-US" sz="1600"/>
          </a:p>
          <a:p>
            <a:pPr>
              <a:defRPr sz="1600"/>
            </a:pPr>
            <a:r>
              <a:rPr lang="zh-CN" sz="1600"/>
              <a:t>建材日均成交恢复情况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Sheet1!$K$24</c:f>
              <c:strCache>
                <c:ptCount val="1"/>
                <c:pt idx="0">
                  <c:v>2017年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Sheet1!$I$25:$I$26</c:f>
              <c:strCache>
                <c:ptCount val="2"/>
                <c:pt idx="0">
                  <c:v>3月比1-2月均值</c:v>
                </c:pt>
                <c:pt idx="1">
                  <c:v>4月比3月均值</c:v>
                </c:pt>
              </c:strCache>
            </c:strRef>
          </c:cat>
          <c:val>
            <c:numRef>
              <c:f>Sheet1!$K$25:$K$26</c:f>
              <c:numCache>
                <c:formatCode>0.0%</c:formatCode>
                <c:ptCount val="2"/>
                <c:pt idx="0">
                  <c:v>0.44669513295841146</c:v>
                </c:pt>
                <c:pt idx="1">
                  <c:v>0.12261989033798457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DD-4082-BA49-E80157F81B95}"/>
            </c:ext>
          </c:extLst>
        </c:ser>
        <c:ser>
          <c:idx val="1"/>
          <c:order val="1"/>
          <c:tx>
            <c:strRef>
              <c:f>Sheet1!$L$24</c:f>
              <c:strCache>
                <c:ptCount val="1"/>
                <c:pt idx="0">
                  <c:v>2018年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Sheet1!$I$25:$I$26</c:f>
              <c:strCache>
                <c:ptCount val="2"/>
                <c:pt idx="0">
                  <c:v>3月比1-2月均值</c:v>
                </c:pt>
                <c:pt idx="1">
                  <c:v>4月比3月均值</c:v>
                </c:pt>
              </c:strCache>
            </c:strRef>
          </c:cat>
          <c:val>
            <c:numRef>
              <c:f>Sheet1!$L$25:$L$26</c:f>
              <c:numCache>
                <c:formatCode>0.0%</c:formatCode>
                <c:ptCount val="2"/>
                <c:pt idx="0">
                  <c:v>0.4789129953508966</c:v>
                </c:pt>
                <c:pt idx="1">
                  <c:v>0.36952833601536866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DD-4082-BA49-E80157F81B95}"/>
            </c:ext>
          </c:extLst>
        </c:ser>
        <c:ser>
          <c:idx val="2"/>
          <c:order val="2"/>
          <c:tx>
            <c:strRef>
              <c:f>Sheet1!$M$24</c:f>
              <c:strCache>
                <c:ptCount val="1"/>
                <c:pt idx="0">
                  <c:v>2019年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Sheet1!$I$25:$I$26</c:f>
              <c:strCache>
                <c:ptCount val="2"/>
                <c:pt idx="0">
                  <c:v>3月比1-2月均值</c:v>
                </c:pt>
                <c:pt idx="1">
                  <c:v>4月比3月均值</c:v>
                </c:pt>
              </c:strCache>
            </c:strRef>
          </c:cat>
          <c:val>
            <c:numRef>
              <c:f>Sheet1!$M$25:$M$26</c:f>
              <c:numCache>
                <c:formatCode>0.0%</c:formatCode>
                <c:ptCount val="2"/>
                <c:pt idx="0">
                  <c:v>0.8966392257531498</c:v>
                </c:pt>
                <c:pt idx="1">
                  <c:v>0.11777822720743426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DD-4082-BA49-E80157F81B95}"/>
            </c:ext>
          </c:extLst>
        </c:ser>
        <c:ser>
          <c:idx val="3"/>
          <c:order val="3"/>
          <c:tx>
            <c:strRef>
              <c:f>Sheet1!$N$24</c:f>
              <c:strCache>
                <c:ptCount val="1"/>
                <c:pt idx="0">
                  <c:v>2020年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Sheet1!$I$25:$I$26</c:f>
              <c:strCache>
                <c:ptCount val="2"/>
                <c:pt idx="0">
                  <c:v>3月比1-2月均值</c:v>
                </c:pt>
                <c:pt idx="1">
                  <c:v>4月比3月均值</c:v>
                </c:pt>
              </c:strCache>
            </c:strRef>
          </c:cat>
          <c:val>
            <c:numRef>
              <c:f>Sheet1!$N$25:$N$26</c:f>
              <c:numCache>
                <c:formatCode>0.0%</c:formatCode>
                <c:ptCount val="2"/>
                <c:pt idx="0">
                  <c:v>1.8186888193380835</c:v>
                </c:pt>
                <c:pt idx="1">
                  <c:v>0.38543407771405619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DD-4082-BA49-E80157F81B95}"/>
            </c:ext>
          </c:extLst>
        </c:ser>
        <c:ser>
          <c:idx val="4"/>
          <c:order val="4"/>
          <c:tx>
            <c:strRef>
              <c:f>Sheet1!$O$24</c:f>
              <c:strCache>
                <c:ptCount val="1"/>
                <c:pt idx="0">
                  <c:v>2021年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Sheet1!$I$25:$I$26</c:f>
              <c:strCache>
                <c:ptCount val="2"/>
                <c:pt idx="0">
                  <c:v>3月比1-2月均值</c:v>
                </c:pt>
                <c:pt idx="1">
                  <c:v>4月比3月均值</c:v>
                </c:pt>
              </c:strCache>
            </c:strRef>
          </c:cat>
          <c:val>
            <c:numRef>
              <c:f>Sheet1!$O$25:$O$26</c:f>
              <c:numCache>
                <c:formatCode>0.0%</c:formatCode>
                <c:ptCount val="2"/>
                <c:pt idx="0">
                  <c:v>1.2897442187186405</c:v>
                </c:pt>
                <c:pt idx="1">
                  <c:v>0.26837522765122374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DD-4082-BA49-E80157F81B95}"/>
            </c:ext>
          </c:extLst>
        </c:ser>
        <c:ser>
          <c:idx val="5"/>
          <c:order val="5"/>
          <c:tx>
            <c:strRef>
              <c:f>Sheet1!$P$24</c:f>
              <c:strCache>
                <c:ptCount val="1"/>
                <c:pt idx="0">
                  <c:v>2022年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Sheet1!$I$25:$I$26</c:f>
              <c:strCache>
                <c:ptCount val="2"/>
                <c:pt idx="0">
                  <c:v>3月比1-2月均值</c:v>
                </c:pt>
                <c:pt idx="1">
                  <c:v>4月比3月均值</c:v>
                </c:pt>
              </c:strCache>
            </c:strRef>
          </c:cat>
          <c:val>
            <c:numRef>
              <c:f>Sheet1!$P$25:$P$26</c:f>
              <c:numCache>
                <c:formatCode>0.0%</c:formatCode>
                <c:ptCount val="2"/>
                <c:pt idx="0">
                  <c:v>0.63423620113256463</c:v>
                </c:pt>
                <c:pt idx="1">
                  <c:v>2.4315474947963572E-2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DD-4082-BA49-E80157F81B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1305408"/>
        <c:axId val="1281300416"/>
      </c:barChart>
      <c:catAx>
        <c:axId val="128130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81300416"/>
        <c:crosses val="autoZero"/>
        <c:auto val="1"/>
        <c:lblAlgn val="ctr"/>
        <c:lblOffset val="100"/>
        <c:noMultiLvlLbl val="0"/>
      </c:catAx>
      <c:valAx>
        <c:axId val="128130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8130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0.1231</cdr:x>
      <cdr:y>0.52648</cdr:y>
    </cdr:from>
    <cdr:to>
      <cdr:x>0.48328</cdr:x>
      <cdr:y>0.52648</cdr:y>
    </cdr:to>
    <cdr:cxnSp macro="">
      <cdr:nvCxnSpPr>
        <cdr:cNvPr id="3" name="直接连接符 2"/>
        <cdr:cNvCxnSpPr/>
      </cdr:nvCxnSpPr>
      <cdr:spPr>
        <a:xfrm xmlns:a="http://schemas.openxmlformats.org/drawingml/2006/main">
          <a:off x="771525" y="3124201"/>
          <a:ext cx="2257425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0.56383</cdr:x>
      <cdr:y>0.79615</cdr:y>
    </cdr:from>
    <cdr:to>
      <cdr:x>0.92401</cdr:x>
      <cdr:y>0.79615</cdr:y>
    </cdr:to>
    <cdr:cxnSp macro="">
      <cdr:nvCxnSpPr>
        <cdr:cNvPr id="4" name="直接连接符 3"/>
        <cdr:cNvCxnSpPr/>
      </cdr:nvCxnSpPr>
      <cdr:spPr>
        <a:xfrm xmlns:a="http://schemas.openxmlformats.org/drawingml/2006/main">
          <a:off x="3533775" y="4724401"/>
          <a:ext cx="2257425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0.48784</cdr:x>
      <cdr:y>0.49438</cdr:y>
    </cdr:from>
    <cdr:to>
      <cdr:x>0.60486</cdr:x>
      <cdr:y>0.55377</cdr:y>
    </cdr:to>
    <cdr:sp macro="" textlink="">
      <cdr:nvSpPr>
        <cdr:cNvPr id="5" name="文本框 4"/>
        <cdr:cNvSpPr txBox="1"/>
      </cdr:nvSpPr>
      <cdr:spPr>
        <a:xfrm xmlns:a="http://schemas.openxmlformats.org/drawingml/2006/main">
          <a:off x="3057524" y="2933701"/>
          <a:ext cx="733425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1400">
              <a:latin typeface="微软雅黑" panose="020B0503020204020204" pitchFamily="34" charset="-122"/>
              <a:ea typeface="微软雅黑" panose="020B0503020204020204" pitchFamily="34" charset="-122"/>
            </a:rPr>
            <a:t>98.6%%</a:t>
          </a:r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cdr:txBody>
    </cdr:sp>
  </cdr:relSizeAnchor>
  <cdr:relSizeAnchor xmlns:cdr="http://schemas.openxmlformats.org/drawingml/2006/chartDrawing">
    <cdr:from>
      <cdr:x>0.85562</cdr:x>
      <cdr:y>0.73997</cdr:y>
    </cdr:from>
    <cdr:to>
      <cdr:x>0.96809</cdr:x>
      <cdr:y>0.79294</cdr:y>
    </cdr:to>
    <cdr:sp macro="" textlink="">
      <cdr:nvSpPr>
        <cdr:cNvPr id="6" name="文本框 5"/>
        <cdr:cNvSpPr txBox="1"/>
      </cdr:nvSpPr>
      <cdr:spPr>
        <a:xfrm xmlns:a="http://schemas.openxmlformats.org/drawingml/2006/main">
          <a:off x="5362575" y="4391026"/>
          <a:ext cx="704850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25.2%</a:t>
          </a:r>
          <a:endParaRPr lang="zh-CN" altLang="en-US" sz="1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264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440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143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047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224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734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381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751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974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574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581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764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2200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952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3741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7229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437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2161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4125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5463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6624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4490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6206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9710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3166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6642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5352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3016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12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2022/4/25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4151" y="6343653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510867"/>
            <a:ext cx="11279188" cy="55036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255814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9400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一季度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增速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4.8%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6307791"/>
              </p:ext>
            </p:extLst>
          </p:nvPr>
        </p:nvGraphicFramePr>
        <p:xfrm>
          <a:off x="266701" y="765175"/>
          <a:ext cx="8350250" cy="5626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873785"/>
              </p:ext>
            </p:extLst>
          </p:nvPr>
        </p:nvGraphicFramePr>
        <p:xfrm>
          <a:off x="8616951" y="765175"/>
          <a:ext cx="3240087" cy="5626374"/>
        </p:xfrm>
        <a:graphic>
          <a:graphicData uri="http://schemas.openxmlformats.org/drawingml/2006/table">
            <a:tbl>
              <a:tblPr/>
              <a:tblGrid>
                <a:gridCol w="483934">
                  <a:extLst>
                    <a:ext uri="{9D8B030D-6E8A-4147-A177-3AD203B41FA5}">
                      <a16:colId xmlns:a16="http://schemas.microsoft.com/office/drawing/2014/main" val="972360937"/>
                    </a:ext>
                  </a:extLst>
                </a:gridCol>
                <a:gridCol w="1939515">
                  <a:extLst>
                    <a:ext uri="{9D8B030D-6E8A-4147-A177-3AD203B41FA5}">
                      <a16:colId xmlns:a16="http://schemas.microsoft.com/office/drawing/2014/main" val="2629059446"/>
                    </a:ext>
                  </a:extLst>
                </a:gridCol>
                <a:gridCol w="816638">
                  <a:extLst>
                    <a:ext uri="{9D8B030D-6E8A-4147-A177-3AD203B41FA5}">
                      <a16:colId xmlns:a16="http://schemas.microsoft.com/office/drawing/2014/main" val="345178760"/>
                    </a:ext>
                  </a:extLst>
                </a:gridCol>
              </a:tblGrid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机构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预测值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157700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浙商证券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5.4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489918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长城证券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5.4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774958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社科院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5.3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047386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中信证券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5.3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982264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东方金诚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5.2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638661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中国银行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5.2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749618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证券日报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5.1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145844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国泰君安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5.1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724393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招商证券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5.1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516523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中金证券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10860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国际经济交流中心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223053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兴业证券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50575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中泰证券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798497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北大研究中心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197688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华创证券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424044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蒙格斯智库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4.9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116885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平安证券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4.9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826892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西部证券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195480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申万宏源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177919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民生银行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4.6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959618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中银证券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4.6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327692"/>
                  </a:ext>
                </a:extLst>
              </a:tr>
              <a:tr h="2163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财信国际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528048"/>
                  </a:ext>
                </a:extLst>
              </a:tr>
              <a:tr h="2163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平均值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893962"/>
                  </a:ext>
                </a:extLst>
              </a:tr>
              <a:tr h="2163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中位数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557271"/>
                  </a:ext>
                </a:extLst>
              </a:tr>
              <a:tr h="21639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众数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 </a:t>
                      </a:r>
                    </a:p>
                  </a:txBody>
                  <a:tcPr marL="8808" marR="8808" marT="8808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76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21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9020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分行业看，工业中流砥柱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928957"/>
              </p:ext>
            </p:extLst>
          </p:nvPr>
        </p:nvGraphicFramePr>
        <p:xfrm>
          <a:off x="345781" y="765175"/>
          <a:ext cx="11258844" cy="5466567"/>
        </p:xfrm>
        <a:graphic>
          <a:graphicData uri="http://schemas.openxmlformats.org/drawingml/2006/table">
            <a:tbl>
              <a:tblPr/>
              <a:tblGrid>
                <a:gridCol w="4499694">
                  <a:extLst>
                    <a:ext uri="{9D8B030D-6E8A-4147-A177-3AD203B41FA5}">
                      <a16:colId xmlns:a16="http://schemas.microsoft.com/office/drawing/2014/main" val="3408321718"/>
                    </a:ext>
                  </a:extLst>
                </a:gridCol>
                <a:gridCol w="2253050">
                  <a:extLst>
                    <a:ext uri="{9D8B030D-6E8A-4147-A177-3AD203B41FA5}">
                      <a16:colId xmlns:a16="http://schemas.microsoft.com/office/drawing/2014/main" val="884276020"/>
                    </a:ext>
                  </a:extLst>
                </a:gridCol>
                <a:gridCol w="2253050">
                  <a:extLst>
                    <a:ext uri="{9D8B030D-6E8A-4147-A177-3AD203B41FA5}">
                      <a16:colId xmlns:a16="http://schemas.microsoft.com/office/drawing/2014/main" val="1390018367"/>
                    </a:ext>
                  </a:extLst>
                </a:gridCol>
                <a:gridCol w="2253050">
                  <a:extLst>
                    <a:ext uri="{9D8B030D-6E8A-4147-A177-3AD203B41FA5}">
                      <a16:colId xmlns:a16="http://schemas.microsoft.com/office/drawing/2014/main" val="3126748946"/>
                    </a:ext>
                  </a:extLst>
                </a:gridCol>
              </a:tblGrid>
              <a:tr h="29261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年一季度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初步核算数据</a:t>
                      </a:r>
                    </a:p>
                  </a:txBody>
                  <a:tcPr marL="8118" marR="8118" marT="81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434257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绝对额（亿元）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比上年同期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增长（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占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比（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6668906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270178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4091401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第一产业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10954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7399225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第二产业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106187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39.3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0245200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第三产业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153037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4689107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65274084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农林牧渔业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11570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18230444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93551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7720110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#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制造业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78098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28.9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8423731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13029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176015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批发和零售业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25920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749949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交通运输、仓储和邮政业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10430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768841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住宿和餐饮业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3861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748605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金融业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24724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3978091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18930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834189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信息传输、软件和信息技术服务业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12127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387457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租赁和商务服务业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8557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1169115"/>
                  </a:ext>
                </a:extLst>
              </a:tr>
              <a:tr h="287442">
                <a:tc>
                  <a:txBody>
                    <a:bodyPr/>
                    <a:lstStyle/>
                    <a:p>
                      <a:pPr algn="just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其他行业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47479</a:t>
                      </a:r>
                    </a:p>
                  </a:txBody>
                  <a:tcPr marL="8118" marR="8118" marT="81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104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57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0482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工业，季节性强势；采矿业一枝独秀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8344705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362810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5065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2947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高新设备、新能源制造表现亮眼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650303"/>
              </p:ext>
            </p:extLst>
          </p:nvPr>
        </p:nvGraphicFramePr>
        <p:xfrm>
          <a:off x="334964" y="906804"/>
          <a:ext cx="5630407" cy="5240127"/>
        </p:xfrm>
        <a:graphic>
          <a:graphicData uri="http://schemas.openxmlformats.org/drawingml/2006/table">
            <a:tbl>
              <a:tblPr/>
              <a:tblGrid>
                <a:gridCol w="2820245">
                  <a:extLst>
                    <a:ext uri="{9D8B030D-6E8A-4147-A177-3AD203B41FA5}">
                      <a16:colId xmlns:a16="http://schemas.microsoft.com/office/drawing/2014/main" val="128235259"/>
                    </a:ext>
                  </a:extLst>
                </a:gridCol>
                <a:gridCol w="2810162">
                  <a:extLst>
                    <a:ext uri="{9D8B030D-6E8A-4147-A177-3AD203B41FA5}">
                      <a16:colId xmlns:a16="http://schemas.microsoft.com/office/drawing/2014/main" val="2336065016"/>
                    </a:ext>
                  </a:extLst>
                </a:gridCol>
              </a:tblGrid>
              <a:tr h="4657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重要行业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增速（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6839526"/>
                  </a:ext>
                </a:extLst>
              </a:tr>
              <a:tr h="46570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纺织业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835918"/>
                  </a:ext>
                </a:extLst>
              </a:tr>
              <a:tr h="46570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化学原料和化学制品制造业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242207"/>
                  </a:ext>
                </a:extLst>
              </a:tr>
              <a:tr h="46570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非金属矿物制品业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70723"/>
                  </a:ext>
                </a:extLst>
              </a:tr>
              <a:tr h="46570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黑色金属冶炼和压延加工业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001523"/>
                  </a:ext>
                </a:extLst>
              </a:tr>
              <a:tr h="46570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通用设备制造业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D0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959286"/>
                  </a:ext>
                </a:extLst>
              </a:tr>
              <a:tr h="46570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汽车制造业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CA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338331"/>
                  </a:ext>
                </a:extLst>
              </a:tr>
              <a:tr h="55156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铁路、船舶、航空航天和其他运输设备制造业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177561"/>
                  </a:ext>
                </a:extLst>
              </a:tr>
              <a:tr h="46570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电气机械和器材制造业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3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404451"/>
                  </a:ext>
                </a:extLst>
              </a:tr>
              <a:tr h="49595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计算机、通信和其他电子设备制造业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291204"/>
                  </a:ext>
                </a:extLst>
              </a:tr>
              <a:tr h="46570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电力、热力生产和供应业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331982"/>
                  </a:ext>
                </a:extLst>
              </a:tr>
            </a:tbl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458573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289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651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固定资产投资，没有数据表现的这么好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285318"/>
              </p:ext>
            </p:extLst>
          </p:nvPr>
        </p:nvGraphicFramePr>
        <p:xfrm>
          <a:off x="336549" y="765169"/>
          <a:ext cx="11520488" cy="5678463"/>
        </p:xfrm>
        <a:graphic>
          <a:graphicData uri="http://schemas.openxmlformats.org/drawingml/2006/table">
            <a:tbl>
              <a:tblPr/>
              <a:tblGrid>
                <a:gridCol w="3091375">
                  <a:extLst>
                    <a:ext uri="{9D8B030D-6E8A-4147-A177-3AD203B41FA5}">
                      <a16:colId xmlns:a16="http://schemas.microsoft.com/office/drawing/2014/main" val="2635144539"/>
                    </a:ext>
                  </a:extLst>
                </a:gridCol>
                <a:gridCol w="2553092">
                  <a:extLst>
                    <a:ext uri="{9D8B030D-6E8A-4147-A177-3AD203B41FA5}">
                      <a16:colId xmlns:a16="http://schemas.microsoft.com/office/drawing/2014/main" val="2939100831"/>
                    </a:ext>
                  </a:extLst>
                </a:gridCol>
                <a:gridCol w="306734">
                  <a:extLst>
                    <a:ext uri="{9D8B030D-6E8A-4147-A177-3AD203B41FA5}">
                      <a16:colId xmlns:a16="http://schemas.microsoft.com/office/drawing/2014/main" val="4251493197"/>
                    </a:ext>
                  </a:extLst>
                </a:gridCol>
                <a:gridCol w="3408451">
                  <a:extLst>
                    <a:ext uri="{9D8B030D-6E8A-4147-A177-3AD203B41FA5}">
                      <a16:colId xmlns:a16="http://schemas.microsoft.com/office/drawing/2014/main" val="2744680223"/>
                    </a:ext>
                  </a:extLst>
                </a:gridCol>
                <a:gridCol w="2160836">
                  <a:extLst>
                    <a:ext uri="{9D8B030D-6E8A-4147-A177-3AD203B41FA5}">
                      <a16:colId xmlns:a16="http://schemas.microsoft.com/office/drawing/2014/main" val="2322380409"/>
                    </a:ext>
                  </a:extLst>
                </a:gridCol>
              </a:tblGrid>
              <a:tr h="27040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1—3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月份固定资产投资（不含农户）主要数据</a:t>
                      </a:r>
                    </a:p>
                  </a:txBody>
                  <a:tcPr marL="5083" marR="5083" marT="50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850549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  标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季度同比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增长（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  标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季度同比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增长（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800488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固定资产投资（不含农户）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9.3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医药制造业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17.4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119400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其中：国有控股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11.7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有色金属冶炼和压延加工业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9.4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824526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其中：民间投资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金属制品业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24.2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728468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按构成分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通用设备制造业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25.5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760946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建筑安装工程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11.3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专用设备制造业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26.7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680183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设备工器具购置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6.8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汽车制造业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12.4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149085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其他费用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         铁路、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船、</a:t>
                      </a:r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航空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航天其他</a:t>
                      </a:r>
                      <a:r>
                        <a:rPr lang="zh-CN" alt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运输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设备</a:t>
                      </a:r>
                      <a:endParaRPr lang="zh-CN" alt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22.2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898168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分产业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电气机械和器材制造业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42.1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032286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第一产业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6.8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计算机通信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和其他电子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设备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27.8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353730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第二产业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16.1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电、热、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燃气及水生产和供应业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19.3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028527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第三产业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6.4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交通运输、仓储和邮政业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9.6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699277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分行业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其中：铁路运输业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-2.9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744589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农林牧渔业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11.4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 道路运输业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3.6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375921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采矿业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19.0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水利、环境和公共设施管理业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122017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制造业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15.6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其中：水利管理业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954891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其中：农副食品加工业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25.4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 公共设施管理业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8.1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406972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食品制造业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24.1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教育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17.2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083628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         </a:t>
                      </a:r>
                      <a:r>
                        <a:rPr lang="zh-CN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纺织业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23.8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卫生和社会工作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24.9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984422"/>
                  </a:ext>
                </a:extLst>
              </a:tr>
              <a:tr h="2704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 化学原料和化学制品制造业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文化、体育和娱乐业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6.8</a:t>
                      </a:r>
                    </a:p>
                  </a:txBody>
                  <a:tcPr marL="5083" marR="5083" marT="50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548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12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54173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基建投资支撑趋强，房地产投资加速下行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6858659"/>
              </p:ext>
            </p:extLst>
          </p:nvPr>
        </p:nvGraphicFramePr>
        <p:xfrm>
          <a:off x="265113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005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4706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新开工面积增速加速下行，施工面积创历史新低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387792"/>
              </p:ext>
            </p:extLst>
          </p:nvPr>
        </p:nvGraphicFramePr>
        <p:xfrm>
          <a:off x="266701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665428"/>
              </p:ext>
            </p:extLst>
          </p:nvPr>
        </p:nvGraphicFramePr>
        <p:xfrm>
          <a:off x="6096001" y="765175"/>
          <a:ext cx="57610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3671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52431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竣工面积重回负增长；土地财政已至尽头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8084070"/>
              </p:ext>
            </p:extLst>
          </p:nvPr>
        </p:nvGraphicFramePr>
        <p:xfrm>
          <a:off x="260615" y="765175"/>
          <a:ext cx="5835386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033676"/>
              </p:ext>
            </p:extLst>
          </p:nvPr>
        </p:nvGraphicFramePr>
        <p:xfrm>
          <a:off x="260614" y="3430589"/>
          <a:ext cx="5835386" cy="2817808"/>
        </p:xfrm>
        <a:graphic>
          <a:graphicData uri="http://schemas.openxmlformats.org/drawingml/2006/table">
            <a:tbl>
              <a:tblPr/>
              <a:tblGrid>
                <a:gridCol w="2400936">
                  <a:extLst>
                    <a:ext uri="{9D8B030D-6E8A-4147-A177-3AD203B41FA5}">
                      <a16:colId xmlns:a16="http://schemas.microsoft.com/office/drawing/2014/main" val="1251256350"/>
                    </a:ext>
                  </a:extLst>
                </a:gridCol>
                <a:gridCol w="1717225">
                  <a:extLst>
                    <a:ext uri="{9D8B030D-6E8A-4147-A177-3AD203B41FA5}">
                      <a16:colId xmlns:a16="http://schemas.microsoft.com/office/drawing/2014/main" val="2271478874"/>
                    </a:ext>
                  </a:extLst>
                </a:gridCol>
                <a:gridCol w="1717225">
                  <a:extLst>
                    <a:ext uri="{9D8B030D-6E8A-4147-A177-3AD203B41FA5}">
                      <a16:colId xmlns:a16="http://schemas.microsoft.com/office/drawing/2014/main" val="1678288770"/>
                    </a:ext>
                  </a:extLst>
                </a:gridCol>
              </a:tblGrid>
              <a:tr h="4025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 亿元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 </a:t>
                      </a:r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1171363"/>
                  </a:ext>
                </a:extLst>
              </a:tr>
              <a:tr h="4025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房地产开发企业到位资金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38159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947194"/>
                  </a:ext>
                </a:extLst>
              </a:tr>
              <a:tr h="4025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其中：国内贷款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409604"/>
                  </a:ext>
                </a:extLst>
              </a:tr>
              <a:tr h="4025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　　利用外资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262906"/>
                  </a:ext>
                </a:extLst>
              </a:tr>
              <a:tr h="4025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　　自筹资金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902161"/>
                  </a:ext>
                </a:extLst>
              </a:tr>
              <a:tr h="4025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　　</a:t>
                      </a:r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定金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及预收款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12252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464885"/>
                  </a:ext>
                </a:extLst>
              </a:tr>
              <a:tr h="4025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　　</a:t>
                      </a:r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</a:t>
                      </a:r>
                      <a:r>
                        <a:rPr lang="zh-CN" alt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个人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按揭贷款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984143"/>
                  </a:ext>
                </a:extLst>
              </a:tr>
            </a:tbl>
          </a:graphicData>
        </a:graphic>
      </p:graphicFrame>
      <p:graphicFrame>
        <p:nvGraphicFramePr>
          <p:cNvPr id="12" name="图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866268"/>
              </p:ext>
            </p:extLst>
          </p:nvPr>
        </p:nvGraphicFramePr>
        <p:xfrm>
          <a:off x="6096000" y="765175"/>
          <a:ext cx="5761037" cy="262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图表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6698293"/>
              </p:ext>
            </p:extLst>
          </p:nvPr>
        </p:nvGraphicFramePr>
        <p:xfrm>
          <a:off x="6096000" y="3392488"/>
          <a:ext cx="5761038" cy="2932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椭圆 1"/>
          <p:cNvSpPr/>
          <p:nvPr/>
        </p:nvSpPr>
        <p:spPr>
          <a:xfrm>
            <a:off x="2225807" y="1397264"/>
            <a:ext cx="1905000" cy="1363133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5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0523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商品房销售很不乐观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图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274339"/>
              </p:ext>
            </p:extLst>
          </p:nvPr>
        </p:nvGraphicFramePr>
        <p:xfrm>
          <a:off x="265112" y="765175"/>
          <a:ext cx="11591925" cy="5513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819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13243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年时间中国居民部门杠杆上涨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3.5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1569925"/>
              </p:ext>
            </p:extLst>
          </p:nvPr>
        </p:nvGraphicFramePr>
        <p:xfrm>
          <a:off x="266700" y="765176"/>
          <a:ext cx="115903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555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47078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全球范围看中国居民部门杠杆率同期高，增速快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9" y="1439273"/>
            <a:ext cx="5901644" cy="40906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7"/>
          <a:stretch/>
        </p:blipFill>
        <p:spPr>
          <a:xfrm>
            <a:off x="6009615" y="1465944"/>
            <a:ext cx="5921125" cy="41162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00594" y="1474653"/>
            <a:ext cx="505097" cy="206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302238" y="1492071"/>
            <a:ext cx="505097" cy="206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83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6518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信心是比黄金还珍贵的东西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8786398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8906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6550" y="699987"/>
            <a:ext cx="4396317" cy="27089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消费转弱，仅必需品维持正增长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086969"/>
              </p:ext>
            </p:extLst>
          </p:nvPr>
        </p:nvGraphicFramePr>
        <p:xfrm>
          <a:off x="336552" y="765175"/>
          <a:ext cx="11520485" cy="5842978"/>
        </p:xfrm>
        <a:graphic>
          <a:graphicData uri="http://schemas.openxmlformats.org/drawingml/2006/table">
            <a:tbl>
              <a:tblPr/>
              <a:tblGrid>
                <a:gridCol w="2304097">
                  <a:extLst>
                    <a:ext uri="{9D8B030D-6E8A-4147-A177-3AD203B41FA5}">
                      <a16:colId xmlns:a16="http://schemas.microsoft.com/office/drawing/2014/main" val="3795244070"/>
                    </a:ext>
                  </a:extLst>
                </a:gridCol>
                <a:gridCol w="2304097">
                  <a:extLst>
                    <a:ext uri="{9D8B030D-6E8A-4147-A177-3AD203B41FA5}">
                      <a16:colId xmlns:a16="http://schemas.microsoft.com/office/drawing/2014/main" val="690617763"/>
                    </a:ext>
                  </a:extLst>
                </a:gridCol>
                <a:gridCol w="2304097">
                  <a:extLst>
                    <a:ext uri="{9D8B030D-6E8A-4147-A177-3AD203B41FA5}">
                      <a16:colId xmlns:a16="http://schemas.microsoft.com/office/drawing/2014/main" val="45676690"/>
                    </a:ext>
                  </a:extLst>
                </a:gridCol>
                <a:gridCol w="2304097">
                  <a:extLst>
                    <a:ext uri="{9D8B030D-6E8A-4147-A177-3AD203B41FA5}">
                      <a16:colId xmlns:a16="http://schemas.microsoft.com/office/drawing/2014/main" val="3545586654"/>
                    </a:ext>
                  </a:extLst>
                </a:gridCol>
                <a:gridCol w="2304097">
                  <a:extLst>
                    <a:ext uri="{9D8B030D-6E8A-4147-A177-3AD203B41FA5}">
                      <a16:colId xmlns:a16="http://schemas.microsoft.com/office/drawing/2014/main" val="2175313931"/>
                    </a:ext>
                  </a:extLst>
                </a:gridCol>
              </a:tblGrid>
              <a:tr h="20718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月份社会消费品零售总额主要数据</a:t>
                      </a:r>
                    </a:p>
                  </a:txBody>
                  <a:tcPr marL="5224" marR="5224" marT="522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64171"/>
                  </a:ext>
                </a:extLst>
              </a:tr>
              <a:tr h="2071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1-3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269615"/>
                  </a:ext>
                </a:extLst>
              </a:tr>
              <a:tr h="2071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绝对量（亿元）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同比增长（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绝对量（亿元）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同比增长（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852121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社会消费品零售总额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34233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-3.5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F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108659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3.3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438321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其中：除汽车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以外消费品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零售额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30560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-3.0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97920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3.6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092894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按经营地分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704035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城镇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29699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-3.6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F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94292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769096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乡村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4534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-3.3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14367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287749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按消费类型分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658565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餐饮收入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2935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-16.4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3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10653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515658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其中：限额以上单位餐饮收入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728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-15.6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C58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2408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941555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商品零售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31298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-2.1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98006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3.6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542745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其中：限额以上单位商品零售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12903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-0.4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38192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5.7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41067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粮油、食品类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1477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12.5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6B6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4577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9.3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854106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饮料类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236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12.6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716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11.8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4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040166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烟酒类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383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7.2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8A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1388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11.8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4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799568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服装、鞋帽、针纺织品类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960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-12.7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D0A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3285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295771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化妆品类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345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-6.3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6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949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843993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金银珠宝类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205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-17.9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828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4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889251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日用品类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605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-0.8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1833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6.6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B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998372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家用电器和音像器材类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752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-4.3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D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2067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0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571080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中西药品类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552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11.9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27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1496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9.1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9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345485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文化办公用品类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356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9.8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A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944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10.6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D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087349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家具类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-8.8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DB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339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-7.1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378227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通讯器材类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486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1577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225851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石油及制品类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1937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10.5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2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5402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19.7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12153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汽车类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3673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-7.5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2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10739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322986"/>
                  </a:ext>
                </a:extLst>
              </a:tr>
              <a:tr h="20718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 建筑及装潢材料类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163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406 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</a:t>
                      </a: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114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25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6550" y="713655"/>
            <a:ext cx="2178050" cy="13421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失业率持续回升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4918012"/>
              </p:ext>
            </p:extLst>
          </p:nvPr>
        </p:nvGraphicFramePr>
        <p:xfrm>
          <a:off x="265113" y="765174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5996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670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产能过剩，行业不均衡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9076377"/>
              </p:ext>
            </p:extLst>
          </p:nvPr>
        </p:nvGraphicFramePr>
        <p:xfrm>
          <a:off x="265114" y="765175"/>
          <a:ext cx="5830886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4832350"/>
              </p:ext>
            </p:extLst>
          </p:nvPr>
        </p:nvGraphicFramePr>
        <p:xfrm>
          <a:off x="6096000" y="765176"/>
          <a:ext cx="57610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5820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2765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企业亏损加剧，利润向上游汇聚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889198"/>
              </p:ext>
            </p:extLst>
          </p:nvPr>
        </p:nvGraphicFramePr>
        <p:xfrm>
          <a:off x="6095998" y="765175"/>
          <a:ext cx="5761039" cy="5440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745376"/>
              </p:ext>
            </p:extLst>
          </p:nvPr>
        </p:nvGraphicFramePr>
        <p:xfrm>
          <a:off x="334962" y="908043"/>
          <a:ext cx="5761038" cy="5221294"/>
        </p:xfrm>
        <a:graphic>
          <a:graphicData uri="http://schemas.openxmlformats.org/drawingml/2006/table">
            <a:tbl>
              <a:tblPr/>
              <a:tblGrid>
                <a:gridCol w="2880519">
                  <a:extLst>
                    <a:ext uri="{9D8B030D-6E8A-4147-A177-3AD203B41FA5}">
                      <a16:colId xmlns:a16="http://schemas.microsoft.com/office/drawing/2014/main" val="3195576581"/>
                    </a:ext>
                  </a:extLst>
                </a:gridCol>
                <a:gridCol w="2880519">
                  <a:extLst>
                    <a:ext uri="{9D8B030D-6E8A-4147-A177-3AD203B41FA5}">
                      <a16:colId xmlns:a16="http://schemas.microsoft.com/office/drawing/2014/main" val="109481620"/>
                    </a:ext>
                  </a:extLst>
                </a:gridCol>
              </a:tblGrid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行业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PPI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增速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057690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煤炭开采和洗选业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124261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采矿业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E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74180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石油加工、炼焦和核燃料加工业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9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113079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有色金属冶炼和压延加工业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5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594225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黑色金属冶炼和压延加工业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7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48597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电力、热力生产和供应业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1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226796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纺织业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3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289190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造纸和纸制品业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231901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通用设备制造业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443903"/>
                  </a:ext>
                </a:extLst>
              </a:tr>
              <a:tr h="5496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铁路、船舶、航空航天和其他运输设备制造业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1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442736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一般日用品类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83541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计算机、通信</a:t>
                      </a:r>
                      <a:r>
                        <a:rPr lang="zh-CN" altLang="en-US" sz="16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和电子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设备制造业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709810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服装鞋帽类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517640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食品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926071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汽车制造业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952419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农副食品加工业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816784"/>
                  </a:ext>
                </a:extLst>
              </a:tr>
              <a:tr h="27480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医药制造业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337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51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32539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外需下降，后续压力进一步增大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127284"/>
              </p:ext>
            </p:extLst>
          </p:nvPr>
        </p:nvGraphicFramePr>
        <p:xfrm>
          <a:off x="266700" y="765174"/>
          <a:ext cx="5829300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405765"/>
              </p:ext>
            </p:extLst>
          </p:nvPr>
        </p:nvGraphicFramePr>
        <p:xfrm>
          <a:off x="6096000" y="765174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1796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00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主要工业产品产量多数下滑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56433"/>
              </p:ext>
            </p:extLst>
          </p:nvPr>
        </p:nvGraphicFramePr>
        <p:xfrm>
          <a:off x="336549" y="908057"/>
          <a:ext cx="11520490" cy="5221276"/>
        </p:xfrm>
        <a:graphic>
          <a:graphicData uri="http://schemas.openxmlformats.org/drawingml/2006/table">
            <a:tbl>
              <a:tblPr/>
              <a:tblGrid>
                <a:gridCol w="2304098">
                  <a:extLst>
                    <a:ext uri="{9D8B030D-6E8A-4147-A177-3AD203B41FA5}">
                      <a16:colId xmlns:a16="http://schemas.microsoft.com/office/drawing/2014/main" val="4114243358"/>
                    </a:ext>
                  </a:extLst>
                </a:gridCol>
                <a:gridCol w="2304098">
                  <a:extLst>
                    <a:ext uri="{9D8B030D-6E8A-4147-A177-3AD203B41FA5}">
                      <a16:colId xmlns:a16="http://schemas.microsoft.com/office/drawing/2014/main" val="3666719963"/>
                    </a:ext>
                  </a:extLst>
                </a:gridCol>
                <a:gridCol w="2304098">
                  <a:extLst>
                    <a:ext uri="{9D8B030D-6E8A-4147-A177-3AD203B41FA5}">
                      <a16:colId xmlns:a16="http://schemas.microsoft.com/office/drawing/2014/main" val="1962938227"/>
                    </a:ext>
                  </a:extLst>
                </a:gridCol>
                <a:gridCol w="2304098">
                  <a:extLst>
                    <a:ext uri="{9D8B030D-6E8A-4147-A177-3AD203B41FA5}">
                      <a16:colId xmlns:a16="http://schemas.microsoft.com/office/drawing/2014/main" val="291042235"/>
                    </a:ext>
                  </a:extLst>
                </a:gridCol>
                <a:gridCol w="2304098">
                  <a:extLst>
                    <a:ext uri="{9D8B030D-6E8A-4147-A177-3AD203B41FA5}">
                      <a16:colId xmlns:a16="http://schemas.microsoft.com/office/drawing/2014/main" val="2400433472"/>
                    </a:ext>
                  </a:extLst>
                </a:gridCol>
              </a:tblGrid>
              <a:tr h="27480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月份产量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月份同比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季度产量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季度同比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700890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39579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14.8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108386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10.3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6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37476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zh-CN" altLang="en-US" sz="1400" b="0" i="0" u="none" strike="noStrike">
                        <a:solidFill>
                          <a:srgbClr val="333333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4017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-1.1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11512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E2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932510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生铁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7160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C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20091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C3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57487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粗钢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8830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-6.4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B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24338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6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6578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11689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31193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D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734117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水泥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18655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-5.6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C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38698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-12.1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227364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原油加工量（万吨）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5859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17144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079401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十种有色金属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564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1617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878918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硫酸（折</a:t>
                      </a:r>
                      <a:r>
                        <a:rPr lang="en-US" altLang="zh-CN" sz="1400" b="0" i="0" u="none" strike="noStrike">
                          <a:solidFill>
                            <a:srgbClr val="33333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％） </a:t>
                      </a:r>
                      <a:r>
                        <a:rPr lang="en-US" altLang="zh-CN" sz="1400" b="0" i="0" u="none" strike="noStrike">
                          <a:solidFill>
                            <a:srgbClr val="33333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>
                          <a:solidFill>
                            <a:srgbClr val="33333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-0.4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2322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412827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烧碱（折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％）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803601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乙烯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237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E2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724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167740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化学纤维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万吨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3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1661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0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185062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平板玻璃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万重量箱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8722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25344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635112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微型计算机设备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万台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4101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8D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10125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199840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集成电路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亿块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285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-5.1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807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6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500678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万辆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238.7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E2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667.3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4.9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758752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其中：轿车 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万辆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83.7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-4.3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5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241.7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4.8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021339"/>
                  </a:ext>
                </a:extLst>
              </a:tr>
              <a:tr h="274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33333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发电量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亿千瓦时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zh-CN" altLang="en-US" sz="1400" b="0" i="0" u="none" strike="noStrike">
                        <a:solidFill>
                          <a:srgbClr val="333333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545" marR="8545" marT="854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6702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19922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3.1</a:t>
                      </a:r>
                    </a:p>
                  </a:txBody>
                  <a:tcPr marL="8545" marR="8545" marT="8545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856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977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322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财新制造业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73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个月新低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2159751"/>
              </p:ext>
            </p:extLst>
          </p:nvPr>
        </p:nvGraphicFramePr>
        <p:xfrm>
          <a:off x="6096001" y="765176"/>
          <a:ext cx="5761037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2455914"/>
              </p:ext>
            </p:extLst>
          </p:nvPr>
        </p:nvGraphicFramePr>
        <p:xfrm>
          <a:off x="266701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8227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253652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542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钢材价格震荡偏强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1370"/>
              </p:ext>
            </p:extLst>
          </p:nvPr>
        </p:nvGraphicFramePr>
        <p:xfrm>
          <a:off x="846669" y="3367087"/>
          <a:ext cx="10757955" cy="2034645"/>
        </p:xfrm>
        <a:graphic>
          <a:graphicData uri="http://schemas.openxmlformats.org/drawingml/2006/table">
            <a:tbl>
              <a:tblPr/>
              <a:tblGrid>
                <a:gridCol w="1803357">
                  <a:extLst>
                    <a:ext uri="{9D8B030D-6E8A-4147-A177-3AD203B41FA5}">
                      <a16:colId xmlns:a16="http://schemas.microsoft.com/office/drawing/2014/main" val="3599856700"/>
                    </a:ext>
                  </a:extLst>
                </a:gridCol>
                <a:gridCol w="1492433">
                  <a:extLst>
                    <a:ext uri="{9D8B030D-6E8A-4147-A177-3AD203B41FA5}">
                      <a16:colId xmlns:a16="http://schemas.microsoft.com/office/drawing/2014/main" val="468627532"/>
                    </a:ext>
                  </a:extLst>
                </a:gridCol>
                <a:gridCol w="1492433">
                  <a:extLst>
                    <a:ext uri="{9D8B030D-6E8A-4147-A177-3AD203B41FA5}">
                      <a16:colId xmlns:a16="http://schemas.microsoft.com/office/drawing/2014/main" val="3889462133"/>
                    </a:ext>
                  </a:extLst>
                </a:gridCol>
                <a:gridCol w="1492433">
                  <a:extLst>
                    <a:ext uri="{9D8B030D-6E8A-4147-A177-3AD203B41FA5}">
                      <a16:colId xmlns:a16="http://schemas.microsoft.com/office/drawing/2014/main" val="1633614057"/>
                    </a:ext>
                  </a:extLst>
                </a:gridCol>
                <a:gridCol w="1492433">
                  <a:extLst>
                    <a:ext uri="{9D8B030D-6E8A-4147-A177-3AD203B41FA5}">
                      <a16:colId xmlns:a16="http://schemas.microsoft.com/office/drawing/2014/main" val="4178762866"/>
                    </a:ext>
                  </a:extLst>
                </a:gridCol>
                <a:gridCol w="1492433">
                  <a:extLst>
                    <a:ext uri="{9D8B030D-6E8A-4147-A177-3AD203B41FA5}">
                      <a16:colId xmlns:a16="http://schemas.microsoft.com/office/drawing/2014/main" val="1607444657"/>
                    </a:ext>
                  </a:extLst>
                </a:gridCol>
                <a:gridCol w="1492433">
                  <a:extLst>
                    <a:ext uri="{9D8B030D-6E8A-4147-A177-3AD203B41FA5}">
                      <a16:colId xmlns:a16="http://schemas.microsoft.com/office/drawing/2014/main" val="2526064860"/>
                    </a:ext>
                  </a:extLst>
                </a:gridCol>
              </a:tblGrid>
              <a:tr h="40692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092954"/>
                  </a:ext>
                </a:extLst>
              </a:tr>
              <a:tr h="4069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2022-03-31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5321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5070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5412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5640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5238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5248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696576"/>
                  </a:ext>
                </a:extLst>
              </a:tr>
              <a:tr h="4069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2022-04-22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5347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5136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5500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5656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5199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5265 </a:t>
                      </a: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613817"/>
                  </a:ext>
                </a:extLst>
              </a:tr>
              <a:tr h="4069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2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3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B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88199"/>
                  </a:ext>
                </a:extLst>
              </a:tr>
              <a:tr h="4069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0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D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A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278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592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5050410"/>
              </p:ext>
            </p:extLst>
          </p:nvPr>
        </p:nvGraphicFramePr>
        <p:xfrm>
          <a:off x="6096000" y="765174"/>
          <a:ext cx="59690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067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价格继续上行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9658201"/>
              </p:ext>
            </p:extLst>
          </p:nvPr>
        </p:nvGraphicFramePr>
        <p:xfrm>
          <a:off x="265113" y="765174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517560"/>
              </p:ext>
            </p:extLst>
          </p:nvPr>
        </p:nvGraphicFramePr>
        <p:xfrm>
          <a:off x="6671732" y="4181739"/>
          <a:ext cx="5185304" cy="1219995"/>
        </p:xfrm>
        <a:graphic>
          <a:graphicData uri="http://schemas.openxmlformats.org/drawingml/2006/table">
            <a:tbl>
              <a:tblPr/>
              <a:tblGrid>
                <a:gridCol w="966752">
                  <a:extLst>
                    <a:ext uri="{9D8B030D-6E8A-4147-A177-3AD203B41FA5}">
                      <a16:colId xmlns:a16="http://schemas.microsoft.com/office/drawing/2014/main" val="2007569934"/>
                    </a:ext>
                  </a:extLst>
                </a:gridCol>
                <a:gridCol w="703092">
                  <a:extLst>
                    <a:ext uri="{9D8B030D-6E8A-4147-A177-3AD203B41FA5}">
                      <a16:colId xmlns:a16="http://schemas.microsoft.com/office/drawing/2014/main" val="1149935601"/>
                    </a:ext>
                  </a:extLst>
                </a:gridCol>
                <a:gridCol w="703092">
                  <a:extLst>
                    <a:ext uri="{9D8B030D-6E8A-4147-A177-3AD203B41FA5}">
                      <a16:colId xmlns:a16="http://schemas.microsoft.com/office/drawing/2014/main" val="592953134"/>
                    </a:ext>
                  </a:extLst>
                </a:gridCol>
                <a:gridCol w="703092">
                  <a:extLst>
                    <a:ext uri="{9D8B030D-6E8A-4147-A177-3AD203B41FA5}">
                      <a16:colId xmlns:a16="http://schemas.microsoft.com/office/drawing/2014/main" val="2706488863"/>
                    </a:ext>
                  </a:extLst>
                </a:gridCol>
                <a:gridCol w="703092">
                  <a:extLst>
                    <a:ext uri="{9D8B030D-6E8A-4147-A177-3AD203B41FA5}">
                      <a16:colId xmlns:a16="http://schemas.microsoft.com/office/drawing/2014/main" val="3884858956"/>
                    </a:ext>
                  </a:extLst>
                </a:gridCol>
                <a:gridCol w="703092">
                  <a:extLst>
                    <a:ext uri="{9D8B030D-6E8A-4147-A177-3AD203B41FA5}">
                      <a16:colId xmlns:a16="http://schemas.microsoft.com/office/drawing/2014/main" val="4207337491"/>
                    </a:ext>
                  </a:extLst>
                </a:gridCol>
                <a:gridCol w="703092">
                  <a:extLst>
                    <a:ext uri="{9D8B030D-6E8A-4147-A177-3AD203B41FA5}">
                      <a16:colId xmlns:a16="http://schemas.microsoft.com/office/drawing/2014/main" val="439559301"/>
                    </a:ext>
                  </a:extLst>
                </a:gridCol>
              </a:tblGrid>
              <a:tr h="243999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主焦煤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658378"/>
                  </a:ext>
                </a:extLst>
              </a:tr>
              <a:tr h="2439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2022-03-31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824472"/>
                  </a:ext>
                </a:extLst>
              </a:tr>
              <a:tr h="24399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2022-04-22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368342"/>
                  </a:ext>
                </a:extLst>
              </a:tr>
              <a:tr h="24399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B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393022"/>
                  </a:ext>
                </a:extLst>
              </a:tr>
              <a:tr h="24399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F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395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89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0331274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067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钢材利润进一步收缩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642296"/>
              </p:ext>
            </p:extLst>
          </p:nvPr>
        </p:nvGraphicFramePr>
        <p:xfrm>
          <a:off x="833967" y="4004734"/>
          <a:ext cx="7776635" cy="1600200"/>
        </p:xfrm>
        <a:graphic>
          <a:graphicData uri="http://schemas.openxmlformats.org/drawingml/2006/table">
            <a:tbl>
              <a:tblPr/>
              <a:tblGrid>
                <a:gridCol w="1555327">
                  <a:extLst>
                    <a:ext uri="{9D8B030D-6E8A-4147-A177-3AD203B41FA5}">
                      <a16:colId xmlns:a16="http://schemas.microsoft.com/office/drawing/2014/main" val="1346591815"/>
                    </a:ext>
                  </a:extLst>
                </a:gridCol>
                <a:gridCol w="1555327">
                  <a:extLst>
                    <a:ext uri="{9D8B030D-6E8A-4147-A177-3AD203B41FA5}">
                      <a16:colId xmlns:a16="http://schemas.microsoft.com/office/drawing/2014/main" val="3254386368"/>
                    </a:ext>
                  </a:extLst>
                </a:gridCol>
                <a:gridCol w="1555327">
                  <a:extLst>
                    <a:ext uri="{9D8B030D-6E8A-4147-A177-3AD203B41FA5}">
                      <a16:colId xmlns:a16="http://schemas.microsoft.com/office/drawing/2014/main" val="2431064627"/>
                    </a:ext>
                  </a:extLst>
                </a:gridCol>
                <a:gridCol w="1555327">
                  <a:extLst>
                    <a:ext uri="{9D8B030D-6E8A-4147-A177-3AD203B41FA5}">
                      <a16:colId xmlns:a16="http://schemas.microsoft.com/office/drawing/2014/main" val="1127979639"/>
                    </a:ext>
                  </a:extLst>
                </a:gridCol>
                <a:gridCol w="1555327">
                  <a:extLst>
                    <a:ext uri="{9D8B030D-6E8A-4147-A177-3AD203B41FA5}">
                      <a16:colId xmlns:a16="http://schemas.microsoft.com/office/drawing/2014/main" val="2756505083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冷轧板卷毛利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热轧板卷毛利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螺纹钢：电炉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螺纹钢：高炉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08248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2022-03-31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46027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2022-04-22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-416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436782"/>
                  </a:ext>
                </a:extLst>
              </a:tr>
              <a:tr h="3200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592338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-58.1%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-43.4%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D0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101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50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6172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钢厂盈利率处于低位水平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1465038"/>
              </p:ext>
            </p:extLst>
          </p:nvPr>
        </p:nvGraphicFramePr>
        <p:xfrm>
          <a:off x="266700" y="765176"/>
          <a:ext cx="11590337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7778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743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短期供给回升受限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7725847"/>
              </p:ext>
            </p:extLst>
          </p:nvPr>
        </p:nvGraphicFramePr>
        <p:xfrm>
          <a:off x="266701" y="765176"/>
          <a:ext cx="5829299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824378"/>
              </p:ext>
            </p:extLst>
          </p:nvPr>
        </p:nvGraphicFramePr>
        <p:xfrm>
          <a:off x="6096000" y="765176"/>
          <a:ext cx="57610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9836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7803527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130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成交仍处于同期低位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030707"/>
              </p:ext>
            </p:extLst>
          </p:nvPr>
        </p:nvGraphicFramePr>
        <p:xfrm>
          <a:off x="2307167" y="3686967"/>
          <a:ext cx="7099300" cy="1697832"/>
        </p:xfrm>
        <a:graphic>
          <a:graphicData uri="http://schemas.openxmlformats.org/drawingml/2006/table">
            <a:tbl>
              <a:tblPr/>
              <a:tblGrid>
                <a:gridCol w="1419860">
                  <a:extLst>
                    <a:ext uri="{9D8B030D-6E8A-4147-A177-3AD203B41FA5}">
                      <a16:colId xmlns:a16="http://schemas.microsoft.com/office/drawing/2014/main" val="3881329458"/>
                    </a:ext>
                  </a:extLst>
                </a:gridCol>
                <a:gridCol w="1419860">
                  <a:extLst>
                    <a:ext uri="{9D8B030D-6E8A-4147-A177-3AD203B41FA5}">
                      <a16:colId xmlns:a16="http://schemas.microsoft.com/office/drawing/2014/main" val="191416832"/>
                    </a:ext>
                  </a:extLst>
                </a:gridCol>
                <a:gridCol w="1419860">
                  <a:extLst>
                    <a:ext uri="{9D8B030D-6E8A-4147-A177-3AD203B41FA5}">
                      <a16:colId xmlns:a16="http://schemas.microsoft.com/office/drawing/2014/main" val="3086307424"/>
                    </a:ext>
                  </a:extLst>
                </a:gridCol>
                <a:gridCol w="1419860">
                  <a:extLst>
                    <a:ext uri="{9D8B030D-6E8A-4147-A177-3AD203B41FA5}">
                      <a16:colId xmlns:a16="http://schemas.microsoft.com/office/drawing/2014/main" val="1856807429"/>
                    </a:ext>
                  </a:extLst>
                </a:gridCol>
                <a:gridCol w="1419860">
                  <a:extLst>
                    <a:ext uri="{9D8B030D-6E8A-4147-A177-3AD203B41FA5}">
                      <a16:colId xmlns:a16="http://schemas.microsoft.com/office/drawing/2014/main" val="1501935605"/>
                    </a:ext>
                  </a:extLst>
                </a:gridCol>
              </a:tblGrid>
              <a:tr h="2829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687939"/>
                  </a:ext>
                </a:extLst>
              </a:tr>
              <a:tr h="2829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23.5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942021"/>
                  </a:ext>
                </a:extLst>
              </a:tr>
              <a:tr h="2829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571391"/>
                  </a:ext>
                </a:extLst>
              </a:tr>
              <a:tr h="2829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02671"/>
                  </a:ext>
                </a:extLst>
              </a:tr>
              <a:tr h="2829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9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845292"/>
                  </a:ext>
                </a:extLst>
              </a:tr>
              <a:tr h="2829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9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8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CE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798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5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889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月份需求恢复明显低于正常水平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187811"/>
              </p:ext>
            </p:extLst>
          </p:nvPr>
        </p:nvGraphicFramePr>
        <p:xfrm>
          <a:off x="266700" y="765175"/>
          <a:ext cx="115903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549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913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钢企压力越来越大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839026"/>
              </p:ext>
            </p:extLst>
          </p:nvPr>
        </p:nvGraphicFramePr>
        <p:xfrm>
          <a:off x="336549" y="908047"/>
          <a:ext cx="11268075" cy="5221290"/>
        </p:xfrm>
        <a:graphic>
          <a:graphicData uri="http://schemas.openxmlformats.org/drawingml/2006/table">
            <a:tbl>
              <a:tblPr/>
              <a:tblGrid>
                <a:gridCol w="1633364">
                  <a:extLst>
                    <a:ext uri="{9D8B030D-6E8A-4147-A177-3AD203B41FA5}">
                      <a16:colId xmlns:a16="http://schemas.microsoft.com/office/drawing/2014/main" val="72399905"/>
                    </a:ext>
                  </a:extLst>
                </a:gridCol>
                <a:gridCol w="1521271">
                  <a:extLst>
                    <a:ext uri="{9D8B030D-6E8A-4147-A177-3AD203B41FA5}">
                      <a16:colId xmlns:a16="http://schemas.microsoft.com/office/drawing/2014/main" val="1523468043"/>
                    </a:ext>
                  </a:extLst>
                </a:gridCol>
                <a:gridCol w="1622688">
                  <a:extLst>
                    <a:ext uri="{9D8B030D-6E8A-4147-A177-3AD203B41FA5}">
                      <a16:colId xmlns:a16="http://schemas.microsoft.com/office/drawing/2014/main" val="3412392535"/>
                    </a:ext>
                  </a:extLst>
                </a:gridCol>
                <a:gridCol w="1622688">
                  <a:extLst>
                    <a:ext uri="{9D8B030D-6E8A-4147-A177-3AD203B41FA5}">
                      <a16:colId xmlns:a16="http://schemas.microsoft.com/office/drawing/2014/main" val="573021116"/>
                    </a:ext>
                  </a:extLst>
                </a:gridCol>
                <a:gridCol w="1622688">
                  <a:extLst>
                    <a:ext uri="{9D8B030D-6E8A-4147-A177-3AD203B41FA5}">
                      <a16:colId xmlns:a16="http://schemas.microsoft.com/office/drawing/2014/main" val="2131340594"/>
                    </a:ext>
                  </a:extLst>
                </a:gridCol>
                <a:gridCol w="1622688">
                  <a:extLst>
                    <a:ext uri="{9D8B030D-6E8A-4147-A177-3AD203B41FA5}">
                      <a16:colId xmlns:a16="http://schemas.microsoft.com/office/drawing/2014/main" val="2774150172"/>
                    </a:ext>
                  </a:extLst>
                </a:gridCol>
                <a:gridCol w="1622688">
                  <a:extLst>
                    <a:ext uri="{9D8B030D-6E8A-4147-A177-3AD203B41FA5}">
                      <a16:colId xmlns:a16="http://schemas.microsoft.com/office/drawing/2014/main" val="1616694246"/>
                    </a:ext>
                  </a:extLst>
                </a:gridCol>
              </a:tblGrid>
              <a:tr h="5221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946648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046097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211162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15688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959314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056453"/>
                  </a:ext>
                </a:extLst>
              </a:tr>
              <a:tr h="5221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1724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1649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264424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1591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1662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1967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193073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3314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3311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3585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177879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291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01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311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疫情的不确定性仍在增加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267" y="738776"/>
            <a:ext cx="6752136" cy="539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587374" y="777453"/>
            <a:ext cx="11120364" cy="369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：受河北、山西局地疫情影响，目前汽运受阻，火运紧张，物流价格逐级攀升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，但产地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原煤价格稳定，预计五月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炼焦煤价格小幅上调；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烟煤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受国家调控政策及下游需求影响，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呈现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趋势性回落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焦炭：随着价格上涨，市场出现恐高心态，预计焦炭价格持稳运行。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铁精粉：矿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价盘整偏弱运行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，后期关注防疫政策变化。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锰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系合金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：受焦炭涨价影响，合金生产成本小幅上移，加之北方各省防疫政策影响，物流运输受到影响，运输成本增加，预计锰系合金价格小幅上调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00-400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吨。硅铁受大厂产能置换消息影响，市场预期供应收缩，价格上调幅度较大，约在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500-1000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吨左右。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部采购建议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918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0301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75717</TotalTime>
  <Words>4579</Words>
  <Application>Microsoft Office PowerPoint</Application>
  <PresentationFormat>宽屏</PresentationFormat>
  <Paragraphs>890</Paragraphs>
  <Slides>31</Slides>
  <Notes>30</Notes>
  <HiddenSlides>2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等线</vt:lpstr>
      <vt:lpstr>等线 Light</vt:lpstr>
      <vt:lpstr>Microsoft YaHei</vt:lpstr>
      <vt:lpstr>Microsoft YaHei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3330</cp:revision>
  <dcterms:created xsi:type="dcterms:W3CDTF">2017-10-16T02:28:00Z</dcterms:created>
  <dcterms:modified xsi:type="dcterms:W3CDTF">2022-04-25T00:46:02Z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