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6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8.xml" ContentType="application/vnd.openxmlformats-officedocument.themeOverride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9.xml" ContentType="application/vnd.openxmlformats-officedocument.themeOverride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0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1.xml" ContentType="application/vnd.openxmlformats-officedocument.themeOverride+xml"/>
  <Override PartName="/ppt/notesSlides/notesSlide9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2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3.xml" ContentType="application/vnd.openxmlformats-officedocument.themeOverride+xml"/>
  <Override PartName="/ppt/drawings/drawing3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4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5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1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16.xml" ContentType="application/vnd.openxmlformats-officedocument.themeOverride+xml"/>
  <Override PartName="/ppt/notesSlides/notesSlide12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17.xml" ContentType="application/vnd.openxmlformats-officedocument.themeOverr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18.xml" ContentType="application/vnd.openxmlformats-officedocument.themeOverride+xml"/>
  <Override PartName="/ppt/drawings/drawing4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19.xml" ContentType="application/vnd.openxmlformats-officedocument.themeOverr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14.xml" ContentType="application/vnd.openxmlformats-officedocument.presentationml.notesSl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15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20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48" r:id="rId2"/>
  </p:sldMasterIdLst>
  <p:notesMasterIdLst>
    <p:notesMasterId r:id="rId22"/>
  </p:notesMasterIdLst>
  <p:sldIdLst>
    <p:sldId id="256" r:id="rId3"/>
    <p:sldId id="481" r:id="rId4"/>
    <p:sldId id="465" r:id="rId5"/>
    <p:sldId id="482" r:id="rId6"/>
    <p:sldId id="480" r:id="rId7"/>
    <p:sldId id="476" r:id="rId8"/>
    <p:sldId id="477" r:id="rId9"/>
    <p:sldId id="483" r:id="rId10"/>
    <p:sldId id="484" r:id="rId11"/>
    <p:sldId id="493" r:id="rId12"/>
    <p:sldId id="494" r:id="rId13"/>
    <p:sldId id="489" r:id="rId14"/>
    <p:sldId id="486" r:id="rId15"/>
    <p:sldId id="487" r:id="rId16"/>
    <p:sldId id="485" r:id="rId17"/>
    <p:sldId id="443" r:id="rId18"/>
    <p:sldId id="495" r:id="rId19"/>
    <p:sldId id="274" r:id="rId20"/>
    <p:sldId id="258" r:id="rId2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2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7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FF0000"/>
    <a:srgbClr val="FBCED0"/>
    <a:srgbClr val="C2232B"/>
    <a:srgbClr val="27737C"/>
    <a:srgbClr val="FCEBF0"/>
    <a:srgbClr val="FBD7D5"/>
    <a:srgbClr val="FCF5F8"/>
    <a:srgbClr val="FBD7D7"/>
    <a:srgbClr val="FBDC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0" autoAdjust="0"/>
    <p:restoredTop sz="77209" autoAdjust="0"/>
  </p:normalViewPr>
  <p:slideViewPr>
    <p:cSldViewPr snapToGrid="0" showGuides="1">
      <p:cViewPr varScale="1">
        <p:scale>
          <a:sx n="115" d="100"/>
          <a:sy n="115" d="100"/>
        </p:scale>
        <p:origin x="912" y="102"/>
      </p:cViewPr>
      <p:guideLst>
        <p:guide orient="horz" pos="2137"/>
        <p:guide pos="3840"/>
        <p:guide orient="horz" pos="572"/>
        <p:guide orient="horz" pos="3861"/>
        <p:guide pos="212"/>
        <p:guide pos="7469"/>
        <p:guide orient="horz" pos="482"/>
        <p:guide pos="167"/>
        <p:guide pos="5428"/>
        <p:guide pos="27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4066;&#22330;&#25968;&#25454;\&#38050;&#32852;&#25968;&#25454;_&#34892;&#19994;&#25968;&#25454;_2020-10-27_1603763819996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8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1.xml"/><Relationship Id="rId1" Type="http://schemas.microsoft.com/office/2011/relationships/chartStyle" Target="style11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9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11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Worksheet12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Microsoft_Excel_Worksheet13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6.xml"/><Relationship Id="rId1" Type="http://schemas.microsoft.com/office/2011/relationships/chartStyle" Target="style16.xml"/><Relationship Id="rId5" Type="http://schemas.openxmlformats.org/officeDocument/2006/relationships/chartUserShapes" Target="../drawings/drawing3.xml"/><Relationship Id="rId4" Type="http://schemas.openxmlformats.org/officeDocument/2006/relationships/package" Target="../embeddings/Microsoft_Excel_Worksheet14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Microsoft_Excel_Worksheet15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package" Target="../embeddings/Microsoft_Excel_Worksheet16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4066;&#22330;&#25968;&#25454;\&#38050;&#32852;&#25968;&#25454;_&#23621;&#27665;&#28040;&#36153;&#20215;&#26684;&#25351;&#25968;&#65306;&#21516;&#27604;&#65288;&#26376;&#65289;_2020-10-28_1603866355544.xls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package" Target="../embeddings/Microsoft_Excel_Worksheet18.xlsx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package" Target="../embeddings/Microsoft_Excel_Worksheet19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23.xml"/><Relationship Id="rId1" Type="http://schemas.microsoft.com/office/2011/relationships/chartStyle" Target="style23.xml"/><Relationship Id="rId5" Type="http://schemas.openxmlformats.org/officeDocument/2006/relationships/chartUserShapes" Target="../drawings/drawing4.xml"/><Relationship Id="rId4" Type="http://schemas.openxmlformats.org/officeDocument/2006/relationships/package" Target="../embeddings/Microsoft_Excel_Worksheet20.xlsx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package" Target="../embeddings/Microsoft_Excel_Worksheet21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package" Target="../embeddings/Microsoft_Excel_Worksheet2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现价GDP：累计值</c:v>
                </c:pt>
                <c:pt idx="1">
                  <c:v>亿元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-8.1565162389138898E-2"/>
                  <c:y val="4.73513888777553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3F-416D-AC92-67DE237027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导出数据!$A$4:$A$10</c:f>
              <c:numCache>
                <c:formatCode>yyyy\-m\-d</c:formatCode>
                <c:ptCount val="7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</c:numCache>
            </c:numRef>
          </c:cat>
          <c:val>
            <c:numRef>
              <c:f>导出数据!$B$4:$B$10</c:f>
              <c:numCache>
                <c:formatCode>General</c:formatCode>
                <c:ptCount val="7"/>
                <c:pt idx="0">
                  <c:v>722786.4</c:v>
                </c:pt>
                <c:pt idx="1">
                  <c:v>456614</c:v>
                </c:pt>
                <c:pt idx="2">
                  <c:v>206504.3</c:v>
                </c:pt>
                <c:pt idx="3">
                  <c:v>990865.1</c:v>
                </c:pt>
                <c:pt idx="4">
                  <c:v>712845.4</c:v>
                </c:pt>
                <c:pt idx="5">
                  <c:v>460636.7</c:v>
                </c:pt>
                <c:pt idx="6">
                  <c:v>218062.8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F-416D-AC92-67DE237027BF}"/>
            </c:ext>
          </c:extLst>
        </c:ser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现价GDP</c:v>
                </c:pt>
                <c:pt idx="1">
                  <c:v>亿元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5.5111596208877636E-2"/>
                  <c:y val="-1.42054166633265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73F-416D-AC92-67DE237027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导出数据!$A$4:$A$10</c:f>
              <c:numCache>
                <c:formatCode>yyyy\-m\-d</c:formatCode>
                <c:ptCount val="7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</c:numCache>
            </c:numRef>
          </c:cat>
          <c:val>
            <c:numRef>
              <c:f>导出数据!$C$4:$C$10</c:f>
              <c:numCache>
                <c:formatCode>General</c:formatCode>
                <c:ptCount val="7"/>
                <c:pt idx="0">
                  <c:v>266172</c:v>
                </c:pt>
                <c:pt idx="1">
                  <c:v>250110</c:v>
                </c:pt>
                <c:pt idx="2">
                  <c:v>206504.3</c:v>
                </c:pt>
                <c:pt idx="3">
                  <c:v>278019.7</c:v>
                </c:pt>
                <c:pt idx="4">
                  <c:v>252208.7</c:v>
                </c:pt>
                <c:pt idx="5">
                  <c:v>242573.8</c:v>
                </c:pt>
                <c:pt idx="6">
                  <c:v>218062.8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3F-416D-AC92-67DE237027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20554975"/>
        <c:axId val="246644463"/>
      </c:barChart>
      <c:dateAx>
        <c:axId val="920554975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46644463"/>
        <c:crosses val="autoZero"/>
        <c:auto val="1"/>
        <c:lblOffset val="100"/>
        <c:baseTimeUnit val="months"/>
      </c:dateAx>
      <c:valAx>
        <c:axId val="2466444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20554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'导出数据 (2)'!$B$2:$B$3</c:f>
              <c:strCache>
                <c:ptCount val="2"/>
                <c:pt idx="0">
                  <c:v>现价GDP：累计值</c:v>
                </c:pt>
                <c:pt idx="1">
                  <c:v>亿元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'导出数据 (2)'!$A$4:$A$10</c:f>
              <c:numCache>
                <c:formatCode>yyyy\-m\-d</c:formatCode>
                <c:ptCount val="7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</c:numCache>
            </c:numRef>
          </c:cat>
          <c:val>
            <c:numRef>
              <c:f>'导出数据 (2)'!$B$4:$B$10</c:f>
            </c:numRef>
          </c:val>
          <c:smooth val="0"/>
          <c:extLst>
            <c:ext xmlns:c16="http://schemas.microsoft.com/office/drawing/2014/chart" uri="{C3380CC4-5D6E-409C-BE32-E72D297353CC}">
              <c16:uniqueId val="{00000000-3AE7-493B-A1C9-C8A801DE82EB}"/>
            </c:ext>
          </c:extLst>
        </c:ser>
        <c:ser>
          <c:idx val="1"/>
          <c:order val="1"/>
          <c:tx>
            <c:strRef>
              <c:f>'导出数据 (2)'!$C$2:$C$3</c:f>
              <c:strCache>
                <c:ptCount val="2"/>
                <c:pt idx="0">
                  <c:v>现价GDP</c:v>
                </c:pt>
                <c:pt idx="1">
                  <c:v>亿元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'导出数据 (2)'!$A$4:$A$10</c:f>
              <c:numCache>
                <c:formatCode>yyyy\-m\-d</c:formatCode>
                <c:ptCount val="7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</c:numCache>
            </c:numRef>
          </c:cat>
          <c:val>
            <c:numRef>
              <c:f>'导出数据 (2)'!$C$4:$C$10</c:f>
            </c:numRef>
          </c:val>
          <c:smooth val="0"/>
          <c:extLst>
            <c:ext xmlns:c16="http://schemas.microsoft.com/office/drawing/2014/chart" uri="{C3380CC4-5D6E-409C-BE32-E72D297353CC}">
              <c16:uniqueId val="{00000001-3AE7-493B-A1C9-C8A801DE82EB}"/>
            </c:ext>
          </c:extLst>
        </c:ser>
        <c:ser>
          <c:idx val="2"/>
          <c:order val="2"/>
          <c:tx>
            <c:strRef>
              <c:f>'导出数据 (2)'!$D$2:$D$3</c:f>
              <c:strCache>
                <c:ptCount val="2"/>
                <c:pt idx="0">
                  <c:v>不变价GDP：同比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-3.4858387799564433E-2"/>
                  <c:y val="6.62920185789161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AE7-493B-A1C9-C8A801DE82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(2)'!$A$4:$A$10</c:f>
              <c:numCache>
                <c:formatCode>yyyy\-m\-d</c:formatCode>
                <c:ptCount val="7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</c:numCache>
            </c:numRef>
          </c:cat>
          <c:val>
            <c:numRef>
              <c:f>'导出数据 (2)'!$D$4:$D$10</c:f>
              <c:numCache>
                <c:formatCode>General</c:formatCode>
                <c:ptCount val="7"/>
                <c:pt idx="0">
                  <c:v>4.9000000000000004</c:v>
                </c:pt>
                <c:pt idx="1">
                  <c:v>3.2</c:v>
                </c:pt>
                <c:pt idx="2">
                  <c:v>-6.8</c:v>
                </c:pt>
                <c:pt idx="3">
                  <c:v>6</c:v>
                </c:pt>
                <c:pt idx="4">
                  <c:v>6</c:v>
                </c:pt>
                <c:pt idx="5">
                  <c:v>6.2</c:v>
                </c:pt>
                <c:pt idx="6">
                  <c:v>6.4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AE7-493B-A1C9-C8A801DE82EB}"/>
            </c:ext>
          </c:extLst>
        </c:ser>
        <c:ser>
          <c:idx val="3"/>
          <c:order val="3"/>
          <c:tx>
            <c:strRef>
              <c:f>'导出数据 (2)'!$E$2:$E$3</c:f>
              <c:strCache>
                <c:ptCount val="2"/>
                <c:pt idx="0">
                  <c:v>不变价GDP：累计同比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-4.793028322440087E-2"/>
                  <c:y val="-3.07784371973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AE7-493B-A1C9-C8A801DE82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(2)'!$A$4:$A$10</c:f>
              <c:numCache>
                <c:formatCode>yyyy\-m\-d</c:formatCode>
                <c:ptCount val="7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</c:numCache>
            </c:numRef>
          </c:cat>
          <c:val>
            <c:numRef>
              <c:f>'导出数据 (2)'!$E$4:$E$10</c:f>
              <c:numCache>
                <c:formatCode>General</c:formatCode>
                <c:ptCount val="7"/>
                <c:pt idx="0">
                  <c:v>0.7</c:v>
                </c:pt>
                <c:pt idx="1">
                  <c:v>-1.6</c:v>
                </c:pt>
                <c:pt idx="2">
                  <c:v>-6.8</c:v>
                </c:pt>
                <c:pt idx="3">
                  <c:v>6.1</c:v>
                </c:pt>
                <c:pt idx="4">
                  <c:v>6.2</c:v>
                </c:pt>
                <c:pt idx="5">
                  <c:v>6.3</c:v>
                </c:pt>
                <c:pt idx="6">
                  <c:v>6.4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AE7-493B-A1C9-C8A801DE82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258447"/>
        <c:axId val="241171007"/>
      </c:lineChart>
      <c:dateAx>
        <c:axId val="356258447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41171007"/>
        <c:crosses val="autoZero"/>
        <c:auto val="1"/>
        <c:lblOffset val="100"/>
        <c:baseTimeUnit val="months"/>
      </c:dateAx>
      <c:valAx>
        <c:axId val="2411710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562584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第一产业</a:t>
            </a:r>
            <a:r>
              <a:rPr lang="en-US" sz="1600"/>
              <a:t>GDP</a:t>
            </a:r>
            <a:endParaRPr lang="zh-CN" sz="16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累计值</c:v>
                </c:pt>
                <c:pt idx="1">
                  <c:v>亿元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导出数据!$A$4:$A$22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导出数据!$B$4:$B$22</c:f>
              <c:numCache>
                <c:formatCode>General</c:formatCode>
                <c:ptCount val="19"/>
                <c:pt idx="0">
                  <c:v>48122.5</c:v>
                </c:pt>
                <c:pt idx="1">
                  <c:v>26053</c:v>
                </c:pt>
                <c:pt idx="2">
                  <c:v>10186.200000000001</c:v>
                </c:pt>
                <c:pt idx="3">
                  <c:v>70466.7</c:v>
                </c:pt>
                <c:pt idx="4">
                  <c:v>43005</c:v>
                </c:pt>
                <c:pt idx="5">
                  <c:v>23207</c:v>
                </c:pt>
                <c:pt idx="6">
                  <c:v>8769.4</c:v>
                </c:pt>
                <c:pt idx="7">
                  <c:v>64745.2</c:v>
                </c:pt>
                <c:pt idx="8">
                  <c:v>39799.800000000003</c:v>
                </c:pt>
                <c:pt idx="9">
                  <c:v>21576.2</c:v>
                </c:pt>
                <c:pt idx="10">
                  <c:v>8574.4</c:v>
                </c:pt>
                <c:pt idx="11">
                  <c:v>62099.5</c:v>
                </c:pt>
                <c:pt idx="12">
                  <c:v>39106.6</c:v>
                </c:pt>
                <c:pt idx="13">
                  <c:v>20850.8</c:v>
                </c:pt>
                <c:pt idx="14">
                  <c:v>8205.9</c:v>
                </c:pt>
                <c:pt idx="15">
                  <c:v>60139.199999999997</c:v>
                </c:pt>
                <c:pt idx="16">
                  <c:v>38411</c:v>
                </c:pt>
                <c:pt idx="17">
                  <c:v>20868.7</c:v>
                </c:pt>
                <c:pt idx="18">
                  <c:v>8312.7000000000007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92-4F82-8318-1AEAE21D16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2998720"/>
        <c:axId val="751457280"/>
      </c:barChart>
      <c:lineChart>
        <c:grouping val="standard"/>
        <c:varyColors val="0"/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累计同比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8"/>
              <c:layout>
                <c:manualLayout>
                  <c:x val="-9.7375416253547953E-2"/>
                  <c:y val="-9.47030425775931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D92-4F82-8318-1AEAE21D16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导出数据!$A$4:$A$22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导出数据!$C$4:$C$22</c:f>
              <c:numCache>
                <c:formatCode>General</c:formatCode>
                <c:ptCount val="19"/>
                <c:pt idx="0">
                  <c:v>2.2999999999999998</c:v>
                </c:pt>
                <c:pt idx="1">
                  <c:v>0.9</c:v>
                </c:pt>
                <c:pt idx="2">
                  <c:v>-3.2</c:v>
                </c:pt>
                <c:pt idx="3">
                  <c:v>3.1</c:v>
                </c:pt>
                <c:pt idx="4">
                  <c:v>2.9</c:v>
                </c:pt>
                <c:pt idx="5">
                  <c:v>3</c:v>
                </c:pt>
                <c:pt idx="6">
                  <c:v>2.7</c:v>
                </c:pt>
                <c:pt idx="7">
                  <c:v>3.5</c:v>
                </c:pt>
                <c:pt idx="8">
                  <c:v>3.4</c:v>
                </c:pt>
                <c:pt idx="9">
                  <c:v>3.3</c:v>
                </c:pt>
                <c:pt idx="10">
                  <c:v>3.2</c:v>
                </c:pt>
                <c:pt idx="11">
                  <c:v>4</c:v>
                </c:pt>
                <c:pt idx="12">
                  <c:v>3.7</c:v>
                </c:pt>
                <c:pt idx="13">
                  <c:v>3.5</c:v>
                </c:pt>
                <c:pt idx="14">
                  <c:v>3</c:v>
                </c:pt>
                <c:pt idx="15">
                  <c:v>3.3</c:v>
                </c:pt>
                <c:pt idx="16">
                  <c:v>3.5</c:v>
                </c:pt>
                <c:pt idx="17">
                  <c:v>3</c:v>
                </c:pt>
                <c:pt idx="18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92-4F82-8318-1AEAE21D16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9798896"/>
        <c:axId val="1302539584"/>
      </c:lineChart>
      <c:dateAx>
        <c:axId val="1292998720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51457280"/>
        <c:crosses val="autoZero"/>
        <c:auto val="1"/>
        <c:lblOffset val="100"/>
        <c:baseTimeUnit val="months"/>
      </c:dateAx>
      <c:valAx>
        <c:axId val="75145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92998720"/>
        <c:crosses val="autoZero"/>
        <c:crossBetween val="between"/>
      </c:valAx>
      <c:valAx>
        <c:axId val="130253958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89798896"/>
        <c:crosses val="max"/>
        <c:crossBetween val="between"/>
      </c:valAx>
      <c:dateAx>
        <c:axId val="1289798896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302539584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第二产业</a:t>
            </a:r>
            <a:r>
              <a:rPr lang="en-US" sz="1600"/>
              <a:t>GDP</a:t>
            </a:r>
            <a:endParaRPr lang="zh-CN" sz="16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'导出数据 (2)'!$B$2</c:f>
              <c:strCache>
                <c:ptCount val="1"/>
                <c:pt idx="0">
                  <c:v>累计值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'导出数据 (2)'!$A$3:$A$21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'导出数据 (2)'!$B$3:$B$21</c:f>
              <c:numCache>
                <c:formatCode>General</c:formatCode>
                <c:ptCount val="19"/>
                <c:pt idx="0">
                  <c:v>274266.7</c:v>
                </c:pt>
                <c:pt idx="1">
                  <c:v>172759</c:v>
                </c:pt>
                <c:pt idx="2">
                  <c:v>73638</c:v>
                </c:pt>
                <c:pt idx="3">
                  <c:v>386165.3</c:v>
                </c:pt>
                <c:pt idx="4">
                  <c:v>276912.5</c:v>
                </c:pt>
                <c:pt idx="5">
                  <c:v>179122.1</c:v>
                </c:pt>
                <c:pt idx="6">
                  <c:v>81806.5</c:v>
                </c:pt>
                <c:pt idx="7">
                  <c:v>364835.2</c:v>
                </c:pt>
                <c:pt idx="8">
                  <c:v>261822.8</c:v>
                </c:pt>
                <c:pt idx="9">
                  <c:v>168558.1</c:v>
                </c:pt>
                <c:pt idx="10">
                  <c:v>77116.7</c:v>
                </c:pt>
                <c:pt idx="11">
                  <c:v>332742.7</c:v>
                </c:pt>
                <c:pt idx="12">
                  <c:v>237116.1</c:v>
                </c:pt>
                <c:pt idx="13">
                  <c:v>152358.1</c:v>
                </c:pt>
                <c:pt idx="14">
                  <c:v>69704.3</c:v>
                </c:pt>
                <c:pt idx="15">
                  <c:v>296547.7</c:v>
                </c:pt>
                <c:pt idx="16">
                  <c:v>210754.8</c:v>
                </c:pt>
                <c:pt idx="17">
                  <c:v>135115.79999999999</c:v>
                </c:pt>
                <c:pt idx="18">
                  <c:v>61385.1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1A-4FE8-B583-F687D16A12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325654544"/>
        <c:axId val="1302521696"/>
      </c:barChart>
      <c:lineChart>
        <c:grouping val="standard"/>
        <c:varyColors val="0"/>
        <c:ser>
          <c:idx val="1"/>
          <c:order val="1"/>
          <c:tx>
            <c:strRef>
              <c:f>'导出数据 (2)'!$C$2</c:f>
              <c:strCache>
                <c:ptCount val="1"/>
                <c:pt idx="0">
                  <c:v>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8"/>
              <c:layout>
                <c:manualLayout>
                  <c:x val="-9.4332434495624687E-2"/>
                  <c:y val="-4.49838697499787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1A-4FE8-B583-F687D16A12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(2)'!$A$3:$A$21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'导出数据 (2)'!$C$3:$C$21</c:f>
              <c:numCache>
                <c:formatCode>General</c:formatCode>
                <c:ptCount val="19"/>
                <c:pt idx="0">
                  <c:v>0.9</c:v>
                </c:pt>
                <c:pt idx="1">
                  <c:v>-1.9</c:v>
                </c:pt>
                <c:pt idx="2">
                  <c:v>-9.6</c:v>
                </c:pt>
                <c:pt idx="3">
                  <c:v>5.7</c:v>
                </c:pt>
                <c:pt idx="4">
                  <c:v>5.6</c:v>
                </c:pt>
                <c:pt idx="5">
                  <c:v>5.8</c:v>
                </c:pt>
                <c:pt idx="6">
                  <c:v>6.1</c:v>
                </c:pt>
                <c:pt idx="7">
                  <c:v>5.8</c:v>
                </c:pt>
                <c:pt idx="8">
                  <c:v>5.9</c:v>
                </c:pt>
                <c:pt idx="9">
                  <c:v>6.1</c:v>
                </c:pt>
                <c:pt idx="10">
                  <c:v>6.3</c:v>
                </c:pt>
                <c:pt idx="11">
                  <c:v>5.9</c:v>
                </c:pt>
                <c:pt idx="12">
                  <c:v>6.1</c:v>
                </c:pt>
                <c:pt idx="13">
                  <c:v>6.2</c:v>
                </c:pt>
                <c:pt idx="14">
                  <c:v>6.2</c:v>
                </c:pt>
                <c:pt idx="15">
                  <c:v>6.3</c:v>
                </c:pt>
                <c:pt idx="16">
                  <c:v>6.3</c:v>
                </c:pt>
                <c:pt idx="17">
                  <c:v>6.2</c:v>
                </c:pt>
                <c:pt idx="18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1A-4FE8-B583-F687D16A12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4348176"/>
        <c:axId val="1302535008"/>
      </c:lineChart>
      <c:dateAx>
        <c:axId val="132565454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02521696"/>
        <c:crosses val="autoZero"/>
        <c:auto val="1"/>
        <c:lblOffset val="100"/>
        <c:baseTimeUnit val="months"/>
      </c:dateAx>
      <c:valAx>
        <c:axId val="130252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25654544"/>
        <c:crosses val="autoZero"/>
        <c:crossBetween val="between"/>
      </c:valAx>
      <c:valAx>
        <c:axId val="130253500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34348176"/>
        <c:crosses val="max"/>
        <c:crossBetween val="between"/>
      </c:valAx>
      <c:dateAx>
        <c:axId val="1334348176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302535008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第三产业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'导出数据 (3)'!$B$2</c:f>
              <c:strCache>
                <c:ptCount val="1"/>
                <c:pt idx="0">
                  <c:v>累计值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'导出数据 (3)'!$A$3:$A$21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'导出数据 (3)'!$B$3:$B$21</c:f>
              <c:numCache>
                <c:formatCode>General</c:formatCode>
                <c:ptCount val="19"/>
                <c:pt idx="0">
                  <c:v>400397.1</c:v>
                </c:pt>
                <c:pt idx="1">
                  <c:v>257802</c:v>
                </c:pt>
                <c:pt idx="2">
                  <c:v>122680.1</c:v>
                </c:pt>
                <c:pt idx="3">
                  <c:v>534233.1</c:v>
                </c:pt>
                <c:pt idx="4">
                  <c:v>392927.9</c:v>
                </c:pt>
                <c:pt idx="5">
                  <c:v>258307.5</c:v>
                </c:pt>
                <c:pt idx="6">
                  <c:v>127486.9</c:v>
                </c:pt>
                <c:pt idx="7">
                  <c:v>489700.8</c:v>
                </c:pt>
                <c:pt idx="8">
                  <c:v>345088.2</c:v>
                </c:pt>
                <c:pt idx="9">
                  <c:v>227081.1</c:v>
                </c:pt>
                <c:pt idx="10">
                  <c:v>112229</c:v>
                </c:pt>
                <c:pt idx="11">
                  <c:v>425912.1</c:v>
                </c:pt>
                <c:pt idx="12">
                  <c:v>312182.59999999998</c:v>
                </c:pt>
                <c:pt idx="13">
                  <c:v>205372.2</c:v>
                </c:pt>
                <c:pt idx="14">
                  <c:v>101493.2</c:v>
                </c:pt>
                <c:pt idx="15">
                  <c:v>383373.9</c:v>
                </c:pt>
                <c:pt idx="16">
                  <c:v>281017.8</c:v>
                </c:pt>
                <c:pt idx="17">
                  <c:v>184861.5</c:v>
                </c:pt>
                <c:pt idx="18">
                  <c:v>91269.4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5A-416B-A02C-4CA1555AAB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297942800"/>
        <c:axId val="1327960464"/>
      </c:barChart>
      <c:lineChart>
        <c:grouping val="standard"/>
        <c:varyColors val="0"/>
        <c:ser>
          <c:idx val="1"/>
          <c:order val="1"/>
          <c:tx>
            <c:strRef>
              <c:f>'导出数据 (3)'!$C$2</c:f>
              <c:strCache>
                <c:ptCount val="1"/>
                <c:pt idx="0">
                  <c:v>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8"/>
              <c:layout>
                <c:manualLayout>
                  <c:x val="-9.2097622364047227E-2"/>
                  <c:y val="-4.49837942758542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05A-416B-A02C-4CA1555AAB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(3)'!$A$3:$A$21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'导出数据 (3)'!$C$3:$C$21</c:f>
              <c:numCache>
                <c:formatCode>General</c:formatCode>
                <c:ptCount val="19"/>
                <c:pt idx="0">
                  <c:v>0.4</c:v>
                </c:pt>
                <c:pt idx="1">
                  <c:v>-1.6</c:v>
                </c:pt>
                <c:pt idx="2">
                  <c:v>-5.2</c:v>
                </c:pt>
                <c:pt idx="3">
                  <c:v>6.9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  <c:pt idx="7">
                  <c:v>8</c:v>
                </c:pt>
                <c:pt idx="8">
                  <c:v>7.7</c:v>
                </c:pt>
                <c:pt idx="9">
                  <c:v>7.6</c:v>
                </c:pt>
                <c:pt idx="10">
                  <c:v>7.5</c:v>
                </c:pt>
                <c:pt idx="11">
                  <c:v>7.9</c:v>
                </c:pt>
                <c:pt idx="12">
                  <c:v>7.8</c:v>
                </c:pt>
                <c:pt idx="13">
                  <c:v>7.7</c:v>
                </c:pt>
                <c:pt idx="14">
                  <c:v>7.7</c:v>
                </c:pt>
                <c:pt idx="15">
                  <c:v>7.7</c:v>
                </c:pt>
                <c:pt idx="16">
                  <c:v>7.5</c:v>
                </c:pt>
                <c:pt idx="17">
                  <c:v>7.5</c:v>
                </c:pt>
                <c:pt idx="18">
                  <c:v>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5A-416B-A02C-4CA1555AAB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2046240"/>
        <c:axId val="1063502544"/>
      </c:lineChart>
      <c:dateAx>
        <c:axId val="1297942800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27960464"/>
        <c:crosses val="autoZero"/>
        <c:auto val="1"/>
        <c:lblOffset val="100"/>
        <c:baseTimeUnit val="months"/>
      </c:dateAx>
      <c:valAx>
        <c:axId val="132796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97942800"/>
        <c:crosses val="autoZero"/>
        <c:crossBetween val="between"/>
      </c:valAx>
      <c:valAx>
        <c:axId val="106350254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22046240"/>
        <c:crosses val="max"/>
        <c:crossBetween val="between"/>
      </c:valAx>
      <c:dateAx>
        <c:axId val="1222046240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063502544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'导出数据 (4)'!$B$2:$B$3</c:f>
              <c:strCache>
                <c:ptCount val="2"/>
                <c:pt idx="0">
                  <c:v>现价GDP：第一产业：累计值（季）</c:v>
                </c:pt>
                <c:pt idx="1">
                  <c:v>亿元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'导出数据 (4)'!$A$4:$A$22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'导出数据 (4)'!$B$4:$B$22</c:f>
            </c:numRef>
          </c:val>
          <c:smooth val="0"/>
          <c:extLst>
            <c:ext xmlns:c16="http://schemas.microsoft.com/office/drawing/2014/chart" uri="{C3380CC4-5D6E-409C-BE32-E72D297353CC}">
              <c16:uniqueId val="{00000000-19D9-458E-A0ED-EA192E8A17FC}"/>
            </c:ext>
          </c:extLst>
        </c:ser>
        <c:ser>
          <c:idx val="1"/>
          <c:order val="1"/>
          <c:tx>
            <c:strRef>
              <c:f>'导出数据 (4)'!$C$2:$C$3</c:f>
              <c:strCache>
                <c:ptCount val="2"/>
                <c:pt idx="0">
                  <c:v>现价GDP：第二产业：累计值（季）</c:v>
                </c:pt>
                <c:pt idx="1">
                  <c:v>亿元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'导出数据 (4)'!$A$4:$A$22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'导出数据 (4)'!$C$4:$C$22</c:f>
            </c:numRef>
          </c:val>
          <c:smooth val="0"/>
          <c:extLst>
            <c:ext xmlns:c16="http://schemas.microsoft.com/office/drawing/2014/chart" uri="{C3380CC4-5D6E-409C-BE32-E72D297353CC}">
              <c16:uniqueId val="{00000001-19D9-458E-A0ED-EA192E8A17FC}"/>
            </c:ext>
          </c:extLst>
        </c:ser>
        <c:ser>
          <c:idx val="2"/>
          <c:order val="2"/>
          <c:tx>
            <c:strRef>
              <c:f>'导出数据 (4)'!$D$2:$D$3</c:f>
              <c:strCache>
                <c:ptCount val="2"/>
                <c:pt idx="0">
                  <c:v>现价GDP：第三产业：累计值（季）</c:v>
                </c:pt>
                <c:pt idx="1">
                  <c:v>亿元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'导出数据 (4)'!$A$4:$A$22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'导出数据 (4)'!$D$4:$D$22</c:f>
            </c:numRef>
          </c:val>
          <c:smooth val="0"/>
          <c:extLst>
            <c:ext xmlns:c16="http://schemas.microsoft.com/office/drawing/2014/chart" uri="{C3380CC4-5D6E-409C-BE32-E72D297353CC}">
              <c16:uniqueId val="{00000002-19D9-458E-A0ED-EA192E8A17FC}"/>
            </c:ext>
          </c:extLst>
        </c:ser>
        <c:ser>
          <c:idx val="3"/>
          <c:order val="3"/>
          <c:tx>
            <c:strRef>
              <c:f>'导出数据 (4)'!$E$2:$E$3</c:f>
              <c:strCache>
                <c:ptCount val="2"/>
                <c:pt idx="0">
                  <c:v>不变价GDP：第一产业：累计同比（季）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'导出数据 (4)'!$A$4:$A$22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'导出数据 (4)'!$E$4:$E$22</c:f>
            </c:numRef>
          </c:val>
          <c:smooth val="0"/>
          <c:extLst>
            <c:ext xmlns:c16="http://schemas.microsoft.com/office/drawing/2014/chart" uri="{C3380CC4-5D6E-409C-BE32-E72D297353CC}">
              <c16:uniqueId val="{00000003-19D9-458E-A0ED-EA192E8A17FC}"/>
            </c:ext>
          </c:extLst>
        </c:ser>
        <c:ser>
          <c:idx val="4"/>
          <c:order val="4"/>
          <c:tx>
            <c:strRef>
              <c:f>'导出数据 (4)'!$F$2:$F$3</c:f>
              <c:strCache>
                <c:ptCount val="2"/>
                <c:pt idx="0">
                  <c:v>不变价GDP：第二产业：累计同比（季）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'导出数据 (4)'!$A$4:$A$22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'导出数据 (4)'!$F$4:$F$22</c:f>
            </c:numRef>
          </c:val>
          <c:smooth val="0"/>
          <c:extLst>
            <c:ext xmlns:c16="http://schemas.microsoft.com/office/drawing/2014/chart" uri="{C3380CC4-5D6E-409C-BE32-E72D297353CC}">
              <c16:uniqueId val="{00000004-19D9-458E-A0ED-EA192E8A17FC}"/>
            </c:ext>
          </c:extLst>
        </c:ser>
        <c:ser>
          <c:idx val="5"/>
          <c:order val="5"/>
          <c:tx>
            <c:strRef>
              <c:f>'导出数据 (4)'!$G$2:$G$3</c:f>
              <c:strCache>
                <c:ptCount val="2"/>
                <c:pt idx="0">
                  <c:v>不变价GDP：第三产业：累计同比（季）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'导出数据 (4)'!$A$4:$A$22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'导出数据 (4)'!$G$4:$G$22</c:f>
            </c:numRef>
          </c:val>
          <c:smooth val="0"/>
          <c:extLst>
            <c:ext xmlns:c16="http://schemas.microsoft.com/office/drawing/2014/chart" uri="{C3380CC4-5D6E-409C-BE32-E72D297353CC}">
              <c16:uniqueId val="{00000005-19D9-458E-A0ED-EA192E8A17FC}"/>
            </c:ext>
          </c:extLst>
        </c:ser>
        <c:ser>
          <c:idx val="6"/>
          <c:order val="6"/>
          <c:tx>
            <c:strRef>
              <c:f>'导出数据 (4)'!$H$2:$H$3</c:f>
              <c:strCache>
                <c:ptCount val="2"/>
                <c:pt idx="0">
                  <c:v>第一产业：同比（季）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Lbls>
            <c:dLbl>
              <c:idx val="18"/>
              <c:layout>
                <c:manualLayout>
                  <c:x val="-7.6701818359395562E-3"/>
                  <c:y val="5.20865180554167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9D9-458E-A0ED-EA192E8A17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(4)'!$A$4:$A$22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'导出数据 (4)'!$H$4:$H$22</c:f>
              <c:numCache>
                <c:formatCode>General</c:formatCode>
                <c:ptCount val="19"/>
                <c:pt idx="0">
                  <c:v>3.9</c:v>
                </c:pt>
                <c:pt idx="1">
                  <c:v>3.3</c:v>
                </c:pt>
                <c:pt idx="2">
                  <c:v>-3.2</c:v>
                </c:pt>
                <c:pt idx="3">
                  <c:v>3.4</c:v>
                </c:pt>
                <c:pt idx="4">
                  <c:v>2.7</c:v>
                </c:pt>
                <c:pt idx="5">
                  <c:v>3.3</c:v>
                </c:pt>
                <c:pt idx="6">
                  <c:v>2.7</c:v>
                </c:pt>
                <c:pt idx="7">
                  <c:v>3.5</c:v>
                </c:pt>
                <c:pt idx="8">
                  <c:v>3.6</c:v>
                </c:pt>
                <c:pt idx="9">
                  <c:v>3.4</c:v>
                </c:pt>
                <c:pt idx="10">
                  <c:v>3.2</c:v>
                </c:pt>
                <c:pt idx="11">
                  <c:v>4.4000000000000004</c:v>
                </c:pt>
                <c:pt idx="12">
                  <c:v>3.9</c:v>
                </c:pt>
                <c:pt idx="13">
                  <c:v>3.8</c:v>
                </c:pt>
                <c:pt idx="14">
                  <c:v>3</c:v>
                </c:pt>
                <c:pt idx="15">
                  <c:v>2.9</c:v>
                </c:pt>
                <c:pt idx="16">
                  <c:v>4</c:v>
                </c:pt>
                <c:pt idx="17">
                  <c:v>3.1</c:v>
                </c:pt>
                <c:pt idx="18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9D9-458E-A0ED-EA192E8A17FC}"/>
            </c:ext>
          </c:extLst>
        </c:ser>
        <c:ser>
          <c:idx val="7"/>
          <c:order val="7"/>
          <c:tx>
            <c:strRef>
              <c:f>'导出数据 (4)'!$I$2:$I$3</c:f>
              <c:strCache>
                <c:ptCount val="2"/>
                <c:pt idx="0">
                  <c:v>第二产业：同比（季）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Lbls>
            <c:dLbl>
              <c:idx val="18"/>
              <c:layout>
                <c:manualLayout>
                  <c:x val="-2.5202026032372826E-2"/>
                  <c:y val="-4.9718949052897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9D9-458E-A0ED-EA192E8A17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(4)'!$A$4:$A$22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'导出数据 (4)'!$I$4:$I$22</c:f>
              <c:numCache>
                <c:formatCode>General</c:formatCode>
                <c:ptCount val="19"/>
                <c:pt idx="0">
                  <c:v>6</c:v>
                </c:pt>
                <c:pt idx="1">
                  <c:v>4.7</c:v>
                </c:pt>
                <c:pt idx="2">
                  <c:v>-9.6</c:v>
                </c:pt>
                <c:pt idx="3">
                  <c:v>5.8</c:v>
                </c:pt>
                <c:pt idx="4">
                  <c:v>5.2</c:v>
                </c:pt>
                <c:pt idx="5">
                  <c:v>5.6</c:v>
                </c:pt>
                <c:pt idx="6">
                  <c:v>6.1</c:v>
                </c:pt>
                <c:pt idx="7">
                  <c:v>5.8</c:v>
                </c:pt>
                <c:pt idx="8">
                  <c:v>5.3</c:v>
                </c:pt>
                <c:pt idx="9">
                  <c:v>6</c:v>
                </c:pt>
                <c:pt idx="10">
                  <c:v>6.3</c:v>
                </c:pt>
                <c:pt idx="11">
                  <c:v>5.5</c:v>
                </c:pt>
                <c:pt idx="12">
                  <c:v>5.8</c:v>
                </c:pt>
                <c:pt idx="13">
                  <c:v>6.3</c:v>
                </c:pt>
                <c:pt idx="14">
                  <c:v>6.2</c:v>
                </c:pt>
                <c:pt idx="15">
                  <c:v>6.3</c:v>
                </c:pt>
                <c:pt idx="16">
                  <c:v>6.3</c:v>
                </c:pt>
                <c:pt idx="17">
                  <c:v>6.4</c:v>
                </c:pt>
                <c:pt idx="18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9D9-458E-A0ED-EA192E8A17FC}"/>
            </c:ext>
          </c:extLst>
        </c:ser>
        <c:ser>
          <c:idx val="8"/>
          <c:order val="8"/>
          <c:tx>
            <c:strRef>
              <c:f>'导出数据 (4)'!$J$2:$J$3</c:f>
              <c:strCache>
                <c:ptCount val="2"/>
                <c:pt idx="0">
                  <c:v>第三产业：同比（季）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18"/>
              <c:layout>
                <c:manualLayout>
                  <c:x val="-2.6297766294649905E-2"/>
                  <c:y val="-1.183784501259472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9D9-458E-A0ED-EA192E8A17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(4)'!$A$4:$A$22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'导出数据 (4)'!$J$4:$J$22</c:f>
              <c:numCache>
                <c:formatCode>General</c:formatCode>
                <c:ptCount val="19"/>
                <c:pt idx="0">
                  <c:v>4.3</c:v>
                </c:pt>
                <c:pt idx="1">
                  <c:v>1.9</c:v>
                </c:pt>
                <c:pt idx="2">
                  <c:v>-5.2</c:v>
                </c:pt>
                <c:pt idx="3">
                  <c:v>6.6</c:v>
                </c:pt>
                <c:pt idx="4">
                  <c:v>7.1</c:v>
                </c:pt>
                <c:pt idx="5">
                  <c:v>7</c:v>
                </c:pt>
                <c:pt idx="6">
                  <c:v>7</c:v>
                </c:pt>
                <c:pt idx="7">
                  <c:v>7.8</c:v>
                </c:pt>
                <c:pt idx="8">
                  <c:v>7.9</c:v>
                </c:pt>
                <c:pt idx="9">
                  <c:v>7.7</c:v>
                </c:pt>
                <c:pt idx="10">
                  <c:v>7.5</c:v>
                </c:pt>
                <c:pt idx="11">
                  <c:v>8.1999999999999993</c:v>
                </c:pt>
                <c:pt idx="12">
                  <c:v>8.1</c:v>
                </c:pt>
                <c:pt idx="13">
                  <c:v>7.7</c:v>
                </c:pt>
                <c:pt idx="14">
                  <c:v>7.7</c:v>
                </c:pt>
                <c:pt idx="15">
                  <c:v>8.1999999999999993</c:v>
                </c:pt>
                <c:pt idx="16">
                  <c:v>7.6</c:v>
                </c:pt>
                <c:pt idx="17">
                  <c:v>7.4</c:v>
                </c:pt>
                <c:pt idx="18">
                  <c:v>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9D9-458E-A0ED-EA192E8A1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32321472"/>
        <c:axId val="1327961296"/>
      </c:lineChart>
      <c:dateAx>
        <c:axId val="1332321472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27961296"/>
        <c:crosses val="autoZero"/>
        <c:auto val="1"/>
        <c:lblOffset val="100"/>
        <c:baseTimeUnit val="months"/>
      </c:dateAx>
      <c:valAx>
        <c:axId val="132796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3232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第二产业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工业：同比（季）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8"/>
              <c:layout>
                <c:manualLayout>
                  <c:x val="-1.7429193899782137E-2"/>
                  <c:y val="5.445405660350977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9E7-44CE-871A-600CC9A9CC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导出数据!$A$3:$A$21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导出数据!$B$3:$B$21</c:f>
              <c:numCache>
                <c:formatCode>General</c:formatCode>
                <c:ptCount val="19"/>
                <c:pt idx="0">
                  <c:v>5.6</c:v>
                </c:pt>
                <c:pt idx="1">
                  <c:v>4.0999999999999996</c:v>
                </c:pt>
                <c:pt idx="2">
                  <c:v>-8.5</c:v>
                </c:pt>
                <c:pt idx="3">
                  <c:v>5.9</c:v>
                </c:pt>
                <c:pt idx="4">
                  <c:v>5</c:v>
                </c:pt>
                <c:pt idx="5">
                  <c:v>5.6</c:v>
                </c:pt>
                <c:pt idx="6">
                  <c:v>6.1</c:v>
                </c:pt>
                <c:pt idx="7">
                  <c:v>5.7</c:v>
                </c:pt>
                <c:pt idx="8">
                  <c:v>5.9</c:v>
                </c:pt>
                <c:pt idx="9">
                  <c:v>6.4</c:v>
                </c:pt>
                <c:pt idx="10">
                  <c:v>6.5</c:v>
                </c:pt>
                <c:pt idx="11">
                  <c:v>6.1</c:v>
                </c:pt>
                <c:pt idx="12">
                  <c:v>6.2</c:v>
                </c:pt>
                <c:pt idx="13">
                  <c:v>6.5</c:v>
                </c:pt>
                <c:pt idx="14">
                  <c:v>6.3</c:v>
                </c:pt>
                <c:pt idx="15">
                  <c:v>6.1</c:v>
                </c:pt>
                <c:pt idx="16">
                  <c:v>6.1</c:v>
                </c:pt>
                <c:pt idx="17">
                  <c:v>6</c:v>
                </c:pt>
                <c:pt idx="18">
                  <c:v>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E7-44CE-871A-600CC9A9CC7C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建筑业：同比（季）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8"/>
              <c:layout>
                <c:manualLayout>
                  <c:x val="-1.7429193899782137E-2"/>
                  <c:y val="-4.024865053302896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defRPr>
                    </a:pPr>
                    <a:fld id="{5248757E-4351-4072-ABB8-A9A6C20FFE80}" type="VALUE">
                      <a:rPr lang="en-US" altLang="zh-CN" sz="1400" dirty="0"/>
                      <a:pPr>
                        <a:defRPr sz="1600"/>
                      </a:pPr>
                      <a:t>[值]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9E7-44CE-871A-600CC9A9CC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导出数据!$A$3:$A$21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导出数据!$C$3:$C$21</c:f>
              <c:numCache>
                <c:formatCode>General</c:formatCode>
                <c:ptCount val="19"/>
                <c:pt idx="0">
                  <c:v>8.1</c:v>
                </c:pt>
                <c:pt idx="1">
                  <c:v>7.8</c:v>
                </c:pt>
                <c:pt idx="2">
                  <c:v>-17.5</c:v>
                </c:pt>
                <c:pt idx="3">
                  <c:v>5.3</c:v>
                </c:pt>
                <c:pt idx="4">
                  <c:v>6.1</c:v>
                </c:pt>
                <c:pt idx="5">
                  <c:v>5.0999999999999996</c:v>
                </c:pt>
                <c:pt idx="6">
                  <c:v>6.2</c:v>
                </c:pt>
                <c:pt idx="7">
                  <c:v>6.4</c:v>
                </c:pt>
                <c:pt idx="8">
                  <c:v>2.5</c:v>
                </c:pt>
                <c:pt idx="9">
                  <c:v>4</c:v>
                </c:pt>
                <c:pt idx="10">
                  <c:v>5.4</c:v>
                </c:pt>
                <c:pt idx="11">
                  <c:v>2.5</c:v>
                </c:pt>
                <c:pt idx="12">
                  <c:v>3.4</c:v>
                </c:pt>
                <c:pt idx="13">
                  <c:v>4.5999999999999996</c:v>
                </c:pt>
                <c:pt idx="14">
                  <c:v>4.4000000000000004</c:v>
                </c:pt>
                <c:pt idx="15">
                  <c:v>6.5</c:v>
                </c:pt>
                <c:pt idx="16">
                  <c:v>6.7</c:v>
                </c:pt>
                <c:pt idx="17">
                  <c:v>8</c:v>
                </c:pt>
                <c:pt idx="18">
                  <c:v>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E7-44CE-871A-600CC9A9C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7825184"/>
        <c:axId val="858678592"/>
      </c:lineChart>
      <c:dateAx>
        <c:axId val="84782518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58678592"/>
        <c:crosses val="autoZero"/>
        <c:auto val="1"/>
        <c:lblOffset val="100"/>
        <c:baseTimeUnit val="months"/>
      </c:dateAx>
      <c:valAx>
        <c:axId val="85867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4782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导出数据!$B$2:$B$2</c:f>
              <c:strCache>
                <c:ptCount val="1"/>
                <c:pt idx="0">
                  <c:v>批发和零售业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导出数据!$A$3:$A$21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导出数据!$B$3:$B$21</c:f>
              <c:numCache>
                <c:formatCode>General</c:formatCode>
                <c:ptCount val="19"/>
                <c:pt idx="0">
                  <c:v>3.1</c:v>
                </c:pt>
                <c:pt idx="1">
                  <c:v>1.2</c:v>
                </c:pt>
                <c:pt idx="2">
                  <c:v>-17.8</c:v>
                </c:pt>
                <c:pt idx="3">
                  <c:v>5.4</c:v>
                </c:pt>
                <c:pt idx="4">
                  <c:v>5.5</c:v>
                </c:pt>
                <c:pt idx="5">
                  <c:v>6</c:v>
                </c:pt>
                <c:pt idx="6">
                  <c:v>5.8</c:v>
                </c:pt>
                <c:pt idx="7">
                  <c:v>5.9</c:v>
                </c:pt>
                <c:pt idx="8">
                  <c:v>6.2</c:v>
                </c:pt>
                <c:pt idx="9">
                  <c:v>6.6</c:v>
                </c:pt>
                <c:pt idx="10">
                  <c:v>6.8</c:v>
                </c:pt>
                <c:pt idx="11">
                  <c:v>7.2</c:v>
                </c:pt>
                <c:pt idx="12">
                  <c:v>7.4</c:v>
                </c:pt>
                <c:pt idx="13">
                  <c:v>7.4</c:v>
                </c:pt>
                <c:pt idx="14">
                  <c:v>7.6</c:v>
                </c:pt>
                <c:pt idx="15">
                  <c:v>7.7</c:v>
                </c:pt>
                <c:pt idx="16">
                  <c:v>7.5</c:v>
                </c:pt>
                <c:pt idx="17">
                  <c:v>7</c:v>
                </c:pt>
                <c:pt idx="18">
                  <c:v>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8D-4484-88D5-AC23C1420321}"/>
            </c:ext>
          </c:extLst>
        </c:ser>
        <c:ser>
          <c:idx val="1"/>
          <c:order val="1"/>
          <c:tx>
            <c:strRef>
              <c:f>导出数据!$C$2:$C$2</c:f>
              <c:strCache>
                <c:ptCount val="1"/>
                <c:pt idx="0">
                  <c:v>交通运输、仓储和邮政业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导出数据!$A$3:$A$21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导出数据!$C$3:$C$21</c:f>
              <c:numCache>
                <c:formatCode>General</c:formatCode>
                <c:ptCount val="19"/>
                <c:pt idx="0">
                  <c:v>3.9</c:v>
                </c:pt>
                <c:pt idx="1">
                  <c:v>1.7</c:v>
                </c:pt>
                <c:pt idx="2">
                  <c:v>-14</c:v>
                </c:pt>
                <c:pt idx="3">
                  <c:v>6.3</c:v>
                </c:pt>
                <c:pt idx="4">
                  <c:v>7.5</c:v>
                </c:pt>
                <c:pt idx="5">
                  <c:v>7.3</c:v>
                </c:pt>
                <c:pt idx="6">
                  <c:v>7.3</c:v>
                </c:pt>
                <c:pt idx="7">
                  <c:v>8.8000000000000007</c:v>
                </c:pt>
                <c:pt idx="8">
                  <c:v>8</c:v>
                </c:pt>
                <c:pt idx="9">
                  <c:v>8.1</c:v>
                </c:pt>
                <c:pt idx="10">
                  <c:v>7.7</c:v>
                </c:pt>
                <c:pt idx="11">
                  <c:v>8.8000000000000007</c:v>
                </c:pt>
                <c:pt idx="12">
                  <c:v>9.5</c:v>
                </c:pt>
                <c:pt idx="13">
                  <c:v>10.1</c:v>
                </c:pt>
                <c:pt idx="14">
                  <c:v>9.1</c:v>
                </c:pt>
                <c:pt idx="15">
                  <c:v>9.9</c:v>
                </c:pt>
                <c:pt idx="16">
                  <c:v>6.7</c:v>
                </c:pt>
                <c:pt idx="17">
                  <c:v>5.8</c:v>
                </c:pt>
                <c:pt idx="18">
                  <c:v>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8D-4484-88D5-AC23C1420321}"/>
            </c:ext>
          </c:extLst>
        </c:ser>
        <c:ser>
          <c:idx val="2"/>
          <c:order val="2"/>
          <c:tx>
            <c:strRef>
              <c:f>导出数据!$D$2:$D$2</c:f>
              <c:strCache>
                <c:ptCount val="1"/>
                <c:pt idx="0">
                  <c:v>住宿和餐饮业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8"/>
              <c:layout>
                <c:manualLayout>
                  <c:x val="-3.5271421573681849E-2"/>
                  <c:y val="-4.735131825883696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E8D-4484-88D5-AC23C14203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导出数据!$A$3:$A$21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导出数据!$D$3:$D$21</c:f>
              <c:numCache>
                <c:formatCode>General</c:formatCode>
                <c:ptCount val="19"/>
                <c:pt idx="0">
                  <c:v>-5.0999999999999996</c:v>
                </c:pt>
                <c:pt idx="1">
                  <c:v>-18</c:v>
                </c:pt>
                <c:pt idx="2">
                  <c:v>-35.299999999999997</c:v>
                </c:pt>
                <c:pt idx="3">
                  <c:v>6.2</c:v>
                </c:pt>
                <c:pt idx="4">
                  <c:v>6.7</c:v>
                </c:pt>
                <c:pt idx="5">
                  <c:v>6.4</c:v>
                </c:pt>
                <c:pt idx="6">
                  <c:v>6</c:v>
                </c:pt>
                <c:pt idx="7">
                  <c:v>6.1</c:v>
                </c:pt>
                <c:pt idx="8">
                  <c:v>6.3</c:v>
                </c:pt>
                <c:pt idx="9">
                  <c:v>6.8</c:v>
                </c:pt>
                <c:pt idx="10">
                  <c:v>7.1</c:v>
                </c:pt>
                <c:pt idx="11">
                  <c:v>7.7</c:v>
                </c:pt>
                <c:pt idx="12">
                  <c:v>7.8</c:v>
                </c:pt>
                <c:pt idx="13">
                  <c:v>7.7</c:v>
                </c:pt>
                <c:pt idx="14">
                  <c:v>8</c:v>
                </c:pt>
                <c:pt idx="15">
                  <c:v>7.7</c:v>
                </c:pt>
                <c:pt idx="16">
                  <c:v>7</c:v>
                </c:pt>
                <c:pt idx="17">
                  <c:v>7.3</c:v>
                </c:pt>
                <c:pt idx="18">
                  <c:v>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8D-4484-88D5-AC23C1420321}"/>
            </c:ext>
          </c:extLst>
        </c:ser>
        <c:ser>
          <c:idx val="3"/>
          <c:order val="3"/>
          <c:tx>
            <c:strRef>
              <c:f>导出数据!$E$2:$E$2</c:f>
              <c:strCache>
                <c:ptCount val="1"/>
                <c:pt idx="0">
                  <c:v>金融业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18"/>
              <c:layout>
                <c:manualLayout>
                  <c:x val="-4.849820466381248E-2"/>
                  <c:y val="-4.02486205200106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8D-4484-88D5-AC23C14203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导出数据!$A$3:$A$21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导出数据!$E$3:$E$21</c:f>
              <c:numCache>
                <c:formatCode>General</c:formatCode>
                <c:ptCount val="19"/>
                <c:pt idx="0">
                  <c:v>7.9</c:v>
                </c:pt>
                <c:pt idx="1">
                  <c:v>7.2</c:v>
                </c:pt>
                <c:pt idx="2">
                  <c:v>6</c:v>
                </c:pt>
                <c:pt idx="3">
                  <c:v>7</c:v>
                </c:pt>
                <c:pt idx="4">
                  <c:v>6.9</c:v>
                </c:pt>
                <c:pt idx="5">
                  <c:v>7.6</c:v>
                </c:pt>
                <c:pt idx="6">
                  <c:v>7.1</c:v>
                </c:pt>
                <c:pt idx="7">
                  <c:v>6.2</c:v>
                </c:pt>
                <c:pt idx="8">
                  <c:v>4</c:v>
                </c:pt>
                <c:pt idx="9">
                  <c:v>4.3</c:v>
                </c:pt>
                <c:pt idx="10">
                  <c:v>3.1</c:v>
                </c:pt>
                <c:pt idx="11">
                  <c:v>4.0999999999999996</c:v>
                </c:pt>
                <c:pt idx="12">
                  <c:v>6.1</c:v>
                </c:pt>
                <c:pt idx="13">
                  <c:v>3.3</c:v>
                </c:pt>
                <c:pt idx="14">
                  <c:v>4.0999999999999996</c:v>
                </c:pt>
                <c:pt idx="15">
                  <c:v>2.6</c:v>
                </c:pt>
                <c:pt idx="16">
                  <c:v>4.4000000000000004</c:v>
                </c:pt>
                <c:pt idx="17">
                  <c:v>4.0999999999999996</c:v>
                </c:pt>
                <c:pt idx="18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E8D-4484-88D5-AC23C1420321}"/>
            </c:ext>
          </c:extLst>
        </c:ser>
        <c:ser>
          <c:idx val="4"/>
          <c:order val="4"/>
          <c:tx>
            <c:strRef>
              <c:f>导出数据!$F$2:$F$2</c:f>
              <c:strCache>
                <c:ptCount val="1"/>
                <c:pt idx="0">
                  <c:v>房地产业</c:v>
                </c:pt>
              </c:strCache>
            </c:strRef>
          </c:tx>
          <c:spPr>
            <a:ln w="19050" cap="rnd">
              <a:solidFill>
                <a:srgbClr val="FF0000">
                  <a:alpha val="67000"/>
                </a:srgbClr>
              </a:solidFill>
              <a:round/>
            </a:ln>
            <a:effectLst/>
          </c:spPr>
          <c:marker>
            <c:symbol val="none"/>
          </c:marker>
          <c:dLbls>
            <c:dLbl>
              <c:idx val="18"/>
              <c:layout>
                <c:manualLayout>
                  <c:x val="-6.6133915450653169E-2"/>
                  <c:y val="3.3145922781185229E-2"/>
                </c:manualLayout>
              </c:layout>
              <c:spPr>
                <a:solidFill>
                  <a:sysClr val="window" lastClr="FFFFFF">
                    <a:alpha val="82000"/>
                  </a:sys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E8D-4484-88D5-AC23C14203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导出数据!$A$3:$A$21</c:f>
              <c:numCache>
                <c:formatCode>yyyy\-m\-d</c:formatCode>
                <c:ptCount val="19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</c:numCache>
            </c:numRef>
          </c:cat>
          <c:val>
            <c:numRef>
              <c:f>导出数据!$F$3:$F$21</c:f>
              <c:numCache>
                <c:formatCode>General</c:formatCode>
                <c:ptCount val="19"/>
                <c:pt idx="0">
                  <c:v>6.3</c:v>
                </c:pt>
                <c:pt idx="1">
                  <c:v>4.0999999999999996</c:v>
                </c:pt>
                <c:pt idx="2">
                  <c:v>-6.1</c:v>
                </c:pt>
                <c:pt idx="3">
                  <c:v>2.5</c:v>
                </c:pt>
                <c:pt idx="4">
                  <c:v>4.2</c:v>
                </c:pt>
                <c:pt idx="5">
                  <c:v>2.5</c:v>
                </c:pt>
                <c:pt idx="6">
                  <c:v>2.6</c:v>
                </c:pt>
                <c:pt idx="7">
                  <c:v>1.8</c:v>
                </c:pt>
                <c:pt idx="8">
                  <c:v>4.0999999999999996</c:v>
                </c:pt>
                <c:pt idx="9">
                  <c:v>4.2</c:v>
                </c:pt>
                <c:pt idx="10">
                  <c:v>4.9000000000000004</c:v>
                </c:pt>
                <c:pt idx="11">
                  <c:v>5.9</c:v>
                </c:pt>
                <c:pt idx="12">
                  <c:v>4.8</c:v>
                </c:pt>
                <c:pt idx="13">
                  <c:v>7.2</c:v>
                </c:pt>
                <c:pt idx="14">
                  <c:v>8.6</c:v>
                </c:pt>
                <c:pt idx="15">
                  <c:v>7.8</c:v>
                </c:pt>
                <c:pt idx="16">
                  <c:v>8.9</c:v>
                </c:pt>
                <c:pt idx="17">
                  <c:v>8.9</c:v>
                </c:pt>
                <c:pt idx="18">
                  <c:v>9.1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E8D-4484-88D5-AC23C14203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51451519"/>
        <c:axId val="1403020527"/>
      </c:lineChart>
      <c:dateAx>
        <c:axId val="1951451519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03020527"/>
        <c:crosses val="autoZero"/>
        <c:auto val="1"/>
        <c:lblOffset val="100"/>
        <c:baseTimeUnit val="months"/>
      </c:dateAx>
      <c:valAx>
        <c:axId val="14030205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51451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工业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</c:f>
              <c:numCache>
                <c:formatCode>yyyy\-m\-d</c:formatCode>
                <c:ptCount val="1"/>
                <c:pt idx="0">
                  <c:v>44104</c:v>
                </c:pt>
              </c:numCache>
            </c:numRef>
          </c:cat>
          <c:val>
            <c:numRef>
              <c:f>导出数据!$B$3</c:f>
              <c:numCache>
                <c:formatCode>General</c:formatCode>
                <c:ptCount val="1"/>
                <c:pt idx="0">
                  <c:v>227011.5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FC-45F6-B0DF-4B54AB377BCC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建筑业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</c:f>
              <c:numCache>
                <c:formatCode>yyyy\-m\-d</c:formatCode>
                <c:ptCount val="1"/>
                <c:pt idx="0">
                  <c:v>44104</c:v>
                </c:pt>
              </c:numCache>
            </c:numRef>
          </c:cat>
          <c:val>
            <c:numRef>
              <c:f>导出数据!$C$3</c:f>
              <c:numCache>
                <c:formatCode>General</c:formatCode>
                <c:ptCount val="1"/>
                <c:pt idx="0">
                  <c:v>48517.2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FC-45F6-B0DF-4B54AB377BCC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批发和零售业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</c:f>
              <c:numCache>
                <c:formatCode>yyyy\-m\-d</c:formatCode>
                <c:ptCount val="1"/>
                <c:pt idx="0">
                  <c:v>44104</c:v>
                </c:pt>
              </c:numCache>
            </c:numRef>
          </c:cat>
          <c:val>
            <c:numRef>
              <c:f>导出数据!$D$3</c:f>
              <c:numCache>
                <c:formatCode>General</c:formatCode>
                <c:ptCount val="1"/>
                <c:pt idx="0">
                  <c:v>67567.600000000006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FC-45F6-B0DF-4B54AB377BCC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交通运输、仓储和邮政业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</c:f>
              <c:numCache>
                <c:formatCode>yyyy\-m\-d</c:formatCode>
                <c:ptCount val="1"/>
                <c:pt idx="0">
                  <c:v>44104</c:v>
                </c:pt>
              </c:numCache>
            </c:numRef>
          </c:cat>
          <c:val>
            <c:numRef>
              <c:f>导出数据!$E$3</c:f>
              <c:numCache>
                <c:formatCode>General</c:formatCode>
                <c:ptCount val="1"/>
                <c:pt idx="0">
                  <c:v>29803.200000000001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3FC-45F6-B0DF-4B54AB377BCC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住宿和餐饮业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</c:f>
              <c:numCache>
                <c:formatCode>yyyy\-m\-d</c:formatCode>
                <c:ptCount val="1"/>
                <c:pt idx="0">
                  <c:v>44104</c:v>
                </c:pt>
              </c:numCache>
            </c:numRef>
          </c:cat>
          <c:val>
            <c:numRef>
              <c:f>导出数据!$F$3</c:f>
              <c:numCache>
                <c:formatCode>General</c:formatCode>
                <c:ptCount val="1"/>
                <c:pt idx="0">
                  <c:v>10782.1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3FC-45F6-B0DF-4B54AB377BCC}"/>
            </c:ext>
          </c:extLst>
        </c:ser>
        <c:ser>
          <c:idx val="5"/>
          <c:order val="5"/>
          <c:tx>
            <c:strRef>
              <c:f>导出数据!$G$2</c:f>
              <c:strCache>
                <c:ptCount val="1"/>
                <c:pt idx="0">
                  <c:v>金融业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</c:f>
              <c:numCache>
                <c:formatCode>yyyy\-m\-d</c:formatCode>
                <c:ptCount val="1"/>
                <c:pt idx="0">
                  <c:v>44104</c:v>
                </c:pt>
              </c:numCache>
            </c:numRef>
          </c:cat>
          <c:val>
            <c:numRef>
              <c:f>导出数据!$G$3</c:f>
              <c:numCache>
                <c:formatCode>General</c:formatCode>
                <c:ptCount val="1"/>
                <c:pt idx="0">
                  <c:v>64040.800000000003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3FC-45F6-B0DF-4B54AB377BCC}"/>
            </c:ext>
          </c:extLst>
        </c:ser>
        <c:ser>
          <c:idx val="6"/>
          <c:order val="6"/>
          <c:tx>
            <c:strRef>
              <c:f>导出数据!$H$2</c:f>
              <c:strCache>
                <c:ptCount val="1"/>
                <c:pt idx="0">
                  <c:v>房地产业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</c:f>
              <c:numCache>
                <c:formatCode>yyyy\-m\-d</c:formatCode>
                <c:ptCount val="1"/>
                <c:pt idx="0">
                  <c:v>44104</c:v>
                </c:pt>
              </c:numCache>
            </c:numRef>
          </c:cat>
          <c:val>
            <c:numRef>
              <c:f>导出数据!$H$3</c:f>
              <c:numCache>
                <c:formatCode>General</c:formatCode>
                <c:ptCount val="1"/>
                <c:pt idx="0">
                  <c:v>53011.3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3FC-45F6-B0DF-4B54AB377B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46904320"/>
        <c:axId val="1097776304"/>
      </c:barChart>
      <c:dateAx>
        <c:axId val="1646904320"/>
        <c:scaling>
          <c:orientation val="minMax"/>
        </c:scaling>
        <c:delete val="1"/>
        <c:axPos val="l"/>
        <c:numFmt formatCode="yyyy\-m\-d" sourceLinked="1"/>
        <c:majorTickMark val="out"/>
        <c:minorTickMark val="none"/>
        <c:tickLblPos val="nextTo"/>
        <c:crossAx val="1097776304"/>
        <c:crosses val="autoZero"/>
        <c:auto val="1"/>
        <c:lblOffset val="100"/>
        <c:baseTimeUnit val="days"/>
      </c:dateAx>
      <c:valAx>
        <c:axId val="1097776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4690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1.4205395477650829E-2"/>
          <c:w val="0.99439199691332558"/>
          <c:h val="0.399092010509009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altLang="zh-CN" sz="1800"/>
              <a:t>GDP</a:t>
            </a:r>
            <a:r>
              <a:rPr lang="zh-CN" altLang="en-US" sz="1800"/>
              <a:t>增长贡献率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最终消费支出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2.6073619631901728E-2"/>
                  <c:y val="-1.65729459427415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5A-49E4-BB84-D4CD9C48E2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导出数据!$A$3:$A$25</c:f>
              <c:numCache>
                <c:formatCode>yyyy\-m\-d</c:formatCode>
                <c:ptCount val="23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  <c:pt idx="19">
                  <c:v>42369</c:v>
                </c:pt>
                <c:pt idx="20">
                  <c:v>42277</c:v>
                </c:pt>
                <c:pt idx="21">
                  <c:v>42185</c:v>
                </c:pt>
                <c:pt idx="22">
                  <c:v>42094</c:v>
                </c:pt>
              </c:numCache>
            </c:numRef>
          </c:cat>
          <c:val>
            <c:numRef>
              <c:f>导出数据!$B$3:$B$25</c:f>
              <c:numCache>
                <c:formatCode>General</c:formatCode>
                <c:ptCount val="23"/>
                <c:pt idx="0">
                  <c:v>34.9</c:v>
                </c:pt>
                <c:pt idx="1">
                  <c:v>-73.3</c:v>
                </c:pt>
                <c:pt idx="2">
                  <c:v>64.099999999999994</c:v>
                </c:pt>
                <c:pt idx="3">
                  <c:v>57.9</c:v>
                </c:pt>
                <c:pt idx="4">
                  <c:v>61.4</c:v>
                </c:pt>
                <c:pt idx="5">
                  <c:v>55.3</c:v>
                </c:pt>
                <c:pt idx="6">
                  <c:v>65.099999999999994</c:v>
                </c:pt>
                <c:pt idx="7">
                  <c:v>71.599999999999994</c:v>
                </c:pt>
                <c:pt idx="8">
                  <c:v>76.900000000000006</c:v>
                </c:pt>
                <c:pt idx="9">
                  <c:v>79.2</c:v>
                </c:pt>
                <c:pt idx="10">
                  <c:v>77.8</c:v>
                </c:pt>
                <c:pt idx="11">
                  <c:v>45.9</c:v>
                </c:pt>
                <c:pt idx="12">
                  <c:v>63</c:v>
                </c:pt>
                <c:pt idx="13">
                  <c:v>51</c:v>
                </c:pt>
                <c:pt idx="14">
                  <c:v>79.400000000000006</c:v>
                </c:pt>
                <c:pt idx="15">
                  <c:v>75.099999999999994</c:v>
                </c:pt>
                <c:pt idx="16">
                  <c:v>58.8</c:v>
                </c:pt>
                <c:pt idx="17">
                  <c:v>56</c:v>
                </c:pt>
                <c:pt idx="18">
                  <c:v>77.400000000000006</c:v>
                </c:pt>
                <c:pt idx="19">
                  <c:v>63.5</c:v>
                </c:pt>
                <c:pt idx="20">
                  <c:v>51.3</c:v>
                </c:pt>
                <c:pt idx="21">
                  <c:v>60.6</c:v>
                </c:pt>
                <c:pt idx="22">
                  <c:v>64.099999999999994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EB-432C-BA86-6EDABE633448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资本形成总额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7.6701818359395562E-3"/>
                  <c:y val="-6.86593474770719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EB-432C-BA86-6EDABE6334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导出数据!$A$3:$A$25</c:f>
              <c:numCache>
                <c:formatCode>yyyy\-m\-d</c:formatCode>
                <c:ptCount val="23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  <c:pt idx="19">
                  <c:v>42369</c:v>
                </c:pt>
                <c:pt idx="20">
                  <c:v>42277</c:v>
                </c:pt>
                <c:pt idx="21">
                  <c:v>42185</c:v>
                </c:pt>
                <c:pt idx="22">
                  <c:v>42094</c:v>
                </c:pt>
              </c:numCache>
            </c:numRef>
          </c:cat>
          <c:val>
            <c:numRef>
              <c:f>导出数据!$C$3:$C$25</c:f>
              <c:numCache>
                <c:formatCode>General</c:formatCode>
                <c:ptCount val="23"/>
                <c:pt idx="0">
                  <c:v>52</c:v>
                </c:pt>
                <c:pt idx="1">
                  <c:v>156.69999999999999</c:v>
                </c:pt>
                <c:pt idx="2">
                  <c:v>21.5</c:v>
                </c:pt>
                <c:pt idx="3">
                  <c:v>44.3</c:v>
                </c:pt>
                <c:pt idx="4">
                  <c:v>21.1</c:v>
                </c:pt>
                <c:pt idx="5">
                  <c:v>25.9</c:v>
                </c:pt>
                <c:pt idx="6">
                  <c:v>12.1</c:v>
                </c:pt>
                <c:pt idx="7">
                  <c:v>20.399999999999999</c:v>
                </c:pt>
                <c:pt idx="8">
                  <c:v>32.799999999999997</c:v>
                </c:pt>
                <c:pt idx="9">
                  <c:v>31.5</c:v>
                </c:pt>
                <c:pt idx="10">
                  <c:v>31.3</c:v>
                </c:pt>
                <c:pt idx="11">
                  <c:v>25.3</c:v>
                </c:pt>
                <c:pt idx="12">
                  <c:v>35.1</c:v>
                </c:pt>
                <c:pt idx="13">
                  <c:v>48.2</c:v>
                </c:pt>
                <c:pt idx="14">
                  <c:v>19.2</c:v>
                </c:pt>
                <c:pt idx="15">
                  <c:v>40.200000000000003</c:v>
                </c:pt>
                <c:pt idx="16">
                  <c:v>45</c:v>
                </c:pt>
                <c:pt idx="17">
                  <c:v>49.4</c:v>
                </c:pt>
                <c:pt idx="18">
                  <c:v>36.9</c:v>
                </c:pt>
                <c:pt idx="19">
                  <c:v>39</c:v>
                </c:pt>
                <c:pt idx="20">
                  <c:v>59.1</c:v>
                </c:pt>
                <c:pt idx="21">
                  <c:v>47</c:v>
                </c:pt>
                <c:pt idx="22">
                  <c:v>16.7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EB-432C-BA86-6EDABE633448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货物和服务净出口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导出数据!$A$3:$A$25</c:f>
              <c:numCache>
                <c:formatCode>yyyy\-m\-d</c:formatCode>
                <c:ptCount val="23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  <c:pt idx="19">
                  <c:v>42369</c:v>
                </c:pt>
                <c:pt idx="20">
                  <c:v>42277</c:v>
                </c:pt>
                <c:pt idx="21">
                  <c:v>42185</c:v>
                </c:pt>
                <c:pt idx="22">
                  <c:v>42094</c:v>
                </c:pt>
              </c:numCache>
            </c:numRef>
          </c:cat>
          <c:val>
            <c:numRef>
              <c:f>导出数据!$D$3:$D$25</c:f>
              <c:numCache>
                <c:formatCode>General</c:formatCode>
                <c:ptCount val="23"/>
                <c:pt idx="0">
                  <c:v>13.1</c:v>
                </c:pt>
                <c:pt idx="1">
                  <c:v>16.600000000000001</c:v>
                </c:pt>
                <c:pt idx="2">
                  <c:v>14.4</c:v>
                </c:pt>
                <c:pt idx="3">
                  <c:v>-2.2000000000000002</c:v>
                </c:pt>
                <c:pt idx="4">
                  <c:v>17.5</c:v>
                </c:pt>
                <c:pt idx="5">
                  <c:v>18.8</c:v>
                </c:pt>
                <c:pt idx="6">
                  <c:v>22.8</c:v>
                </c:pt>
                <c:pt idx="7">
                  <c:v>8</c:v>
                </c:pt>
                <c:pt idx="8">
                  <c:v>-9.6999999999999993</c:v>
                </c:pt>
                <c:pt idx="9">
                  <c:v>-10.7</c:v>
                </c:pt>
                <c:pt idx="10">
                  <c:v>-9.1</c:v>
                </c:pt>
                <c:pt idx="11">
                  <c:v>28.8</c:v>
                </c:pt>
                <c:pt idx="12">
                  <c:v>1.9</c:v>
                </c:pt>
                <c:pt idx="13">
                  <c:v>0.8</c:v>
                </c:pt>
                <c:pt idx="14">
                  <c:v>1.4</c:v>
                </c:pt>
                <c:pt idx="15">
                  <c:v>-15.3</c:v>
                </c:pt>
                <c:pt idx="16">
                  <c:v>-3.8</c:v>
                </c:pt>
                <c:pt idx="17">
                  <c:v>-5.4</c:v>
                </c:pt>
                <c:pt idx="18">
                  <c:v>-14.3</c:v>
                </c:pt>
                <c:pt idx="19">
                  <c:v>-2.5</c:v>
                </c:pt>
                <c:pt idx="20">
                  <c:v>-10.4</c:v>
                </c:pt>
                <c:pt idx="21">
                  <c:v>-7.6</c:v>
                </c:pt>
                <c:pt idx="22">
                  <c:v>19.2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EB-432C-BA86-6EDABE6334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1523471"/>
        <c:axId val="1013046063"/>
      </c:lineChart>
      <c:dateAx>
        <c:axId val="1581523471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13046063"/>
        <c:crosses val="autoZero"/>
        <c:auto val="1"/>
        <c:lblOffset val="100"/>
        <c:baseTimeUnit val="months"/>
      </c:dateAx>
      <c:valAx>
        <c:axId val="10130460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815234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/>
              <a:t>PPI</a:t>
            </a:r>
            <a:r>
              <a:rPr lang="zh-CN"/>
              <a:t>：</a:t>
            </a:r>
            <a:r>
              <a:rPr lang="en-US"/>
              <a:t>2000</a:t>
            </a:r>
            <a:r>
              <a:rPr lang="zh-CN"/>
              <a:t>年</a:t>
            </a:r>
            <a:r>
              <a:rPr lang="en-US"/>
              <a:t>1</a:t>
            </a:r>
            <a:r>
              <a:rPr lang="zh-CN"/>
              <a:t>月</a:t>
            </a:r>
            <a:r>
              <a:rPr lang="en-US"/>
              <a:t>=100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工业生产者出厂价格指数（PPI）：总指数：上年同月=100（月）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导出数据!$A$3:$A$251</c:f>
              <c:numCache>
                <c:formatCode>yyyy\-m\-d</c:formatCode>
                <c:ptCount val="249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43131</c:v>
                </c:pt>
                <c:pt idx="33">
                  <c:v>43100</c:v>
                </c:pt>
                <c:pt idx="34">
                  <c:v>43069</c:v>
                </c:pt>
                <c:pt idx="35">
                  <c:v>43039</c:v>
                </c:pt>
                <c:pt idx="36">
                  <c:v>43008</c:v>
                </c:pt>
                <c:pt idx="37">
                  <c:v>42978</c:v>
                </c:pt>
                <c:pt idx="38">
                  <c:v>42947</c:v>
                </c:pt>
                <c:pt idx="39">
                  <c:v>42916</c:v>
                </c:pt>
                <c:pt idx="40">
                  <c:v>42886</c:v>
                </c:pt>
                <c:pt idx="41">
                  <c:v>42855</c:v>
                </c:pt>
                <c:pt idx="42">
                  <c:v>42825</c:v>
                </c:pt>
                <c:pt idx="43">
                  <c:v>42794</c:v>
                </c:pt>
                <c:pt idx="44">
                  <c:v>42766</c:v>
                </c:pt>
                <c:pt idx="45">
                  <c:v>42735</c:v>
                </c:pt>
                <c:pt idx="46">
                  <c:v>42704</c:v>
                </c:pt>
                <c:pt idx="47">
                  <c:v>42674</c:v>
                </c:pt>
                <c:pt idx="48">
                  <c:v>42643</c:v>
                </c:pt>
                <c:pt idx="49">
                  <c:v>42613</c:v>
                </c:pt>
                <c:pt idx="50">
                  <c:v>42582</c:v>
                </c:pt>
                <c:pt idx="51">
                  <c:v>42551</c:v>
                </c:pt>
                <c:pt idx="52">
                  <c:v>42521</c:v>
                </c:pt>
                <c:pt idx="53">
                  <c:v>42490</c:v>
                </c:pt>
                <c:pt idx="54">
                  <c:v>42460</c:v>
                </c:pt>
                <c:pt idx="55">
                  <c:v>42429</c:v>
                </c:pt>
                <c:pt idx="56">
                  <c:v>42400</c:v>
                </c:pt>
                <c:pt idx="57">
                  <c:v>42369</c:v>
                </c:pt>
                <c:pt idx="58">
                  <c:v>42338</c:v>
                </c:pt>
                <c:pt idx="59">
                  <c:v>42308</c:v>
                </c:pt>
                <c:pt idx="60">
                  <c:v>42277</c:v>
                </c:pt>
                <c:pt idx="61">
                  <c:v>42247</c:v>
                </c:pt>
                <c:pt idx="62">
                  <c:v>42216</c:v>
                </c:pt>
                <c:pt idx="63">
                  <c:v>42185</c:v>
                </c:pt>
                <c:pt idx="64">
                  <c:v>42155</c:v>
                </c:pt>
                <c:pt idx="65">
                  <c:v>42124</c:v>
                </c:pt>
                <c:pt idx="66">
                  <c:v>42094</c:v>
                </c:pt>
                <c:pt idx="67">
                  <c:v>42063</c:v>
                </c:pt>
                <c:pt idx="68">
                  <c:v>42035</c:v>
                </c:pt>
                <c:pt idx="69">
                  <c:v>42004</c:v>
                </c:pt>
                <c:pt idx="70">
                  <c:v>41973</c:v>
                </c:pt>
                <c:pt idx="71">
                  <c:v>41943</c:v>
                </c:pt>
                <c:pt idx="72">
                  <c:v>41912</c:v>
                </c:pt>
                <c:pt idx="73">
                  <c:v>41882</c:v>
                </c:pt>
                <c:pt idx="74">
                  <c:v>41851</c:v>
                </c:pt>
                <c:pt idx="75">
                  <c:v>41820</c:v>
                </c:pt>
                <c:pt idx="76">
                  <c:v>41790</c:v>
                </c:pt>
                <c:pt idx="77">
                  <c:v>41759</c:v>
                </c:pt>
                <c:pt idx="78">
                  <c:v>41729</c:v>
                </c:pt>
                <c:pt idx="79">
                  <c:v>41698</c:v>
                </c:pt>
                <c:pt idx="80">
                  <c:v>41670</c:v>
                </c:pt>
                <c:pt idx="81">
                  <c:v>41639</c:v>
                </c:pt>
                <c:pt idx="82">
                  <c:v>41608</c:v>
                </c:pt>
                <c:pt idx="83">
                  <c:v>41578</c:v>
                </c:pt>
                <c:pt idx="84">
                  <c:v>41547</c:v>
                </c:pt>
                <c:pt idx="85">
                  <c:v>41517</c:v>
                </c:pt>
                <c:pt idx="86">
                  <c:v>41486</c:v>
                </c:pt>
                <c:pt idx="87">
                  <c:v>41455</c:v>
                </c:pt>
                <c:pt idx="88">
                  <c:v>41425</c:v>
                </c:pt>
                <c:pt idx="89">
                  <c:v>41394</c:v>
                </c:pt>
                <c:pt idx="90">
                  <c:v>41364</c:v>
                </c:pt>
                <c:pt idx="91">
                  <c:v>41333</c:v>
                </c:pt>
                <c:pt idx="92">
                  <c:v>41305</c:v>
                </c:pt>
                <c:pt idx="93">
                  <c:v>41274</c:v>
                </c:pt>
                <c:pt idx="94">
                  <c:v>41243</c:v>
                </c:pt>
                <c:pt idx="95">
                  <c:v>41213</c:v>
                </c:pt>
                <c:pt idx="96">
                  <c:v>41182</c:v>
                </c:pt>
                <c:pt idx="97">
                  <c:v>41152</c:v>
                </c:pt>
                <c:pt idx="98">
                  <c:v>41121</c:v>
                </c:pt>
                <c:pt idx="99">
                  <c:v>41090</c:v>
                </c:pt>
                <c:pt idx="100">
                  <c:v>41060</c:v>
                </c:pt>
                <c:pt idx="101">
                  <c:v>41029</c:v>
                </c:pt>
                <c:pt idx="102">
                  <c:v>40999</c:v>
                </c:pt>
                <c:pt idx="103">
                  <c:v>40968</c:v>
                </c:pt>
                <c:pt idx="104">
                  <c:v>40939</c:v>
                </c:pt>
                <c:pt idx="105">
                  <c:v>40908</c:v>
                </c:pt>
                <c:pt idx="106">
                  <c:v>40877</c:v>
                </c:pt>
                <c:pt idx="107">
                  <c:v>40847</c:v>
                </c:pt>
                <c:pt idx="108">
                  <c:v>40816</c:v>
                </c:pt>
                <c:pt idx="109">
                  <c:v>40786</c:v>
                </c:pt>
                <c:pt idx="110">
                  <c:v>40755</c:v>
                </c:pt>
                <c:pt idx="111">
                  <c:v>40724</c:v>
                </c:pt>
                <c:pt idx="112">
                  <c:v>40694</c:v>
                </c:pt>
                <c:pt idx="113">
                  <c:v>40663</c:v>
                </c:pt>
                <c:pt idx="114">
                  <c:v>40633</c:v>
                </c:pt>
                <c:pt idx="115">
                  <c:v>40602</c:v>
                </c:pt>
                <c:pt idx="116">
                  <c:v>40574</c:v>
                </c:pt>
                <c:pt idx="117">
                  <c:v>40543</c:v>
                </c:pt>
                <c:pt idx="118">
                  <c:v>40512</c:v>
                </c:pt>
                <c:pt idx="119">
                  <c:v>40482</c:v>
                </c:pt>
                <c:pt idx="120">
                  <c:v>40451</c:v>
                </c:pt>
                <c:pt idx="121">
                  <c:v>40421</c:v>
                </c:pt>
                <c:pt idx="122">
                  <c:v>40390</c:v>
                </c:pt>
                <c:pt idx="123">
                  <c:v>40359</c:v>
                </c:pt>
                <c:pt idx="124">
                  <c:v>40329</c:v>
                </c:pt>
                <c:pt idx="125">
                  <c:v>40298</c:v>
                </c:pt>
                <c:pt idx="126">
                  <c:v>40268</c:v>
                </c:pt>
                <c:pt idx="127">
                  <c:v>40237</c:v>
                </c:pt>
                <c:pt idx="128">
                  <c:v>40209</c:v>
                </c:pt>
                <c:pt idx="129">
                  <c:v>40178</c:v>
                </c:pt>
                <c:pt idx="130">
                  <c:v>40147</c:v>
                </c:pt>
                <c:pt idx="131">
                  <c:v>40117</c:v>
                </c:pt>
                <c:pt idx="132">
                  <c:v>40086</c:v>
                </c:pt>
                <c:pt idx="133">
                  <c:v>40056</c:v>
                </c:pt>
                <c:pt idx="134">
                  <c:v>40025</c:v>
                </c:pt>
                <c:pt idx="135">
                  <c:v>39994</c:v>
                </c:pt>
                <c:pt idx="136">
                  <c:v>39964</c:v>
                </c:pt>
                <c:pt idx="137">
                  <c:v>39933</c:v>
                </c:pt>
                <c:pt idx="138">
                  <c:v>39903</c:v>
                </c:pt>
                <c:pt idx="139">
                  <c:v>39872</c:v>
                </c:pt>
                <c:pt idx="140">
                  <c:v>39844</c:v>
                </c:pt>
                <c:pt idx="141">
                  <c:v>39813</c:v>
                </c:pt>
                <c:pt idx="142">
                  <c:v>39782</c:v>
                </c:pt>
                <c:pt idx="143">
                  <c:v>39752</c:v>
                </c:pt>
                <c:pt idx="144">
                  <c:v>39721</c:v>
                </c:pt>
                <c:pt idx="145">
                  <c:v>39691</c:v>
                </c:pt>
                <c:pt idx="146">
                  <c:v>39660</c:v>
                </c:pt>
                <c:pt idx="147">
                  <c:v>39629</c:v>
                </c:pt>
                <c:pt idx="148">
                  <c:v>39599</c:v>
                </c:pt>
                <c:pt idx="149">
                  <c:v>39568</c:v>
                </c:pt>
                <c:pt idx="150">
                  <c:v>39538</c:v>
                </c:pt>
                <c:pt idx="151">
                  <c:v>39507</c:v>
                </c:pt>
                <c:pt idx="152">
                  <c:v>39478</c:v>
                </c:pt>
                <c:pt idx="153">
                  <c:v>39447</c:v>
                </c:pt>
                <c:pt idx="154">
                  <c:v>39416</c:v>
                </c:pt>
                <c:pt idx="155">
                  <c:v>39386</c:v>
                </c:pt>
                <c:pt idx="156">
                  <c:v>39355</c:v>
                </c:pt>
                <c:pt idx="157">
                  <c:v>39325</c:v>
                </c:pt>
                <c:pt idx="158">
                  <c:v>39294</c:v>
                </c:pt>
                <c:pt idx="159">
                  <c:v>39263</c:v>
                </c:pt>
                <c:pt idx="160">
                  <c:v>39233</c:v>
                </c:pt>
                <c:pt idx="161">
                  <c:v>39202</c:v>
                </c:pt>
                <c:pt idx="162">
                  <c:v>39172</c:v>
                </c:pt>
                <c:pt idx="163">
                  <c:v>39141</c:v>
                </c:pt>
                <c:pt idx="164">
                  <c:v>39113</c:v>
                </c:pt>
                <c:pt idx="165">
                  <c:v>39082</c:v>
                </c:pt>
                <c:pt idx="166">
                  <c:v>39051</c:v>
                </c:pt>
                <c:pt idx="167">
                  <c:v>39021</c:v>
                </c:pt>
                <c:pt idx="168">
                  <c:v>38990</c:v>
                </c:pt>
                <c:pt idx="169">
                  <c:v>38960</c:v>
                </c:pt>
                <c:pt idx="170">
                  <c:v>38929</c:v>
                </c:pt>
                <c:pt idx="171">
                  <c:v>38898</c:v>
                </c:pt>
                <c:pt idx="172">
                  <c:v>38868</c:v>
                </c:pt>
                <c:pt idx="173">
                  <c:v>38837</c:v>
                </c:pt>
                <c:pt idx="174">
                  <c:v>38807</c:v>
                </c:pt>
                <c:pt idx="175">
                  <c:v>38776</c:v>
                </c:pt>
                <c:pt idx="176">
                  <c:v>38748</c:v>
                </c:pt>
                <c:pt idx="177">
                  <c:v>38717</c:v>
                </c:pt>
                <c:pt idx="178">
                  <c:v>38686</c:v>
                </c:pt>
                <c:pt idx="179">
                  <c:v>38656</c:v>
                </c:pt>
                <c:pt idx="180">
                  <c:v>38625</c:v>
                </c:pt>
                <c:pt idx="181">
                  <c:v>38595</c:v>
                </c:pt>
                <c:pt idx="182">
                  <c:v>38564</c:v>
                </c:pt>
                <c:pt idx="183">
                  <c:v>38533</c:v>
                </c:pt>
                <c:pt idx="184">
                  <c:v>38503</c:v>
                </c:pt>
                <c:pt idx="185">
                  <c:v>38472</c:v>
                </c:pt>
                <c:pt idx="186">
                  <c:v>38442</c:v>
                </c:pt>
                <c:pt idx="187">
                  <c:v>38411</c:v>
                </c:pt>
                <c:pt idx="188">
                  <c:v>38383</c:v>
                </c:pt>
                <c:pt idx="189">
                  <c:v>38352</c:v>
                </c:pt>
                <c:pt idx="190">
                  <c:v>38321</c:v>
                </c:pt>
                <c:pt idx="191">
                  <c:v>38291</c:v>
                </c:pt>
                <c:pt idx="192">
                  <c:v>38260</c:v>
                </c:pt>
                <c:pt idx="193">
                  <c:v>38230</c:v>
                </c:pt>
                <c:pt idx="194">
                  <c:v>38199</c:v>
                </c:pt>
                <c:pt idx="195">
                  <c:v>38168</c:v>
                </c:pt>
                <c:pt idx="196">
                  <c:v>38138</c:v>
                </c:pt>
                <c:pt idx="197">
                  <c:v>38107</c:v>
                </c:pt>
                <c:pt idx="198">
                  <c:v>38077</c:v>
                </c:pt>
                <c:pt idx="199">
                  <c:v>38046</c:v>
                </c:pt>
                <c:pt idx="200">
                  <c:v>38017</c:v>
                </c:pt>
                <c:pt idx="201">
                  <c:v>37986</c:v>
                </c:pt>
                <c:pt idx="202">
                  <c:v>37955</c:v>
                </c:pt>
                <c:pt idx="203">
                  <c:v>37925</c:v>
                </c:pt>
                <c:pt idx="204">
                  <c:v>37894</c:v>
                </c:pt>
                <c:pt idx="205">
                  <c:v>37864</c:v>
                </c:pt>
                <c:pt idx="206">
                  <c:v>37833</c:v>
                </c:pt>
                <c:pt idx="207">
                  <c:v>37802</c:v>
                </c:pt>
                <c:pt idx="208">
                  <c:v>37772</c:v>
                </c:pt>
                <c:pt idx="209">
                  <c:v>37741</c:v>
                </c:pt>
                <c:pt idx="210">
                  <c:v>37711</c:v>
                </c:pt>
                <c:pt idx="211">
                  <c:v>37680</c:v>
                </c:pt>
                <c:pt idx="212">
                  <c:v>37652</c:v>
                </c:pt>
                <c:pt idx="213">
                  <c:v>37621</c:v>
                </c:pt>
                <c:pt idx="214">
                  <c:v>37590</c:v>
                </c:pt>
                <c:pt idx="215">
                  <c:v>37560</c:v>
                </c:pt>
                <c:pt idx="216">
                  <c:v>37529</c:v>
                </c:pt>
                <c:pt idx="217">
                  <c:v>37499</c:v>
                </c:pt>
                <c:pt idx="218">
                  <c:v>37468</c:v>
                </c:pt>
                <c:pt idx="219">
                  <c:v>37437</c:v>
                </c:pt>
                <c:pt idx="220">
                  <c:v>37407</c:v>
                </c:pt>
                <c:pt idx="221">
                  <c:v>37376</c:v>
                </c:pt>
                <c:pt idx="222">
                  <c:v>37346</c:v>
                </c:pt>
                <c:pt idx="223">
                  <c:v>37315</c:v>
                </c:pt>
                <c:pt idx="224">
                  <c:v>37287</c:v>
                </c:pt>
                <c:pt idx="225">
                  <c:v>37256</c:v>
                </c:pt>
                <c:pt idx="226">
                  <c:v>37225</c:v>
                </c:pt>
                <c:pt idx="227">
                  <c:v>37195</c:v>
                </c:pt>
                <c:pt idx="228">
                  <c:v>37164</c:v>
                </c:pt>
                <c:pt idx="229">
                  <c:v>37134</c:v>
                </c:pt>
                <c:pt idx="230">
                  <c:v>37103</c:v>
                </c:pt>
                <c:pt idx="231">
                  <c:v>37072</c:v>
                </c:pt>
                <c:pt idx="232">
                  <c:v>37042</c:v>
                </c:pt>
                <c:pt idx="233">
                  <c:v>37011</c:v>
                </c:pt>
                <c:pt idx="234">
                  <c:v>36981</c:v>
                </c:pt>
                <c:pt idx="235">
                  <c:v>36950</c:v>
                </c:pt>
                <c:pt idx="236">
                  <c:v>36922</c:v>
                </c:pt>
                <c:pt idx="237">
                  <c:v>36891</c:v>
                </c:pt>
                <c:pt idx="238">
                  <c:v>36860</c:v>
                </c:pt>
                <c:pt idx="239">
                  <c:v>36830</c:v>
                </c:pt>
                <c:pt idx="240">
                  <c:v>36799</c:v>
                </c:pt>
                <c:pt idx="241">
                  <c:v>36769</c:v>
                </c:pt>
                <c:pt idx="242">
                  <c:v>36738</c:v>
                </c:pt>
                <c:pt idx="243">
                  <c:v>36707</c:v>
                </c:pt>
                <c:pt idx="244">
                  <c:v>36677</c:v>
                </c:pt>
                <c:pt idx="245">
                  <c:v>36646</c:v>
                </c:pt>
                <c:pt idx="246">
                  <c:v>36616</c:v>
                </c:pt>
                <c:pt idx="247">
                  <c:v>36585</c:v>
                </c:pt>
                <c:pt idx="248">
                  <c:v>36556</c:v>
                </c:pt>
              </c:numCache>
            </c:numRef>
          </c:cat>
          <c:val>
            <c:numRef>
              <c:f>导出数据!$B$3:$B$251</c:f>
            </c:numRef>
          </c:val>
          <c:smooth val="0"/>
          <c:extLst>
            <c:ext xmlns:c16="http://schemas.microsoft.com/office/drawing/2014/chart" uri="{C3380CC4-5D6E-409C-BE32-E72D297353CC}">
              <c16:uniqueId val="{00000000-53F4-4994-8465-833BE174518F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导出数据!$A$3:$A$251</c:f>
              <c:numCache>
                <c:formatCode>yyyy\-m\-d</c:formatCode>
                <c:ptCount val="249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43131</c:v>
                </c:pt>
                <c:pt idx="33">
                  <c:v>43100</c:v>
                </c:pt>
                <c:pt idx="34">
                  <c:v>43069</c:v>
                </c:pt>
                <c:pt idx="35">
                  <c:v>43039</c:v>
                </c:pt>
                <c:pt idx="36">
                  <c:v>43008</c:v>
                </c:pt>
                <c:pt idx="37">
                  <c:v>42978</c:v>
                </c:pt>
                <c:pt idx="38">
                  <c:v>42947</c:v>
                </c:pt>
                <c:pt idx="39">
                  <c:v>42916</c:v>
                </c:pt>
                <c:pt idx="40">
                  <c:v>42886</c:v>
                </c:pt>
                <c:pt idx="41">
                  <c:v>42855</c:v>
                </c:pt>
                <c:pt idx="42">
                  <c:v>42825</c:v>
                </c:pt>
                <c:pt idx="43">
                  <c:v>42794</c:v>
                </c:pt>
                <c:pt idx="44">
                  <c:v>42766</c:v>
                </c:pt>
                <c:pt idx="45">
                  <c:v>42735</c:v>
                </c:pt>
                <c:pt idx="46">
                  <c:v>42704</c:v>
                </c:pt>
                <c:pt idx="47">
                  <c:v>42674</c:v>
                </c:pt>
                <c:pt idx="48">
                  <c:v>42643</c:v>
                </c:pt>
                <c:pt idx="49">
                  <c:v>42613</c:v>
                </c:pt>
                <c:pt idx="50">
                  <c:v>42582</c:v>
                </c:pt>
                <c:pt idx="51">
                  <c:v>42551</c:v>
                </c:pt>
                <c:pt idx="52">
                  <c:v>42521</c:v>
                </c:pt>
                <c:pt idx="53">
                  <c:v>42490</c:v>
                </c:pt>
                <c:pt idx="54">
                  <c:v>42460</c:v>
                </c:pt>
                <c:pt idx="55">
                  <c:v>42429</c:v>
                </c:pt>
                <c:pt idx="56">
                  <c:v>42400</c:v>
                </c:pt>
                <c:pt idx="57">
                  <c:v>42369</c:v>
                </c:pt>
                <c:pt idx="58">
                  <c:v>42338</c:v>
                </c:pt>
                <c:pt idx="59">
                  <c:v>42308</c:v>
                </c:pt>
                <c:pt idx="60">
                  <c:v>42277</c:v>
                </c:pt>
                <c:pt idx="61">
                  <c:v>42247</c:v>
                </c:pt>
                <c:pt idx="62">
                  <c:v>42216</c:v>
                </c:pt>
                <c:pt idx="63">
                  <c:v>42185</c:v>
                </c:pt>
                <c:pt idx="64">
                  <c:v>42155</c:v>
                </c:pt>
                <c:pt idx="65">
                  <c:v>42124</c:v>
                </c:pt>
                <c:pt idx="66">
                  <c:v>42094</c:v>
                </c:pt>
                <c:pt idx="67">
                  <c:v>42063</c:v>
                </c:pt>
                <c:pt idx="68">
                  <c:v>42035</c:v>
                </c:pt>
                <c:pt idx="69">
                  <c:v>42004</c:v>
                </c:pt>
                <c:pt idx="70">
                  <c:v>41973</c:v>
                </c:pt>
                <c:pt idx="71">
                  <c:v>41943</c:v>
                </c:pt>
                <c:pt idx="72">
                  <c:v>41912</c:v>
                </c:pt>
                <c:pt idx="73">
                  <c:v>41882</c:v>
                </c:pt>
                <c:pt idx="74">
                  <c:v>41851</c:v>
                </c:pt>
                <c:pt idx="75">
                  <c:v>41820</c:v>
                </c:pt>
                <c:pt idx="76">
                  <c:v>41790</c:v>
                </c:pt>
                <c:pt idx="77">
                  <c:v>41759</c:v>
                </c:pt>
                <c:pt idx="78">
                  <c:v>41729</c:v>
                </c:pt>
                <c:pt idx="79">
                  <c:v>41698</c:v>
                </c:pt>
                <c:pt idx="80">
                  <c:v>41670</c:v>
                </c:pt>
                <c:pt idx="81">
                  <c:v>41639</c:v>
                </c:pt>
                <c:pt idx="82">
                  <c:v>41608</c:v>
                </c:pt>
                <c:pt idx="83">
                  <c:v>41578</c:v>
                </c:pt>
                <c:pt idx="84">
                  <c:v>41547</c:v>
                </c:pt>
                <c:pt idx="85">
                  <c:v>41517</c:v>
                </c:pt>
                <c:pt idx="86">
                  <c:v>41486</c:v>
                </c:pt>
                <c:pt idx="87">
                  <c:v>41455</c:v>
                </c:pt>
                <c:pt idx="88">
                  <c:v>41425</c:v>
                </c:pt>
                <c:pt idx="89">
                  <c:v>41394</c:v>
                </c:pt>
                <c:pt idx="90">
                  <c:v>41364</c:v>
                </c:pt>
                <c:pt idx="91">
                  <c:v>41333</c:v>
                </c:pt>
                <c:pt idx="92">
                  <c:v>41305</c:v>
                </c:pt>
                <c:pt idx="93">
                  <c:v>41274</c:v>
                </c:pt>
                <c:pt idx="94">
                  <c:v>41243</c:v>
                </c:pt>
                <c:pt idx="95">
                  <c:v>41213</c:v>
                </c:pt>
                <c:pt idx="96">
                  <c:v>41182</c:v>
                </c:pt>
                <c:pt idx="97">
                  <c:v>41152</c:v>
                </c:pt>
                <c:pt idx="98">
                  <c:v>41121</c:v>
                </c:pt>
                <c:pt idx="99">
                  <c:v>41090</c:v>
                </c:pt>
                <c:pt idx="100">
                  <c:v>41060</c:v>
                </c:pt>
                <c:pt idx="101">
                  <c:v>41029</c:v>
                </c:pt>
                <c:pt idx="102">
                  <c:v>40999</c:v>
                </c:pt>
                <c:pt idx="103">
                  <c:v>40968</c:v>
                </c:pt>
                <c:pt idx="104">
                  <c:v>40939</c:v>
                </c:pt>
                <c:pt idx="105">
                  <c:v>40908</c:v>
                </c:pt>
                <c:pt idx="106">
                  <c:v>40877</c:v>
                </c:pt>
                <c:pt idx="107">
                  <c:v>40847</c:v>
                </c:pt>
                <c:pt idx="108">
                  <c:v>40816</c:v>
                </c:pt>
                <c:pt idx="109">
                  <c:v>40786</c:v>
                </c:pt>
                <c:pt idx="110">
                  <c:v>40755</c:v>
                </c:pt>
                <c:pt idx="111">
                  <c:v>40724</c:v>
                </c:pt>
                <c:pt idx="112">
                  <c:v>40694</c:v>
                </c:pt>
                <c:pt idx="113">
                  <c:v>40663</c:v>
                </c:pt>
                <c:pt idx="114">
                  <c:v>40633</c:v>
                </c:pt>
                <c:pt idx="115">
                  <c:v>40602</c:v>
                </c:pt>
                <c:pt idx="116">
                  <c:v>40574</c:v>
                </c:pt>
                <c:pt idx="117">
                  <c:v>40543</c:v>
                </c:pt>
                <c:pt idx="118">
                  <c:v>40512</c:v>
                </c:pt>
                <c:pt idx="119">
                  <c:v>40482</c:v>
                </c:pt>
                <c:pt idx="120">
                  <c:v>40451</c:v>
                </c:pt>
                <c:pt idx="121">
                  <c:v>40421</c:v>
                </c:pt>
                <c:pt idx="122">
                  <c:v>40390</c:v>
                </c:pt>
                <c:pt idx="123">
                  <c:v>40359</c:v>
                </c:pt>
                <c:pt idx="124">
                  <c:v>40329</c:v>
                </c:pt>
                <c:pt idx="125">
                  <c:v>40298</c:v>
                </c:pt>
                <c:pt idx="126">
                  <c:v>40268</c:v>
                </c:pt>
                <c:pt idx="127">
                  <c:v>40237</c:v>
                </c:pt>
                <c:pt idx="128">
                  <c:v>40209</c:v>
                </c:pt>
                <c:pt idx="129">
                  <c:v>40178</c:v>
                </c:pt>
                <c:pt idx="130">
                  <c:v>40147</c:v>
                </c:pt>
                <c:pt idx="131">
                  <c:v>40117</c:v>
                </c:pt>
                <c:pt idx="132">
                  <c:v>40086</c:v>
                </c:pt>
                <c:pt idx="133">
                  <c:v>40056</c:v>
                </c:pt>
                <c:pt idx="134">
                  <c:v>40025</c:v>
                </c:pt>
                <c:pt idx="135">
                  <c:v>39994</c:v>
                </c:pt>
                <c:pt idx="136">
                  <c:v>39964</c:v>
                </c:pt>
                <c:pt idx="137">
                  <c:v>39933</c:v>
                </c:pt>
                <c:pt idx="138">
                  <c:v>39903</c:v>
                </c:pt>
                <c:pt idx="139">
                  <c:v>39872</c:v>
                </c:pt>
                <c:pt idx="140">
                  <c:v>39844</c:v>
                </c:pt>
                <c:pt idx="141">
                  <c:v>39813</c:v>
                </c:pt>
                <c:pt idx="142">
                  <c:v>39782</c:v>
                </c:pt>
                <c:pt idx="143">
                  <c:v>39752</c:v>
                </c:pt>
                <c:pt idx="144">
                  <c:v>39721</c:v>
                </c:pt>
                <c:pt idx="145">
                  <c:v>39691</c:v>
                </c:pt>
                <c:pt idx="146">
                  <c:v>39660</c:v>
                </c:pt>
                <c:pt idx="147">
                  <c:v>39629</c:v>
                </c:pt>
                <c:pt idx="148">
                  <c:v>39599</c:v>
                </c:pt>
                <c:pt idx="149">
                  <c:v>39568</c:v>
                </c:pt>
                <c:pt idx="150">
                  <c:v>39538</c:v>
                </c:pt>
                <c:pt idx="151">
                  <c:v>39507</c:v>
                </c:pt>
                <c:pt idx="152">
                  <c:v>39478</c:v>
                </c:pt>
                <c:pt idx="153">
                  <c:v>39447</c:v>
                </c:pt>
                <c:pt idx="154">
                  <c:v>39416</c:v>
                </c:pt>
                <c:pt idx="155">
                  <c:v>39386</c:v>
                </c:pt>
                <c:pt idx="156">
                  <c:v>39355</c:v>
                </c:pt>
                <c:pt idx="157">
                  <c:v>39325</c:v>
                </c:pt>
                <c:pt idx="158">
                  <c:v>39294</c:v>
                </c:pt>
                <c:pt idx="159">
                  <c:v>39263</c:v>
                </c:pt>
                <c:pt idx="160">
                  <c:v>39233</c:v>
                </c:pt>
                <c:pt idx="161">
                  <c:v>39202</c:v>
                </c:pt>
                <c:pt idx="162">
                  <c:v>39172</c:v>
                </c:pt>
                <c:pt idx="163">
                  <c:v>39141</c:v>
                </c:pt>
                <c:pt idx="164">
                  <c:v>39113</c:v>
                </c:pt>
                <c:pt idx="165">
                  <c:v>39082</c:v>
                </c:pt>
                <c:pt idx="166">
                  <c:v>39051</c:v>
                </c:pt>
                <c:pt idx="167">
                  <c:v>39021</c:v>
                </c:pt>
                <c:pt idx="168">
                  <c:v>38990</c:v>
                </c:pt>
                <c:pt idx="169">
                  <c:v>38960</c:v>
                </c:pt>
                <c:pt idx="170">
                  <c:v>38929</c:v>
                </c:pt>
                <c:pt idx="171">
                  <c:v>38898</c:v>
                </c:pt>
                <c:pt idx="172">
                  <c:v>38868</c:v>
                </c:pt>
                <c:pt idx="173">
                  <c:v>38837</c:v>
                </c:pt>
                <c:pt idx="174">
                  <c:v>38807</c:v>
                </c:pt>
                <c:pt idx="175">
                  <c:v>38776</c:v>
                </c:pt>
                <c:pt idx="176">
                  <c:v>38748</c:v>
                </c:pt>
                <c:pt idx="177">
                  <c:v>38717</c:v>
                </c:pt>
                <c:pt idx="178">
                  <c:v>38686</c:v>
                </c:pt>
                <c:pt idx="179">
                  <c:v>38656</c:v>
                </c:pt>
                <c:pt idx="180">
                  <c:v>38625</c:v>
                </c:pt>
                <c:pt idx="181">
                  <c:v>38595</c:v>
                </c:pt>
                <c:pt idx="182">
                  <c:v>38564</c:v>
                </c:pt>
                <c:pt idx="183">
                  <c:v>38533</c:v>
                </c:pt>
                <c:pt idx="184">
                  <c:v>38503</c:v>
                </c:pt>
                <c:pt idx="185">
                  <c:v>38472</c:v>
                </c:pt>
                <c:pt idx="186">
                  <c:v>38442</c:v>
                </c:pt>
                <c:pt idx="187">
                  <c:v>38411</c:v>
                </c:pt>
                <c:pt idx="188">
                  <c:v>38383</c:v>
                </c:pt>
                <c:pt idx="189">
                  <c:v>38352</c:v>
                </c:pt>
                <c:pt idx="190">
                  <c:v>38321</c:v>
                </c:pt>
                <c:pt idx="191">
                  <c:v>38291</c:v>
                </c:pt>
                <c:pt idx="192">
                  <c:v>38260</c:v>
                </c:pt>
                <c:pt idx="193">
                  <c:v>38230</c:v>
                </c:pt>
                <c:pt idx="194">
                  <c:v>38199</c:v>
                </c:pt>
                <c:pt idx="195">
                  <c:v>38168</c:v>
                </c:pt>
                <c:pt idx="196">
                  <c:v>38138</c:v>
                </c:pt>
                <c:pt idx="197">
                  <c:v>38107</c:v>
                </c:pt>
                <c:pt idx="198">
                  <c:v>38077</c:v>
                </c:pt>
                <c:pt idx="199">
                  <c:v>38046</c:v>
                </c:pt>
                <c:pt idx="200">
                  <c:v>38017</c:v>
                </c:pt>
                <c:pt idx="201">
                  <c:v>37986</c:v>
                </c:pt>
                <c:pt idx="202">
                  <c:v>37955</c:v>
                </c:pt>
                <c:pt idx="203">
                  <c:v>37925</c:v>
                </c:pt>
                <c:pt idx="204">
                  <c:v>37894</c:v>
                </c:pt>
                <c:pt idx="205">
                  <c:v>37864</c:v>
                </c:pt>
                <c:pt idx="206">
                  <c:v>37833</c:v>
                </c:pt>
                <c:pt idx="207">
                  <c:v>37802</c:v>
                </c:pt>
                <c:pt idx="208">
                  <c:v>37772</c:v>
                </c:pt>
                <c:pt idx="209">
                  <c:v>37741</c:v>
                </c:pt>
                <c:pt idx="210">
                  <c:v>37711</c:v>
                </c:pt>
                <c:pt idx="211">
                  <c:v>37680</c:v>
                </c:pt>
                <c:pt idx="212">
                  <c:v>37652</c:v>
                </c:pt>
                <c:pt idx="213">
                  <c:v>37621</c:v>
                </c:pt>
                <c:pt idx="214">
                  <c:v>37590</c:v>
                </c:pt>
                <c:pt idx="215">
                  <c:v>37560</c:v>
                </c:pt>
                <c:pt idx="216">
                  <c:v>37529</c:v>
                </c:pt>
                <c:pt idx="217">
                  <c:v>37499</c:v>
                </c:pt>
                <c:pt idx="218">
                  <c:v>37468</c:v>
                </c:pt>
                <c:pt idx="219">
                  <c:v>37437</c:v>
                </c:pt>
                <c:pt idx="220">
                  <c:v>37407</c:v>
                </c:pt>
                <c:pt idx="221">
                  <c:v>37376</c:v>
                </c:pt>
                <c:pt idx="222">
                  <c:v>37346</c:v>
                </c:pt>
                <c:pt idx="223">
                  <c:v>37315</c:v>
                </c:pt>
                <c:pt idx="224">
                  <c:v>37287</c:v>
                </c:pt>
                <c:pt idx="225">
                  <c:v>37256</c:v>
                </c:pt>
                <c:pt idx="226">
                  <c:v>37225</c:v>
                </c:pt>
                <c:pt idx="227">
                  <c:v>37195</c:v>
                </c:pt>
                <c:pt idx="228">
                  <c:v>37164</c:v>
                </c:pt>
                <c:pt idx="229">
                  <c:v>37134</c:v>
                </c:pt>
                <c:pt idx="230">
                  <c:v>37103</c:v>
                </c:pt>
                <c:pt idx="231">
                  <c:v>37072</c:v>
                </c:pt>
                <c:pt idx="232">
                  <c:v>37042</c:v>
                </c:pt>
                <c:pt idx="233">
                  <c:v>37011</c:v>
                </c:pt>
                <c:pt idx="234">
                  <c:v>36981</c:v>
                </c:pt>
                <c:pt idx="235">
                  <c:v>36950</c:v>
                </c:pt>
                <c:pt idx="236">
                  <c:v>36922</c:v>
                </c:pt>
                <c:pt idx="237">
                  <c:v>36891</c:v>
                </c:pt>
                <c:pt idx="238">
                  <c:v>36860</c:v>
                </c:pt>
                <c:pt idx="239">
                  <c:v>36830</c:v>
                </c:pt>
                <c:pt idx="240">
                  <c:v>36799</c:v>
                </c:pt>
                <c:pt idx="241">
                  <c:v>36769</c:v>
                </c:pt>
                <c:pt idx="242">
                  <c:v>36738</c:v>
                </c:pt>
                <c:pt idx="243">
                  <c:v>36707</c:v>
                </c:pt>
                <c:pt idx="244">
                  <c:v>36677</c:v>
                </c:pt>
                <c:pt idx="245">
                  <c:v>36646</c:v>
                </c:pt>
                <c:pt idx="246">
                  <c:v>36616</c:v>
                </c:pt>
                <c:pt idx="247">
                  <c:v>36585</c:v>
                </c:pt>
                <c:pt idx="248">
                  <c:v>36556</c:v>
                </c:pt>
              </c:numCache>
            </c:numRef>
          </c:cat>
          <c:val>
            <c:numRef>
              <c:f>导出数据!$C$3:$C$251</c:f>
            </c:numRef>
          </c:val>
          <c:smooth val="0"/>
          <c:extLst>
            <c:ext xmlns:c16="http://schemas.microsoft.com/office/drawing/2014/chart" uri="{C3380CC4-5D6E-409C-BE32-E72D297353CC}">
              <c16:uniqueId val="{00000001-53F4-4994-8465-833BE174518F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导出数据!$A$3:$A$251</c:f>
              <c:numCache>
                <c:formatCode>yyyy\-m\-d</c:formatCode>
                <c:ptCount val="249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43131</c:v>
                </c:pt>
                <c:pt idx="33">
                  <c:v>43100</c:v>
                </c:pt>
                <c:pt idx="34">
                  <c:v>43069</c:v>
                </c:pt>
                <c:pt idx="35">
                  <c:v>43039</c:v>
                </c:pt>
                <c:pt idx="36">
                  <c:v>43008</c:v>
                </c:pt>
                <c:pt idx="37">
                  <c:v>42978</c:v>
                </c:pt>
                <c:pt idx="38">
                  <c:v>42947</c:v>
                </c:pt>
                <c:pt idx="39">
                  <c:v>42916</c:v>
                </c:pt>
                <c:pt idx="40">
                  <c:v>42886</c:v>
                </c:pt>
                <c:pt idx="41">
                  <c:v>42855</c:v>
                </c:pt>
                <c:pt idx="42">
                  <c:v>42825</c:v>
                </c:pt>
                <c:pt idx="43">
                  <c:v>42794</c:v>
                </c:pt>
                <c:pt idx="44">
                  <c:v>42766</c:v>
                </c:pt>
                <c:pt idx="45">
                  <c:v>42735</c:v>
                </c:pt>
                <c:pt idx="46">
                  <c:v>42704</c:v>
                </c:pt>
                <c:pt idx="47">
                  <c:v>42674</c:v>
                </c:pt>
                <c:pt idx="48">
                  <c:v>42643</c:v>
                </c:pt>
                <c:pt idx="49">
                  <c:v>42613</c:v>
                </c:pt>
                <c:pt idx="50">
                  <c:v>42582</c:v>
                </c:pt>
                <c:pt idx="51">
                  <c:v>42551</c:v>
                </c:pt>
                <c:pt idx="52">
                  <c:v>42521</c:v>
                </c:pt>
                <c:pt idx="53">
                  <c:v>42490</c:v>
                </c:pt>
                <c:pt idx="54">
                  <c:v>42460</c:v>
                </c:pt>
                <c:pt idx="55">
                  <c:v>42429</c:v>
                </c:pt>
                <c:pt idx="56">
                  <c:v>42400</c:v>
                </c:pt>
                <c:pt idx="57">
                  <c:v>42369</c:v>
                </c:pt>
                <c:pt idx="58">
                  <c:v>42338</c:v>
                </c:pt>
                <c:pt idx="59">
                  <c:v>42308</c:v>
                </c:pt>
                <c:pt idx="60">
                  <c:v>42277</c:v>
                </c:pt>
                <c:pt idx="61">
                  <c:v>42247</c:v>
                </c:pt>
                <c:pt idx="62">
                  <c:v>42216</c:v>
                </c:pt>
                <c:pt idx="63">
                  <c:v>42185</c:v>
                </c:pt>
                <c:pt idx="64">
                  <c:v>42155</c:v>
                </c:pt>
                <c:pt idx="65">
                  <c:v>42124</c:v>
                </c:pt>
                <c:pt idx="66">
                  <c:v>42094</c:v>
                </c:pt>
                <c:pt idx="67">
                  <c:v>42063</c:v>
                </c:pt>
                <c:pt idx="68">
                  <c:v>42035</c:v>
                </c:pt>
                <c:pt idx="69">
                  <c:v>42004</c:v>
                </c:pt>
                <c:pt idx="70">
                  <c:v>41973</c:v>
                </c:pt>
                <c:pt idx="71">
                  <c:v>41943</c:v>
                </c:pt>
                <c:pt idx="72">
                  <c:v>41912</c:v>
                </c:pt>
                <c:pt idx="73">
                  <c:v>41882</c:v>
                </c:pt>
                <c:pt idx="74">
                  <c:v>41851</c:v>
                </c:pt>
                <c:pt idx="75">
                  <c:v>41820</c:v>
                </c:pt>
                <c:pt idx="76">
                  <c:v>41790</c:v>
                </c:pt>
                <c:pt idx="77">
                  <c:v>41759</c:v>
                </c:pt>
                <c:pt idx="78">
                  <c:v>41729</c:v>
                </c:pt>
                <c:pt idx="79">
                  <c:v>41698</c:v>
                </c:pt>
                <c:pt idx="80">
                  <c:v>41670</c:v>
                </c:pt>
                <c:pt idx="81">
                  <c:v>41639</c:v>
                </c:pt>
                <c:pt idx="82">
                  <c:v>41608</c:v>
                </c:pt>
                <c:pt idx="83">
                  <c:v>41578</c:v>
                </c:pt>
                <c:pt idx="84">
                  <c:v>41547</c:v>
                </c:pt>
                <c:pt idx="85">
                  <c:v>41517</c:v>
                </c:pt>
                <c:pt idx="86">
                  <c:v>41486</c:v>
                </c:pt>
                <c:pt idx="87">
                  <c:v>41455</c:v>
                </c:pt>
                <c:pt idx="88">
                  <c:v>41425</c:v>
                </c:pt>
                <c:pt idx="89">
                  <c:v>41394</c:v>
                </c:pt>
                <c:pt idx="90">
                  <c:v>41364</c:v>
                </c:pt>
                <c:pt idx="91">
                  <c:v>41333</c:v>
                </c:pt>
                <c:pt idx="92">
                  <c:v>41305</c:v>
                </c:pt>
                <c:pt idx="93">
                  <c:v>41274</c:v>
                </c:pt>
                <c:pt idx="94">
                  <c:v>41243</c:v>
                </c:pt>
                <c:pt idx="95">
                  <c:v>41213</c:v>
                </c:pt>
                <c:pt idx="96">
                  <c:v>41182</c:v>
                </c:pt>
                <c:pt idx="97">
                  <c:v>41152</c:v>
                </c:pt>
                <c:pt idx="98">
                  <c:v>41121</c:v>
                </c:pt>
                <c:pt idx="99">
                  <c:v>41090</c:v>
                </c:pt>
                <c:pt idx="100">
                  <c:v>41060</c:v>
                </c:pt>
                <c:pt idx="101">
                  <c:v>41029</c:v>
                </c:pt>
                <c:pt idx="102">
                  <c:v>40999</c:v>
                </c:pt>
                <c:pt idx="103">
                  <c:v>40968</c:v>
                </c:pt>
                <c:pt idx="104">
                  <c:v>40939</c:v>
                </c:pt>
                <c:pt idx="105">
                  <c:v>40908</c:v>
                </c:pt>
                <c:pt idx="106">
                  <c:v>40877</c:v>
                </c:pt>
                <c:pt idx="107">
                  <c:v>40847</c:v>
                </c:pt>
                <c:pt idx="108">
                  <c:v>40816</c:v>
                </c:pt>
                <c:pt idx="109">
                  <c:v>40786</c:v>
                </c:pt>
                <c:pt idx="110">
                  <c:v>40755</c:v>
                </c:pt>
                <c:pt idx="111">
                  <c:v>40724</c:v>
                </c:pt>
                <c:pt idx="112">
                  <c:v>40694</c:v>
                </c:pt>
                <c:pt idx="113">
                  <c:v>40663</c:v>
                </c:pt>
                <c:pt idx="114">
                  <c:v>40633</c:v>
                </c:pt>
                <c:pt idx="115">
                  <c:v>40602</c:v>
                </c:pt>
                <c:pt idx="116">
                  <c:v>40574</c:v>
                </c:pt>
                <c:pt idx="117">
                  <c:v>40543</c:v>
                </c:pt>
                <c:pt idx="118">
                  <c:v>40512</c:v>
                </c:pt>
                <c:pt idx="119">
                  <c:v>40482</c:v>
                </c:pt>
                <c:pt idx="120">
                  <c:v>40451</c:v>
                </c:pt>
                <c:pt idx="121">
                  <c:v>40421</c:v>
                </c:pt>
                <c:pt idx="122">
                  <c:v>40390</c:v>
                </c:pt>
                <c:pt idx="123">
                  <c:v>40359</c:v>
                </c:pt>
                <c:pt idx="124">
                  <c:v>40329</c:v>
                </c:pt>
                <c:pt idx="125">
                  <c:v>40298</c:v>
                </c:pt>
                <c:pt idx="126">
                  <c:v>40268</c:v>
                </c:pt>
                <c:pt idx="127">
                  <c:v>40237</c:v>
                </c:pt>
                <c:pt idx="128">
                  <c:v>40209</c:v>
                </c:pt>
                <c:pt idx="129">
                  <c:v>40178</c:v>
                </c:pt>
                <c:pt idx="130">
                  <c:v>40147</c:v>
                </c:pt>
                <c:pt idx="131">
                  <c:v>40117</c:v>
                </c:pt>
                <c:pt idx="132">
                  <c:v>40086</c:v>
                </c:pt>
                <c:pt idx="133">
                  <c:v>40056</c:v>
                </c:pt>
                <c:pt idx="134">
                  <c:v>40025</c:v>
                </c:pt>
                <c:pt idx="135">
                  <c:v>39994</c:v>
                </c:pt>
                <c:pt idx="136">
                  <c:v>39964</c:v>
                </c:pt>
                <c:pt idx="137">
                  <c:v>39933</c:v>
                </c:pt>
                <c:pt idx="138">
                  <c:v>39903</c:v>
                </c:pt>
                <c:pt idx="139">
                  <c:v>39872</c:v>
                </c:pt>
                <c:pt idx="140">
                  <c:v>39844</c:v>
                </c:pt>
                <c:pt idx="141">
                  <c:v>39813</c:v>
                </c:pt>
                <c:pt idx="142">
                  <c:v>39782</c:v>
                </c:pt>
                <c:pt idx="143">
                  <c:v>39752</c:v>
                </c:pt>
                <c:pt idx="144">
                  <c:v>39721</c:v>
                </c:pt>
                <c:pt idx="145">
                  <c:v>39691</c:v>
                </c:pt>
                <c:pt idx="146">
                  <c:v>39660</c:v>
                </c:pt>
                <c:pt idx="147">
                  <c:v>39629</c:v>
                </c:pt>
                <c:pt idx="148">
                  <c:v>39599</c:v>
                </c:pt>
                <c:pt idx="149">
                  <c:v>39568</c:v>
                </c:pt>
                <c:pt idx="150">
                  <c:v>39538</c:v>
                </c:pt>
                <c:pt idx="151">
                  <c:v>39507</c:v>
                </c:pt>
                <c:pt idx="152">
                  <c:v>39478</c:v>
                </c:pt>
                <c:pt idx="153">
                  <c:v>39447</c:v>
                </c:pt>
                <c:pt idx="154">
                  <c:v>39416</c:v>
                </c:pt>
                <c:pt idx="155">
                  <c:v>39386</c:v>
                </c:pt>
                <c:pt idx="156">
                  <c:v>39355</c:v>
                </c:pt>
                <c:pt idx="157">
                  <c:v>39325</c:v>
                </c:pt>
                <c:pt idx="158">
                  <c:v>39294</c:v>
                </c:pt>
                <c:pt idx="159">
                  <c:v>39263</c:v>
                </c:pt>
                <c:pt idx="160">
                  <c:v>39233</c:v>
                </c:pt>
                <c:pt idx="161">
                  <c:v>39202</c:v>
                </c:pt>
                <c:pt idx="162">
                  <c:v>39172</c:v>
                </c:pt>
                <c:pt idx="163">
                  <c:v>39141</c:v>
                </c:pt>
                <c:pt idx="164">
                  <c:v>39113</c:v>
                </c:pt>
                <c:pt idx="165">
                  <c:v>39082</c:v>
                </c:pt>
                <c:pt idx="166">
                  <c:v>39051</c:v>
                </c:pt>
                <c:pt idx="167">
                  <c:v>39021</c:v>
                </c:pt>
                <c:pt idx="168">
                  <c:v>38990</c:v>
                </c:pt>
                <c:pt idx="169">
                  <c:v>38960</c:v>
                </c:pt>
                <c:pt idx="170">
                  <c:v>38929</c:v>
                </c:pt>
                <c:pt idx="171">
                  <c:v>38898</c:v>
                </c:pt>
                <c:pt idx="172">
                  <c:v>38868</c:v>
                </c:pt>
                <c:pt idx="173">
                  <c:v>38837</c:v>
                </c:pt>
                <c:pt idx="174">
                  <c:v>38807</c:v>
                </c:pt>
                <c:pt idx="175">
                  <c:v>38776</c:v>
                </c:pt>
                <c:pt idx="176">
                  <c:v>38748</c:v>
                </c:pt>
                <c:pt idx="177">
                  <c:v>38717</c:v>
                </c:pt>
                <c:pt idx="178">
                  <c:v>38686</c:v>
                </c:pt>
                <c:pt idx="179">
                  <c:v>38656</c:v>
                </c:pt>
                <c:pt idx="180">
                  <c:v>38625</c:v>
                </c:pt>
                <c:pt idx="181">
                  <c:v>38595</c:v>
                </c:pt>
                <c:pt idx="182">
                  <c:v>38564</c:v>
                </c:pt>
                <c:pt idx="183">
                  <c:v>38533</c:v>
                </c:pt>
                <c:pt idx="184">
                  <c:v>38503</c:v>
                </c:pt>
                <c:pt idx="185">
                  <c:v>38472</c:v>
                </c:pt>
                <c:pt idx="186">
                  <c:v>38442</c:v>
                </c:pt>
                <c:pt idx="187">
                  <c:v>38411</c:v>
                </c:pt>
                <c:pt idx="188">
                  <c:v>38383</c:v>
                </c:pt>
                <c:pt idx="189">
                  <c:v>38352</c:v>
                </c:pt>
                <c:pt idx="190">
                  <c:v>38321</c:v>
                </c:pt>
                <c:pt idx="191">
                  <c:v>38291</c:v>
                </c:pt>
                <c:pt idx="192">
                  <c:v>38260</c:v>
                </c:pt>
                <c:pt idx="193">
                  <c:v>38230</c:v>
                </c:pt>
                <c:pt idx="194">
                  <c:v>38199</c:v>
                </c:pt>
                <c:pt idx="195">
                  <c:v>38168</c:v>
                </c:pt>
                <c:pt idx="196">
                  <c:v>38138</c:v>
                </c:pt>
                <c:pt idx="197">
                  <c:v>38107</c:v>
                </c:pt>
                <c:pt idx="198">
                  <c:v>38077</c:v>
                </c:pt>
                <c:pt idx="199">
                  <c:v>38046</c:v>
                </c:pt>
                <c:pt idx="200">
                  <c:v>38017</c:v>
                </c:pt>
                <c:pt idx="201">
                  <c:v>37986</c:v>
                </c:pt>
                <c:pt idx="202">
                  <c:v>37955</c:v>
                </c:pt>
                <c:pt idx="203">
                  <c:v>37925</c:v>
                </c:pt>
                <c:pt idx="204">
                  <c:v>37894</c:v>
                </c:pt>
                <c:pt idx="205">
                  <c:v>37864</c:v>
                </c:pt>
                <c:pt idx="206">
                  <c:v>37833</c:v>
                </c:pt>
                <c:pt idx="207">
                  <c:v>37802</c:v>
                </c:pt>
                <c:pt idx="208">
                  <c:v>37772</c:v>
                </c:pt>
                <c:pt idx="209">
                  <c:v>37741</c:v>
                </c:pt>
                <c:pt idx="210">
                  <c:v>37711</c:v>
                </c:pt>
                <c:pt idx="211">
                  <c:v>37680</c:v>
                </c:pt>
                <c:pt idx="212">
                  <c:v>37652</c:v>
                </c:pt>
                <c:pt idx="213">
                  <c:v>37621</c:v>
                </c:pt>
                <c:pt idx="214">
                  <c:v>37590</c:v>
                </c:pt>
                <c:pt idx="215">
                  <c:v>37560</c:v>
                </c:pt>
                <c:pt idx="216">
                  <c:v>37529</c:v>
                </c:pt>
                <c:pt idx="217">
                  <c:v>37499</c:v>
                </c:pt>
                <c:pt idx="218">
                  <c:v>37468</c:v>
                </c:pt>
                <c:pt idx="219">
                  <c:v>37437</c:v>
                </c:pt>
                <c:pt idx="220">
                  <c:v>37407</c:v>
                </c:pt>
                <c:pt idx="221">
                  <c:v>37376</c:v>
                </c:pt>
                <c:pt idx="222">
                  <c:v>37346</c:v>
                </c:pt>
                <c:pt idx="223">
                  <c:v>37315</c:v>
                </c:pt>
                <c:pt idx="224">
                  <c:v>37287</c:v>
                </c:pt>
                <c:pt idx="225">
                  <c:v>37256</c:v>
                </c:pt>
                <c:pt idx="226">
                  <c:v>37225</c:v>
                </c:pt>
                <c:pt idx="227">
                  <c:v>37195</c:v>
                </c:pt>
                <c:pt idx="228">
                  <c:v>37164</c:v>
                </c:pt>
                <c:pt idx="229">
                  <c:v>37134</c:v>
                </c:pt>
                <c:pt idx="230">
                  <c:v>37103</c:v>
                </c:pt>
                <c:pt idx="231">
                  <c:v>37072</c:v>
                </c:pt>
                <c:pt idx="232">
                  <c:v>37042</c:v>
                </c:pt>
                <c:pt idx="233">
                  <c:v>37011</c:v>
                </c:pt>
                <c:pt idx="234">
                  <c:v>36981</c:v>
                </c:pt>
                <c:pt idx="235">
                  <c:v>36950</c:v>
                </c:pt>
                <c:pt idx="236">
                  <c:v>36922</c:v>
                </c:pt>
                <c:pt idx="237">
                  <c:v>36891</c:v>
                </c:pt>
                <c:pt idx="238">
                  <c:v>36860</c:v>
                </c:pt>
                <c:pt idx="239">
                  <c:v>36830</c:v>
                </c:pt>
                <c:pt idx="240">
                  <c:v>36799</c:v>
                </c:pt>
                <c:pt idx="241">
                  <c:v>36769</c:v>
                </c:pt>
                <c:pt idx="242">
                  <c:v>36738</c:v>
                </c:pt>
                <c:pt idx="243">
                  <c:v>36707</c:v>
                </c:pt>
                <c:pt idx="244">
                  <c:v>36677</c:v>
                </c:pt>
                <c:pt idx="245">
                  <c:v>36646</c:v>
                </c:pt>
                <c:pt idx="246">
                  <c:v>36616</c:v>
                </c:pt>
                <c:pt idx="247">
                  <c:v>36585</c:v>
                </c:pt>
                <c:pt idx="248">
                  <c:v>36556</c:v>
                </c:pt>
              </c:numCache>
            </c:numRef>
          </c:cat>
          <c:val>
            <c:numRef>
              <c:f>导出数据!$D$3:$D$251</c:f>
            </c:numRef>
          </c:val>
          <c:smooth val="0"/>
          <c:extLst>
            <c:ext xmlns:c16="http://schemas.microsoft.com/office/drawing/2014/chart" uri="{C3380CC4-5D6E-409C-BE32-E72D297353CC}">
              <c16:uniqueId val="{00000002-53F4-4994-8465-833BE174518F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PPI2000年1月=100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248"/>
              <c:layout>
                <c:manualLayout>
                  <c:x val="-4.3561125434260686E-3"/>
                  <c:y val="-7.3394529618803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3F4-4994-8465-833BE17451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导出数据!$A$3:$A$251</c:f>
              <c:numCache>
                <c:formatCode>yyyy\-m\-d</c:formatCode>
                <c:ptCount val="249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43131</c:v>
                </c:pt>
                <c:pt idx="33">
                  <c:v>43100</c:v>
                </c:pt>
                <c:pt idx="34">
                  <c:v>43069</c:v>
                </c:pt>
                <c:pt idx="35">
                  <c:v>43039</c:v>
                </c:pt>
                <c:pt idx="36">
                  <c:v>43008</c:v>
                </c:pt>
                <c:pt idx="37">
                  <c:v>42978</c:v>
                </c:pt>
                <c:pt idx="38">
                  <c:v>42947</c:v>
                </c:pt>
                <c:pt idx="39">
                  <c:v>42916</c:v>
                </c:pt>
                <c:pt idx="40">
                  <c:v>42886</c:v>
                </c:pt>
                <c:pt idx="41">
                  <c:v>42855</c:v>
                </c:pt>
                <c:pt idx="42">
                  <c:v>42825</c:v>
                </c:pt>
                <c:pt idx="43">
                  <c:v>42794</c:v>
                </c:pt>
                <c:pt idx="44">
                  <c:v>42766</c:v>
                </c:pt>
                <c:pt idx="45">
                  <c:v>42735</c:v>
                </c:pt>
                <c:pt idx="46">
                  <c:v>42704</c:v>
                </c:pt>
                <c:pt idx="47">
                  <c:v>42674</c:v>
                </c:pt>
                <c:pt idx="48">
                  <c:v>42643</c:v>
                </c:pt>
                <c:pt idx="49">
                  <c:v>42613</c:v>
                </c:pt>
                <c:pt idx="50">
                  <c:v>42582</c:v>
                </c:pt>
                <c:pt idx="51">
                  <c:v>42551</c:v>
                </c:pt>
                <c:pt idx="52">
                  <c:v>42521</c:v>
                </c:pt>
                <c:pt idx="53">
                  <c:v>42490</c:v>
                </c:pt>
                <c:pt idx="54">
                  <c:v>42460</c:v>
                </c:pt>
                <c:pt idx="55">
                  <c:v>42429</c:v>
                </c:pt>
                <c:pt idx="56">
                  <c:v>42400</c:v>
                </c:pt>
                <c:pt idx="57">
                  <c:v>42369</c:v>
                </c:pt>
                <c:pt idx="58">
                  <c:v>42338</c:v>
                </c:pt>
                <c:pt idx="59">
                  <c:v>42308</c:v>
                </c:pt>
                <c:pt idx="60">
                  <c:v>42277</c:v>
                </c:pt>
                <c:pt idx="61">
                  <c:v>42247</c:v>
                </c:pt>
                <c:pt idx="62">
                  <c:v>42216</c:v>
                </c:pt>
                <c:pt idx="63">
                  <c:v>42185</c:v>
                </c:pt>
                <c:pt idx="64">
                  <c:v>42155</c:v>
                </c:pt>
                <c:pt idx="65">
                  <c:v>42124</c:v>
                </c:pt>
                <c:pt idx="66">
                  <c:v>42094</c:v>
                </c:pt>
                <c:pt idx="67">
                  <c:v>42063</c:v>
                </c:pt>
                <c:pt idx="68">
                  <c:v>42035</c:v>
                </c:pt>
                <c:pt idx="69">
                  <c:v>42004</c:v>
                </c:pt>
                <c:pt idx="70">
                  <c:v>41973</c:v>
                </c:pt>
                <c:pt idx="71">
                  <c:v>41943</c:v>
                </c:pt>
                <c:pt idx="72">
                  <c:v>41912</c:v>
                </c:pt>
                <c:pt idx="73">
                  <c:v>41882</c:v>
                </c:pt>
                <c:pt idx="74">
                  <c:v>41851</c:v>
                </c:pt>
                <c:pt idx="75">
                  <c:v>41820</c:v>
                </c:pt>
                <c:pt idx="76">
                  <c:v>41790</c:v>
                </c:pt>
                <c:pt idx="77">
                  <c:v>41759</c:v>
                </c:pt>
                <c:pt idx="78">
                  <c:v>41729</c:v>
                </c:pt>
                <c:pt idx="79">
                  <c:v>41698</c:v>
                </c:pt>
                <c:pt idx="80">
                  <c:v>41670</c:v>
                </c:pt>
                <c:pt idx="81">
                  <c:v>41639</c:v>
                </c:pt>
                <c:pt idx="82">
                  <c:v>41608</c:v>
                </c:pt>
                <c:pt idx="83">
                  <c:v>41578</c:v>
                </c:pt>
                <c:pt idx="84">
                  <c:v>41547</c:v>
                </c:pt>
                <c:pt idx="85">
                  <c:v>41517</c:v>
                </c:pt>
                <c:pt idx="86">
                  <c:v>41486</c:v>
                </c:pt>
                <c:pt idx="87">
                  <c:v>41455</c:v>
                </c:pt>
                <c:pt idx="88">
                  <c:v>41425</c:v>
                </c:pt>
                <c:pt idx="89">
                  <c:v>41394</c:v>
                </c:pt>
                <c:pt idx="90">
                  <c:v>41364</c:v>
                </c:pt>
                <c:pt idx="91">
                  <c:v>41333</c:v>
                </c:pt>
                <c:pt idx="92">
                  <c:v>41305</c:v>
                </c:pt>
                <c:pt idx="93">
                  <c:v>41274</c:v>
                </c:pt>
                <c:pt idx="94">
                  <c:v>41243</c:v>
                </c:pt>
                <c:pt idx="95">
                  <c:v>41213</c:v>
                </c:pt>
                <c:pt idx="96">
                  <c:v>41182</c:v>
                </c:pt>
                <c:pt idx="97">
                  <c:v>41152</c:v>
                </c:pt>
                <c:pt idx="98">
                  <c:v>41121</c:v>
                </c:pt>
                <c:pt idx="99">
                  <c:v>41090</c:v>
                </c:pt>
                <c:pt idx="100">
                  <c:v>41060</c:v>
                </c:pt>
                <c:pt idx="101">
                  <c:v>41029</c:v>
                </c:pt>
                <c:pt idx="102">
                  <c:v>40999</c:v>
                </c:pt>
                <c:pt idx="103">
                  <c:v>40968</c:v>
                </c:pt>
                <c:pt idx="104">
                  <c:v>40939</c:v>
                </c:pt>
                <c:pt idx="105">
                  <c:v>40908</c:v>
                </c:pt>
                <c:pt idx="106">
                  <c:v>40877</c:v>
                </c:pt>
                <c:pt idx="107">
                  <c:v>40847</c:v>
                </c:pt>
                <c:pt idx="108">
                  <c:v>40816</c:v>
                </c:pt>
                <c:pt idx="109">
                  <c:v>40786</c:v>
                </c:pt>
                <c:pt idx="110">
                  <c:v>40755</c:v>
                </c:pt>
                <c:pt idx="111">
                  <c:v>40724</c:v>
                </c:pt>
                <c:pt idx="112">
                  <c:v>40694</c:v>
                </c:pt>
                <c:pt idx="113">
                  <c:v>40663</c:v>
                </c:pt>
                <c:pt idx="114">
                  <c:v>40633</c:v>
                </c:pt>
                <c:pt idx="115">
                  <c:v>40602</c:v>
                </c:pt>
                <c:pt idx="116">
                  <c:v>40574</c:v>
                </c:pt>
                <c:pt idx="117">
                  <c:v>40543</c:v>
                </c:pt>
                <c:pt idx="118">
                  <c:v>40512</c:v>
                </c:pt>
                <c:pt idx="119">
                  <c:v>40482</c:v>
                </c:pt>
                <c:pt idx="120">
                  <c:v>40451</c:v>
                </c:pt>
                <c:pt idx="121">
                  <c:v>40421</c:v>
                </c:pt>
                <c:pt idx="122">
                  <c:v>40390</c:v>
                </c:pt>
                <c:pt idx="123">
                  <c:v>40359</c:v>
                </c:pt>
                <c:pt idx="124">
                  <c:v>40329</c:v>
                </c:pt>
                <c:pt idx="125">
                  <c:v>40298</c:v>
                </c:pt>
                <c:pt idx="126">
                  <c:v>40268</c:v>
                </c:pt>
                <c:pt idx="127">
                  <c:v>40237</c:v>
                </c:pt>
                <c:pt idx="128">
                  <c:v>40209</c:v>
                </c:pt>
                <c:pt idx="129">
                  <c:v>40178</c:v>
                </c:pt>
                <c:pt idx="130">
                  <c:v>40147</c:v>
                </c:pt>
                <c:pt idx="131">
                  <c:v>40117</c:v>
                </c:pt>
                <c:pt idx="132">
                  <c:v>40086</c:v>
                </c:pt>
                <c:pt idx="133">
                  <c:v>40056</c:v>
                </c:pt>
                <c:pt idx="134">
                  <c:v>40025</c:v>
                </c:pt>
                <c:pt idx="135">
                  <c:v>39994</c:v>
                </c:pt>
                <c:pt idx="136">
                  <c:v>39964</c:v>
                </c:pt>
                <c:pt idx="137">
                  <c:v>39933</c:v>
                </c:pt>
                <c:pt idx="138">
                  <c:v>39903</c:v>
                </c:pt>
                <c:pt idx="139">
                  <c:v>39872</c:v>
                </c:pt>
                <c:pt idx="140">
                  <c:v>39844</c:v>
                </c:pt>
                <c:pt idx="141">
                  <c:v>39813</c:v>
                </c:pt>
                <c:pt idx="142">
                  <c:v>39782</c:v>
                </c:pt>
                <c:pt idx="143">
                  <c:v>39752</c:v>
                </c:pt>
                <c:pt idx="144">
                  <c:v>39721</c:v>
                </c:pt>
                <c:pt idx="145">
                  <c:v>39691</c:v>
                </c:pt>
                <c:pt idx="146">
                  <c:v>39660</c:v>
                </c:pt>
                <c:pt idx="147">
                  <c:v>39629</c:v>
                </c:pt>
                <c:pt idx="148">
                  <c:v>39599</c:v>
                </c:pt>
                <c:pt idx="149">
                  <c:v>39568</c:v>
                </c:pt>
                <c:pt idx="150">
                  <c:v>39538</c:v>
                </c:pt>
                <c:pt idx="151">
                  <c:v>39507</c:v>
                </c:pt>
                <c:pt idx="152">
                  <c:v>39478</c:v>
                </c:pt>
                <c:pt idx="153">
                  <c:v>39447</c:v>
                </c:pt>
                <c:pt idx="154">
                  <c:v>39416</c:v>
                </c:pt>
                <c:pt idx="155">
                  <c:v>39386</c:v>
                </c:pt>
                <c:pt idx="156">
                  <c:v>39355</c:v>
                </c:pt>
                <c:pt idx="157">
                  <c:v>39325</c:v>
                </c:pt>
                <c:pt idx="158">
                  <c:v>39294</c:v>
                </c:pt>
                <c:pt idx="159">
                  <c:v>39263</c:v>
                </c:pt>
                <c:pt idx="160">
                  <c:v>39233</c:v>
                </c:pt>
                <c:pt idx="161">
                  <c:v>39202</c:v>
                </c:pt>
                <c:pt idx="162">
                  <c:v>39172</c:v>
                </c:pt>
                <c:pt idx="163">
                  <c:v>39141</c:v>
                </c:pt>
                <c:pt idx="164">
                  <c:v>39113</c:v>
                </c:pt>
                <c:pt idx="165">
                  <c:v>39082</c:v>
                </c:pt>
                <c:pt idx="166">
                  <c:v>39051</c:v>
                </c:pt>
                <c:pt idx="167">
                  <c:v>39021</c:v>
                </c:pt>
                <c:pt idx="168">
                  <c:v>38990</c:v>
                </c:pt>
                <c:pt idx="169">
                  <c:v>38960</c:v>
                </c:pt>
                <c:pt idx="170">
                  <c:v>38929</c:v>
                </c:pt>
                <c:pt idx="171">
                  <c:v>38898</c:v>
                </c:pt>
                <c:pt idx="172">
                  <c:v>38868</c:v>
                </c:pt>
                <c:pt idx="173">
                  <c:v>38837</c:v>
                </c:pt>
                <c:pt idx="174">
                  <c:v>38807</c:v>
                </c:pt>
                <c:pt idx="175">
                  <c:v>38776</c:v>
                </c:pt>
                <c:pt idx="176">
                  <c:v>38748</c:v>
                </c:pt>
                <c:pt idx="177">
                  <c:v>38717</c:v>
                </c:pt>
                <c:pt idx="178">
                  <c:v>38686</c:v>
                </c:pt>
                <c:pt idx="179">
                  <c:v>38656</c:v>
                </c:pt>
                <c:pt idx="180">
                  <c:v>38625</c:v>
                </c:pt>
                <c:pt idx="181">
                  <c:v>38595</c:v>
                </c:pt>
                <c:pt idx="182">
                  <c:v>38564</c:v>
                </c:pt>
                <c:pt idx="183">
                  <c:v>38533</c:v>
                </c:pt>
                <c:pt idx="184">
                  <c:v>38503</c:v>
                </c:pt>
                <c:pt idx="185">
                  <c:v>38472</c:v>
                </c:pt>
                <c:pt idx="186">
                  <c:v>38442</c:v>
                </c:pt>
                <c:pt idx="187">
                  <c:v>38411</c:v>
                </c:pt>
                <c:pt idx="188">
                  <c:v>38383</c:v>
                </c:pt>
                <c:pt idx="189">
                  <c:v>38352</c:v>
                </c:pt>
                <c:pt idx="190">
                  <c:v>38321</c:v>
                </c:pt>
                <c:pt idx="191">
                  <c:v>38291</c:v>
                </c:pt>
                <c:pt idx="192">
                  <c:v>38260</c:v>
                </c:pt>
                <c:pt idx="193">
                  <c:v>38230</c:v>
                </c:pt>
                <c:pt idx="194">
                  <c:v>38199</c:v>
                </c:pt>
                <c:pt idx="195">
                  <c:v>38168</c:v>
                </c:pt>
                <c:pt idx="196">
                  <c:v>38138</c:v>
                </c:pt>
                <c:pt idx="197">
                  <c:v>38107</c:v>
                </c:pt>
                <c:pt idx="198">
                  <c:v>38077</c:v>
                </c:pt>
                <c:pt idx="199">
                  <c:v>38046</c:v>
                </c:pt>
                <c:pt idx="200">
                  <c:v>38017</c:v>
                </c:pt>
                <c:pt idx="201">
                  <c:v>37986</c:v>
                </c:pt>
                <c:pt idx="202">
                  <c:v>37955</c:v>
                </c:pt>
                <c:pt idx="203">
                  <c:v>37925</c:v>
                </c:pt>
                <c:pt idx="204">
                  <c:v>37894</c:v>
                </c:pt>
                <c:pt idx="205">
                  <c:v>37864</c:v>
                </c:pt>
                <c:pt idx="206">
                  <c:v>37833</c:v>
                </c:pt>
                <c:pt idx="207">
                  <c:v>37802</c:v>
                </c:pt>
                <c:pt idx="208">
                  <c:v>37772</c:v>
                </c:pt>
                <c:pt idx="209">
                  <c:v>37741</c:v>
                </c:pt>
                <c:pt idx="210">
                  <c:v>37711</c:v>
                </c:pt>
                <c:pt idx="211">
                  <c:v>37680</c:v>
                </c:pt>
                <c:pt idx="212">
                  <c:v>37652</c:v>
                </c:pt>
                <c:pt idx="213">
                  <c:v>37621</c:v>
                </c:pt>
                <c:pt idx="214">
                  <c:v>37590</c:v>
                </c:pt>
                <c:pt idx="215">
                  <c:v>37560</c:v>
                </c:pt>
                <c:pt idx="216">
                  <c:v>37529</c:v>
                </c:pt>
                <c:pt idx="217">
                  <c:v>37499</c:v>
                </c:pt>
                <c:pt idx="218">
                  <c:v>37468</c:v>
                </c:pt>
                <c:pt idx="219">
                  <c:v>37437</c:v>
                </c:pt>
                <c:pt idx="220">
                  <c:v>37407</c:v>
                </c:pt>
                <c:pt idx="221">
                  <c:v>37376</c:v>
                </c:pt>
                <c:pt idx="222">
                  <c:v>37346</c:v>
                </c:pt>
                <c:pt idx="223">
                  <c:v>37315</c:v>
                </c:pt>
                <c:pt idx="224">
                  <c:v>37287</c:v>
                </c:pt>
                <c:pt idx="225">
                  <c:v>37256</c:v>
                </c:pt>
                <c:pt idx="226">
                  <c:v>37225</c:v>
                </c:pt>
                <c:pt idx="227">
                  <c:v>37195</c:v>
                </c:pt>
                <c:pt idx="228">
                  <c:v>37164</c:v>
                </c:pt>
                <c:pt idx="229">
                  <c:v>37134</c:v>
                </c:pt>
                <c:pt idx="230">
                  <c:v>37103</c:v>
                </c:pt>
                <c:pt idx="231">
                  <c:v>37072</c:v>
                </c:pt>
                <c:pt idx="232">
                  <c:v>37042</c:v>
                </c:pt>
                <c:pt idx="233">
                  <c:v>37011</c:v>
                </c:pt>
                <c:pt idx="234">
                  <c:v>36981</c:v>
                </c:pt>
                <c:pt idx="235">
                  <c:v>36950</c:v>
                </c:pt>
                <c:pt idx="236">
                  <c:v>36922</c:v>
                </c:pt>
                <c:pt idx="237">
                  <c:v>36891</c:v>
                </c:pt>
                <c:pt idx="238">
                  <c:v>36860</c:v>
                </c:pt>
                <c:pt idx="239">
                  <c:v>36830</c:v>
                </c:pt>
                <c:pt idx="240">
                  <c:v>36799</c:v>
                </c:pt>
                <c:pt idx="241">
                  <c:v>36769</c:v>
                </c:pt>
                <c:pt idx="242">
                  <c:v>36738</c:v>
                </c:pt>
                <c:pt idx="243">
                  <c:v>36707</c:v>
                </c:pt>
                <c:pt idx="244">
                  <c:v>36677</c:v>
                </c:pt>
                <c:pt idx="245">
                  <c:v>36646</c:v>
                </c:pt>
                <c:pt idx="246">
                  <c:v>36616</c:v>
                </c:pt>
                <c:pt idx="247">
                  <c:v>36585</c:v>
                </c:pt>
                <c:pt idx="248">
                  <c:v>36556</c:v>
                </c:pt>
              </c:numCache>
            </c:numRef>
          </c:cat>
          <c:val>
            <c:numRef>
              <c:f>导出数据!$E$3:$E$251</c:f>
              <c:numCache>
                <c:formatCode>General</c:formatCode>
                <c:ptCount val="249"/>
                <c:pt idx="0">
                  <c:v>95.9</c:v>
                </c:pt>
                <c:pt idx="1">
                  <c:v>95.6</c:v>
                </c:pt>
                <c:pt idx="2">
                  <c:v>94.6</c:v>
                </c:pt>
                <c:pt idx="3">
                  <c:v>93.3</c:v>
                </c:pt>
                <c:pt idx="4">
                  <c:v>93.2</c:v>
                </c:pt>
                <c:pt idx="5">
                  <c:v>95.4</c:v>
                </c:pt>
                <c:pt idx="6">
                  <c:v>98.1</c:v>
                </c:pt>
                <c:pt idx="7">
                  <c:v>99.699999999999989</c:v>
                </c:pt>
                <c:pt idx="8">
                  <c:v>99.6</c:v>
                </c:pt>
                <c:pt idx="9">
                  <c:v>98.1</c:v>
                </c:pt>
                <c:pt idx="10">
                  <c:v>97</c:v>
                </c:pt>
                <c:pt idx="11">
                  <c:v>97.2</c:v>
                </c:pt>
                <c:pt idx="12">
                  <c:v>98</c:v>
                </c:pt>
                <c:pt idx="13">
                  <c:v>98.9</c:v>
                </c:pt>
                <c:pt idx="14">
                  <c:v>99.7</c:v>
                </c:pt>
                <c:pt idx="15">
                  <c:v>100.6</c:v>
                </c:pt>
                <c:pt idx="16">
                  <c:v>101.5</c:v>
                </c:pt>
                <c:pt idx="17">
                  <c:v>101.30000000000001</c:v>
                </c:pt>
                <c:pt idx="18">
                  <c:v>100.5</c:v>
                </c:pt>
                <c:pt idx="19">
                  <c:v>100.19999999999999</c:v>
                </c:pt>
                <c:pt idx="20">
                  <c:v>101</c:v>
                </c:pt>
                <c:pt idx="21">
                  <c:v>103.60000000000001</c:v>
                </c:pt>
                <c:pt idx="22">
                  <c:v>106</c:v>
                </c:pt>
                <c:pt idx="23">
                  <c:v>106.89999999999999</c:v>
                </c:pt>
                <c:pt idx="24">
                  <c:v>107.69999999999999</c:v>
                </c:pt>
                <c:pt idx="25">
                  <c:v>108.69999999999999</c:v>
                </c:pt>
                <c:pt idx="26">
                  <c:v>109.3</c:v>
                </c:pt>
                <c:pt idx="27">
                  <c:v>108.8</c:v>
                </c:pt>
                <c:pt idx="28">
                  <c:v>107.5</c:v>
                </c:pt>
                <c:pt idx="29">
                  <c:v>106.5</c:v>
                </c:pt>
                <c:pt idx="30">
                  <c:v>106.8</c:v>
                </c:pt>
                <c:pt idx="31">
                  <c:v>108</c:v>
                </c:pt>
                <c:pt idx="32">
                  <c:v>109.2</c:v>
                </c:pt>
                <c:pt idx="33">
                  <c:v>110.7</c:v>
                </c:pt>
                <c:pt idx="34">
                  <c:v>112.7</c:v>
                </c:pt>
                <c:pt idx="35">
                  <c:v>113.80000000000001</c:v>
                </c:pt>
                <c:pt idx="36">
                  <c:v>113.2</c:v>
                </c:pt>
                <c:pt idx="37">
                  <c:v>111.8</c:v>
                </c:pt>
                <c:pt idx="38">
                  <c:v>111</c:v>
                </c:pt>
                <c:pt idx="39">
                  <c:v>111</c:v>
                </c:pt>
                <c:pt idx="40">
                  <c:v>111.9</c:v>
                </c:pt>
                <c:pt idx="41">
                  <c:v>114</c:v>
                </c:pt>
                <c:pt idx="42">
                  <c:v>115.39999999999999</c:v>
                </c:pt>
                <c:pt idx="43">
                  <c:v>114.7</c:v>
                </c:pt>
                <c:pt idx="44">
                  <c:v>112.4</c:v>
                </c:pt>
                <c:pt idx="45">
                  <c:v>108.8</c:v>
                </c:pt>
                <c:pt idx="46">
                  <c:v>104.5</c:v>
                </c:pt>
                <c:pt idx="47">
                  <c:v>101.3</c:v>
                </c:pt>
                <c:pt idx="48">
                  <c:v>99.3</c:v>
                </c:pt>
                <c:pt idx="49">
                  <c:v>97.5</c:v>
                </c:pt>
                <c:pt idx="50">
                  <c:v>95.7</c:v>
                </c:pt>
                <c:pt idx="51">
                  <c:v>94.600000000000009</c:v>
                </c:pt>
                <c:pt idx="52">
                  <c:v>93.8</c:v>
                </c:pt>
                <c:pt idx="53">
                  <c:v>92.3</c:v>
                </c:pt>
                <c:pt idx="54">
                  <c:v>90.8</c:v>
                </c:pt>
                <c:pt idx="55">
                  <c:v>89.8</c:v>
                </c:pt>
                <c:pt idx="56">
                  <c:v>88.8</c:v>
                </c:pt>
                <c:pt idx="57">
                  <c:v>88.199999999999989</c:v>
                </c:pt>
                <c:pt idx="58">
                  <c:v>88.199999999999989</c:v>
                </c:pt>
                <c:pt idx="59">
                  <c:v>88.199999999999989</c:v>
                </c:pt>
                <c:pt idx="60">
                  <c:v>88.199999999999989</c:v>
                </c:pt>
                <c:pt idx="61">
                  <c:v>88.699999999999989</c:v>
                </c:pt>
                <c:pt idx="62">
                  <c:v>89.8</c:v>
                </c:pt>
                <c:pt idx="63">
                  <c:v>90.600000000000009</c:v>
                </c:pt>
                <c:pt idx="64">
                  <c:v>90.800000000000011</c:v>
                </c:pt>
                <c:pt idx="65">
                  <c:v>90.800000000000011</c:v>
                </c:pt>
                <c:pt idx="66">
                  <c:v>90.600000000000009</c:v>
                </c:pt>
                <c:pt idx="67">
                  <c:v>90.9</c:v>
                </c:pt>
                <c:pt idx="68">
                  <c:v>92.4</c:v>
                </c:pt>
                <c:pt idx="69">
                  <c:v>94</c:v>
                </c:pt>
                <c:pt idx="70">
                  <c:v>95.1</c:v>
                </c:pt>
                <c:pt idx="71">
                  <c:v>96</c:v>
                </c:pt>
                <c:pt idx="72">
                  <c:v>97</c:v>
                </c:pt>
                <c:pt idx="73">
                  <c:v>97.899999999999991</c:v>
                </c:pt>
                <c:pt idx="74">
                  <c:v>98</c:v>
                </c:pt>
                <c:pt idx="75">
                  <c:v>97.5</c:v>
                </c:pt>
                <c:pt idx="76">
                  <c:v>96.6</c:v>
                </c:pt>
                <c:pt idx="77">
                  <c:v>95.7</c:v>
                </c:pt>
                <c:pt idx="78">
                  <c:v>95.7</c:v>
                </c:pt>
                <c:pt idx="79">
                  <c:v>96.4</c:v>
                </c:pt>
                <c:pt idx="80">
                  <c:v>97</c:v>
                </c:pt>
                <c:pt idx="81">
                  <c:v>97.199999999999989</c:v>
                </c:pt>
                <c:pt idx="82">
                  <c:v>97.1</c:v>
                </c:pt>
                <c:pt idx="83">
                  <c:v>97.2</c:v>
                </c:pt>
                <c:pt idx="84">
                  <c:v>97.100000000000009</c:v>
                </c:pt>
                <c:pt idx="85">
                  <c:v>96.100000000000009</c:v>
                </c:pt>
                <c:pt idx="86">
                  <c:v>95</c:v>
                </c:pt>
                <c:pt idx="87">
                  <c:v>94.399999999999991</c:v>
                </c:pt>
                <c:pt idx="88">
                  <c:v>94.5</c:v>
                </c:pt>
                <c:pt idx="89">
                  <c:v>95.5</c:v>
                </c:pt>
                <c:pt idx="90">
                  <c:v>96.5</c:v>
                </c:pt>
                <c:pt idx="91">
                  <c:v>96.800000000000011</c:v>
                </c:pt>
                <c:pt idx="92">
                  <c:v>96.5</c:v>
                </c:pt>
                <c:pt idx="93">
                  <c:v>95.899999999999991</c:v>
                </c:pt>
                <c:pt idx="94">
                  <c:v>95.039999999999992</c:v>
                </c:pt>
                <c:pt idx="95">
                  <c:v>93.69</c:v>
                </c:pt>
                <c:pt idx="96">
                  <c:v>92.95</c:v>
                </c:pt>
                <c:pt idx="97">
                  <c:v>93.6</c:v>
                </c:pt>
                <c:pt idx="98">
                  <c:v>95.02</c:v>
                </c:pt>
                <c:pt idx="99">
                  <c:v>96.52</c:v>
                </c:pt>
                <c:pt idx="100">
                  <c:v>97.899999999999991</c:v>
                </c:pt>
                <c:pt idx="101">
                  <c:v>99</c:v>
                </c:pt>
                <c:pt idx="102">
                  <c:v>99.73</c:v>
                </c:pt>
                <c:pt idx="103">
                  <c:v>100.73</c:v>
                </c:pt>
                <c:pt idx="104">
                  <c:v>102.4</c:v>
                </c:pt>
                <c:pt idx="105">
                  <c:v>104.4</c:v>
                </c:pt>
                <c:pt idx="106">
                  <c:v>107.7</c:v>
                </c:pt>
                <c:pt idx="107">
                  <c:v>111.5</c:v>
                </c:pt>
                <c:pt idx="108">
                  <c:v>113.8</c:v>
                </c:pt>
                <c:pt idx="109">
                  <c:v>114.8</c:v>
                </c:pt>
                <c:pt idx="110">
                  <c:v>114.6</c:v>
                </c:pt>
                <c:pt idx="111">
                  <c:v>113.89999999999999</c:v>
                </c:pt>
                <c:pt idx="112">
                  <c:v>113.6</c:v>
                </c:pt>
                <c:pt idx="113">
                  <c:v>114.1</c:v>
                </c:pt>
                <c:pt idx="114">
                  <c:v>114.5</c:v>
                </c:pt>
                <c:pt idx="115">
                  <c:v>113.8</c:v>
                </c:pt>
                <c:pt idx="116">
                  <c:v>112.5</c:v>
                </c:pt>
                <c:pt idx="117">
                  <c:v>112</c:v>
                </c:pt>
                <c:pt idx="118">
                  <c:v>111.1</c:v>
                </c:pt>
                <c:pt idx="119">
                  <c:v>109.3</c:v>
                </c:pt>
                <c:pt idx="120">
                  <c:v>108.6</c:v>
                </c:pt>
                <c:pt idx="121">
                  <c:v>109.1</c:v>
                </c:pt>
                <c:pt idx="122">
                  <c:v>111.2</c:v>
                </c:pt>
                <c:pt idx="123">
                  <c:v>113.5</c:v>
                </c:pt>
                <c:pt idx="124">
                  <c:v>113.89999999999999</c:v>
                </c:pt>
                <c:pt idx="125">
                  <c:v>112.7</c:v>
                </c:pt>
                <c:pt idx="126">
                  <c:v>111.30000000000001</c:v>
                </c:pt>
                <c:pt idx="127">
                  <c:v>109.7</c:v>
                </c:pt>
                <c:pt idx="128">
                  <c:v>106</c:v>
                </c:pt>
                <c:pt idx="129">
                  <c:v>99.600000000000009</c:v>
                </c:pt>
                <c:pt idx="130">
                  <c:v>92.100000000000009</c:v>
                </c:pt>
                <c:pt idx="131">
                  <c:v>87.2</c:v>
                </c:pt>
                <c:pt idx="132">
                  <c:v>85.1</c:v>
                </c:pt>
                <c:pt idx="133">
                  <c:v>83.899999999999991</c:v>
                </c:pt>
                <c:pt idx="134">
                  <c:v>84</c:v>
                </c:pt>
                <c:pt idx="135">
                  <c:v>85</c:v>
                </c:pt>
                <c:pt idx="136">
                  <c:v>86.2</c:v>
                </c:pt>
                <c:pt idx="137">
                  <c:v>87.4</c:v>
                </c:pt>
                <c:pt idx="138">
                  <c:v>89.5</c:v>
                </c:pt>
                <c:pt idx="139">
                  <c:v>92.2</c:v>
                </c:pt>
                <c:pt idx="140">
                  <c:v>95.600000000000009</c:v>
                </c:pt>
                <c:pt idx="141">
                  <c:v>100.9</c:v>
                </c:pt>
                <c:pt idx="142">
                  <c:v>108.6</c:v>
                </c:pt>
                <c:pt idx="143">
                  <c:v>115.69999999999999</c:v>
                </c:pt>
                <c:pt idx="144">
                  <c:v>119.19999999999999</c:v>
                </c:pt>
                <c:pt idx="145">
                  <c:v>120.1</c:v>
                </c:pt>
                <c:pt idx="146">
                  <c:v>118.8</c:v>
                </c:pt>
                <c:pt idx="147">
                  <c:v>117</c:v>
                </c:pt>
                <c:pt idx="148">
                  <c:v>116.3</c:v>
                </c:pt>
                <c:pt idx="149">
                  <c:v>116.1</c:v>
                </c:pt>
                <c:pt idx="150">
                  <c:v>114.6</c:v>
                </c:pt>
                <c:pt idx="151">
                  <c:v>112.69999999999999</c:v>
                </c:pt>
                <c:pt idx="152">
                  <c:v>111.5</c:v>
                </c:pt>
                <c:pt idx="153">
                  <c:v>110</c:v>
                </c:pt>
                <c:pt idx="154">
                  <c:v>107.8</c:v>
                </c:pt>
                <c:pt idx="155">
                  <c:v>105.9</c:v>
                </c:pt>
                <c:pt idx="156">
                  <c:v>105.3</c:v>
                </c:pt>
                <c:pt idx="157">
                  <c:v>105</c:v>
                </c:pt>
                <c:pt idx="158">
                  <c:v>104.9</c:v>
                </c:pt>
                <c:pt idx="159">
                  <c:v>105.3</c:v>
                </c:pt>
                <c:pt idx="160">
                  <c:v>105.7</c:v>
                </c:pt>
                <c:pt idx="161">
                  <c:v>105.60000000000001</c:v>
                </c:pt>
                <c:pt idx="162">
                  <c:v>105.3</c:v>
                </c:pt>
                <c:pt idx="163">
                  <c:v>105.89999999999999</c:v>
                </c:pt>
                <c:pt idx="164">
                  <c:v>106.39999999999999</c:v>
                </c:pt>
                <c:pt idx="165">
                  <c:v>105.89999999999999</c:v>
                </c:pt>
                <c:pt idx="166">
                  <c:v>105.7</c:v>
                </c:pt>
                <c:pt idx="167">
                  <c:v>106.35000000000001</c:v>
                </c:pt>
                <c:pt idx="168">
                  <c:v>106.85000000000001</c:v>
                </c:pt>
                <c:pt idx="169">
                  <c:v>107</c:v>
                </c:pt>
                <c:pt idx="170">
                  <c:v>107.1</c:v>
                </c:pt>
                <c:pt idx="171">
                  <c:v>105.9</c:v>
                </c:pt>
                <c:pt idx="172">
                  <c:v>104.30000000000001</c:v>
                </c:pt>
                <c:pt idx="173">
                  <c:v>104.4</c:v>
                </c:pt>
                <c:pt idx="174">
                  <c:v>105.5</c:v>
                </c:pt>
                <c:pt idx="175">
                  <c:v>106.1</c:v>
                </c:pt>
                <c:pt idx="176">
                  <c:v>106.32</c:v>
                </c:pt>
                <c:pt idx="177">
                  <c:v>106.42</c:v>
                </c:pt>
                <c:pt idx="178">
                  <c:v>107.2</c:v>
                </c:pt>
                <c:pt idx="179">
                  <c:v>108.5</c:v>
                </c:pt>
                <c:pt idx="180">
                  <c:v>109.8</c:v>
                </c:pt>
                <c:pt idx="181">
                  <c:v>110.5</c:v>
                </c:pt>
                <c:pt idx="182">
                  <c:v>110.4</c:v>
                </c:pt>
                <c:pt idx="183">
                  <c:v>111.10000000000001</c:v>
                </c:pt>
                <c:pt idx="184">
                  <c:v>111.7</c:v>
                </c:pt>
                <c:pt idx="185">
                  <c:v>111.39999999999999</c:v>
                </c:pt>
                <c:pt idx="186">
                  <c:v>111</c:v>
                </c:pt>
                <c:pt idx="187">
                  <c:v>111.2</c:v>
                </c:pt>
                <c:pt idx="188">
                  <c:v>112.89999999999999</c:v>
                </c:pt>
                <c:pt idx="189">
                  <c:v>115.19999999999999</c:v>
                </c:pt>
                <c:pt idx="190">
                  <c:v>116.5</c:v>
                </c:pt>
                <c:pt idx="191">
                  <c:v>116.30000000000001</c:v>
                </c:pt>
                <c:pt idx="192">
                  <c:v>114.7</c:v>
                </c:pt>
                <c:pt idx="193">
                  <c:v>113.2</c:v>
                </c:pt>
                <c:pt idx="194">
                  <c:v>112.80000000000001</c:v>
                </c:pt>
                <c:pt idx="195">
                  <c:v>112.10000000000001</c:v>
                </c:pt>
                <c:pt idx="196">
                  <c:v>110.7</c:v>
                </c:pt>
                <c:pt idx="197">
                  <c:v>109</c:v>
                </c:pt>
                <c:pt idx="198">
                  <c:v>107.5</c:v>
                </c:pt>
                <c:pt idx="199">
                  <c:v>107</c:v>
                </c:pt>
                <c:pt idx="200">
                  <c:v>106.5</c:v>
                </c:pt>
                <c:pt idx="201">
                  <c:v>104.9</c:v>
                </c:pt>
                <c:pt idx="202">
                  <c:v>103.10000000000001</c:v>
                </c:pt>
                <c:pt idx="203">
                  <c:v>102.60000000000001</c:v>
                </c:pt>
                <c:pt idx="204">
                  <c:v>102.80000000000001</c:v>
                </c:pt>
                <c:pt idx="205">
                  <c:v>102.80000000000001</c:v>
                </c:pt>
                <c:pt idx="206">
                  <c:v>102.7</c:v>
                </c:pt>
                <c:pt idx="207">
                  <c:v>103.3</c:v>
                </c:pt>
                <c:pt idx="208">
                  <c:v>105.6</c:v>
                </c:pt>
                <c:pt idx="209">
                  <c:v>108.19999999999999</c:v>
                </c:pt>
                <c:pt idx="210">
                  <c:v>108.5</c:v>
                </c:pt>
                <c:pt idx="211">
                  <c:v>106.30000000000001</c:v>
                </c:pt>
                <c:pt idx="212">
                  <c:v>102.80000000000001</c:v>
                </c:pt>
                <c:pt idx="213">
                  <c:v>100</c:v>
                </c:pt>
                <c:pt idx="214">
                  <c:v>98.5</c:v>
                </c:pt>
                <c:pt idx="215">
                  <c:v>97.5</c:v>
                </c:pt>
                <c:pt idx="216">
                  <c:v>96.899999999999991</c:v>
                </c:pt>
                <c:pt idx="217">
                  <c:v>96</c:v>
                </c:pt>
                <c:pt idx="218">
                  <c:v>95.2</c:v>
                </c:pt>
                <c:pt idx="219">
                  <c:v>94.9</c:v>
                </c:pt>
                <c:pt idx="220">
                  <c:v>94.300000000000011</c:v>
                </c:pt>
                <c:pt idx="221">
                  <c:v>92.9</c:v>
                </c:pt>
                <c:pt idx="222">
                  <c:v>91.8</c:v>
                </c:pt>
                <c:pt idx="223">
                  <c:v>91.759999999999991</c:v>
                </c:pt>
                <c:pt idx="224">
                  <c:v>91.96</c:v>
                </c:pt>
                <c:pt idx="225">
                  <c:v>92.3</c:v>
                </c:pt>
                <c:pt idx="226">
                  <c:v>93.2</c:v>
                </c:pt>
                <c:pt idx="227">
                  <c:v>94</c:v>
                </c:pt>
                <c:pt idx="228">
                  <c:v>95.1</c:v>
                </c:pt>
                <c:pt idx="229">
                  <c:v>96.7</c:v>
                </c:pt>
                <c:pt idx="230">
                  <c:v>98.100000000000009</c:v>
                </c:pt>
                <c:pt idx="231">
                  <c:v>99.2</c:v>
                </c:pt>
                <c:pt idx="232">
                  <c:v>99.7</c:v>
                </c:pt>
                <c:pt idx="233">
                  <c:v>100.10000000000001</c:v>
                </c:pt>
                <c:pt idx="234">
                  <c:v>101.06</c:v>
                </c:pt>
                <c:pt idx="235">
                  <c:v>102.29</c:v>
                </c:pt>
                <c:pt idx="236">
                  <c:v>104.23</c:v>
                </c:pt>
                <c:pt idx="237">
                  <c:v>106.3</c:v>
                </c:pt>
                <c:pt idx="238">
                  <c:v>107.1</c:v>
                </c:pt>
                <c:pt idx="239">
                  <c:v>107.3</c:v>
                </c:pt>
                <c:pt idx="240">
                  <c:v>107.60000000000001</c:v>
                </c:pt>
                <c:pt idx="241">
                  <c:v>108.4</c:v>
                </c:pt>
                <c:pt idx="242">
                  <c:v>107.4</c:v>
                </c:pt>
                <c:pt idx="243">
                  <c:v>105.4</c:v>
                </c:pt>
                <c:pt idx="244">
                  <c:v>105.1</c:v>
                </c:pt>
                <c:pt idx="245">
                  <c:v>104.5</c:v>
                </c:pt>
                <c:pt idx="246">
                  <c:v>102.9</c:v>
                </c:pt>
                <c:pt idx="247">
                  <c:v>101</c:v>
                </c:pt>
                <c:pt idx="24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3F4-4994-8465-833BE1745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3352064"/>
        <c:axId val="23081072"/>
      </c:lineChart>
      <c:dateAx>
        <c:axId val="67335206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3081072"/>
        <c:crosses val="autoZero"/>
        <c:auto val="1"/>
        <c:lblOffset val="100"/>
        <c:baseTimeUnit val="months"/>
      </c:dateAx>
      <c:valAx>
        <c:axId val="23081072"/>
        <c:scaling>
          <c:orientation val="minMax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73352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  <c:userShapes r:id="rId5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导出数据!$B$2:$B$2</c:f>
              <c:strCache>
                <c:ptCount val="1"/>
                <c:pt idx="0">
                  <c:v>工业企业利润总额：累计同比</c:v>
                </c:pt>
              </c:strCache>
            </c:strRef>
          </c:tx>
          <c:spPr>
            <a:ln w="190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Lbls>
            <c:dLbl>
              <c:idx val="115"/>
              <c:layout>
                <c:manualLayout>
                  <c:x val="-3.4974341572997766E-2"/>
                  <c:y val="0.139686388863566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1E-4078-96D9-2C739FB7D1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导出数据!$A$3:$A$118</c:f>
              <c:numCache>
                <c:formatCode>yyyy\-m\-d</c:formatCode>
                <c:ptCount val="116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43131</c:v>
                </c:pt>
                <c:pt idx="33">
                  <c:v>43100</c:v>
                </c:pt>
                <c:pt idx="34">
                  <c:v>43069</c:v>
                </c:pt>
                <c:pt idx="35">
                  <c:v>43039</c:v>
                </c:pt>
                <c:pt idx="36">
                  <c:v>43008</c:v>
                </c:pt>
                <c:pt idx="37">
                  <c:v>42978</c:v>
                </c:pt>
                <c:pt idx="38">
                  <c:v>42947</c:v>
                </c:pt>
                <c:pt idx="39">
                  <c:v>42916</c:v>
                </c:pt>
                <c:pt idx="40">
                  <c:v>42886</c:v>
                </c:pt>
                <c:pt idx="41">
                  <c:v>42855</c:v>
                </c:pt>
                <c:pt idx="42">
                  <c:v>42825</c:v>
                </c:pt>
                <c:pt idx="43">
                  <c:v>42794</c:v>
                </c:pt>
                <c:pt idx="44">
                  <c:v>42766</c:v>
                </c:pt>
                <c:pt idx="45">
                  <c:v>42735</c:v>
                </c:pt>
                <c:pt idx="46">
                  <c:v>42704</c:v>
                </c:pt>
                <c:pt idx="47">
                  <c:v>42674</c:v>
                </c:pt>
                <c:pt idx="48">
                  <c:v>42643</c:v>
                </c:pt>
                <c:pt idx="49">
                  <c:v>42613</c:v>
                </c:pt>
                <c:pt idx="50">
                  <c:v>42582</c:v>
                </c:pt>
                <c:pt idx="51">
                  <c:v>42551</c:v>
                </c:pt>
                <c:pt idx="52">
                  <c:v>42521</c:v>
                </c:pt>
                <c:pt idx="53">
                  <c:v>42490</c:v>
                </c:pt>
                <c:pt idx="54">
                  <c:v>42460</c:v>
                </c:pt>
                <c:pt idx="55">
                  <c:v>42429</c:v>
                </c:pt>
                <c:pt idx="56">
                  <c:v>42400</c:v>
                </c:pt>
                <c:pt idx="57">
                  <c:v>42369</c:v>
                </c:pt>
                <c:pt idx="58">
                  <c:v>42338</c:v>
                </c:pt>
                <c:pt idx="59">
                  <c:v>42308</c:v>
                </c:pt>
                <c:pt idx="60">
                  <c:v>42277</c:v>
                </c:pt>
                <c:pt idx="61">
                  <c:v>42247</c:v>
                </c:pt>
                <c:pt idx="62">
                  <c:v>42216</c:v>
                </c:pt>
                <c:pt idx="63">
                  <c:v>42185</c:v>
                </c:pt>
                <c:pt idx="64">
                  <c:v>42155</c:v>
                </c:pt>
                <c:pt idx="65">
                  <c:v>42124</c:v>
                </c:pt>
                <c:pt idx="66">
                  <c:v>42094</c:v>
                </c:pt>
                <c:pt idx="67">
                  <c:v>42063</c:v>
                </c:pt>
                <c:pt idx="68">
                  <c:v>42035</c:v>
                </c:pt>
                <c:pt idx="69">
                  <c:v>42004</c:v>
                </c:pt>
                <c:pt idx="70">
                  <c:v>41973</c:v>
                </c:pt>
                <c:pt idx="71">
                  <c:v>41943</c:v>
                </c:pt>
                <c:pt idx="72">
                  <c:v>41912</c:v>
                </c:pt>
                <c:pt idx="73">
                  <c:v>41882</c:v>
                </c:pt>
                <c:pt idx="74">
                  <c:v>41851</c:v>
                </c:pt>
                <c:pt idx="75">
                  <c:v>41820</c:v>
                </c:pt>
                <c:pt idx="76">
                  <c:v>41790</c:v>
                </c:pt>
                <c:pt idx="77">
                  <c:v>41759</c:v>
                </c:pt>
                <c:pt idx="78">
                  <c:v>41729</c:v>
                </c:pt>
                <c:pt idx="79">
                  <c:v>41698</c:v>
                </c:pt>
                <c:pt idx="80">
                  <c:v>41670</c:v>
                </c:pt>
                <c:pt idx="81">
                  <c:v>41639</c:v>
                </c:pt>
                <c:pt idx="82">
                  <c:v>41608</c:v>
                </c:pt>
                <c:pt idx="83">
                  <c:v>41578</c:v>
                </c:pt>
                <c:pt idx="84">
                  <c:v>41547</c:v>
                </c:pt>
                <c:pt idx="85">
                  <c:v>41517</c:v>
                </c:pt>
                <c:pt idx="86">
                  <c:v>41486</c:v>
                </c:pt>
                <c:pt idx="87">
                  <c:v>41455</c:v>
                </c:pt>
                <c:pt idx="88">
                  <c:v>41425</c:v>
                </c:pt>
                <c:pt idx="89">
                  <c:v>41394</c:v>
                </c:pt>
                <c:pt idx="90">
                  <c:v>41364</c:v>
                </c:pt>
                <c:pt idx="91">
                  <c:v>41333</c:v>
                </c:pt>
                <c:pt idx="92">
                  <c:v>41305</c:v>
                </c:pt>
                <c:pt idx="93">
                  <c:v>41274</c:v>
                </c:pt>
                <c:pt idx="94">
                  <c:v>41243</c:v>
                </c:pt>
                <c:pt idx="95">
                  <c:v>41213</c:v>
                </c:pt>
                <c:pt idx="96">
                  <c:v>41182</c:v>
                </c:pt>
                <c:pt idx="97">
                  <c:v>41152</c:v>
                </c:pt>
                <c:pt idx="98">
                  <c:v>41121</c:v>
                </c:pt>
                <c:pt idx="99">
                  <c:v>41090</c:v>
                </c:pt>
                <c:pt idx="100">
                  <c:v>41060</c:v>
                </c:pt>
                <c:pt idx="101">
                  <c:v>41029</c:v>
                </c:pt>
                <c:pt idx="102">
                  <c:v>40999</c:v>
                </c:pt>
                <c:pt idx="103">
                  <c:v>40968</c:v>
                </c:pt>
                <c:pt idx="104">
                  <c:v>40939</c:v>
                </c:pt>
                <c:pt idx="105">
                  <c:v>40908</c:v>
                </c:pt>
                <c:pt idx="106">
                  <c:v>40877</c:v>
                </c:pt>
                <c:pt idx="107">
                  <c:v>40847</c:v>
                </c:pt>
                <c:pt idx="108">
                  <c:v>40816</c:v>
                </c:pt>
                <c:pt idx="109">
                  <c:v>40786</c:v>
                </c:pt>
                <c:pt idx="110">
                  <c:v>40755</c:v>
                </c:pt>
                <c:pt idx="111">
                  <c:v>40724</c:v>
                </c:pt>
                <c:pt idx="112">
                  <c:v>40694</c:v>
                </c:pt>
                <c:pt idx="113">
                  <c:v>40663</c:v>
                </c:pt>
                <c:pt idx="114">
                  <c:v>40633</c:v>
                </c:pt>
                <c:pt idx="115">
                  <c:v>40602</c:v>
                </c:pt>
              </c:numCache>
            </c:numRef>
          </c:cat>
          <c:val>
            <c:numRef>
              <c:f>导出数据!$B$3:$B$118</c:f>
              <c:numCache>
                <c:formatCode>General</c:formatCode>
                <c:ptCount val="116"/>
                <c:pt idx="0">
                  <c:v>-2.4</c:v>
                </c:pt>
                <c:pt idx="1">
                  <c:v>-4.4000000000000004</c:v>
                </c:pt>
                <c:pt idx="2">
                  <c:v>-8.1</c:v>
                </c:pt>
                <c:pt idx="3">
                  <c:v>-12.8</c:v>
                </c:pt>
                <c:pt idx="4">
                  <c:v>-19.3</c:v>
                </c:pt>
                <c:pt idx="5">
                  <c:v>-27.4</c:v>
                </c:pt>
                <c:pt idx="6">
                  <c:v>-36.700000000000003</c:v>
                </c:pt>
                <c:pt idx="7">
                  <c:v>-38.299999999999997</c:v>
                </c:pt>
                <c:pt idx="8">
                  <c:v>0</c:v>
                </c:pt>
                <c:pt idx="9">
                  <c:v>-3.3</c:v>
                </c:pt>
                <c:pt idx="10">
                  <c:v>-2.1</c:v>
                </c:pt>
                <c:pt idx="11">
                  <c:v>-2.9</c:v>
                </c:pt>
                <c:pt idx="12">
                  <c:v>-2.1</c:v>
                </c:pt>
                <c:pt idx="13">
                  <c:v>-1.7</c:v>
                </c:pt>
                <c:pt idx="14">
                  <c:v>-1.7</c:v>
                </c:pt>
                <c:pt idx="15">
                  <c:v>-2.4</c:v>
                </c:pt>
                <c:pt idx="16">
                  <c:v>-2.2999999999999998</c:v>
                </c:pt>
                <c:pt idx="17">
                  <c:v>-3.4</c:v>
                </c:pt>
                <c:pt idx="18">
                  <c:v>-3.3</c:v>
                </c:pt>
                <c:pt idx="19">
                  <c:v>-14</c:v>
                </c:pt>
                <c:pt idx="20">
                  <c:v>0</c:v>
                </c:pt>
                <c:pt idx="21">
                  <c:v>10.3</c:v>
                </c:pt>
                <c:pt idx="22">
                  <c:v>11.8</c:v>
                </c:pt>
                <c:pt idx="23">
                  <c:v>13.6</c:v>
                </c:pt>
                <c:pt idx="24">
                  <c:v>14.7</c:v>
                </c:pt>
                <c:pt idx="25">
                  <c:v>16.2</c:v>
                </c:pt>
                <c:pt idx="26">
                  <c:v>17.100000000000001</c:v>
                </c:pt>
                <c:pt idx="27">
                  <c:v>17.2</c:v>
                </c:pt>
                <c:pt idx="28">
                  <c:v>16.5</c:v>
                </c:pt>
                <c:pt idx="29">
                  <c:v>15</c:v>
                </c:pt>
                <c:pt idx="30">
                  <c:v>11.6</c:v>
                </c:pt>
                <c:pt idx="31">
                  <c:v>16.100000000000001</c:v>
                </c:pt>
                <c:pt idx="32">
                  <c:v>0</c:v>
                </c:pt>
                <c:pt idx="33">
                  <c:v>21</c:v>
                </c:pt>
                <c:pt idx="34">
                  <c:v>21.9</c:v>
                </c:pt>
                <c:pt idx="35">
                  <c:v>23.3</c:v>
                </c:pt>
                <c:pt idx="36">
                  <c:v>22.8</c:v>
                </c:pt>
                <c:pt idx="37">
                  <c:v>21.6</c:v>
                </c:pt>
                <c:pt idx="38">
                  <c:v>21.2</c:v>
                </c:pt>
                <c:pt idx="39">
                  <c:v>22</c:v>
                </c:pt>
                <c:pt idx="40">
                  <c:v>22.7</c:v>
                </c:pt>
                <c:pt idx="41">
                  <c:v>24.4</c:v>
                </c:pt>
                <c:pt idx="42">
                  <c:v>28.3</c:v>
                </c:pt>
                <c:pt idx="43">
                  <c:v>31.5</c:v>
                </c:pt>
                <c:pt idx="44">
                  <c:v>0</c:v>
                </c:pt>
                <c:pt idx="45">
                  <c:v>8.5</c:v>
                </c:pt>
                <c:pt idx="46">
                  <c:v>9.4</c:v>
                </c:pt>
                <c:pt idx="47">
                  <c:v>8.6</c:v>
                </c:pt>
                <c:pt idx="48">
                  <c:v>8.4</c:v>
                </c:pt>
                <c:pt idx="49">
                  <c:v>8.4</c:v>
                </c:pt>
                <c:pt idx="50">
                  <c:v>6.9</c:v>
                </c:pt>
                <c:pt idx="51">
                  <c:v>6.2</c:v>
                </c:pt>
                <c:pt idx="52">
                  <c:v>6.4</c:v>
                </c:pt>
                <c:pt idx="53">
                  <c:v>6.5</c:v>
                </c:pt>
                <c:pt idx="54">
                  <c:v>7.4</c:v>
                </c:pt>
                <c:pt idx="55">
                  <c:v>4.8</c:v>
                </c:pt>
                <c:pt idx="56">
                  <c:v>0</c:v>
                </c:pt>
                <c:pt idx="57">
                  <c:v>-2.2999999999999998</c:v>
                </c:pt>
                <c:pt idx="58">
                  <c:v>-1.9</c:v>
                </c:pt>
                <c:pt idx="59">
                  <c:v>-2</c:v>
                </c:pt>
                <c:pt idx="60">
                  <c:v>-1.7</c:v>
                </c:pt>
                <c:pt idx="61">
                  <c:v>-1.9</c:v>
                </c:pt>
                <c:pt idx="62">
                  <c:v>-1</c:v>
                </c:pt>
                <c:pt idx="63">
                  <c:v>-0.7</c:v>
                </c:pt>
                <c:pt idx="64">
                  <c:v>-0.8</c:v>
                </c:pt>
                <c:pt idx="65">
                  <c:v>-1.3</c:v>
                </c:pt>
                <c:pt idx="66">
                  <c:v>-2.7</c:v>
                </c:pt>
                <c:pt idx="67">
                  <c:v>-4.2</c:v>
                </c:pt>
                <c:pt idx="68">
                  <c:v>0</c:v>
                </c:pt>
                <c:pt idx="69">
                  <c:v>3.3</c:v>
                </c:pt>
                <c:pt idx="70">
                  <c:v>5.3</c:v>
                </c:pt>
                <c:pt idx="71">
                  <c:v>6.7</c:v>
                </c:pt>
                <c:pt idx="72">
                  <c:v>7.9</c:v>
                </c:pt>
                <c:pt idx="73">
                  <c:v>10</c:v>
                </c:pt>
                <c:pt idx="74">
                  <c:v>11.7</c:v>
                </c:pt>
                <c:pt idx="75">
                  <c:v>11.4</c:v>
                </c:pt>
                <c:pt idx="76">
                  <c:v>9.8000000000000007</c:v>
                </c:pt>
                <c:pt idx="77">
                  <c:v>10</c:v>
                </c:pt>
                <c:pt idx="78">
                  <c:v>10.1</c:v>
                </c:pt>
                <c:pt idx="79">
                  <c:v>9.4</c:v>
                </c:pt>
                <c:pt idx="80">
                  <c:v>0</c:v>
                </c:pt>
                <c:pt idx="81">
                  <c:v>12.2</c:v>
                </c:pt>
                <c:pt idx="82">
                  <c:v>13.2</c:v>
                </c:pt>
                <c:pt idx="83">
                  <c:v>13.7</c:v>
                </c:pt>
                <c:pt idx="84">
                  <c:v>13.5</c:v>
                </c:pt>
                <c:pt idx="85">
                  <c:v>12.8</c:v>
                </c:pt>
                <c:pt idx="86">
                  <c:v>11.1</c:v>
                </c:pt>
                <c:pt idx="87">
                  <c:v>11.1</c:v>
                </c:pt>
                <c:pt idx="88">
                  <c:v>12.3</c:v>
                </c:pt>
                <c:pt idx="89">
                  <c:v>11.4</c:v>
                </c:pt>
                <c:pt idx="90">
                  <c:v>12.1</c:v>
                </c:pt>
                <c:pt idx="91">
                  <c:v>17.2</c:v>
                </c:pt>
                <c:pt idx="92">
                  <c:v>0</c:v>
                </c:pt>
                <c:pt idx="93">
                  <c:v>5.3</c:v>
                </c:pt>
                <c:pt idx="94">
                  <c:v>3.02</c:v>
                </c:pt>
                <c:pt idx="95">
                  <c:v>0.5</c:v>
                </c:pt>
                <c:pt idx="96">
                  <c:v>-1.8</c:v>
                </c:pt>
                <c:pt idx="97">
                  <c:v>-3.1</c:v>
                </c:pt>
                <c:pt idx="98">
                  <c:v>-2.7</c:v>
                </c:pt>
                <c:pt idx="99">
                  <c:v>-2.2000000000000002</c:v>
                </c:pt>
                <c:pt idx="100">
                  <c:v>-2.4</c:v>
                </c:pt>
                <c:pt idx="101">
                  <c:v>-1.6</c:v>
                </c:pt>
                <c:pt idx="102">
                  <c:v>-1.3</c:v>
                </c:pt>
                <c:pt idx="103">
                  <c:v>-5.2</c:v>
                </c:pt>
                <c:pt idx="104">
                  <c:v>0</c:v>
                </c:pt>
                <c:pt idx="105">
                  <c:v>25.35</c:v>
                </c:pt>
                <c:pt idx="106">
                  <c:v>24.36</c:v>
                </c:pt>
                <c:pt idx="107">
                  <c:v>25.26</c:v>
                </c:pt>
                <c:pt idx="108">
                  <c:v>26.97</c:v>
                </c:pt>
                <c:pt idx="109">
                  <c:v>28.23</c:v>
                </c:pt>
                <c:pt idx="110">
                  <c:v>28.28</c:v>
                </c:pt>
                <c:pt idx="111">
                  <c:v>28.65</c:v>
                </c:pt>
                <c:pt idx="112">
                  <c:v>27.91</c:v>
                </c:pt>
                <c:pt idx="113">
                  <c:v>29.66</c:v>
                </c:pt>
                <c:pt idx="114">
                  <c:v>31.99</c:v>
                </c:pt>
                <c:pt idx="115">
                  <c:v>34.28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1E-4078-96D9-2C739FB7D1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6990800"/>
        <c:axId val="817809040"/>
      </c:lineChart>
      <c:lineChart>
        <c:grouping val="standard"/>
        <c:varyColors val="0"/>
        <c:ser>
          <c:idx val="1"/>
          <c:order val="1"/>
          <c:tx>
            <c:strRef>
              <c:f>导出数据!$C$2:$C$2</c:f>
              <c:strCache>
                <c:ptCount val="1"/>
                <c:pt idx="0">
                  <c:v>工业生产者出厂价格指数（右轴）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dLbls>
            <c:dLbl>
              <c:idx val="115"/>
              <c:layout>
                <c:manualLayout>
                  <c:x val="-8.5088515780977994E-2"/>
                  <c:y val="-8.04972410400214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11E-4078-96D9-2C739FB7D1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导出数据!$A$3:$A$118</c:f>
              <c:numCache>
                <c:formatCode>yyyy\-m\-d</c:formatCode>
                <c:ptCount val="116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43131</c:v>
                </c:pt>
                <c:pt idx="33">
                  <c:v>43100</c:v>
                </c:pt>
                <c:pt idx="34">
                  <c:v>43069</c:v>
                </c:pt>
                <c:pt idx="35">
                  <c:v>43039</c:v>
                </c:pt>
                <c:pt idx="36">
                  <c:v>43008</c:v>
                </c:pt>
                <c:pt idx="37">
                  <c:v>42978</c:v>
                </c:pt>
                <c:pt idx="38">
                  <c:v>42947</c:v>
                </c:pt>
                <c:pt idx="39">
                  <c:v>42916</c:v>
                </c:pt>
                <c:pt idx="40">
                  <c:v>42886</c:v>
                </c:pt>
                <c:pt idx="41">
                  <c:v>42855</c:v>
                </c:pt>
                <c:pt idx="42">
                  <c:v>42825</c:v>
                </c:pt>
                <c:pt idx="43">
                  <c:v>42794</c:v>
                </c:pt>
                <c:pt idx="44">
                  <c:v>42766</c:v>
                </c:pt>
                <c:pt idx="45">
                  <c:v>42735</c:v>
                </c:pt>
                <c:pt idx="46">
                  <c:v>42704</c:v>
                </c:pt>
                <c:pt idx="47">
                  <c:v>42674</c:v>
                </c:pt>
                <c:pt idx="48">
                  <c:v>42643</c:v>
                </c:pt>
                <c:pt idx="49">
                  <c:v>42613</c:v>
                </c:pt>
                <c:pt idx="50">
                  <c:v>42582</c:v>
                </c:pt>
                <c:pt idx="51">
                  <c:v>42551</c:v>
                </c:pt>
                <c:pt idx="52">
                  <c:v>42521</c:v>
                </c:pt>
                <c:pt idx="53">
                  <c:v>42490</c:v>
                </c:pt>
                <c:pt idx="54">
                  <c:v>42460</c:v>
                </c:pt>
                <c:pt idx="55">
                  <c:v>42429</c:v>
                </c:pt>
                <c:pt idx="56">
                  <c:v>42400</c:v>
                </c:pt>
                <c:pt idx="57">
                  <c:v>42369</c:v>
                </c:pt>
                <c:pt idx="58">
                  <c:v>42338</c:v>
                </c:pt>
                <c:pt idx="59">
                  <c:v>42308</c:v>
                </c:pt>
                <c:pt idx="60">
                  <c:v>42277</c:v>
                </c:pt>
                <c:pt idx="61">
                  <c:v>42247</c:v>
                </c:pt>
                <c:pt idx="62">
                  <c:v>42216</c:v>
                </c:pt>
                <c:pt idx="63">
                  <c:v>42185</c:v>
                </c:pt>
                <c:pt idx="64">
                  <c:v>42155</c:v>
                </c:pt>
                <c:pt idx="65">
                  <c:v>42124</c:v>
                </c:pt>
                <c:pt idx="66">
                  <c:v>42094</c:v>
                </c:pt>
                <c:pt idx="67">
                  <c:v>42063</c:v>
                </c:pt>
                <c:pt idx="68">
                  <c:v>42035</c:v>
                </c:pt>
                <c:pt idx="69">
                  <c:v>42004</c:v>
                </c:pt>
                <c:pt idx="70">
                  <c:v>41973</c:v>
                </c:pt>
                <c:pt idx="71">
                  <c:v>41943</c:v>
                </c:pt>
                <c:pt idx="72">
                  <c:v>41912</c:v>
                </c:pt>
                <c:pt idx="73">
                  <c:v>41882</c:v>
                </c:pt>
                <c:pt idx="74">
                  <c:v>41851</c:v>
                </c:pt>
                <c:pt idx="75">
                  <c:v>41820</c:v>
                </c:pt>
                <c:pt idx="76">
                  <c:v>41790</c:v>
                </c:pt>
                <c:pt idx="77">
                  <c:v>41759</c:v>
                </c:pt>
                <c:pt idx="78">
                  <c:v>41729</c:v>
                </c:pt>
                <c:pt idx="79">
                  <c:v>41698</c:v>
                </c:pt>
                <c:pt idx="80">
                  <c:v>41670</c:v>
                </c:pt>
                <c:pt idx="81">
                  <c:v>41639</c:v>
                </c:pt>
                <c:pt idx="82">
                  <c:v>41608</c:v>
                </c:pt>
                <c:pt idx="83">
                  <c:v>41578</c:v>
                </c:pt>
                <c:pt idx="84">
                  <c:v>41547</c:v>
                </c:pt>
                <c:pt idx="85">
                  <c:v>41517</c:v>
                </c:pt>
                <c:pt idx="86">
                  <c:v>41486</c:v>
                </c:pt>
                <c:pt idx="87">
                  <c:v>41455</c:v>
                </c:pt>
                <c:pt idx="88">
                  <c:v>41425</c:v>
                </c:pt>
                <c:pt idx="89">
                  <c:v>41394</c:v>
                </c:pt>
                <c:pt idx="90">
                  <c:v>41364</c:v>
                </c:pt>
                <c:pt idx="91">
                  <c:v>41333</c:v>
                </c:pt>
                <c:pt idx="92">
                  <c:v>41305</c:v>
                </c:pt>
                <c:pt idx="93">
                  <c:v>41274</c:v>
                </c:pt>
                <c:pt idx="94">
                  <c:v>41243</c:v>
                </c:pt>
                <c:pt idx="95">
                  <c:v>41213</c:v>
                </c:pt>
                <c:pt idx="96">
                  <c:v>41182</c:v>
                </c:pt>
                <c:pt idx="97">
                  <c:v>41152</c:v>
                </c:pt>
                <c:pt idx="98">
                  <c:v>41121</c:v>
                </c:pt>
                <c:pt idx="99">
                  <c:v>41090</c:v>
                </c:pt>
                <c:pt idx="100">
                  <c:v>41060</c:v>
                </c:pt>
                <c:pt idx="101">
                  <c:v>41029</c:v>
                </c:pt>
                <c:pt idx="102">
                  <c:v>40999</c:v>
                </c:pt>
                <c:pt idx="103">
                  <c:v>40968</c:v>
                </c:pt>
                <c:pt idx="104">
                  <c:v>40939</c:v>
                </c:pt>
                <c:pt idx="105">
                  <c:v>40908</c:v>
                </c:pt>
                <c:pt idx="106">
                  <c:v>40877</c:v>
                </c:pt>
                <c:pt idx="107">
                  <c:v>40847</c:v>
                </c:pt>
                <c:pt idx="108">
                  <c:v>40816</c:v>
                </c:pt>
                <c:pt idx="109">
                  <c:v>40786</c:v>
                </c:pt>
                <c:pt idx="110">
                  <c:v>40755</c:v>
                </c:pt>
                <c:pt idx="111">
                  <c:v>40724</c:v>
                </c:pt>
                <c:pt idx="112">
                  <c:v>40694</c:v>
                </c:pt>
                <c:pt idx="113">
                  <c:v>40663</c:v>
                </c:pt>
                <c:pt idx="114">
                  <c:v>40633</c:v>
                </c:pt>
                <c:pt idx="115">
                  <c:v>40602</c:v>
                </c:pt>
              </c:numCache>
            </c:numRef>
          </c:cat>
          <c:val>
            <c:numRef>
              <c:f>导出数据!$C$3:$C$118</c:f>
              <c:numCache>
                <c:formatCode>General</c:formatCode>
                <c:ptCount val="116"/>
                <c:pt idx="0">
                  <c:v>-2.1</c:v>
                </c:pt>
                <c:pt idx="1">
                  <c:v>-2</c:v>
                </c:pt>
                <c:pt idx="2">
                  <c:v>-2.4</c:v>
                </c:pt>
                <c:pt idx="3">
                  <c:v>-3</c:v>
                </c:pt>
                <c:pt idx="4">
                  <c:v>-3.7</c:v>
                </c:pt>
                <c:pt idx="5">
                  <c:v>-3.1</c:v>
                </c:pt>
                <c:pt idx="6">
                  <c:v>-1.5</c:v>
                </c:pt>
                <c:pt idx="7">
                  <c:v>-0.4</c:v>
                </c:pt>
                <c:pt idx="8">
                  <c:v>0.1</c:v>
                </c:pt>
                <c:pt idx="9">
                  <c:v>-0.5</c:v>
                </c:pt>
                <c:pt idx="10">
                  <c:v>-1.4</c:v>
                </c:pt>
                <c:pt idx="11">
                  <c:v>-1.6</c:v>
                </c:pt>
                <c:pt idx="12">
                  <c:v>-1.2</c:v>
                </c:pt>
                <c:pt idx="13">
                  <c:v>-0.8</c:v>
                </c:pt>
                <c:pt idx="14">
                  <c:v>-0.3</c:v>
                </c:pt>
                <c:pt idx="15">
                  <c:v>0</c:v>
                </c:pt>
                <c:pt idx="16">
                  <c:v>0.6</c:v>
                </c:pt>
                <c:pt idx="17">
                  <c:v>0.9</c:v>
                </c:pt>
                <c:pt idx="18">
                  <c:v>0.4</c:v>
                </c:pt>
                <c:pt idx="19">
                  <c:v>0.1</c:v>
                </c:pt>
                <c:pt idx="20">
                  <c:v>0.1</c:v>
                </c:pt>
                <c:pt idx="21">
                  <c:v>0.9</c:v>
                </c:pt>
                <c:pt idx="22">
                  <c:v>2.7</c:v>
                </c:pt>
                <c:pt idx="23">
                  <c:v>3.3</c:v>
                </c:pt>
                <c:pt idx="24">
                  <c:v>3.6</c:v>
                </c:pt>
                <c:pt idx="25">
                  <c:v>4.0999999999999996</c:v>
                </c:pt>
                <c:pt idx="26">
                  <c:v>4.5999999999999996</c:v>
                </c:pt>
                <c:pt idx="27">
                  <c:v>4.7</c:v>
                </c:pt>
                <c:pt idx="28">
                  <c:v>4.0999999999999996</c:v>
                </c:pt>
                <c:pt idx="29">
                  <c:v>3.4</c:v>
                </c:pt>
                <c:pt idx="30">
                  <c:v>3.1</c:v>
                </c:pt>
                <c:pt idx="31">
                  <c:v>3.7</c:v>
                </c:pt>
                <c:pt idx="32">
                  <c:v>4.3</c:v>
                </c:pt>
                <c:pt idx="33">
                  <c:v>4.9000000000000004</c:v>
                </c:pt>
                <c:pt idx="34">
                  <c:v>5.8</c:v>
                </c:pt>
                <c:pt idx="35">
                  <c:v>6.9</c:v>
                </c:pt>
                <c:pt idx="36">
                  <c:v>6.9</c:v>
                </c:pt>
                <c:pt idx="37">
                  <c:v>6.3</c:v>
                </c:pt>
                <c:pt idx="38">
                  <c:v>5.5</c:v>
                </c:pt>
                <c:pt idx="39">
                  <c:v>5.5</c:v>
                </c:pt>
                <c:pt idx="40">
                  <c:v>5.5</c:v>
                </c:pt>
                <c:pt idx="41">
                  <c:v>6.4</c:v>
                </c:pt>
                <c:pt idx="42">
                  <c:v>7.6</c:v>
                </c:pt>
                <c:pt idx="43">
                  <c:v>7.8</c:v>
                </c:pt>
                <c:pt idx="44">
                  <c:v>6.9</c:v>
                </c:pt>
                <c:pt idx="45">
                  <c:v>5.5</c:v>
                </c:pt>
                <c:pt idx="46">
                  <c:v>3.3</c:v>
                </c:pt>
                <c:pt idx="47">
                  <c:v>1.2</c:v>
                </c:pt>
                <c:pt idx="48">
                  <c:v>0.1</c:v>
                </c:pt>
                <c:pt idx="49">
                  <c:v>-0.8</c:v>
                </c:pt>
                <c:pt idx="50">
                  <c:v>-1.7</c:v>
                </c:pt>
                <c:pt idx="51">
                  <c:v>-2.6</c:v>
                </c:pt>
                <c:pt idx="52">
                  <c:v>-2.8</c:v>
                </c:pt>
                <c:pt idx="53">
                  <c:v>-3.4</c:v>
                </c:pt>
                <c:pt idx="54">
                  <c:v>-4.3</c:v>
                </c:pt>
                <c:pt idx="55">
                  <c:v>-4.9000000000000004</c:v>
                </c:pt>
                <c:pt idx="56">
                  <c:v>-5.3</c:v>
                </c:pt>
                <c:pt idx="57">
                  <c:v>-5.9</c:v>
                </c:pt>
                <c:pt idx="58">
                  <c:v>-5.9</c:v>
                </c:pt>
                <c:pt idx="59">
                  <c:v>-5.9</c:v>
                </c:pt>
                <c:pt idx="60">
                  <c:v>-5.9</c:v>
                </c:pt>
                <c:pt idx="61">
                  <c:v>-5.9</c:v>
                </c:pt>
                <c:pt idx="62">
                  <c:v>-5.4</c:v>
                </c:pt>
                <c:pt idx="63">
                  <c:v>-4.8</c:v>
                </c:pt>
                <c:pt idx="64">
                  <c:v>-4.5999999999999996</c:v>
                </c:pt>
                <c:pt idx="65">
                  <c:v>-4.5999999999999996</c:v>
                </c:pt>
                <c:pt idx="66">
                  <c:v>-4.5999999999999996</c:v>
                </c:pt>
                <c:pt idx="67">
                  <c:v>-4.8</c:v>
                </c:pt>
                <c:pt idx="68">
                  <c:v>-4.3</c:v>
                </c:pt>
                <c:pt idx="69">
                  <c:v>-3.3</c:v>
                </c:pt>
                <c:pt idx="70">
                  <c:v>-2.7</c:v>
                </c:pt>
                <c:pt idx="71">
                  <c:v>-2.2000000000000002</c:v>
                </c:pt>
                <c:pt idx="72">
                  <c:v>-1.8</c:v>
                </c:pt>
                <c:pt idx="73">
                  <c:v>-1.2</c:v>
                </c:pt>
                <c:pt idx="74">
                  <c:v>-0.9</c:v>
                </c:pt>
                <c:pt idx="75">
                  <c:v>-1.1000000000000001</c:v>
                </c:pt>
                <c:pt idx="76">
                  <c:v>-1.4</c:v>
                </c:pt>
                <c:pt idx="77">
                  <c:v>-2</c:v>
                </c:pt>
                <c:pt idx="78">
                  <c:v>-2.2999999999999998</c:v>
                </c:pt>
                <c:pt idx="79">
                  <c:v>-2</c:v>
                </c:pt>
                <c:pt idx="80">
                  <c:v>-1.6</c:v>
                </c:pt>
                <c:pt idx="81">
                  <c:v>-1.4</c:v>
                </c:pt>
                <c:pt idx="82">
                  <c:v>-1.4</c:v>
                </c:pt>
                <c:pt idx="83">
                  <c:v>-1.5</c:v>
                </c:pt>
                <c:pt idx="84">
                  <c:v>-1.3</c:v>
                </c:pt>
                <c:pt idx="85">
                  <c:v>-1.6</c:v>
                </c:pt>
                <c:pt idx="86">
                  <c:v>-2.2999999999999998</c:v>
                </c:pt>
                <c:pt idx="87">
                  <c:v>-2.7</c:v>
                </c:pt>
                <c:pt idx="88">
                  <c:v>-2.9</c:v>
                </c:pt>
                <c:pt idx="89">
                  <c:v>-2.6</c:v>
                </c:pt>
                <c:pt idx="90">
                  <c:v>-1.9</c:v>
                </c:pt>
                <c:pt idx="91">
                  <c:v>-1.6</c:v>
                </c:pt>
                <c:pt idx="92">
                  <c:v>-1.6</c:v>
                </c:pt>
                <c:pt idx="93">
                  <c:v>-1.9</c:v>
                </c:pt>
                <c:pt idx="94">
                  <c:v>-2.2000000000000002</c:v>
                </c:pt>
                <c:pt idx="95">
                  <c:v>-2.8</c:v>
                </c:pt>
                <c:pt idx="96">
                  <c:v>-3.6</c:v>
                </c:pt>
                <c:pt idx="97">
                  <c:v>-3.5</c:v>
                </c:pt>
                <c:pt idx="98">
                  <c:v>-2.9</c:v>
                </c:pt>
                <c:pt idx="99">
                  <c:v>-2.1</c:v>
                </c:pt>
                <c:pt idx="100">
                  <c:v>-1.4</c:v>
                </c:pt>
                <c:pt idx="101">
                  <c:v>-0.7</c:v>
                </c:pt>
                <c:pt idx="102">
                  <c:v>-0.3</c:v>
                </c:pt>
                <c:pt idx="103">
                  <c:v>0.03</c:v>
                </c:pt>
                <c:pt idx="104">
                  <c:v>0.73</c:v>
                </c:pt>
                <c:pt idx="105">
                  <c:v>1.69</c:v>
                </c:pt>
                <c:pt idx="106">
                  <c:v>2.72</c:v>
                </c:pt>
                <c:pt idx="107">
                  <c:v>5</c:v>
                </c:pt>
                <c:pt idx="108">
                  <c:v>6.52</c:v>
                </c:pt>
                <c:pt idx="109">
                  <c:v>7.25</c:v>
                </c:pt>
                <c:pt idx="110">
                  <c:v>7.54</c:v>
                </c:pt>
                <c:pt idx="111">
                  <c:v>7.12</c:v>
                </c:pt>
                <c:pt idx="112">
                  <c:v>6.79</c:v>
                </c:pt>
                <c:pt idx="113">
                  <c:v>6.82</c:v>
                </c:pt>
                <c:pt idx="114">
                  <c:v>7.31</c:v>
                </c:pt>
                <c:pt idx="115">
                  <c:v>7.23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1E-4078-96D9-2C739FB7D1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1404624"/>
        <c:axId val="284241104"/>
      </c:lineChart>
      <c:dateAx>
        <c:axId val="1006990800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17809040"/>
        <c:crosses val="autoZero"/>
        <c:auto val="1"/>
        <c:lblOffset val="100"/>
        <c:baseTimeUnit val="months"/>
      </c:dateAx>
      <c:valAx>
        <c:axId val="81780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06990800"/>
        <c:crosses val="autoZero"/>
        <c:crossBetween val="between"/>
      </c:valAx>
      <c:valAx>
        <c:axId val="284241104"/>
        <c:scaling>
          <c:orientation val="minMax"/>
          <c:min val="-15.5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11404624"/>
        <c:crosses val="max"/>
        <c:crossBetween val="between"/>
      </c:valAx>
      <c:dateAx>
        <c:axId val="1011404624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284241104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导出数据!$F$2</c:f>
              <c:strCache>
                <c:ptCount val="1"/>
                <c:pt idx="0">
                  <c:v>PPI生产-新订单（右轴）</c:v>
                </c:pt>
              </c:strCache>
            </c:strRef>
          </c:tx>
          <c:spPr>
            <a:solidFill>
              <a:srgbClr val="FFC000">
                <a:alpha val="52000"/>
              </a:srgbClr>
            </a:solidFill>
            <a:ln w="19050">
              <a:noFill/>
            </a:ln>
            <a:effectLst/>
          </c:spPr>
          <c:invertIfNegative val="0"/>
          <c:trendline>
            <c:spPr>
              <a:ln w="19050" cap="rnd">
                <a:solidFill>
                  <a:srgbClr val="FF0000"/>
                </a:solidFill>
                <a:prstDash val="sysDot"/>
              </a:ln>
              <a:effectLst/>
            </c:spPr>
            <c:trendlineType val="movingAvg"/>
            <c:period val="3"/>
            <c:dispRSqr val="0"/>
            <c:dispEq val="0"/>
          </c:trendline>
          <c:cat>
            <c:numRef>
              <c:f>导出数据!$A$3:$A$119</c:f>
              <c:numCache>
                <c:formatCode>yyyy\-m\-d</c:formatCode>
                <c:ptCount val="117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43131</c:v>
                </c:pt>
                <c:pt idx="33">
                  <c:v>43100</c:v>
                </c:pt>
                <c:pt idx="34">
                  <c:v>43069</c:v>
                </c:pt>
                <c:pt idx="35">
                  <c:v>43039</c:v>
                </c:pt>
                <c:pt idx="36">
                  <c:v>43008</c:v>
                </c:pt>
                <c:pt idx="37">
                  <c:v>42978</c:v>
                </c:pt>
                <c:pt idx="38">
                  <c:v>42947</c:v>
                </c:pt>
                <c:pt idx="39">
                  <c:v>42916</c:v>
                </c:pt>
                <c:pt idx="40">
                  <c:v>42886</c:v>
                </c:pt>
                <c:pt idx="41">
                  <c:v>42855</c:v>
                </c:pt>
                <c:pt idx="42">
                  <c:v>42825</c:v>
                </c:pt>
                <c:pt idx="43">
                  <c:v>42794</c:v>
                </c:pt>
                <c:pt idx="44">
                  <c:v>42766</c:v>
                </c:pt>
                <c:pt idx="45">
                  <c:v>42735</c:v>
                </c:pt>
                <c:pt idx="46">
                  <c:v>42704</c:v>
                </c:pt>
                <c:pt idx="47">
                  <c:v>42674</c:v>
                </c:pt>
                <c:pt idx="48">
                  <c:v>42643</c:v>
                </c:pt>
                <c:pt idx="49">
                  <c:v>42613</c:v>
                </c:pt>
                <c:pt idx="50">
                  <c:v>42582</c:v>
                </c:pt>
                <c:pt idx="51">
                  <c:v>42551</c:v>
                </c:pt>
                <c:pt idx="52">
                  <c:v>42521</c:v>
                </c:pt>
                <c:pt idx="53">
                  <c:v>42490</c:v>
                </c:pt>
                <c:pt idx="54">
                  <c:v>42460</c:v>
                </c:pt>
                <c:pt idx="55">
                  <c:v>42429</c:v>
                </c:pt>
                <c:pt idx="56">
                  <c:v>42400</c:v>
                </c:pt>
                <c:pt idx="57">
                  <c:v>42369</c:v>
                </c:pt>
                <c:pt idx="58">
                  <c:v>42338</c:v>
                </c:pt>
                <c:pt idx="59">
                  <c:v>42308</c:v>
                </c:pt>
                <c:pt idx="60">
                  <c:v>42277</c:v>
                </c:pt>
                <c:pt idx="61">
                  <c:v>42247</c:v>
                </c:pt>
                <c:pt idx="62">
                  <c:v>42216</c:v>
                </c:pt>
                <c:pt idx="63">
                  <c:v>42185</c:v>
                </c:pt>
                <c:pt idx="64">
                  <c:v>42155</c:v>
                </c:pt>
                <c:pt idx="65">
                  <c:v>42124</c:v>
                </c:pt>
                <c:pt idx="66">
                  <c:v>42094</c:v>
                </c:pt>
                <c:pt idx="67">
                  <c:v>42063</c:v>
                </c:pt>
                <c:pt idx="68">
                  <c:v>42035</c:v>
                </c:pt>
                <c:pt idx="69">
                  <c:v>42004</c:v>
                </c:pt>
                <c:pt idx="70">
                  <c:v>41973</c:v>
                </c:pt>
                <c:pt idx="71">
                  <c:v>41943</c:v>
                </c:pt>
                <c:pt idx="72">
                  <c:v>41912</c:v>
                </c:pt>
                <c:pt idx="73">
                  <c:v>41882</c:v>
                </c:pt>
                <c:pt idx="74">
                  <c:v>41851</c:v>
                </c:pt>
                <c:pt idx="75">
                  <c:v>41820</c:v>
                </c:pt>
                <c:pt idx="76">
                  <c:v>41790</c:v>
                </c:pt>
                <c:pt idx="77">
                  <c:v>41759</c:v>
                </c:pt>
                <c:pt idx="78">
                  <c:v>41729</c:v>
                </c:pt>
                <c:pt idx="79">
                  <c:v>41698</c:v>
                </c:pt>
                <c:pt idx="80">
                  <c:v>41670</c:v>
                </c:pt>
                <c:pt idx="81">
                  <c:v>41639</c:v>
                </c:pt>
                <c:pt idx="82">
                  <c:v>41608</c:v>
                </c:pt>
                <c:pt idx="83">
                  <c:v>41578</c:v>
                </c:pt>
                <c:pt idx="84">
                  <c:v>41547</c:v>
                </c:pt>
                <c:pt idx="85">
                  <c:v>41517</c:v>
                </c:pt>
                <c:pt idx="86">
                  <c:v>41486</c:v>
                </c:pt>
                <c:pt idx="87">
                  <c:v>41455</c:v>
                </c:pt>
                <c:pt idx="88">
                  <c:v>41425</c:v>
                </c:pt>
                <c:pt idx="89">
                  <c:v>41394</c:v>
                </c:pt>
                <c:pt idx="90">
                  <c:v>41364</c:v>
                </c:pt>
                <c:pt idx="91">
                  <c:v>41333</c:v>
                </c:pt>
                <c:pt idx="92">
                  <c:v>41305</c:v>
                </c:pt>
                <c:pt idx="93">
                  <c:v>41274</c:v>
                </c:pt>
                <c:pt idx="94">
                  <c:v>41243</c:v>
                </c:pt>
                <c:pt idx="95">
                  <c:v>41213</c:v>
                </c:pt>
                <c:pt idx="96">
                  <c:v>41182</c:v>
                </c:pt>
                <c:pt idx="97">
                  <c:v>41152</c:v>
                </c:pt>
                <c:pt idx="98">
                  <c:v>41121</c:v>
                </c:pt>
                <c:pt idx="99">
                  <c:v>41090</c:v>
                </c:pt>
                <c:pt idx="100">
                  <c:v>41060</c:v>
                </c:pt>
                <c:pt idx="101">
                  <c:v>41029</c:v>
                </c:pt>
                <c:pt idx="102">
                  <c:v>40999</c:v>
                </c:pt>
                <c:pt idx="103">
                  <c:v>40968</c:v>
                </c:pt>
                <c:pt idx="104">
                  <c:v>40939</c:v>
                </c:pt>
                <c:pt idx="105">
                  <c:v>40908</c:v>
                </c:pt>
                <c:pt idx="106">
                  <c:v>40877</c:v>
                </c:pt>
                <c:pt idx="107">
                  <c:v>40847</c:v>
                </c:pt>
                <c:pt idx="108">
                  <c:v>40816</c:v>
                </c:pt>
                <c:pt idx="109">
                  <c:v>40786</c:v>
                </c:pt>
                <c:pt idx="110">
                  <c:v>40755</c:v>
                </c:pt>
                <c:pt idx="111">
                  <c:v>40724</c:v>
                </c:pt>
                <c:pt idx="112">
                  <c:v>40694</c:v>
                </c:pt>
                <c:pt idx="113">
                  <c:v>40663</c:v>
                </c:pt>
                <c:pt idx="114">
                  <c:v>40633</c:v>
                </c:pt>
                <c:pt idx="115">
                  <c:v>40602</c:v>
                </c:pt>
                <c:pt idx="116">
                  <c:v>40574</c:v>
                </c:pt>
              </c:numCache>
            </c:numRef>
          </c:cat>
          <c:val>
            <c:numRef>
              <c:f>导出数据!$F$3:$F$119</c:f>
              <c:numCache>
                <c:formatCode>General</c:formatCode>
                <c:ptCount val="117"/>
                <c:pt idx="0">
                  <c:v>1.2000000000000028</c:v>
                </c:pt>
                <c:pt idx="1">
                  <c:v>1.5</c:v>
                </c:pt>
                <c:pt idx="2">
                  <c:v>2.2999999999999972</c:v>
                </c:pt>
                <c:pt idx="3">
                  <c:v>2.5</c:v>
                </c:pt>
                <c:pt idx="4">
                  <c:v>2.3000000000000043</c:v>
                </c:pt>
                <c:pt idx="5">
                  <c:v>3.5</c:v>
                </c:pt>
                <c:pt idx="6">
                  <c:v>2.1000000000000014</c:v>
                </c:pt>
                <c:pt idx="7">
                  <c:v>-1.5</c:v>
                </c:pt>
                <c:pt idx="8">
                  <c:v>-0.10000000000000142</c:v>
                </c:pt>
                <c:pt idx="9">
                  <c:v>2</c:v>
                </c:pt>
                <c:pt idx="10">
                  <c:v>1.3000000000000043</c:v>
                </c:pt>
                <c:pt idx="11">
                  <c:v>1.1999999999999957</c:v>
                </c:pt>
                <c:pt idx="12">
                  <c:v>1.7999999999999972</c:v>
                </c:pt>
                <c:pt idx="13">
                  <c:v>2.1999999999999957</c:v>
                </c:pt>
                <c:pt idx="14">
                  <c:v>2.3000000000000043</c:v>
                </c:pt>
                <c:pt idx="15">
                  <c:v>1.6999999999999957</c:v>
                </c:pt>
                <c:pt idx="16">
                  <c:v>1.9000000000000057</c:v>
                </c:pt>
                <c:pt idx="17">
                  <c:v>0.70000000000000284</c:v>
                </c:pt>
                <c:pt idx="18">
                  <c:v>1.1000000000000014</c:v>
                </c:pt>
                <c:pt idx="19">
                  <c:v>-1.1000000000000014</c:v>
                </c:pt>
                <c:pt idx="20">
                  <c:v>1.2999999999999972</c:v>
                </c:pt>
                <c:pt idx="21">
                  <c:v>1.0999999999999943</c:v>
                </c:pt>
                <c:pt idx="22">
                  <c:v>1.5</c:v>
                </c:pt>
                <c:pt idx="23">
                  <c:v>1.2000000000000028</c:v>
                </c:pt>
                <c:pt idx="24">
                  <c:v>1</c:v>
                </c:pt>
                <c:pt idx="25">
                  <c:v>1.0999999999999943</c:v>
                </c:pt>
                <c:pt idx="26">
                  <c:v>0.70000000000000284</c:v>
                </c:pt>
                <c:pt idx="27">
                  <c:v>0.39999999999999858</c:v>
                </c:pt>
                <c:pt idx="28">
                  <c:v>0.30000000000000426</c:v>
                </c:pt>
                <c:pt idx="29">
                  <c:v>0.20000000000000284</c:v>
                </c:pt>
                <c:pt idx="30">
                  <c:v>-0.19999999999999574</c:v>
                </c:pt>
                <c:pt idx="31">
                  <c:v>-0.29999999999999716</c:v>
                </c:pt>
                <c:pt idx="32">
                  <c:v>0.89999999999999858</c:v>
                </c:pt>
                <c:pt idx="33">
                  <c:v>0.60000000000000142</c:v>
                </c:pt>
                <c:pt idx="34">
                  <c:v>0.69999999999999574</c:v>
                </c:pt>
                <c:pt idx="35">
                  <c:v>0.5</c:v>
                </c:pt>
                <c:pt idx="36">
                  <c:v>-9.9999999999994316E-2</c:v>
                </c:pt>
                <c:pt idx="37">
                  <c:v>1</c:v>
                </c:pt>
                <c:pt idx="38">
                  <c:v>0.70000000000000284</c:v>
                </c:pt>
                <c:pt idx="39">
                  <c:v>1.2999999999999972</c:v>
                </c:pt>
                <c:pt idx="40">
                  <c:v>1.1000000000000014</c:v>
                </c:pt>
                <c:pt idx="41">
                  <c:v>1.5</c:v>
                </c:pt>
                <c:pt idx="42">
                  <c:v>0.90000000000000568</c:v>
                </c:pt>
                <c:pt idx="43">
                  <c:v>0.70000000000000284</c:v>
                </c:pt>
                <c:pt idx="44">
                  <c:v>0.30000000000000426</c:v>
                </c:pt>
                <c:pt idx="45">
                  <c:v>9.9999999999994316E-2</c:v>
                </c:pt>
                <c:pt idx="46">
                  <c:v>0.69999999999999574</c:v>
                </c:pt>
                <c:pt idx="47">
                  <c:v>0.5</c:v>
                </c:pt>
                <c:pt idx="48">
                  <c:v>1.8999999999999986</c:v>
                </c:pt>
                <c:pt idx="49">
                  <c:v>1.3000000000000043</c:v>
                </c:pt>
                <c:pt idx="50">
                  <c:v>1.7000000000000028</c:v>
                </c:pt>
                <c:pt idx="51">
                  <c:v>2</c:v>
                </c:pt>
                <c:pt idx="52">
                  <c:v>1.5999999999999943</c:v>
                </c:pt>
                <c:pt idx="53">
                  <c:v>1.2000000000000028</c:v>
                </c:pt>
                <c:pt idx="54">
                  <c:v>0.89999999999999858</c:v>
                </c:pt>
                <c:pt idx="55">
                  <c:v>1.6000000000000014</c:v>
                </c:pt>
                <c:pt idx="56">
                  <c:v>1.8999999999999986</c:v>
                </c:pt>
                <c:pt idx="57">
                  <c:v>2</c:v>
                </c:pt>
                <c:pt idx="58">
                  <c:v>2.1000000000000014</c:v>
                </c:pt>
                <c:pt idx="59">
                  <c:v>1.9000000000000057</c:v>
                </c:pt>
                <c:pt idx="60">
                  <c:v>2.0999999999999943</c:v>
                </c:pt>
                <c:pt idx="61">
                  <c:v>2</c:v>
                </c:pt>
                <c:pt idx="62">
                  <c:v>2.5</c:v>
                </c:pt>
                <c:pt idx="63">
                  <c:v>2.7999999999999972</c:v>
                </c:pt>
                <c:pt idx="64">
                  <c:v>2.2999999999999972</c:v>
                </c:pt>
                <c:pt idx="65">
                  <c:v>2.3999999999999986</c:v>
                </c:pt>
                <c:pt idx="66">
                  <c:v>1.8999999999999986</c:v>
                </c:pt>
                <c:pt idx="67">
                  <c:v>1</c:v>
                </c:pt>
                <c:pt idx="68">
                  <c:v>1.5</c:v>
                </c:pt>
                <c:pt idx="69">
                  <c:v>1.8000000000000043</c:v>
                </c:pt>
                <c:pt idx="70">
                  <c:v>1.6000000000000014</c:v>
                </c:pt>
                <c:pt idx="71">
                  <c:v>1.5</c:v>
                </c:pt>
                <c:pt idx="72">
                  <c:v>1.3999999999999986</c:v>
                </c:pt>
                <c:pt idx="73">
                  <c:v>0.70000000000000284</c:v>
                </c:pt>
                <c:pt idx="74">
                  <c:v>0.60000000000000142</c:v>
                </c:pt>
                <c:pt idx="75">
                  <c:v>0.20000000000000284</c:v>
                </c:pt>
                <c:pt idx="76">
                  <c:v>0.5</c:v>
                </c:pt>
                <c:pt idx="77">
                  <c:v>1.2999999999999972</c:v>
                </c:pt>
                <c:pt idx="78">
                  <c:v>2.1000000000000014</c:v>
                </c:pt>
                <c:pt idx="79">
                  <c:v>2.1000000000000014</c:v>
                </c:pt>
                <c:pt idx="80">
                  <c:v>2.1000000000000014</c:v>
                </c:pt>
                <c:pt idx="81">
                  <c:v>1.8999999999999986</c:v>
                </c:pt>
                <c:pt idx="82">
                  <c:v>2.2000000000000028</c:v>
                </c:pt>
                <c:pt idx="83">
                  <c:v>1.8999999999999986</c:v>
                </c:pt>
                <c:pt idx="84">
                  <c:v>0.10000000000000142</c:v>
                </c:pt>
                <c:pt idx="85">
                  <c:v>0.20000000000000284</c:v>
                </c:pt>
                <c:pt idx="86">
                  <c:v>1.7999999999999972</c:v>
                </c:pt>
                <c:pt idx="87">
                  <c:v>1.6000000000000014</c:v>
                </c:pt>
                <c:pt idx="88">
                  <c:v>1.5</c:v>
                </c:pt>
                <c:pt idx="89">
                  <c:v>0.89999999999999858</c:v>
                </c:pt>
                <c:pt idx="90">
                  <c:v>0.40000000000000568</c:v>
                </c:pt>
                <c:pt idx="91">
                  <c:v>1.1000000000000014</c:v>
                </c:pt>
                <c:pt idx="92">
                  <c:v>-0.30000000000000426</c:v>
                </c:pt>
                <c:pt idx="93">
                  <c:v>0.79999999999999716</c:v>
                </c:pt>
                <c:pt idx="94">
                  <c:v>1.2999999999999972</c:v>
                </c:pt>
                <c:pt idx="95">
                  <c:v>1.7000000000000028</c:v>
                </c:pt>
                <c:pt idx="96">
                  <c:v>1.5</c:v>
                </c:pt>
                <c:pt idx="97">
                  <c:v>2.1999999999999957</c:v>
                </c:pt>
                <c:pt idx="98">
                  <c:v>2.7999999999999972</c:v>
                </c:pt>
                <c:pt idx="99">
                  <c:v>2.7999999999999972</c:v>
                </c:pt>
                <c:pt idx="100">
                  <c:v>3.1000000000000014</c:v>
                </c:pt>
                <c:pt idx="101">
                  <c:v>2.7000000000000028</c:v>
                </c:pt>
                <c:pt idx="102">
                  <c:v>0.10000000000000142</c:v>
                </c:pt>
                <c:pt idx="103">
                  <c:v>2.7999999999999972</c:v>
                </c:pt>
                <c:pt idx="104">
                  <c:v>3.2000000000000028</c:v>
                </c:pt>
                <c:pt idx="105">
                  <c:v>3.6000000000000014</c:v>
                </c:pt>
                <c:pt idx="106">
                  <c:v>3.1000000000000014</c:v>
                </c:pt>
                <c:pt idx="107">
                  <c:v>1.7999999999999972</c:v>
                </c:pt>
                <c:pt idx="108">
                  <c:v>1.4000000000000057</c:v>
                </c:pt>
                <c:pt idx="109">
                  <c:v>1.1999999999999957</c:v>
                </c:pt>
                <c:pt idx="110">
                  <c:v>1</c:v>
                </c:pt>
                <c:pt idx="111">
                  <c:v>2.3000000000000043</c:v>
                </c:pt>
                <c:pt idx="112">
                  <c:v>2.7999999999999972</c:v>
                </c:pt>
                <c:pt idx="113">
                  <c:v>1.5</c:v>
                </c:pt>
                <c:pt idx="114">
                  <c:v>0.5</c:v>
                </c:pt>
                <c:pt idx="115">
                  <c:v>-0.5</c:v>
                </c:pt>
                <c:pt idx="116">
                  <c:v>0.39999999999999858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59-4F2A-9E9D-E97BB34586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8076768"/>
        <c:axId val="1098262704"/>
      </c:barChart>
      <c:lineChart>
        <c:grouping val="standard"/>
        <c:varyColors val="0"/>
        <c:ser>
          <c:idx val="0"/>
          <c:order val="0"/>
          <c:tx>
            <c:strRef>
              <c:f>导出数据!$E$2</c:f>
              <c:strCache>
                <c:ptCount val="1"/>
                <c:pt idx="0">
                  <c:v>工业生产者出厂价格指数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导出数据!$A$3:$A$119</c:f>
              <c:numCache>
                <c:formatCode>yyyy\-m\-d</c:formatCode>
                <c:ptCount val="117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43131</c:v>
                </c:pt>
                <c:pt idx="33">
                  <c:v>43100</c:v>
                </c:pt>
                <c:pt idx="34">
                  <c:v>43069</c:v>
                </c:pt>
                <c:pt idx="35">
                  <c:v>43039</c:v>
                </c:pt>
                <c:pt idx="36">
                  <c:v>43008</c:v>
                </c:pt>
                <c:pt idx="37">
                  <c:v>42978</c:v>
                </c:pt>
                <c:pt idx="38">
                  <c:v>42947</c:v>
                </c:pt>
                <c:pt idx="39">
                  <c:v>42916</c:v>
                </c:pt>
                <c:pt idx="40">
                  <c:v>42886</c:v>
                </c:pt>
                <c:pt idx="41">
                  <c:v>42855</c:v>
                </c:pt>
                <c:pt idx="42">
                  <c:v>42825</c:v>
                </c:pt>
                <c:pt idx="43">
                  <c:v>42794</c:v>
                </c:pt>
                <c:pt idx="44">
                  <c:v>42766</c:v>
                </c:pt>
                <c:pt idx="45">
                  <c:v>42735</c:v>
                </c:pt>
                <c:pt idx="46">
                  <c:v>42704</c:v>
                </c:pt>
                <c:pt idx="47">
                  <c:v>42674</c:v>
                </c:pt>
                <c:pt idx="48">
                  <c:v>42643</c:v>
                </c:pt>
                <c:pt idx="49">
                  <c:v>42613</c:v>
                </c:pt>
                <c:pt idx="50">
                  <c:v>42582</c:v>
                </c:pt>
                <c:pt idx="51">
                  <c:v>42551</c:v>
                </c:pt>
                <c:pt idx="52">
                  <c:v>42521</c:v>
                </c:pt>
                <c:pt idx="53">
                  <c:v>42490</c:v>
                </c:pt>
                <c:pt idx="54">
                  <c:v>42460</c:v>
                </c:pt>
                <c:pt idx="55">
                  <c:v>42429</c:v>
                </c:pt>
                <c:pt idx="56">
                  <c:v>42400</c:v>
                </c:pt>
                <c:pt idx="57">
                  <c:v>42369</c:v>
                </c:pt>
                <c:pt idx="58">
                  <c:v>42338</c:v>
                </c:pt>
                <c:pt idx="59">
                  <c:v>42308</c:v>
                </c:pt>
                <c:pt idx="60">
                  <c:v>42277</c:v>
                </c:pt>
                <c:pt idx="61">
                  <c:v>42247</c:v>
                </c:pt>
                <c:pt idx="62">
                  <c:v>42216</c:v>
                </c:pt>
                <c:pt idx="63">
                  <c:v>42185</c:v>
                </c:pt>
                <c:pt idx="64">
                  <c:v>42155</c:v>
                </c:pt>
                <c:pt idx="65">
                  <c:v>42124</c:v>
                </c:pt>
                <c:pt idx="66">
                  <c:v>42094</c:v>
                </c:pt>
                <c:pt idx="67">
                  <c:v>42063</c:v>
                </c:pt>
                <c:pt idx="68">
                  <c:v>42035</c:v>
                </c:pt>
                <c:pt idx="69">
                  <c:v>42004</c:v>
                </c:pt>
                <c:pt idx="70">
                  <c:v>41973</c:v>
                </c:pt>
                <c:pt idx="71">
                  <c:v>41943</c:v>
                </c:pt>
                <c:pt idx="72">
                  <c:v>41912</c:v>
                </c:pt>
                <c:pt idx="73">
                  <c:v>41882</c:v>
                </c:pt>
                <c:pt idx="74">
                  <c:v>41851</c:v>
                </c:pt>
                <c:pt idx="75">
                  <c:v>41820</c:v>
                </c:pt>
                <c:pt idx="76">
                  <c:v>41790</c:v>
                </c:pt>
                <c:pt idx="77">
                  <c:v>41759</c:v>
                </c:pt>
                <c:pt idx="78">
                  <c:v>41729</c:v>
                </c:pt>
                <c:pt idx="79">
                  <c:v>41698</c:v>
                </c:pt>
                <c:pt idx="80">
                  <c:v>41670</c:v>
                </c:pt>
                <c:pt idx="81">
                  <c:v>41639</c:v>
                </c:pt>
                <c:pt idx="82">
                  <c:v>41608</c:v>
                </c:pt>
                <c:pt idx="83">
                  <c:v>41578</c:v>
                </c:pt>
                <c:pt idx="84">
                  <c:v>41547</c:v>
                </c:pt>
                <c:pt idx="85">
                  <c:v>41517</c:v>
                </c:pt>
                <c:pt idx="86">
                  <c:v>41486</c:v>
                </c:pt>
                <c:pt idx="87">
                  <c:v>41455</c:v>
                </c:pt>
                <c:pt idx="88">
                  <c:v>41425</c:v>
                </c:pt>
                <c:pt idx="89">
                  <c:v>41394</c:v>
                </c:pt>
                <c:pt idx="90">
                  <c:v>41364</c:v>
                </c:pt>
                <c:pt idx="91">
                  <c:v>41333</c:v>
                </c:pt>
                <c:pt idx="92">
                  <c:v>41305</c:v>
                </c:pt>
                <c:pt idx="93">
                  <c:v>41274</c:v>
                </c:pt>
                <c:pt idx="94">
                  <c:v>41243</c:v>
                </c:pt>
                <c:pt idx="95">
                  <c:v>41213</c:v>
                </c:pt>
                <c:pt idx="96">
                  <c:v>41182</c:v>
                </c:pt>
                <c:pt idx="97">
                  <c:v>41152</c:v>
                </c:pt>
                <c:pt idx="98">
                  <c:v>41121</c:v>
                </c:pt>
                <c:pt idx="99">
                  <c:v>41090</c:v>
                </c:pt>
                <c:pt idx="100">
                  <c:v>41060</c:v>
                </c:pt>
                <c:pt idx="101">
                  <c:v>41029</c:v>
                </c:pt>
                <c:pt idx="102">
                  <c:v>40999</c:v>
                </c:pt>
                <c:pt idx="103">
                  <c:v>40968</c:v>
                </c:pt>
                <c:pt idx="104">
                  <c:v>40939</c:v>
                </c:pt>
                <c:pt idx="105">
                  <c:v>40908</c:v>
                </c:pt>
                <c:pt idx="106">
                  <c:v>40877</c:v>
                </c:pt>
                <c:pt idx="107">
                  <c:v>40847</c:v>
                </c:pt>
                <c:pt idx="108">
                  <c:v>40816</c:v>
                </c:pt>
                <c:pt idx="109">
                  <c:v>40786</c:v>
                </c:pt>
                <c:pt idx="110">
                  <c:v>40755</c:v>
                </c:pt>
                <c:pt idx="111">
                  <c:v>40724</c:v>
                </c:pt>
                <c:pt idx="112">
                  <c:v>40694</c:v>
                </c:pt>
                <c:pt idx="113">
                  <c:v>40663</c:v>
                </c:pt>
                <c:pt idx="114">
                  <c:v>40633</c:v>
                </c:pt>
                <c:pt idx="115">
                  <c:v>40602</c:v>
                </c:pt>
                <c:pt idx="116">
                  <c:v>40574</c:v>
                </c:pt>
              </c:numCache>
            </c:numRef>
          </c:cat>
          <c:val>
            <c:numRef>
              <c:f>导出数据!$E$3:$E$119</c:f>
              <c:numCache>
                <c:formatCode>General</c:formatCode>
                <c:ptCount val="117"/>
                <c:pt idx="0">
                  <c:v>-2.1</c:v>
                </c:pt>
                <c:pt idx="1">
                  <c:v>-2</c:v>
                </c:pt>
                <c:pt idx="2">
                  <c:v>-2.4</c:v>
                </c:pt>
                <c:pt idx="3">
                  <c:v>-3</c:v>
                </c:pt>
                <c:pt idx="4">
                  <c:v>-3.7</c:v>
                </c:pt>
                <c:pt idx="5">
                  <c:v>-3.1</c:v>
                </c:pt>
                <c:pt idx="6">
                  <c:v>-1.5</c:v>
                </c:pt>
                <c:pt idx="7">
                  <c:v>-0.4</c:v>
                </c:pt>
                <c:pt idx="8">
                  <c:v>0.1</c:v>
                </c:pt>
                <c:pt idx="9">
                  <c:v>-0.5</c:v>
                </c:pt>
                <c:pt idx="10">
                  <c:v>-1.4</c:v>
                </c:pt>
                <c:pt idx="11">
                  <c:v>-1.6</c:v>
                </c:pt>
                <c:pt idx="12">
                  <c:v>-1.2</c:v>
                </c:pt>
                <c:pt idx="13">
                  <c:v>-0.8</c:v>
                </c:pt>
                <c:pt idx="14">
                  <c:v>-0.3</c:v>
                </c:pt>
                <c:pt idx="15">
                  <c:v>0</c:v>
                </c:pt>
                <c:pt idx="16">
                  <c:v>0.6</c:v>
                </c:pt>
                <c:pt idx="17">
                  <c:v>0.9</c:v>
                </c:pt>
                <c:pt idx="18">
                  <c:v>0.4</c:v>
                </c:pt>
                <c:pt idx="19">
                  <c:v>0.1</c:v>
                </c:pt>
                <c:pt idx="20">
                  <c:v>0.1</c:v>
                </c:pt>
                <c:pt idx="21">
                  <c:v>0.9</c:v>
                </c:pt>
                <c:pt idx="22">
                  <c:v>2.7</c:v>
                </c:pt>
                <c:pt idx="23">
                  <c:v>3.3</c:v>
                </c:pt>
                <c:pt idx="24">
                  <c:v>3.6</c:v>
                </c:pt>
                <c:pt idx="25">
                  <c:v>4.0999999999999996</c:v>
                </c:pt>
                <c:pt idx="26">
                  <c:v>4.5999999999999996</c:v>
                </c:pt>
                <c:pt idx="27">
                  <c:v>4.7</c:v>
                </c:pt>
                <c:pt idx="28">
                  <c:v>4.0999999999999996</c:v>
                </c:pt>
                <c:pt idx="29">
                  <c:v>3.4</c:v>
                </c:pt>
                <c:pt idx="30">
                  <c:v>3.1</c:v>
                </c:pt>
                <c:pt idx="31">
                  <c:v>3.7</c:v>
                </c:pt>
                <c:pt idx="32">
                  <c:v>4.3</c:v>
                </c:pt>
                <c:pt idx="33">
                  <c:v>4.9000000000000004</c:v>
                </c:pt>
                <c:pt idx="34">
                  <c:v>5.8</c:v>
                </c:pt>
                <c:pt idx="35">
                  <c:v>6.9</c:v>
                </c:pt>
                <c:pt idx="36">
                  <c:v>6.9</c:v>
                </c:pt>
                <c:pt idx="37">
                  <c:v>6.3</c:v>
                </c:pt>
                <c:pt idx="38">
                  <c:v>5.5</c:v>
                </c:pt>
                <c:pt idx="39">
                  <c:v>5.5</c:v>
                </c:pt>
                <c:pt idx="40">
                  <c:v>5.5</c:v>
                </c:pt>
                <c:pt idx="41">
                  <c:v>6.4</c:v>
                </c:pt>
                <c:pt idx="42">
                  <c:v>7.6</c:v>
                </c:pt>
                <c:pt idx="43">
                  <c:v>7.8</c:v>
                </c:pt>
                <c:pt idx="44">
                  <c:v>6.9</c:v>
                </c:pt>
                <c:pt idx="45">
                  <c:v>5.5</c:v>
                </c:pt>
                <c:pt idx="46">
                  <c:v>3.3</c:v>
                </c:pt>
                <c:pt idx="47">
                  <c:v>1.2</c:v>
                </c:pt>
                <c:pt idx="48">
                  <c:v>0.1</c:v>
                </c:pt>
                <c:pt idx="49">
                  <c:v>-0.8</c:v>
                </c:pt>
                <c:pt idx="50">
                  <c:v>-1.7</c:v>
                </c:pt>
                <c:pt idx="51">
                  <c:v>-2.6</c:v>
                </c:pt>
                <c:pt idx="52">
                  <c:v>-2.8</c:v>
                </c:pt>
                <c:pt idx="53">
                  <c:v>-3.4</c:v>
                </c:pt>
                <c:pt idx="54">
                  <c:v>-4.3</c:v>
                </c:pt>
                <c:pt idx="55">
                  <c:v>-4.9000000000000004</c:v>
                </c:pt>
                <c:pt idx="56">
                  <c:v>-5.3</c:v>
                </c:pt>
                <c:pt idx="57">
                  <c:v>-5.9</c:v>
                </c:pt>
                <c:pt idx="58">
                  <c:v>-5.9</c:v>
                </c:pt>
                <c:pt idx="59">
                  <c:v>-5.9</c:v>
                </c:pt>
                <c:pt idx="60">
                  <c:v>-5.9</c:v>
                </c:pt>
                <c:pt idx="61">
                  <c:v>-5.9</c:v>
                </c:pt>
                <c:pt idx="62">
                  <c:v>-5.4</c:v>
                </c:pt>
                <c:pt idx="63">
                  <c:v>-4.8</c:v>
                </c:pt>
                <c:pt idx="64">
                  <c:v>-4.5999999999999996</c:v>
                </c:pt>
                <c:pt idx="65">
                  <c:v>-4.5999999999999996</c:v>
                </c:pt>
                <c:pt idx="66">
                  <c:v>-4.5999999999999996</c:v>
                </c:pt>
                <c:pt idx="67">
                  <c:v>-4.8</c:v>
                </c:pt>
                <c:pt idx="68">
                  <c:v>-4.3</c:v>
                </c:pt>
                <c:pt idx="69">
                  <c:v>-3.3</c:v>
                </c:pt>
                <c:pt idx="70">
                  <c:v>-2.7</c:v>
                </c:pt>
                <c:pt idx="71">
                  <c:v>-2.2000000000000002</c:v>
                </c:pt>
                <c:pt idx="72">
                  <c:v>-1.8</c:v>
                </c:pt>
                <c:pt idx="73">
                  <c:v>-1.2</c:v>
                </c:pt>
                <c:pt idx="74">
                  <c:v>-0.9</c:v>
                </c:pt>
                <c:pt idx="75">
                  <c:v>-1.1000000000000001</c:v>
                </c:pt>
                <c:pt idx="76">
                  <c:v>-1.4</c:v>
                </c:pt>
                <c:pt idx="77">
                  <c:v>-2</c:v>
                </c:pt>
                <c:pt idx="78">
                  <c:v>-2.2999999999999998</c:v>
                </c:pt>
                <c:pt idx="79">
                  <c:v>-2</c:v>
                </c:pt>
                <c:pt idx="80">
                  <c:v>-1.6</c:v>
                </c:pt>
                <c:pt idx="81">
                  <c:v>-1.4</c:v>
                </c:pt>
                <c:pt idx="82">
                  <c:v>-1.4</c:v>
                </c:pt>
                <c:pt idx="83">
                  <c:v>-1.5</c:v>
                </c:pt>
                <c:pt idx="84">
                  <c:v>-1.3</c:v>
                </c:pt>
                <c:pt idx="85">
                  <c:v>-1.6</c:v>
                </c:pt>
                <c:pt idx="86">
                  <c:v>-2.2999999999999998</c:v>
                </c:pt>
                <c:pt idx="87">
                  <c:v>-2.7</c:v>
                </c:pt>
                <c:pt idx="88">
                  <c:v>-2.9</c:v>
                </c:pt>
                <c:pt idx="89">
                  <c:v>-2.6</c:v>
                </c:pt>
                <c:pt idx="90">
                  <c:v>-1.9</c:v>
                </c:pt>
                <c:pt idx="91">
                  <c:v>-1.6</c:v>
                </c:pt>
                <c:pt idx="92">
                  <c:v>-1.6</c:v>
                </c:pt>
                <c:pt idx="93">
                  <c:v>-1.9</c:v>
                </c:pt>
                <c:pt idx="94">
                  <c:v>-2.2000000000000002</c:v>
                </c:pt>
                <c:pt idx="95">
                  <c:v>-2.8</c:v>
                </c:pt>
                <c:pt idx="96">
                  <c:v>-3.6</c:v>
                </c:pt>
                <c:pt idx="97">
                  <c:v>-3.5</c:v>
                </c:pt>
                <c:pt idx="98">
                  <c:v>-2.9</c:v>
                </c:pt>
                <c:pt idx="99">
                  <c:v>-2.1</c:v>
                </c:pt>
                <c:pt idx="100">
                  <c:v>-1.4</c:v>
                </c:pt>
                <c:pt idx="101">
                  <c:v>-0.7</c:v>
                </c:pt>
                <c:pt idx="102">
                  <c:v>-0.3</c:v>
                </c:pt>
                <c:pt idx="103">
                  <c:v>0.03</c:v>
                </c:pt>
                <c:pt idx="104">
                  <c:v>0.73</c:v>
                </c:pt>
                <c:pt idx="105">
                  <c:v>1.69</c:v>
                </c:pt>
                <c:pt idx="106">
                  <c:v>2.72</c:v>
                </c:pt>
                <c:pt idx="107">
                  <c:v>5</c:v>
                </c:pt>
                <c:pt idx="108">
                  <c:v>6.52</c:v>
                </c:pt>
                <c:pt idx="109">
                  <c:v>7.25</c:v>
                </c:pt>
                <c:pt idx="110">
                  <c:v>7.54</c:v>
                </c:pt>
                <c:pt idx="111">
                  <c:v>7.12</c:v>
                </c:pt>
                <c:pt idx="112">
                  <c:v>6.79</c:v>
                </c:pt>
                <c:pt idx="113">
                  <c:v>6.82</c:v>
                </c:pt>
                <c:pt idx="114">
                  <c:v>7.31</c:v>
                </c:pt>
                <c:pt idx="115">
                  <c:v>7.23</c:v>
                </c:pt>
                <c:pt idx="116">
                  <c:v>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59-4F2A-9E9D-E97BB34586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2796144"/>
        <c:axId val="1012023648"/>
      </c:lineChart>
      <c:dateAx>
        <c:axId val="97279614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12023648"/>
        <c:crosses val="autoZero"/>
        <c:auto val="1"/>
        <c:lblOffset val="100"/>
        <c:baseTimeUnit val="months"/>
      </c:dateAx>
      <c:valAx>
        <c:axId val="101202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72796144"/>
        <c:crosses val="autoZero"/>
        <c:crossBetween val="between"/>
      </c:valAx>
      <c:valAx>
        <c:axId val="109826270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58076768"/>
        <c:crosses val="max"/>
        <c:crossBetween val="between"/>
      </c:valAx>
      <c:dateAx>
        <c:axId val="1058076768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098262704"/>
        <c:crosses val="autoZero"/>
        <c:auto val="1"/>
        <c:lblOffset val="100"/>
        <c:baseTimeUnit val="months"/>
        <c:majorUnit val="1"/>
        <c:minorUnit val="1"/>
      </c:dateAx>
      <c:spPr>
        <a:noFill/>
        <a:ln>
          <a:noFill/>
        </a:ln>
        <a:effectLst/>
      </c:spPr>
    </c:plotArea>
    <c:legend>
      <c:legendPos val="t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固定资产投资完成额：同比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导出数据!$A$4:$A$109</c:f>
              <c:numCache>
                <c:formatCode>yyyy\-m\-d</c:formatCode>
                <c:ptCount val="97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43100</c:v>
                </c:pt>
                <c:pt idx="28">
                  <c:v>43069</c:v>
                </c:pt>
                <c:pt idx="29">
                  <c:v>43039</c:v>
                </c:pt>
                <c:pt idx="30">
                  <c:v>43008</c:v>
                </c:pt>
                <c:pt idx="31">
                  <c:v>42978</c:v>
                </c:pt>
                <c:pt idx="32">
                  <c:v>42947</c:v>
                </c:pt>
                <c:pt idx="33">
                  <c:v>42916</c:v>
                </c:pt>
                <c:pt idx="34">
                  <c:v>42886</c:v>
                </c:pt>
                <c:pt idx="35">
                  <c:v>42855</c:v>
                </c:pt>
                <c:pt idx="36">
                  <c:v>42825</c:v>
                </c:pt>
                <c:pt idx="37">
                  <c:v>42735</c:v>
                </c:pt>
                <c:pt idx="38">
                  <c:v>42704</c:v>
                </c:pt>
                <c:pt idx="39">
                  <c:v>42674</c:v>
                </c:pt>
                <c:pt idx="40">
                  <c:v>42643</c:v>
                </c:pt>
                <c:pt idx="41">
                  <c:v>42613</c:v>
                </c:pt>
                <c:pt idx="42">
                  <c:v>42582</c:v>
                </c:pt>
                <c:pt idx="43">
                  <c:v>42551</c:v>
                </c:pt>
                <c:pt idx="44">
                  <c:v>42521</c:v>
                </c:pt>
                <c:pt idx="45">
                  <c:v>42490</c:v>
                </c:pt>
                <c:pt idx="46">
                  <c:v>42460</c:v>
                </c:pt>
                <c:pt idx="47">
                  <c:v>42369</c:v>
                </c:pt>
                <c:pt idx="48">
                  <c:v>42338</c:v>
                </c:pt>
                <c:pt idx="49">
                  <c:v>42308</c:v>
                </c:pt>
                <c:pt idx="50">
                  <c:v>42277</c:v>
                </c:pt>
                <c:pt idx="51">
                  <c:v>42247</c:v>
                </c:pt>
                <c:pt idx="52">
                  <c:v>42216</c:v>
                </c:pt>
                <c:pt idx="53">
                  <c:v>42185</c:v>
                </c:pt>
                <c:pt idx="54">
                  <c:v>42155</c:v>
                </c:pt>
                <c:pt idx="55">
                  <c:v>42124</c:v>
                </c:pt>
                <c:pt idx="56">
                  <c:v>42094</c:v>
                </c:pt>
                <c:pt idx="57">
                  <c:v>42004</c:v>
                </c:pt>
                <c:pt idx="58">
                  <c:v>41973</c:v>
                </c:pt>
                <c:pt idx="59">
                  <c:v>41943</c:v>
                </c:pt>
                <c:pt idx="60">
                  <c:v>41912</c:v>
                </c:pt>
                <c:pt idx="61">
                  <c:v>41882</c:v>
                </c:pt>
                <c:pt idx="62">
                  <c:v>41851</c:v>
                </c:pt>
                <c:pt idx="63">
                  <c:v>41820</c:v>
                </c:pt>
                <c:pt idx="64">
                  <c:v>41790</c:v>
                </c:pt>
                <c:pt idx="65">
                  <c:v>41759</c:v>
                </c:pt>
                <c:pt idx="66">
                  <c:v>41729</c:v>
                </c:pt>
                <c:pt idx="67">
                  <c:v>41639</c:v>
                </c:pt>
                <c:pt idx="68">
                  <c:v>41608</c:v>
                </c:pt>
                <c:pt idx="69">
                  <c:v>41578</c:v>
                </c:pt>
                <c:pt idx="70">
                  <c:v>41547</c:v>
                </c:pt>
                <c:pt idx="71">
                  <c:v>41517</c:v>
                </c:pt>
                <c:pt idx="72">
                  <c:v>41486</c:v>
                </c:pt>
                <c:pt idx="73">
                  <c:v>41455</c:v>
                </c:pt>
                <c:pt idx="74">
                  <c:v>41425</c:v>
                </c:pt>
                <c:pt idx="75">
                  <c:v>41394</c:v>
                </c:pt>
                <c:pt idx="76">
                  <c:v>41364</c:v>
                </c:pt>
                <c:pt idx="77">
                  <c:v>41274</c:v>
                </c:pt>
                <c:pt idx="78">
                  <c:v>41243</c:v>
                </c:pt>
                <c:pt idx="79">
                  <c:v>41213</c:v>
                </c:pt>
                <c:pt idx="80">
                  <c:v>41182</c:v>
                </c:pt>
                <c:pt idx="81">
                  <c:v>41152</c:v>
                </c:pt>
                <c:pt idx="82">
                  <c:v>41121</c:v>
                </c:pt>
                <c:pt idx="83">
                  <c:v>41090</c:v>
                </c:pt>
                <c:pt idx="84">
                  <c:v>41060</c:v>
                </c:pt>
                <c:pt idx="85">
                  <c:v>41029</c:v>
                </c:pt>
                <c:pt idx="86">
                  <c:v>40999</c:v>
                </c:pt>
                <c:pt idx="87">
                  <c:v>40908</c:v>
                </c:pt>
                <c:pt idx="88">
                  <c:v>40877</c:v>
                </c:pt>
                <c:pt idx="89">
                  <c:v>40847</c:v>
                </c:pt>
                <c:pt idx="90">
                  <c:v>40816</c:v>
                </c:pt>
                <c:pt idx="91">
                  <c:v>40786</c:v>
                </c:pt>
                <c:pt idx="92">
                  <c:v>40755</c:v>
                </c:pt>
                <c:pt idx="93">
                  <c:v>40724</c:v>
                </c:pt>
                <c:pt idx="94">
                  <c:v>40694</c:v>
                </c:pt>
                <c:pt idx="95">
                  <c:v>40663</c:v>
                </c:pt>
                <c:pt idx="96">
                  <c:v>40633</c:v>
                </c:pt>
              </c:numCache>
            </c:numRef>
          </c:cat>
          <c:val>
            <c:numRef>
              <c:f>导出数据!$B$4:$B$109</c:f>
              <c:numCache>
                <c:formatCode>General</c:formatCode>
                <c:ptCount val="97"/>
                <c:pt idx="0">
                  <c:v>-4.8</c:v>
                </c:pt>
                <c:pt idx="1">
                  <c:v>-4.0999999999999996</c:v>
                </c:pt>
                <c:pt idx="2">
                  <c:v>-4.4000000000000004</c:v>
                </c:pt>
                <c:pt idx="3">
                  <c:v>1.1000000000000001</c:v>
                </c:pt>
                <c:pt idx="4">
                  <c:v>0.9</c:v>
                </c:pt>
                <c:pt idx="5">
                  <c:v>-2.2000000000000002</c:v>
                </c:pt>
                <c:pt idx="6">
                  <c:v>-10.9</c:v>
                </c:pt>
                <c:pt idx="7">
                  <c:v>-32.6</c:v>
                </c:pt>
                <c:pt idx="8">
                  <c:v>-63</c:v>
                </c:pt>
                <c:pt idx="9">
                  <c:v>-22.5</c:v>
                </c:pt>
                <c:pt idx="10">
                  <c:v>-11.3</c:v>
                </c:pt>
                <c:pt idx="11">
                  <c:v>-12.8</c:v>
                </c:pt>
                <c:pt idx="12">
                  <c:v>-14.9</c:v>
                </c:pt>
                <c:pt idx="13">
                  <c:v>0.3</c:v>
                </c:pt>
                <c:pt idx="14">
                  <c:v>0.2</c:v>
                </c:pt>
                <c:pt idx="15">
                  <c:v>0.5</c:v>
                </c:pt>
                <c:pt idx="16">
                  <c:v>1.6</c:v>
                </c:pt>
                <c:pt idx="17">
                  <c:v>-53.4</c:v>
                </c:pt>
                <c:pt idx="18">
                  <c:v>7.8</c:v>
                </c:pt>
                <c:pt idx="19">
                  <c:v>8.1</c:v>
                </c:pt>
                <c:pt idx="20">
                  <c:v>6.1</c:v>
                </c:pt>
                <c:pt idx="21">
                  <c:v>4.5999999999999996</c:v>
                </c:pt>
                <c:pt idx="22">
                  <c:v>3</c:v>
                </c:pt>
                <c:pt idx="23">
                  <c:v>5.7</c:v>
                </c:pt>
                <c:pt idx="24">
                  <c:v>3.9</c:v>
                </c:pt>
                <c:pt idx="25">
                  <c:v>6</c:v>
                </c:pt>
                <c:pt idx="26">
                  <c:v>7.1</c:v>
                </c:pt>
                <c:pt idx="27">
                  <c:v>-2.2999999999999998</c:v>
                </c:pt>
                <c:pt idx="28">
                  <c:v>5.8</c:v>
                </c:pt>
                <c:pt idx="29">
                  <c:v>3.2</c:v>
                </c:pt>
                <c:pt idx="30">
                  <c:v>6.2</c:v>
                </c:pt>
                <c:pt idx="31">
                  <c:v>3.8</c:v>
                </c:pt>
                <c:pt idx="32">
                  <c:v>6.5</c:v>
                </c:pt>
                <c:pt idx="33">
                  <c:v>8.8000000000000007</c:v>
                </c:pt>
                <c:pt idx="34">
                  <c:v>7.8</c:v>
                </c:pt>
                <c:pt idx="35">
                  <c:v>8.1</c:v>
                </c:pt>
                <c:pt idx="36">
                  <c:v>9.5</c:v>
                </c:pt>
                <c:pt idx="37">
                  <c:v>6.5</c:v>
                </c:pt>
                <c:pt idx="38">
                  <c:v>8.8000000000000007</c:v>
                </c:pt>
                <c:pt idx="39">
                  <c:v>8.8000000000000007</c:v>
                </c:pt>
                <c:pt idx="40">
                  <c:v>9</c:v>
                </c:pt>
                <c:pt idx="41">
                  <c:v>8.1999999999999993</c:v>
                </c:pt>
                <c:pt idx="42">
                  <c:v>3.9</c:v>
                </c:pt>
                <c:pt idx="43">
                  <c:v>7.3</c:v>
                </c:pt>
                <c:pt idx="44">
                  <c:v>7.4</c:v>
                </c:pt>
                <c:pt idx="45">
                  <c:v>10.1</c:v>
                </c:pt>
                <c:pt idx="46">
                  <c:v>11.2</c:v>
                </c:pt>
                <c:pt idx="47">
                  <c:v>6.8</c:v>
                </c:pt>
                <c:pt idx="48">
                  <c:v>10.8</c:v>
                </c:pt>
                <c:pt idx="49">
                  <c:v>9.3000000000000007</c:v>
                </c:pt>
                <c:pt idx="50">
                  <c:v>6.8</c:v>
                </c:pt>
                <c:pt idx="51">
                  <c:v>9.1</c:v>
                </c:pt>
                <c:pt idx="52">
                  <c:v>9.9</c:v>
                </c:pt>
                <c:pt idx="53">
                  <c:v>11.6</c:v>
                </c:pt>
                <c:pt idx="54">
                  <c:v>9.9</c:v>
                </c:pt>
                <c:pt idx="55">
                  <c:v>9.6</c:v>
                </c:pt>
                <c:pt idx="56">
                  <c:v>13.1</c:v>
                </c:pt>
                <c:pt idx="57">
                  <c:v>12.6</c:v>
                </c:pt>
                <c:pt idx="58">
                  <c:v>13.4</c:v>
                </c:pt>
                <c:pt idx="59">
                  <c:v>13.9</c:v>
                </c:pt>
                <c:pt idx="60">
                  <c:v>11.5</c:v>
                </c:pt>
                <c:pt idx="61">
                  <c:v>13.3</c:v>
                </c:pt>
                <c:pt idx="62">
                  <c:v>15.6</c:v>
                </c:pt>
                <c:pt idx="63">
                  <c:v>17.899999999999999</c:v>
                </c:pt>
                <c:pt idx="64">
                  <c:v>16.899999999999999</c:v>
                </c:pt>
                <c:pt idx="65">
                  <c:v>16.600000000000001</c:v>
                </c:pt>
                <c:pt idx="66">
                  <c:v>17.3</c:v>
                </c:pt>
                <c:pt idx="67">
                  <c:v>17.2</c:v>
                </c:pt>
                <c:pt idx="68">
                  <c:v>17.600000000000001</c:v>
                </c:pt>
                <c:pt idx="69">
                  <c:v>19.2</c:v>
                </c:pt>
                <c:pt idx="70">
                  <c:v>19.600000000000001</c:v>
                </c:pt>
                <c:pt idx="71">
                  <c:v>21.4</c:v>
                </c:pt>
                <c:pt idx="72">
                  <c:v>20.2</c:v>
                </c:pt>
                <c:pt idx="73">
                  <c:v>19.899999999999999</c:v>
                </c:pt>
                <c:pt idx="74">
                  <c:v>19.7</c:v>
                </c:pt>
                <c:pt idx="75">
                  <c:v>19.8</c:v>
                </c:pt>
                <c:pt idx="76">
                  <c:v>21.5</c:v>
                </c:pt>
                <c:pt idx="77">
                  <c:v>18.8</c:v>
                </c:pt>
                <c:pt idx="78">
                  <c:v>20</c:v>
                </c:pt>
                <c:pt idx="79">
                  <c:v>22.4</c:v>
                </c:pt>
                <c:pt idx="80">
                  <c:v>23.1</c:v>
                </c:pt>
                <c:pt idx="81">
                  <c:v>19.399999999999999</c:v>
                </c:pt>
                <c:pt idx="82">
                  <c:v>20.6</c:v>
                </c:pt>
                <c:pt idx="83">
                  <c:v>21.8</c:v>
                </c:pt>
                <c:pt idx="84">
                  <c:v>21</c:v>
                </c:pt>
                <c:pt idx="85">
                  <c:v>19.2</c:v>
                </c:pt>
                <c:pt idx="86">
                  <c:v>21.1</c:v>
                </c:pt>
                <c:pt idx="87">
                  <c:v>5.7</c:v>
                </c:pt>
                <c:pt idx="88">
                  <c:v>21.4</c:v>
                </c:pt>
                <c:pt idx="89">
                  <c:v>34.1</c:v>
                </c:pt>
                <c:pt idx="90">
                  <c:v>27.3</c:v>
                </c:pt>
                <c:pt idx="91">
                  <c:v>33.4</c:v>
                </c:pt>
                <c:pt idx="92">
                  <c:v>27.7</c:v>
                </c:pt>
                <c:pt idx="93">
                  <c:v>11.8</c:v>
                </c:pt>
                <c:pt idx="94">
                  <c:v>33.6</c:v>
                </c:pt>
                <c:pt idx="95">
                  <c:v>37.200000000000003</c:v>
                </c:pt>
                <c:pt idx="96">
                  <c:v>31.2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3C-4C69-A15C-EA6D15F4E7F4}"/>
            </c:ext>
          </c:extLst>
        </c:ser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工业企业利润总额：累计同比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导出数据!$A$4:$A$109</c:f>
              <c:numCache>
                <c:formatCode>yyyy\-m\-d</c:formatCode>
                <c:ptCount val="97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43100</c:v>
                </c:pt>
                <c:pt idx="28">
                  <c:v>43069</c:v>
                </c:pt>
                <c:pt idx="29">
                  <c:v>43039</c:v>
                </c:pt>
                <c:pt idx="30">
                  <c:v>43008</c:v>
                </c:pt>
                <c:pt idx="31">
                  <c:v>42978</c:v>
                </c:pt>
                <c:pt idx="32">
                  <c:v>42947</c:v>
                </c:pt>
                <c:pt idx="33">
                  <c:v>42916</c:v>
                </c:pt>
                <c:pt idx="34">
                  <c:v>42886</c:v>
                </c:pt>
                <c:pt idx="35">
                  <c:v>42855</c:v>
                </c:pt>
                <c:pt idx="36">
                  <c:v>42825</c:v>
                </c:pt>
                <c:pt idx="37">
                  <c:v>42735</c:v>
                </c:pt>
                <c:pt idx="38">
                  <c:v>42704</c:v>
                </c:pt>
                <c:pt idx="39">
                  <c:v>42674</c:v>
                </c:pt>
                <c:pt idx="40">
                  <c:v>42643</c:v>
                </c:pt>
                <c:pt idx="41">
                  <c:v>42613</c:v>
                </c:pt>
                <c:pt idx="42">
                  <c:v>42582</c:v>
                </c:pt>
                <c:pt idx="43">
                  <c:v>42551</c:v>
                </c:pt>
                <c:pt idx="44">
                  <c:v>42521</c:v>
                </c:pt>
                <c:pt idx="45">
                  <c:v>42490</c:v>
                </c:pt>
                <c:pt idx="46">
                  <c:v>42460</c:v>
                </c:pt>
                <c:pt idx="47">
                  <c:v>42369</c:v>
                </c:pt>
                <c:pt idx="48">
                  <c:v>42338</c:v>
                </c:pt>
                <c:pt idx="49">
                  <c:v>42308</c:v>
                </c:pt>
                <c:pt idx="50">
                  <c:v>42277</c:v>
                </c:pt>
                <c:pt idx="51">
                  <c:v>42247</c:v>
                </c:pt>
                <c:pt idx="52">
                  <c:v>42216</c:v>
                </c:pt>
                <c:pt idx="53">
                  <c:v>42185</c:v>
                </c:pt>
                <c:pt idx="54">
                  <c:v>42155</c:v>
                </c:pt>
                <c:pt idx="55">
                  <c:v>42124</c:v>
                </c:pt>
                <c:pt idx="56">
                  <c:v>42094</c:v>
                </c:pt>
                <c:pt idx="57">
                  <c:v>42004</c:v>
                </c:pt>
                <c:pt idx="58">
                  <c:v>41973</c:v>
                </c:pt>
                <c:pt idx="59">
                  <c:v>41943</c:v>
                </c:pt>
                <c:pt idx="60">
                  <c:v>41912</c:v>
                </c:pt>
                <c:pt idx="61">
                  <c:v>41882</c:v>
                </c:pt>
                <c:pt idx="62">
                  <c:v>41851</c:v>
                </c:pt>
                <c:pt idx="63">
                  <c:v>41820</c:v>
                </c:pt>
                <c:pt idx="64">
                  <c:v>41790</c:v>
                </c:pt>
                <c:pt idx="65">
                  <c:v>41759</c:v>
                </c:pt>
                <c:pt idx="66">
                  <c:v>41729</c:v>
                </c:pt>
                <c:pt idx="67">
                  <c:v>41639</c:v>
                </c:pt>
                <c:pt idx="68">
                  <c:v>41608</c:v>
                </c:pt>
                <c:pt idx="69">
                  <c:v>41578</c:v>
                </c:pt>
                <c:pt idx="70">
                  <c:v>41547</c:v>
                </c:pt>
                <c:pt idx="71">
                  <c:v>41517</c:v>
                </c:pt>
                <c:pt idx="72">
                  <c:v>41486</c:v>
                </c:pt>
                <c:pt idx="73">
                  <c:v>41455</c:v>
                </c:pt>
                <c:pt idx="74">
                  <c:v>41425</c:v>
                </c:pt>
                <c:pt idx="75">
                  <c:v>41394</c:v>
                </c:pt>
                <c:pt idx="76">
                  <c:v>41364</c:v>
                </c:pt>
                <c:pt idx="77">
                  <c:v>41274</c:v>
                </c:pt>
                <c:pt idx="78">
                  <c:v>41243</c:v>
                </c:pt>
                <c:pt idx="79">
                  <c:v>41213</c:v>
                </c:pt>
                <c:pt idx="80">
                  <c:v>41182</c:v>
                </c:pt>
                <c:pt idx="81">
                  <c:v>41152</c:v>
                </c:pt>
                <c:pt idx="82">
                  <c:v>41121</c:v>
                </c:pt>
                <c:pt idx="83">
                  <c:v>41090</c:v>
                </c:pt>
                <c:pt idx="84">
                  <c:v>41060</c:v>
                </c:pt>
                <c:pt idx="85">
                  <c:v>41029</c:v>
                </c:pt>
                <c:pt idx="86">
                  <c:v>40999</c:v>
                </c:pt>
                <c:pt idx="87">
                  <c:v>40908</c:v>
                </c:pt>
                <c:pt idx="88">
                  <c:v>40877</c:v>
                </c:pt>
                <c:pt idx="89">
                  <c:v>40847</c:v>
                </c:pt>
                <c:pt idx="90">
                  <c:v>40816</c:v>
                </c:pt>
                <c:pt idx="91">
                  <c:v>40786</c:v>
                </c:pt>
                <c:pt idx="92">
                  <c:v>40755</c:v>
                </c:pt>
                <c:pt idx="93">
                  <c:v>40724</c:v>
                </c:pt>
                <c:pt idx="94">
                  <c:v>40694</c:v>
                </c:pt>
                <c:pt idx="95">
                  <c:v>40663</c:v>
                </c:pt>
                <c:pt idx="96">
                  <c:v>40633</c:v>
                </c:pt>
              </c:numCache>
            </c:numRef>
          </c:cat>
          <c:val>
            <c:numRef>
              <c:f>导出数据!$C$4:$C$109</c:f>
              <c:numCache>
                <c:formatCode>General</c:formatCode>
                <c:ptCount val="97"/>
                <c:pt idx="0">
                  <c:v>-2.4</c:v>
                </c:pt>
                <c:pt idx="1">
                  <c:v>-4.4000000000000004</c:v>
                </c:pt>
                <c:pt idx="2">
                  <c:v>-8.1</c:v>
                </c:pt>
                <c:pt idx="3">
                  <c:v>-12.8</c:v>
                </c:pt>
                <c:pt idx="4">
                  <c:v>-19.3</c:v>
                </c:pt>
                <c:pt idx="5">
                  <c:v>-27.4</c:v>
                </c:pt>
                <c:pt idx="6">
                  <c:v>-36.700000000000003</c:v>
                </c:pt>
                <c:pt idx="7">
                  <c:v>-3.3</c:v>
                </c:pt>
                <c:pt idx="8">
                  <c:v>-2.1</c:v>
                </c:pt>
                <c:pt idx="9">
                  <c:v>-2.9</c:v>
                </c:pt>
                <c:pt idx="10">
                  <c:v>-2.1</c:v>
                </c:pt>
                <c:pt idx="11">
                  <c:v>-1.7</c:v>
                </c:pt>
                <c:pt idx="12">
                  <c:v>-1.7</c:v>
                </c:pt>
                <c:pt idx="13">
                  <c:v>-2.4</c:v>
                </c:pt>
                <c:pt idx="14">
                  <c:v>-2.2999999999999998</c:v>
                </c:pt>
                <c:pt idx="15">
                  <c:v>-3.4</c:v>
                </c:pt>
                <c:pt idx="16">
                  <c:v>-3.3</c:v>
                </c:pt>
                <c:pt idx="17">
                  <c:v>10.3</c:v>
                </c:pt>
                <c:pt idx="18">
                  <c:v>11.8</c:v>
                </c:pt>
                <c:pt idx="19">
                  <c:v>13.6</c:v>
                </c:pt>
                <c:pt idx="20">
                  <c:v>14.7</c:v>
                </c:pt>
                <c:pt idx="21">
                  <c:v>16.2</c:v>
                </c:pt>
                <c:pt idx="22">
                  <c:v>17.100000000000001</c:v>
                </c:pt>
                <c:pt idx="23">
                  <c:v>17.2</c:v>
                </c:pt>
                <c:pt idx="24">
                  <c:v>16.5</c:v>
                </c:pt>
                <c:pt idx="25">
                  <c:v>15</c:v>
                </c:pt>
                <c:pt idx="26">
                  <c:v>11.6</c:v>
                </c:pt>
                <c:pt idx="27">
                  <c:v>21</c:v>
                </c:pt>
                <c:pt idx="28">
                  <c:v>21.9</c:v>
                </c:pt>
                <c:pt idx="29">
                  <c:v>23.3</c:v>
                </c:pt>
                <c:pt idx="30">
                  <c:v>22.8</c:v>
                </c:pt>
                <c:pt idx="31">
                  <c:v>21.6</c:v>
                </c:pt>
                <c:pt idx="32">
                  <c:v>21.2</c:v>
                </c:pt>
                <c:pt idx="33">
                  <c:v>22</c:v>
                </c:pt>
                <c:pt idx="34">
                  <c:v>22.7</c:v>
                </c:pt>
                <c:pt idx="35">
                  <c:v>24.4</c:v>
                </c:pt>
                <c:pt idx="36">
                  <c:v>28.3</c:v>
                </c:pt>
                <c:pt idx="37">
                  <c:v>8.5</c:v>
                </c:pt>
                <c:pt idx="38">
                  <c:v>9.4</c:v>
                </c:pt>
                <c:pt idx="39">
                  <c:v>8.6</c:v>
                </c:pt>
                <c:pt idx="40">
                  <c:v>8.4</c:v>
                </c:pt>
                <c:pt idx="41">
                  <c:v>8.4</c:v>
                </c:pt>
                <c:pt idx="42">
                  <c:v>6.9</c:v>
                </c:pt>
                <c:pt idx="43">
                  <c:v>6.2</c:v>
                </c:pt>
                <c:pt idx="44">
                  <c:v>6.4</c:v>
                </c:pt>
                <c:pt idx="45">
                  <c:v>6.5</c:v>
                </c:pt>
                <c:pt idx="46">
                  <c:v>7.4</c:v>
                </c:pt>
                <c:pt idx="47">
                  <c:v>-2.2999999999999998</c:v>
                </c:pt>
                <c:pt idx="48">
                  <c:v>-1.9</c:v>
                </c:pt>
                <c:pt idx="49">
                  <c:v>-2</c:v>
                </c:pt>
                <c:pt idx="50">
                  <c:v>-1.7</c:v>
                </c:pt>
                <c:pt idx="51">
                  <c:v>-1.9</c:v>
                </c:pt>
                <c:pt idx="52">
                  <c:v>-1</c:v>
                </c:pt>
                <c:pt idx="53">
                  <c:v>-0.7</c:v>
                </c:pt>
                <c:pt idx="54">
                  <c:v>-0.8</c:v>
                </c:pt>
                <c:pt idx="55">
                  <c:v>-1.3</c:v>
                </c:pt>
                <c:pt idx="56">
                  <c:v>-2.7</c:v>
                </c:pt>
                <c:pt idx="57">
                  <c:v>3.3</c:v>
                </c:pt>
                <c:pt idx="58">
                  <c:v>5.3</c:v>
                </c:pt>
                <c:pt idx="59">
                  <c:v>6.7</c:v>
                </c:pt>
                <c:pt idx="60">
                  <c:v>7.9</c:v>
                </c:pt>
                <c:pt idx="61">
                  <c:v>10</c:v>
                </c:pt>
                <c:pt idx="62">
                  <c:v>11.7</c:v>
                </c:pt>
                <c:pt idx="63">
                  <c:v>11.4</c:v>
                </c:pt>
                <c:pt idx="64">
                  <c:v>9.8000000000000007</c:v>
                </c:pt>
                <c:pt idx="65">
                  <c:v>10</c:v>
                </c:pt>
                <c:pt idx="66">
                  <c:v>10.1</c:v>
                </c:pt>
                <c:pt idx="67">
                  <c:v>12.2</c:v>
                </c:pt>
                <c:pt idx="68">
                  <c:v>13.2</c:v>
                </c:pt>
                <c:pt idx="69">
                  <c:v>13.7</c:v>
                </c:pt>
                <c:pt idx="70">
                  <c:v>13.5</c:v>
                </c:pt>
                <c:pt idx="71">
                  <c:v>12.8</c:v>
                </c:pt>
                <c:pt idx="72">
                  <c:v>11.1</c:v>
                </c:pt>
                <c:pt idx="73">
                  <c:v>11.1</c:v>
                </c:pt>
                <c:pt idx="74">
                  <c:v>12.3</c:v>
                </c:pt>
                <c:pt idx="75">
                  <c:v>11.4</c:v>
                </c:pt>
                <c:pt idx="76">
                  <c:v>12.1</c:v>
                </c:pt>
                <c:pt idx="77">
                  <c:v>5.3</c:v>
                </c:pt>
                <c:pt idx="78">
                  <c:v>3.02</c:v>
                </c:pt>
                <c:pt idx="79">
                  <c:v>0.5</c:v>
                </c:pt>
                <c:pt idx="80">
                  <c:v>-1.8</c:v>
                </c:pt>
                <c:pt idx="81">
                  <c:v>-3.1</c:v>
                </c:pt>
                <c:pt idx="82">
                  <c:v>-2.7</c:v>
                </c:pt>
                <c:pt idx="83">
                  <c:v>-2.2000000000000002</c:v>
                </c:pt>
                <c:pt idx="84">
                  <c:v>-2.4</c:v>
                </c:pt>
                <c:pt idx="85">
                  <c:v>-1.6</c:v>
                </c:pt>
                <c:pt idx="86">
                  <c:v>-1.3</c:v>
                </c:pt>
                <c:pt idx="87">
                  <c:v>25.35</c:v>
                </c:pt>
                <c:pt idx="88">
                  <c:v>24.36</c:v>
                </c:pt>
                <c:pt idx="89">
                  <c:v>25.26</c:v>
                </c:pt>
                <c:pt idx="90">
                  <c:v>26.97</c:v>
                </c:pt>
                <c:pt idx="91">
                  <c:v>28.23</c:v>
                </c:pt>
                <c:pt idx="92">
                  <c:v>28.28</c:v>
                </c:pt>
                <c:pt idx="93">
                  <c:v>28.65</c:v>
                </c:pt>
                <c:pt idx="94">
                  <c:v>27.91</c:v>
                </c:pt>
                <c:pt idx="95">
                  <c:v>29.66</c:v>
                </c:pt>
                <c:pt idx="96">
                  <c:v>31.99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3C-4C69-A15C-EA6D15F4E7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63196592"/>
        <c:axId val="1057940432"/>
      </c:lineChart>
      <c:dateAx>
        <c:axId val="1263196592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57940432"/>
        <c:crosses val="autoZero"/>
        <c:auto val="1"/>
        <c:lblOffset val="100"/>
        <c:baseTimeUnit val="months"/>
      </c:dateAx>
      <c:valAx>
        <c:axId val="105794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6319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人均可支配收入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导出数据!$A$4:$A$25</c:f>
              <c:numCache>
                <c:formatCode>yyyy\-m\-d</c:formatCode>
                <c:ptCount val="22"/>
                <c:pt idx="0">
                  <c:v>44012</c:v>
                </c:pt>
                <c:pt idx="1">
                  <c:v>43921</c:v>
                </c:pt>
                <c:pt idx="2">
                  <c:v>43830</c:v>
                </c:pt>
                <c:pt idx="3">
                  <c:v>43738</c:v>
                </c:pt>
                <c:pt idx="4">
                  <c:v>43646</c:v>
                </c:pt>
                <c:pt idx="5">
                  <c:v>43555</c:v>
                </c:pt>
                <c:pt idx="6">
                  <c:v>43465</c:v>
                </c:pt>
                <c:pt idx="7">
                  <c:v>43373</c:v>
                </c:pt>
                <c:pt idx="8">
                  <c:v>43281</c:v>
                </c:pt>
                <c:pt idx="9">
                  <c:v>43190</c:v>
                </c:pt>
                <c:pt idx="10">
                  <c:v>43100</c:v>
                </c:pt>
                <c:pt idx="11">
                  <c:v>43008</c:v>
                </c:pt>
                <c:pt idx="12">
                  <c:v>42916</c:v>
                </c:pt>
                <c:pt idx="13">
                  <c:v>42825</c:v>
                </c:pt>
                <c:pt idx="14">
                  <c:v>42735</c:v>
                </c:pt>
                <c:pt idx="15">
                  <c:v>42643</c:v>
                </c:pt>
                <c:pt idx="16">
                  <c:v>42551</c:v>
                </c:pt>
                <c:pt idx="17">
                  <c:v>42460</c:v>
                </c:pt>
                <c:pt idx="18">
                  <c:v>42369</c:v>
                </c:pt>
                <c:pt idx="19">
                  <c:v>42277</c:v>
                </c:pt>
                <c:pt idx="20">
                  <c:v>42185</c:v>
                </c:pt>
                <c:pt idx="21">
                  <c:v>42094</c:v>
                </c:pt>
              </c:numCache>
            </c:numRef>
          </c:cat>
          <c:val>
            <c:numRef>
              <c:f>导出数据!$B$4:$B$25</c:f>
              <c:numCache>
                <c:formatCode>General</c:formatCode>
                <c:ptCount val="22"/>
                <c:pt idx="0">
                  <c:v>1.47</c:v>
                </c:pt>
                <c:pt idx="1">
                  <c:v>0.5</c:v>
                </c:pt>
                <c:pt idx="2">
                  <c:v>7.92</c:v>
                </c:pt>
                <c:pt idx="3">
                  <c:v>7.91</c:v>
                </c:pt>
                <c:pt idx="4">
                  <c:v>7.95</c:v>
                </c:pt>
                <c:pt idx="5">
                  <c:v>7.9</c:v>
                </c:pt>
                <c:pt idx="6">
                  <c:v>7.84</c:v>
                </c:pt>
                <c:pt idx="7">
                  <c:v>7.91</c:v>
                </c:pt>
                <c:pt idx="8">
                  <c:v>7.9</c:v>
                </c:pt>
                <c:pt idx="9">
                  <c:v>7.96</c:v>
                </c:pt>
                <c:pt idx="10">
                  <c:v>8.27</c:v>
                </c:pt>
                <c:pt idx="11">
                  <c:v>8.26</c:v>
                </c:pt>
                <c:pt idx="12">
                  <c:v>8.0500000000000007</c:v>
                </c:pt>
                <c:pt idx="13">
                  <c:v>7.9</c:v>
                </c:pt>
                <c:pt idx="14">
                  <c:v>7.76</c:v>
                </c:pt>
                <c:pt idx="15">
                  <c:v>7.76</c:v>
                </c:pt>
                <c:pt idx="16">
                  <c:v>8.01</c:v>
                </c:pt>
                <c:pt idx="17">
                  <c:v>7.96</c:v>
                </c:pt>
                <c:pt idx="18">
                  <c:v>8.15</c:v>
                </c:pt>
                <c:pt idx="19">
                  <c:v>6.66</c:v>
                </c:pt>
                <c:pt idx="20">
                  <c:v>4.95</c:v>
                </c:pt>
                <c:pt idx="21">
                  <c:v>5.1100000000000003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63-4777-9B13-AD26BC23B48B}"/>
            </c:ext>
          </c:extLst>
        </c:ser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人均现金消费支出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导出数据!$A$4:$A$25</c:f>
              <c:numCache>
                <c:formatCode>yyyy\-m\-d</c:formatCode>
                <c:ptCount val="22"/>
                <c:pt idx="0">
                  <c:v>44012</c:v>
                </c:pt>
                <c:pt idx="1">
                  <c:v>43921</c:v>
                </c:pt>
                <c:pt idx="2">
                  <c:v>43830</c:v>
                </c:pt>
                <c:pt idx="3">
                  <c:v>43738</c:v>
                </c:pt>
                <c:pt idx="4">
                  <c:v>43646</c:v>
                </c:pt>
                <c:pt idx="5">
                  <c:v>43555</c:v>
                </c:pt>
                <c:pt idx="6">
                  <c:v>43465</c:v>
                </c:pt>
                <c:pt idx="7">
                  <c:v>43373</c:v>
                </c:pt>
                <c:pt idx="8">
                  <c:v>43281</c:v>
                </c:pt>
                <c:pt idx="9">
                  <c:v>43190</c:v>
                </c:pt>
                <c:pt idx="10">
                  <c:v>43100</c:v>
                </c:pt>
                <c:pt idx="11">
                  <c:v>43008</c:v>
                </c:pt>
                <c:pt idx="12">
                  <c:v>42916</c:v>
                </c:pt>
                <c:pt idx="13">
                  <c:v>42825</c:v>
                </c:pt>
                <c:pt idx="14">
                  <c:v>42735</c:v>
                </c:pt>
                <c:pt idx="15">
                  <c:v>42643</c:v>
                </c:pt>
                <c:pt idx="16">
                  <c:v>42551</c:v>
                </c:pt>
                <c:pt idx="17">
                  <c:v>42460</c:v>
                </c:pt>
                <c:pt idx="18">
                  <c:v>42369</c:v>
                </c:pt>
                <c:pt idx="19">
                  <c:v>42277</c:v>
                </c:pt>
                <c:pt idx="20">
                  <c:v>42185</c:v>
                </c:pt>
                <c:pt idx="21">
                  <c:v>42094</c:v>
                </c:pt>
              </c:numCache>
            </c:numRef>
          </c:cat>
          <c:val>
            <c:numRef>
              <c:f>导出数据!$C$4:$C$25</c:f>
              <c:numCache>
                <c:formatCode>General</c:formatCode>
                <c:ptCount val="22"/>
                <c:pt idx="0">
                  <c:v>-7.96</c:v>
                </c:pt>
                <c:pt idx="1">
                  <c:v>-9.5299999999999994</c:v>
                </c:pt>
                <c:pt idx="2">
                  <c:v>7.47</c:v>
                </c:pt>
                <c:pt idx="3">
                  <c:v>7.18</c:v>
                </c:pt>
                <c:pt idx="4">
                  <c:v>6.44</c:v>
                </c:pt>
                <c:pt idx="5">
                  <c:v>6.1</c:v>
                </c:pt>
                <c:pt idx="6">
                  <c:v>6.82</c:v>
                </c:pt>
                <c:pt idx="7">
                  <c:v>6.55</c:v>
                </c:pt>
                <c:pt idx="8">
                  <c:v>6.82</c:v>
                </c:pt>
                <c:pt idx="9">
                  <c:v>5.67</c:v>
                </c:pt>
                <c:pt idx="10">
                  <c:v>5.92</c:v>
                </c:pt>
                <c:pt idx="11">
                  <c:v>6.25</c:v>
                </c:pt>
                <c:pt idx="12">
                  <c:v>6.67</c:v>
                </c:pt>
                <c:pt idx="13">
                  <c:v>6.99</c:v>
                </c:pt>
                <c:pt idx="14">
                  <c:v>7.88</c:v>
                </c:pt>
                <c:pt idx="15">
                  <c:v>7.42</c:v>
                </c:pt>
                <c:pt idx="16">
                  <c:v>7.54</c:v>
                </c:pt>
                <c:pt idx="17">
                  <c:v>0</c:v>
                </c:pt>
                <c:pt idx="18">
                  <c:v>7.13</c:v>
                </c:pt>
                <c:pt idx="19">
                  <c:v>7.04</c:v>
                </c:pt>
                <c:pt idx="20">
                  <c:v>7.55</c:v>
                </c:pt>
                <c:pt idx="21">
                  <c:v>14.96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63-4777-9B13-AD26BC23B48B}"/>
            </c:ext>
          </c:extLst>
        </c:ser>
        <c:ser>
          <c:idx val="2"/>
          <c:order val="2"/>
          <c:tx>
            <c:strRef>
              <c:f>导出数据!$D$2:$D$3</c:f>
              <c:strCache>
                <c:ptCount val="2"/>
                <c:pt idx="0">
                  <c:v>食品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导出数据!$A$4:$A$25</c:f>
              <c:numCache>
                <c:formatCode>yyyy\-m\-d</c:formatCode>
                <c:ptCount val="22"/>
                <c:pt idx="0">
                  <c:v>44012</c:v>
                </c:pt>
                <c:pt idx="1">
                  <c:v>43921</c:v>
                </c:pt>
                <c:pt idx="2">
                  <c:v>43830</c:v>
                </c:pt>
                <c:pt idx="3">
                  <c:v>43738</c:v>
                </c:pt>
                <c:pt idx="4">
                  <c:v>43646</c:v>
                </c:pt>
                <c:pt idx="5">
                  <c:v>43555</c:v>
                </c:pt>
                <c:pt idx="6">
                  <c:v>43465</c:v>
                </c:pt>
                <c:pt idx="7">
                  <c:v>43373</c:v>
                </c:pt>
                <c:pt idx="8">
                  <c:v>43281</c:v>
                </c:pt>
                <c:pt idx="9">
                  <c:v>43190</c:v>
                </c:pt>
                <c:pt idx="10">
                  <c:v>43100</c:v>
                </c:pt>
                <c:pt idx="11">
                  <c:v>43008</c:v>
                </c:pt>
                <c:pt idx="12">
                  <c:v>42916</c:v>
                </c:pt>
                <c:pt idx="13">
                  <c:v>42825</c:v>
                </c:pt>
                <c:pt idx="14">
                  <c:v>42735</c:v>
                </c:pt>
                <c:pt idx="15">
                  <c:v>42643</c:v>
                </c:pt>
                <c:pt idx="16">
                  <c:v>42551</c:v>
                </c:pt>
                <c:pt idx="17">
                  <c:v>42460</c:v>
                </c:pt>
                <c:pt idx="18">
                  <c:v>42369</c:v>
                </c:pt>
                <c:pt idx="19">
                  <c:v>42277</c:v>
                </c:pt>
                <c:pt idx="20">
                  <c:v>42185</c:v>
                </c:pt>
                <c:pt idx="21">
                  <c:v>42094</c:v>
                </c:pt>
              </c:numCache>
            </c:numRef>
          </c:cat>
          <c:val>
            <c:numRef>
              <c:f>导出数据!$D$4:$D$25</c:f>
              <c:numCache>
                <c:formatCode>General</c:formatCode>
                <c:ptCount val="22"/>
                <c:pt idx="0">
                  <c:v>1.34</c:v>
                </c:pt>
                <c:pt idx="1">
                  <c:v>-1.1200000000000001</c:v>
                </c:pt>
                <c:pt idx="2">
                  <c:v>6.82</c:v>
                </c:pt>
                <c:pt idx="3">
                  <c:v>3.91</c:v>
                </c:pt>
                <c:pt idx="4">
                  <c:v>2.71</c:v>
                </c:pt>
                <c:pt idx="5">
                  <c:v>1.71</c:v>
                </c:pt>
                <c:pt idx="6">
                  <c:v>3.4</c:v>
                </c:pt>
                <c:pt idx="7">
                  <c:v>3.81</c:v>
                </c:pt>
                <c:pt idx="8">
                  <c:v>3.52</c:v>
                </c:pt>
                <c:pt idx="9">
                  <c:v>3.2</c:v>
                </c:pt>
                <c:pt idx="10">
                  <c:v>3.53</c:v>
                </c:pt>
                <c:pt idx="11">
                  <c:v>3.88</c:v>
                </c:pt>
                <c:pt idx="12">
                  <c:v>4.47</c:v>
                </c:pt>
                <c:pt idx="13">
                  <c:v>3.59</c:v>
                </c:pt>
                <c:pt idx="14">
                  <c:v>6.33</c:v>
                </c:pt>
                <c:pt idx="15">
                  <c:v>6.67</c:v>
                </c:pt>
                <c:pt idx="16">
                  <c:v>7.42</c:v>
                </c:pt>
                <c:pt idx="17">
                  <c:v>7.49</c:v>
                </c:pt>
                <c:pt idx="18">
                  <c:v>5.99</c:v>
                </c:pt>
                <c:pt idx="19">
                  <c:v>6.19</c:v>
                </c:pt>
                <c:pt idx="20">
                  <c:v>6.59</c:v>
                </c:pt>
                <c:pt idx="21">
                  <c:v>6.49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63-4777-9B13-AD26BC23B48B}"/>
            </c:ext>
          </c:extLst>
        </c:ser>
        <c:ser>
          <c:idx val="3"/>
          <c:order val="3"/>
          <c:tx>
            <c:strRef>
              <c:f>导出数据!$E$2:$E$3</c:f>
              <c:strCache>
                <c:ptCount val="2"/>
                <c:pt idx="0">
                  <c:v>衣着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导出数据!$A$4:$A$25</c:f>
              <c:numCache>
                <c:formatCode>yyyy\-m\-d</c:formatCode>
                <c:ptCount val="22"/>
                <c:pt idx="0">
                  <c:v>44012</c:v>
                </c:pt>
                <c:pt idx="1">
                  <c:v>43921</c:v>
                </c:pt>
                <c:pt idx="2">
                  <c:v>43830</c:v>
                </c:pt>
                <c:pt idx="3">
                  <c:v>43738</c:v>
                </c:pt>
                <c:pt idx="4">
                  <c:v>43646</c:v>
                </c:pt>
                <c:pt idx="5">
                  <c:v>43555</c:v>
                </c:pt>
                <c:pt idx="6">
                  <c:v>43465</c:v>
                </c:pt>
                <c:pt idx="7">
                  <c:v>43373</c:v>
                </c:pt>
                <c:pt idx="8">
                  <c:v>43281</c:v>
                </c:pt>
                <c:pt idx="9">
                  <c:v>43190</c:v>
                </c:pt>
                <c:pt idx="10">
                  <c:v>43100</c:v>
                </c:pt>
                <c:pt idx="11">
                  <c:v>43008</c:v>
                </c:pt>
                <c:pt idx="12">
                  <c:v>42916</c:v>
                </c:pt>
                <c:pt idx="13">
                  <c:v>42825</c:v>
                </c:pt>
                <c:pt idx="14">
                  <c:v>42735</c:v>
                </c:pt>
                <c:pt idx="15">
                  <c:v>42643</c:v>
                </c:pt>
                <c:pt idx="16">
                  <c:v>42551</c:v>
                </c:pt>
                <c:pt idx="17">
                  <c:v>42460</c:v>
                </c:pt>
                <c:pt idx="18">
                  <c:v>42369</c:v>
                </c:pt>
                <c:pt idx="19">
                  <c:v>42277</c:v>
                </c:pt>
                <c:pt idx="20">
                  <c:v>42185</c:v>
                </c:pt>
                <c:pt idx="21">
                  <c:v>42094</c:v>
                </c:pt>
              </c:numCache>
            </c:numRef>
          </c:cat>
          <c:val>
            <c:numRef>
              <c:f>导出数据!$E$4:$E$25</c:f>
              <c:numCache>
                <c:formatCode>General</c:formatCode>
                <c:ptCount val="22"/>
                <c:pt idx="0">
                  <c:v>-19.5</c:v>
                </c:pt>
                <c:pt idx="1">
                  <c:v>-20.170000000000002</c:v>
                </c:pt>
                <c:pt idx="2">
                  <c:v>1.33</c:v>
                </c:pt>
                <c:pt idx="3">
                  <c:v>1.82</c:v>
                </c:pt>
                <c:pt idx="4">
                  <c:v>0.81</c:v>
                </c:pt>
                <c:pt idx="5">
                  <c:v>-0.9</c:v>
                </c:pt>
                <c:pt idx="6">
                  <c:v>2.85</c:v>
                </c:pt>
                <c:pt idx="7">
                  <c:v>2.39</c:v>
                </c:pt>
                <c:pt idx="8">
                  <c:v>4.6900000000000004</c:v>
                </c:pt>
                <c:pt idx="9">
                  <c:v>7.99</c:v>
                </c:pt>
                <c:pt idx="10">
                  <c:v>1.0900000000000001</c:v>
                </c:pt>
                <c:pt idx="11">
                  <c:v>0.71</c:v>
                </c:pt>
                <c:pt idx="12">
                  <c:v>1.01</c:v>
                </c:pt>
                <c:pt idx="13">
                  <c:v>-2.1</c:v>
                </c:pt>
                <c:pt idx="14">
                  <c:v>2.23</c:v>
                </c:pt>
                <c:pt idx="15">
                  <c:v>1.73</c:v>
                </c:pt>
                <c:pt idx="16">
                  <c:v>1.49</c:v>
                </c:pt>
                <c:pt idx="17">
                  <c:v>1.23</c:v>
                </c:pt>
                <c:pt idx="18">
                  <c:v>4.54</c:v>
                </c:pt>
                <c:pt idx="19">
                  <c:v>4.49</c:v>
                </c:pt>
                <c:pt idx="20">
                  <c:v>5.26</c:v>
                </c:pt>
                <c:pt idx="21">
                  <c:v>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D63-4777-9B13-AD26BC23B48B}"/>
            </c:ext>
          </c:extLst>
        </c:ser>
        <c:ser>
          <c:idx val="4"/>
          <c:order val="4"/>
          <c:tx>
            <c:strRef>
              <c:f>导出数据!$F$2:$F$3</c:f>
              <c:strCache>
                <c:ptCount val="2"/>
                <c:pt idx="0">
                  <c:v>居住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导出数据!$A$4:$A$25</c:f>
              <c:numCache>
                <c:formatCode>yyyy\-m\-d</c:formatCode>
                <c:ptCount val="22"/>
                <c:pt idx="0">
                  <c:v>44012</c:v>
                </c:pt>
                <c:pt idx="1">
                  <c:v>43921</c:v>
                </c:pt>
                <c:pt idx="2">
                  <c:v>43830</c:v>
                </c:pt>
                <c:pt idx="3">
                  <c:v>43738</c:v>
                </c:pt>
                <c:pt idx="4">
                  <c:v>43646</c:v>
                </c:pt>
                <c:pt idx="5">
                  <c:v>43555</c:v>
                </c:pt>
                <c:pt idx="6">
                  <c:v>43465</c:v>
                </c:pt>
                <c:pt idx="7">
                  <c:v>43373</c:v>
                </c:pt>
                <c:pt idx="8">
                  <c:v>43281</c:v>
                </c:pt>
                <c:pt idx="9">
                  <c:v>43190</c:v>
                </c:pt>
                <c:pt idx="10">
                  <c:v>43100</c:v>
                </c:pt>
                <c:pt idx="11">
                  <c:v>43008</c:v>
                </c:pt>
                <c:pt idx="12">
                  <c:v>42916</c:v>
                </c:pt>
                <c:pt idx="13">
                  <c:v>42825</c:v>
                </c:pt>
                <c:pt idx="14">
                  <c:v>42735</c:v>
                </c:pt>
                <c:pt idx="15">
                  <c:v>42643</c:v>
                </c:pt>
                <c:pt idx="16">
                  <c:v>42551</c:v>
                </c:pt>
                <c:pt idx="17">
                  <c:v>42460</c:v>
                </c:pt>
                <c:pt idx="18">
                  <c:v>42369</c:v>
                </c:pt>
                <c:pt idx="19">
                  <c:v>42277</c:v>
                </c:pt>
                <c:pt idx="20">
                  <c:v>42185</c:v>
                </c:pt>
                <c:pt idx="21">
                  <c:v>42094</c:v>
                </c:pt>
              </c:numCache>
            </c:numRef>
          </c:cat>
          <c:val>
            <c:numRef>
              <c:f>导出数据!$F$4:$F$25</c:f>
              <c:numCache>
                <c:formatCode>General</c:formatCode>
                <c:ptCount val="22"/>
                <c:pt idx="0">
                  <c:v>2.23</c:v>
                </c:pt>
                <c:pt idx="1">
                  <c:v>2.31</c:v>
                </c:pt>
                <c:pt idx="2">
                  <c:v>8.39</c:v>
                </c:pt>
                <c:pt idx="3">
                  <c:v>10.74</c:v>
                </c:pt>
                <c:pt idx="4">
                  <c:v>10.99</c:v>
                </c:pt>
                <c:pt idx="5">
                  <c:v>9.43</c:v>
                </c:pt>
                <c:pt idx="6">
                  <c:v>12.42</c:v>
                </c:pt>
                <c:pt idx="7">
                  <c:v>10.81</c:v>
                </c:pt>
                <c:pt idx="8">
                  <c:v>11.01</c:v>
                </c:pt>
                <c:pt idx="9">
                  <c:v>11.62</c:v>
                </c:pt>
                <c:pt idx="10">
                  <c:v>8.8000000000000007</c:v>
                </c:pt>
                <c:pt idx="11">
                  <c:v>8.01</c:v>
                </c:pt>
                <c:pt idx="12">
                  <c:v>7.62</c:v>
                </c:pt>
                <c:pt idx="13">
                  <c:v>8.2799999999999994</c:v>
                </c:pt>
                <c:pt idx="14">
                  <c:v>8.2100000000000009</c:v>
                </c:pt>
                <c:pt idx="15">
                  <c:v>7.1</c:v>
                </c:pt>
                <c:pt idx="16">
                  <c:v>7.2</c:v>
                </c:pt>
                <c:pt idx="17">
                  <c:v>6.33</c:v>
                </c:pt>
                <c:pt idx="18">
                  <c:v>5.27</c:v>
                </c:pt>
                <c:pt idx="19">
                  <c:v>5.0599999999999996</c:v>
                </c:pt>
                <c:pt idx="20">
                  <c:v>5.94</c:v>
                </c:pt>
                <c:pt idx="21">
                  <c:v>6.34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D63-4777-9B13-AD26BC23B48B}"/>
            </c:ext>
          </c:extLst>
        </c:ser>
        <c:ser>
          <c:idx val="5"/>
          <c:order val="5"/>
          <c:tx>
            <c:strRef>
              <c:f>导出数据!$G$2:$G$3</c:f>
              <c:strCache>
                <c:ptCount val="2"/>
                <c:pt idx="0">
                  <c:v>家庭设备用品及服务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导出数据!$A$4:$A$25</c:f>
              <c:numCache>
                <c:formatCode>yyyy\-m\-d</c:formatCode>
                <c:ptCount val="22"/>
                <c:pt idx="0">
                  <c:v>44012</c:v>
                </c:pt>
                <c:pt idx="1">
                  <c:v>43921</c:v>
                </c:pt>
                <c:pt idx="2">
                  <c:v>43830</c:v>
                </c:pt>
                <c:pt idx="3">
                  <c:v>43738</c:v>
                </c:pt>
                <c:pt idx="4">
                  <c:v>43646</c:v>
                </c:pt>
                <c:pt idx="5">
                  <c:v>43555</c:v>
                </c:pt>
                <c:pt idx="6">
                  <c:v>43465</c:v>
                </c:pt>
                <c:pt idx="7">
                  <c:v>43373</c:v>
                </c:pt>
                <c:pt idx="8">
                  <c:v>43281</c:v>
                </c:pt>
                <c:pt idx="9">
                  <c:v>43190</c:v>
                </c:pt>
                <c:pt idx="10">
                  <c:v>43100</c:v>
                </c:pt>
                <c:pt idx="11">
                  <c:v>43008</c:v>
                </c:pt>
                <c:pt idx="12">
                  <c:v>42916</c:v>
                </c:pt>
                <c:pt idx="13">
                  <c:v>42825</c:v>
                </c:pt>
                <c:pt idx="14">
                  <c:v>42735</c:v>
                </c:pt>
                <c:pt idx="15">
                  <c:v>42643</c:v>
                </c:pt>
                <c:pt idx="16">
                  <c:v>42551</c:v>
                </c:pt>
                <c:pt idx="17">
                  <c:v>42460</c:v>
                </c:pt>
                <c:pt idx="18">
                  <c:v>42369</c:v>
                </c:pt>
                <c:pt idx="19">
                  <c:v>42277</c:v>
                </c:pt>
                <c:pt idx="20">
                  <c:v>42185</c:v>
                </c:pt>
                <c:pt idx="21">
                  <c:v>42094</c:v>
                </c:pt>
              </c:numCache>
            </c:numRef>
          </c:cat>
          <c:val>
            <c:numRef>
              <c:f>导出数据!$G$4:$G$25</c:f>
              <c:numCache>
                <c:formatCode>General</c:formatCode>
                <c:ptCount val="22"/>
                <c:pt idx="0">
                  <c:v>-8.0500000000000007</c:v>
                </c:pt>
                <c:pt idx="1">
                  <c:v>-12.42</c:v>
                </c:pt>
                <c:pt idx="2">
                  <c:v>3.68</c:v>
                </c:pt>
                <c:pt idx="3">
                  <c:v>2.68</c:v>
                </c:pt>
                <c:pt idx="4">
                  <c:v>3.54</c:v>
                </c:pt>
                <c:pt idx="5">
                  <c:v>3.73</c:v>
                </c:pt>
                <c:pt idx="6">
                  <c:v>6.82</c:v>
                </c:pt>
                <c:pt idx="7">
                  <c:v>6.68</c:v>
                </c:pt>
                <c:pt idx="8">
                  <c:v>8.85</c:v>
                </c:pt>
                <c:pt idx="9">
                  <c:v>7.67</c:v>
                </c:pt>
                <c:pt idx="10">
                  <c:v>6.87</c:v>
                </c:pt>
                <c:pt idx="11">
                  <c:v>8.2100000000000009</c:v>
                </c:pt>
                <c:pt idx="12">
                  <c:v>7.09</c:v>
                </c:pt>
                <c:pt idx="13">
                  <c:v>5.0599999999999996</c:v>
                </c:pt>
                <c:pt idx="14">
                  <c:v>9.2200000000000006</c:v>
                </c:pt>
                <c:pt idx="15">
                  <c:v>8.17</c:v>
                </c:pt>
                <c:pt idx="16">
                  <c:v>7.46</c:v>
                </c:pt>
                <c:pt idx="17">
                  <c:v>8.81</c:v>
                </c:pt>
                <c:pt idx="18">
                  <c:v>5.94</c:v>
                </c:pt>
                <c:pt idx="19">
                  <c:v>5.53</c:v>
                </c:pt>
                <c:pt idx="20">
                  <c:v>7.37</c:v>
                </c:pt>
                <c:pt idx="21">
                  <c:v>7.98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D63-4777-9B13-AD26BC23B48B}"/>
            </c:ext>
          </c:extLst>
        </c:ser>
        <c:ser>
          <c:idx val="6"/>
          <c:order val="6"/>
          <c:tx>
            <c:strRef>
              <c:f>导出数据!$H$2:$H$3</c:f>
              <c:strCache>
                <c:ptCount val="2"/>
                <c:pt idx="0">
                  <c:v>医疗保健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导出数据!$A$4:$A$25</c:f>
              <c:numCache>
                <c:formatCode>yyyy\-m\-d</c:formatCode>
                <c:ptCount val="22"/>
                <c:pt idx="0">
                  <c:v>44012</c:v>
                </c:pt>
                <c:pt idx="1">
                  <c:v>43921</c:v>
                </c:pt>
                <c:pt idx="2">
                  <c:v>43830</c:v>
                </c:pt>
                <c:pt idx="3">
                  <c:v>43738</c:v>
                </c:pt>
                <c:pt idx="4">
                  <c:v>43646</c:v>
                </c:pt>
                <c:pt idx="5">
                  <c:v>43555</c:v>
                </c:pt>
                <c:pt idx="6">
                  <c:v>43465</c:v>
                </c:pt>
                <c:pt idx="7">
                  <c:v>43373</c:v>
                </c:pt>
                <c:pt idx="8">
                  <c:v>43281</c:v>
                </c:pt>
                <c:pt idx="9">
                  <c:v>43190</c:v>
                </c:pt>
                <c:pt idx="10">
                  <c:v>43100</c:v>
                </c:pt>
                <c:pt idx="11">
                  <c:v>43008</c:v>
                </c:pt>
                <c:pt idx="12">
                  <c:v>42916</c:v>
                </c:pt>
                <c:pt idx="13">
                  <c:v>42825</c:v>
                </c:pt>
                <c:pt idx="14">
                  <c:v>42735</c:v>
                </c:pt>
                <c:pt idx="15">
                  <c:v>42643</c:v>
                </c:pt>
                <c:pt idx="16">
                  <c:v>42551</c:v>
                </c:pt>
                <c:pt idx="17">
                  <c:v>42460</c:v>
                </c:pt>
                <c:pt idx="18">
                  <c:v>42369</c:v>
                </c:pt>
                <c:pt idx="19">
                  <c:v>42277</c:v>
                </c:pt>
                <c:pt idx="20">
                  <c:v>42185</c:v>
                </c:pt>
                <c:pt idx="21">
                  <c:v>42094</c:v>
                </c:pt>
              </c:numCache>
            </c:numRef>
          </c:cat>
          <c:val>
            <c:numRef>
              <c:f>导出数据!$H$4:$H$25</c:f>
              <c:numCache>
                <c:formatCode>General</c:formatCode>
                <c:ptCount val="22"/>
                <c:pt idx="0">
                  <c:v>-9.7899999999999991</c:v>
                </c:pt>
                <c:pt idx="1">
                  <c:v>-11.01</c:v>
                </c:pt>
                <c:pt idx="2">
                  <c:v>11.58</c:v>
                </c:pt>
                <c:pt idx="3">
                  <c:v>10.26</c:v>
                </c:pt>
                <c:pt idx="4">
                  <c:v>9.02</c:v>
                </c:pt>
                <c:pt idx="5">
                  <c:v>9.7100000000000009</c:v>
                </c:pt>
                <c:pt idx="6">
                  <c:v>15.11</c:v>
                </c:pt>
                <c:pt idx="7">
                  <c:v>15.38</c:v>
                </c:pt>
                <c:pt idx="8">
                  <c:v>17.45</c:v>
                </c:pt>
                <c:pt idx="9">
                  <c:v>17.95</c:v>
                </c:pt>
                <c:pt idx="10">
                  <c:v>8.9700000000000006</c:v>
                </c:pt>
                <c:pt idx="11">
                  <c:v>11.3</c:v>
                </c:pt>
                <c:pt idx="12">
                  <c:v>10.61</c:v>
                </c:pt>
                <c:pt idx="13">
                  <c:v>15.08</c:v>
                </c:pt>
                <c:pt idx="14">
                  <c:v>13</c:v>
                </c:pt>
                <c:pt idx="15">
                  <c:v>12.04</c:v>
                </c:pt>
                <c:pt idx="16">
                  <c:v>13.56</c:v>
                </c:pt>
                <c:pt idx="17">
                  <c:v>10.25</c:v>
                </c:pt>
                <c:pt idx="18">
                  <c:v>10.55</c:v>
                </c:pt>
                <c:pt idx="19">
                  <c:v>10.08</c:v>
                </c:pt>
                <c:pt idx="20">
                  <c:v>13.02</c:v>
                </c:pt>
                <c:pt idx="21">
                  <c:v>11.44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D63-4777-9B13-AD26BC23B48B}"/>
            </c:ext>
          </c:extLst>
        </c:ser>
        <c:ser>
          <c:idx val="7"/>
          <c:order val="7"/>
          <c:tx>
            <c:strRef>
              <c:f>导出数据!$I$2:$I$3</c:f>
              <c:strCache>
                <c:ptCount val="2"/>
                <c:pt idx="0">
                  <c:v>交通和通信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导出数据!$A$4:$A$25</c:f>
              <c:numCache>
                <c:formatCode>yyyy\-m\-d</c:formatCode>
                <c:ptCount val="22"/>
                <c:pt idx="0">
                  <c:v>44012</c:v>
                </c:pt>
                <c:pt idx="1">
                  <c:v>43921</c:v>
                </c:pt>
                <c:pt idx="2">
                  <c:v>43830</c:v>
                </c:pt>
                <c:pt idx="3">
                  <c:v>43738</c:v>
                </c:pt>
                <c:pt idx="4">
                  <c:v>43646</c:v>
                </c:pt>
                <c:pt idx="5">
                  <c:v>43555</c:v>
                </c:pt>
                <c:pt idx="6">
                  <c:v>43465</c:v>
                </c:pt>
                <c:pt idx="7">
                  <c:v>43373</c:v>
                </c:pt>
                <c:pt idx="8">
                  <c:v>43281</c:v>
                </c:pt>
                <c:pt idx="9">
                  <c:v>43190</c:v>
                </c:pt>
                <c:pt idx="10">
                  <c:v>43100</c:v>
                </c:pt>
                <c:pt idx="11">
                  <c:v>43008</c:v>
                </c:pt>
                <c:pt idx="12">
                  <c:v>42916</c:v>
                </c:pt>
                <c:pt idx="13">
                  <c:v>42825</c:v>
                </c:pt>
                <c:pt idx="14">
                  <c:v>42735</c:v>
                </c:pt>
                <c:pt idx="15">
                  <c:v>42643</c:v>
                </c:pt>
                <c:pt idx="16">
                  <c:v>42551</c:v>
                </c:pt>
                <c:pt idx="17">
                  <c:v>42460</c:v>
                </c:pt>
                <c:pt idx="18">
                  <c:v>42369</c:v>
                </c:pt>
                <c:pt idx="19">
                  <c:v>42277</c:v>
                </c:pt>
                <c:pt idx="20">
                  <c:v>42185</c:v>
                </c:pt>
                <c:pt idx="21">
                  <c:v>42094</c:v>
                </c:pt>
              </c:numCache>
            </c:numRef>
          </c:cat>
          <c:val>
            <c:numRef>
              <c:f>导出数据!$I$4:$I$25</c:f>
              <c:numCache>
                <c:formatCode>General</c:formatCode>
                <c:ptCount val="22"/>
                <c:pt idx="0">
                  <c:v>-13.05</c:v>
                </c:pt>
                <c:pt idx="1">
                  <c:v>-19.32</c:v>
                </c:pt>
                <c:pt idx="2">
                  <c:v>5.7</c:v>
                </c:pt>
                <c:pt idx="3">
                  <c:v>6.07</c:v>
                </c:pt>
                <c:pt idx="4">
                  <c:v>6.33</c:v>
                </c:pt>
                <c:pt idx="5">
                  <c:v>7.15</c:v>
                </c:pt>
                <c:pt idx="6">
                  <c:v>4.5599999999999996</c:v>
                </c:pt>
                <c:pt idx="7">
                  <c:v>5.32</c:v>
                </c:pt>
                <c:pt idx="8">
                  <c:v>3.44</c:v>
                </c:pt>
                <c:pt idx="9">
                  <c:v>1.05</c:v>
                </c:pt>
                <c:pt idx="10">
                  <c:v>4.6500000000000004</c:v>
                </c:pt>
                <c:pt idx="11">
                  <c:v>5.18</c:v>
                </c:pt>
                <c:pt idx="12">
                  <c:v>8.25</c:v>
                </c:pt>
                <c:pt idx="13">
                  <c:v>12.43</c:v>
                </c:pt>
                <c:pt idx="14">
                  <c:v>9.6199999999999992</c:v>
                </c:pt>
                <c:pt idx="15">
                  <c:v>7.64</c:v>
                </c:pt>
                <c:pt idx="16">
                  <c:v>6.57</c:v>
                </c:pt>
                <c:pt idx="17">
                  <c:v>5.97</c:v>
                </c:pt>
                <c:pt idx="18">
                  <c:v>9.7899999999999991</c:v>
                </c:pt>
                <c:pt idx="19">
                  <c:v>11.09</c:v>
                </c:pt>
                <c:pt idx="20">
                  <c:v>10.45</c:v>
                </c:pt>
                <c:pt idx="21">
                  <c:v>10.94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D63-4777-9B13-AD26BC23B48B}"/>
            </c:ext>
          </c:extLst>
        </c:ser>
        <c:ser>
          <c:idx val="8"/>
          <c:order val="8"/>
          <c:tx>
            <c:strRef>
              <c:f>导出数据!$J$2:$J$3</c:f>
              <c:strCache>
                <c:ptCount val="2"/>
                <c:pt idx="0">
                  <c:v>教育文化娱乐服务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导出数据!$A$4:$A$25</c:f>
              <c:numCache>
                <c:formatCode>yyyy\-m\-d</c:formatCode>
                <c:ptCount val="22"/>
                <c:pt idx="0">
                  <c:v>44012</c:v>
                </c:pt>
                <c:pt idx="1">
                  <c:v>43921</c:v>
                </c:pt>
                <c:pt idx="2">
                  <c:v>43830</c:v>
                </c:pt>
                <c:pt idx="3">
                  <c:v>43738</c:v>
                </c:pt>
                <c:pt idx="4">
                  <c:v>43646</c:v>
                </c:pt>
                <c:pt idx="5">
                  <c:v>43555</c:v>
                </c:pt>
                <c:pt idx="6">
                  <c:v>43465</c:v>
                </c:pt>
                <c:pt idx="7">
                  <c:v>43373</c:v>
                </c:pt>
                <c:pt idx="8">
                  <c:v>43281</c:v>
                </c:pt>
                <c:pt idx="9">
                  <c:v>43190</c:v>
                </c:pt>
                <c:pt idx="10">
                  <c:v>43100</c:v>
                </c:pt>
                <c:pt idx="11">
                  <c:v>43008</c:v>
                </c:pt>
                <c:pt idx="12">
                  <c:v>42916</c:v>
                </c:pt>
                <c:pt idx="13">
                  <c:v>42825</c:v>
                </c:pt>
                <c:pt idx="14">
                  <c:v>42735</c:v>
                </c:pt>
                <c:pt idx="15">
                  <c:v>42643</c:v>
                </c:pt>
                <c:pt idx="16">
                  <c:v>42551</c:v>
                </c:pt>
                <c:pt idx="17">
                  <c:v>42460</c:v>
                </c:pt>
                <c:pt idx="18">
                  <c:v>42369</c:v>
                </c:pt>
                <c:pt idx="19">
                  <c:v>42277</c:v>
                </c:pt>
                <c:pt idx="20">
                  <c:v>42185</c:v>
                </c:pt>
                <c:pt idx="21">
                  <c:v>42094</c:v>
                </c:pt>
              </c:numCache>
            </c:numRef>
          </c:cat>
          <c:val>
            <c:numRef>
              <c:f>导出数据!$J$4:$J$25</c:f>
              <c:numCache>
                <c:formatCode>General</c:formatCode>
                <c:ptCount val="22"/>
                <c:pt idx="0">
                  <c:v>-36.619999999999997</c:v>
                </c:pt>
                <c:pt idx="1">
                  <c:v>-33.299999999999997</c:v>
                </c:pt>
                <c:pt idx="2">
                  <c:v>11.9</c:v>
                </c:pt>
                <c:pt idx="3">
                  <c:v>12.29</c:v>
                </c:pt>
                <c:pt idx="4">
                  <c:v>10.130000000000001</c:v>
                </c:pt>
                <c:pt idx="5">
                  <c:v>16.73</c:v>
                </c:pt>
                <c:pt idx="6">
                  <c:v>4.47</c:v>
                </c:pt>
                <c:pt idx="7">
                  <c:v>3.59</c:v>
                </c:pt>
                <c:pt idx="8">
                  <c:v>5.31</c:v>
                </c:pt>
                <c:pt idx="9">
                  <c:v>-4.2699999999999996</c:v>
                </c:pt>
                <c:pt idx="10">
                  <c:v>7.91</c:v>
                </c:pt>
                <c:pt idx="11">
                  <c:v>8.42</c:v>
                </c:pt>
                <c:pt idx="12">
                  <c:v>9.6999999999999993</c:v>
                </c:pt>
                <c:pt idx="13">
                  <c:v>12.5</c:v>
                </c:pt>
                <c:pt idx="14">
                  <c:v>10.71</c:v>
                </c:pt>
                <c:pt idx="15">
                  <c:v>12.62</c:v>
                </c:pt>
                <c:pt idx="16">
                  <c:v>13.29</c:v>
                </c:pt>
                <c:pt idx="17">
                  <c:v>24.24</c:v>
                </c:pt>
                <c:pt idx="18">
                  <c:v>11.23</c:v>
                </c:pt>
                <c:pt idx="19">
                  <c:v>9.34</c:v>
                </c:pt>
                <c:pt idx="20">
                  <c:v>9.4600000000000009</c:v>
                </c:pt>
                <c:pt idx="21">
                  <c:v>-2.83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D63-4777-9B13-AD26BC23B48B}"/>
            </c:ext>
          </c:extLst>
        </c:ser>
        <c:ser>
          <c:idx val="9"/>
          <c:order val="9"/>
          <c:tx>
            <c:strRef>
              <c:f>导出数据!$K$2:$K$3</c:f>
              <c:strCache>
                <c:ptCount val="2"/>
                <c:pt idx="0">
                  <c:v>其他商品和服务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导出数据!$A$4:$A$25</c:f>
              <c:numCache>
                <c:formatCode>yyyy\-m\-d</c:formatCode>
                <c:ptCount val="22"/>
                <c:pt idx="0">
                  <c:v>44012</c:v>
                </c:pt>
                <c:pt idx="1">
                  <c:v>43921</c:v>
                </c:pt>
                <c:pt idx="2">
                  <c:v>43830</c:v>
                </c:pt>
                <c:pt idx="3">
                  <c:v>43738</c:v>
                </c:pt>
                <c:pt idx="4">
                  <c:v>43646</c:v>
                </c:pt>
                <c:pt idx="5">
                  <c:v>43555</c:v>
                </c:pt>
                <c:pt idx="6">
                  <c:v>43465</c:v>
                </c:pt>
                <c:pt idx="7">
                  <c:v>43373</c:v>
                </c:pt>
                <c:pt idx="8">
                  <c:v>43281</c:v>
                </c:pt>
                <c:pt idx="9">
                  <c:v>43190</c:v>
                </c:pt>
                <c:pt idx="10">
                  <c:v>43100</c:v>
                </c:pt>
                <c:pt idx="11">
                  <c:v>43008</c:v>
                </c:pt>
                <c:pt idx="12">
                  <c:v>42916</c:v>
                </c:pt>
                <c:pt idx="13">
                  <c:v>42825</c:v>
                </c:pt>
                <c:pt idx="14">
                  <c:v>42735</c:v>
                </c:pt>
                <c:pt idx="15">
                  <c:v>42643</c:v>
                </c:pt>
                <c:pt idx="16">
                  <c:v>42551</c:v>
                </c:pt>
                <c:pt idx="17">
                  <c:v>42460</c:v>
                </c:pt>
                <c:pt idx="18">
                  <c:v>42369</c:v>
                </c:pt>
                <c:pt idx="19">
                  <c:v>42277</c:v>
                </c:pt>
                <c:pt idx="20">
                  <c:v>42185</c:v>
                </c:pt>
                <c:pt idx="21">
                  <c:v>42094</c:v>
                </c:pt>
              </c:numCache>
            </c:numRef>
          </c:cat>
          <c:val>
            <c:numRef>
              <c:f>导出数据!$K$4:$K$25</c:f>
              <c:numCache>
                <c:formatCode>General</c:formatCode>
                <c:ptCount val="22"/>
                <c:pt idx="0">
                  <c:v>-25.18</c:v>
                </c:pt>
                <c:pt idx="1">
                  <c:v>-24.47</c:v>
                </c:pt>
                <c:pt idx="2">
                  <c:v>8.73</c:v>
                </c:pt>
                <c:pt idx="3">
                  <c:v>10.68</c:v>
                </c:pt>
                <c:pt idx="4">
                  <c:v>10.07</c:v>
                </c:pt>
                <c:pt idx="5">
                  <c:v>7.48</c:v>
                </c:pt>
                <c:pt idx="6">
                  <c:v>5.45</c:v>
                </c:pt>
                <c:pt idx="7">
                  <c:v>5.67</c:v>
                </c:pt>
                <c:pt idx="8">
                  <c:v>5.75</c:v>
                </c:pt>
                <c:pt idx="9">
                  <c:v>5.68</c:v>
                </c:pt>
                <c:pt idx="10">
                  <c:v>9.5</c:v>
                </c:pt>
                <c:pt idx="11">
                  <c:v>12.36</c:v>
                </c:pt>
                <c:pt idx="12">
                  <c:v>12.06</c:v>
                </c:pt>
                <c:pt idx="13">
                  <c:v>11.55</c:v>
                </c:pt>
                <c:pt idx="14">
                  <c:v>3.03</c:v>
                </c:pt>
                <c:pt idx="15">
                  <c:v>0.56000000000000005</c:v>
                </c:pt>
                <c:pt idx="16">
                  <c:v>2.31</c:v>
                </c:pt>
                <c:pt idx="17">
                  <c:v>2.67</c:v>
                </c:pt>
                <c:pt idx="18">
                  <c:v>8.36</c:v>
                </c:pt>
                <c:pt idx="19">
                  <c:v>8.36</c:v>
                </c:pt>
                <c:pt idx="20">
                  <c:v>6.84</c:v>
                </c:pt>
                <c:pt idx="21">
                  <c:v>5.43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D63-4777-9B13-AD26BC23B4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58131168"/>
        <c:axId val="284022544"/>
      </c:lineChart>
      <c:dateAx>
        <c:axId val="1058131168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84022544"/>
        <c:crosses val="autoZero"/>
        <c:auto val="1"/>
        <c:lblOffset val="100"/>
        <c:baseTimeUnit val="months"/>
      </c:dateAx>
      <c:valAx>
        <c:axId val="28402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5813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社会消费品零售总额：同比（月）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15"/>
              <c:layout>
                <c:manualLayout>
                  <c:x val="-4.8511568203288821E-2"/>
                  <c:y val="-1.171646162858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116-4F0B-BB35-30DD303A8F14}"/>
                </c:ext>
              </c:extLst>
            </c:dLbl>
            <c:dLbl>
              <c:idx val="121"/>
              <c:layout>
                <c:manualLayout>
                  <c:x val="-1.7640570255741551E-2"/>
                  <c:y val="-5.1552431165787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16-4F0B-BB35-30DD303A8F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导出数据!$A$4:$A$124</c:f>
              <c:numCache>
                <c:formatCode>yyyy\-m\-d</c:formatCode>
                <c:ptCount val="116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  <c:pt idx="28">
                  <c:v>43100</c:v>
                </c:pt>
                <c:pt idx="29">
                  <c:v>43069</c:v>
                </c:pt>
                <c:pt idx="30">
                  <c:v>43039</c:v>
                </c:pt>
                <c:pt idx="31">
                  <c:v>43008</c:v>
                </c:pt>
                <c:pt idx="32">
                  <c:v>42978</c:v>
                </c:pt>
                <c:pt idx="33">
                  <c:v>42947</c:v>
                </c:pt>
                <c:pt idx="34">
                  <c:v>42916</c:v>
                </c:pt>
                <c:pt idx="35">
                  <c:v>42886</c:v>
                </c:pt>
                <c:pt idx="36">
                  <c:v>42855</c:v>
                </c:pt>
                <c:pt idx="37">
                  <c:v>42825</c:v>
                </c:pt>
                <c:pt idx="38">
                  <c:v>42735</c:v>
                </c:pt>
                <c:pt idx="39">
                  <c:v>42704</c:v>
                </c:pt>
                <c:pt idx="40">
                  <c:v>42674</c:v>
                </c:pt>
                <c:pt idx="41">
                  <c:v>42643</c:v>
                </c:pt>
                <c:pt idx="42">
                  <c:v>42613</c:v>
                </c:pt>
                <c:pt idx="43">
                  <c:v>42582</c:v>
                </c:pt>
                <c:pt idx="44">
                  <c:v>42551</c:v>
                </c:pt>
                <c:pt idx="45">
                  <c:v>42521</c:v>
                </c:pt>
                <c:pt idx="46">
                  <c:v>42490</c:v>
                </c:pt>
                <c:pt idx="47">
                  <c:v>42460</c:v>
                </c:pt>
                <c:pt idx="48">
                  <c:v>42369</c:v>
                </c:pt>
                <c:pt idx="49">
                  <c:v>42338</c:v>
                </c:pt>
                <c:pt idx="50">
                  <c:v>42308</c:v>
                </c:pt>
                <c:pt idx="51">
                  <c:v>42277</c:v>
                </c:pt>
                <c:pt idx="52">
                  <c:v>42247</c:v>
                </c:pt>
                <c:pt idx="53">
                  <c:v>42216</c:v>
                </c:pt>
                <c:pt idx="54">
                  <c:v>42185</c:v>
                </c:pt>
                <c:pt idx="55">
                  <c:v>42155</c:v>
                </c:pt>
                <c:pt idx="56">
                  <c:v>42124</c:v>
                </c:pt>
                <c:pt idx="57">
                  <c:v>42094</c:v>
                </c:pt>
                <c:pt idx="58">
                  <c:v>42004</c:v>
                </c:pt>
                <c:pt idx="59">
                  <c:v>41973</c:v>
                </c:pt>
                <c:pt idx="60">
                  <c:v>41943</c:v>
                </c:pt>
                <c:pt idx="61">
                  <c:v>41912</c:v>
                </c:pt>
                <c:pt idx="62">
                  <c:v>41882</c:v>
                </c:pt>
                <c:pt idx="63">
                  <c:v>41851</c:v>
                </c:pt>
                <c:pt idx="64">
                  <c:v>41820</c:v>
                </c:pt>
                <c:pt idx="65">
                  <c:v>41790</c:v>
                </c:pt>
                <c:pt idx="66">
                  <c:v>41759</c:v>
                </c:pt>
                <c:pt idx="67">
                  <c:v>41729</c:v>
                </c:pt>
                <c:pt idx="68">
                  <c:v>41639</c:v>
                </c:pt>
                <c:pt idx="69">
                  <c:v>41608</c:v>
                </c:pt>
                <c:pt idx="70">
                  <c:v>41578</c:v>
                </c:pt>
                <c:pt idx="71">
                  <c:v>41547</c:v>
                </c:pt>
                <c:pt idx="72">
                  <c:v>41517</c:v>
                </c:pt>
                <c:pt idx="73">
                  <c:v>41486</c:v>
                </c:pt>
                <c:pt idx="74">
                  <c:v>41455</c:v>
                </c:pt>
                <c:pt idx="75">
                  <c:v>41425</c:v>
                </c:pt>
                <c:pt idx="76">
                  <c:v>41394</c:v>
                </c:pt>
                <c:pt idx="77">
                  <c:v>41364</c:v>
                </c:pt>
                <c:pt idx="78">
                  <c:v>41333</c:v>
                </c:pt>
                <c:pt idx="79">
                  <c:v>41274</c:v>
                </c:pt>
                <c:pt idx="80">
                  <c:v>41243</c:v>
                </c:pt>
                <c:pt idx="81">
                  <c:v>41213</c:v>
                </c:pt>
                <c:pt idx="82">
                  <c:v>41182</c:v>
                </c:pt>
                <c:pt idx="83">
                  <c:v>41152</c:v>
                </c:pt>
                <c:pt idx="84">
                  <c:v>41121</c:v>
                </c:pt>
                <c:pt idx="85">
                  <c:v>41090</c:v>
                </c:pt>
                <c:pt idx="86">
                  <c:v>41060</c:v>
                </c:pt>
                <c:pt idx="87">
                  <c:v>41029</c:v>
                </c:pt>
                <c:pt idx="88">
                  <c:v>40999</c:v>
                </c:pt>
                <c:pt idx="89">
                  <c:v>40968</c:v>
                </c:pt>
                <c:pt idx="90">
                  <c:v>40939</c:v>
                </c:pt>
                <c:pt idx="91">
                  <c:v>40908</c:v>
                </c:pt>
                <c:pt idx="92">
                  <c:v>40877</c:v>
                </c:pt>
                <c:pt idx="93">
                  <c:v>40847</c:v>
                </c:pt>
                <c:pt idx="94">
                  <c:v>40816</c:v>
                </c:pt>
                <c:pt idx="95">
                  <c:v>40786</c:v>
                </c:pt>
                <c:pt idx="96">
                  <c:v>40755</c:v>
                </c:pt>
                <c:pt idx="97">
                  <c:v>40724</c:v>
                </c:pt>
                <c:pt idx="98">
                  <c:v>40694</c:v>
                </c:pt>
                <c:pt idx="99">
                  <c:v>40663</c:v>
                </c:pt>
                <c:pt idx="100">
                  <c:v>40633</c:v>
                </c:pt>
                <c:pt idx="101">
                  <c:v>40602</c:v>
                </c:pt>
                <c:pt idx="102">
                  <c:v>40574</c:v>
                </c:pt>
                <c:pt idx="103">
                  <c:v>40543</c:v>
                </c:pt>
                <c:pt idx="104">
                  <c:v>40512</c:v>
                </c:pt>
                <c:pt idx="105">
                  <c:v>40482</c:v>
                </c:pt>
                <c:pt idx="106">
                  <c:v>40451</c:v>
                </c:pt>
                <c:pt idx="107">
                  <c:v>40421</c:v>
                </c:pt>
                <c:pt idx="108">
                  <c:v>40390</c:v>
                </c:pt>
                <c:pt idx="109">
                  <c:v>40359</c:v>
                </c:pt>
                <c:pt idx="110">
                  <c:v>40329</c:v>
                </c:pt>
                <c:pt idx="111">
                  <c:v>40298</c:v>
                </c:pt>
                <c:pt idx="112">
                  <c:v>40268</c:v>
                </c:pt>
                <c:pt idx="113">
                  <c:v>40237</c:v>
                </c:pt>
                <c:pt idx="114">
                  <c:v>40209</c:v>
                </c:pt>
                <c:pt idx="115">
                  <c:v>40178</c:v>
                </c:pt>
              </c:numCache>
            </c:numRef>
          </c:cat>
          <c:val>
            <c:numRef>
              <c:f>导出数据!$B$4:$B$124</c:f>
              <c:numCache>
                <c:formatCode>General</c:formatCode>
                <c:ptCount val="116"/>
                <c:pt idx="0">
                  <c:v>3.3</c:v>
                </c:pt>
                <c:pt idx="1">
                  <c:v>0.5</c:v>
                </c:pt>
                <c:pt idx="2">
                  <c:v>-1.1000000000000001</c:v>
                </c:pt>
                <c:pt idx="3">
                  <c:v>-1.8</c:v>
                </c:pt>
                <c:pt idx="4">
                  <c:v>-2.8</c:v>
                </c:pt>
                <c:pt idx="5">
                  <c:v>-7.5</c:v>
                </c:pt>
                <c:pt idx="6">
                  <c:v>-15.8</c:v>
                </c:pt>
                <c:pt idx="7">
                  <c:v>8.1999999999999993</c:v>
                </c:pt>
                <c:pt idx="8">
                  <c:v>8</c:v>
                </c:pt>
                <c:pt idx="9">
                  <c:v>7.2</c:v>
                </c:pt>
                <c:pt idx="10">
                  <c:v>7.8</c:v>
                </c:pt>
                <c:pt idx="11">
                  <c:v>7.5</c:v>
                </c:pt>
                <c:pt idx="12">
                  <c:v>7.6</c:v>
                </c:pt>
                <c:pt idx="13">
                  <c:v>9.8000000000000007</c:v>
                </c:pt>
                <c:pt idx="14">
                  <c:v>8.6</c:v>
                </c:pt>
                <c:pt idx="15">
                  <c:v>7.2</c:v>
                </c:pt>
                <c:pt idx="16">
                  <c:v>8.6999999999999993</c:v>
                </c:pt>
                <c:pt idx="17">
                  <c:v>8.1999999999999993</c:v>
                </c:pt>
                <c:pt idx="18">
                  <c:v>8.1</c:v>
                </c:pt>
                <c:pt idx="19">
                  <c:v>8.6</c:v>
                </c:pt>
                <c:pt idx="20">
                  <c:v>9.1999999999999993</c:v>
                </c:pt>
                <c:pt idx="21">
                  <c:v>9</c:v>
                </c:pt>
                <c:pt idx="22">
                  <c:v>8.8000000000000007</c:v>
                </c:pt>
                <c:pt idx="23">
                  <c:v>9</c:v>
                </c:pt>
                <c:pt idx="24">
                  <c:v>8.5</c:v>
                </c:pt>
                <c:pt idx="25">
                  <c:v>9.4</c:v>
                </c:pt>
                <c:pt idx="26">
                  <c:v>10.1</c:v>
                </c:pt>
                <c:pt idx="27">
                  <c:v>9.6999999999999993</c:v>
                </c:pt>
                <c:pt idx="28">
                  <c:v>9.4</c:v>
                </c:pt>
                <c:pt idx="29">
                  <c:v>10.199999999999999</c:v>
                </c:pt>
                <c:pt idx="30">
                  <c:v>10</c:v>
                </c:pt>
                <c:pt idx="31">
                  <c:v>10.3</c:v>
                </c:pt>
                <c:pt idx="32">
                  <c:v>10.1</c:v>
                </c:pt>
                <c:pt idx="33">
                  <c:v>10.4</c:v>
                </c:pt>
                <c:pt idx="34">
                  <c:v>11</c:v>
                </c:pt>
                <c:pt idx="35">
                  <c:v>10.7</c:v>
                </c:pt>
                <c:pt idx="36">
                  <c:v>10.7</c:v>
                </c:pt>
                <c:pt idx="37">
                  <c:v>10.9</c:v>
                </c:pt>
                <c:pt idx="38">
                  <c:v>10.9</c:v>
                </c:pt>
                <c:pt idx="39">
                  <c:v>10.8</c:v>
                </c:pt>
                <c:pt idx="40">
                  <c:v>10</c:v>
                </c:pt>
                <c:pt idx="41">
                  <c:v>10.7</c:v>
                </c:pt>
                <c:pt idx="42">
                  <c:v>10.6</c:v>
                </c:pt>
                <c:pt idx="43">
                  <c:v>10.199999999999999</c:v>
                </c:pt>
                <c:pt idx="44">
                  <c:v>10.6</c:v>
                </c:pt>
                <c:pt idx="45">
                  <c:v>10</c:v>
                </c:pt>
                <c:pt idx="46">
                  <c:v>10.1</c:v>
                </c:pt>
                <c:pt idx="47">
                  <c:v>10.5</c:v>
                </c:pt>
                <c:pt idx="48">
                  <c:v>11.1</c:v>
                </c:pt>
                <c:pt idx="49">
                  <c:v>11.2</c:v>
                </c:pt>
                <c:pt idx="50">
                  <c:v>11</c:v>
                </c:pt>
                <c:pt idx="51">
                  <c:v>10.9</c:v>
                </c:pt>
                <c:pt idx="52">
                  <c:v>10.8</c:v>
                </c:pt>
                <c:pt idx="53">
                  <c:v>10.5</c:v>
                </c:pt>
                <c:pt idx="54">
                  <c:v>10.6</c:v>
                </c:pt>
                <c:pt idx="55">
                  <c:v>10.1</c:v>
                </c:pt>
                <c:pt idx="56">
                  <c:v>10</c:v>
                </c:pt>
                <c:pt idx="57">
                  <c:v>10.199999999999999</c:v>
                </c:pt>
                <c:pt idx="58">
                  <c:v>11.9</c:v>
                </c:pt>
                <c:pt idx="59">
                  <c:v>11.7</c:v>
                </c:pt>
                <c:pt idx="60">
                  <c:v>11.5</c:v>
                </c:pt>
                <c:pt idx="61">
                  <c:v>11.6</c:v>
                </c:pt>
                <c:pt idx="62">
                  <c:v>11.9</c:v>
                </c:pt>
                <c:pt idx="63">
                  <c:v>12.2</c:v>
                </c:pt>
                <c:pt idx="64">
                  <c:v>12.4</c:v>
                </c:pt>
                <c:pt idx="65">
                  <c:v>12.5</c:v>
                </c:pt>
                <c:pt idx="66">
                  <c:v>11.9</c:v>
                </c:pt>
                <c:pt idx="67">
                  <c:v>12.2</c:v>
                </c:pt>
                <c:pt idx="68">
                  <c:v>13.6</c:v>
                </c:pt>
                <c:pt idx="69">
                  <c:v>13.7</c:v>
                </c:pt>
                <c:pt idx="70">
                  <c:v>13.3</c:v>
                </c:pt>
                <c:pt idx="71">
                  <c:v>13.3</c:v>
                </c:pt>
                <c:pt idx="72">
                  <c:v>13.4</c:v>
                </c:pt>
                <c:pt idx="73">
                  <c:v>13.2</c:v>
                </c:pt>
                <c:pt idx="74">
                  <c:v>13.3</c:v>
                </c:pt>
                <c:pt idx="75">
                  <c:v>12.9</c:v>
                </c:pt>
                <c:pt idx="76">
                  <c:v>12.8</c:v>
                </c:pt>
                <c:pt idx="77">
                  <c:v>12.6</c:v>
                </c:pt>
                <c:pt idx="78">
                  <c:v>12.3</c:v>
                </c:pt>
                <c:pt idx="79">
                  <c:v>15.2</c:v>
                </c:pt>
                <c:pt idx="80">
                  <c:v>14.9</c:v>
                </c:pt>
                <c:pt idx="81">
                  <c:v>14.5</c:v>
                </c:pt>
                <c:pt idx="82">
                  <c:v>14.2</c:v>
                </c:pt>
                <c:pt idx="83">
                  <c:v>13.2</c:v>
                </c:pt>
                <c:pt idx="84">
                  <c:v>13.1</c:v>
                </c:pt>
                <c:pt idx="85">
                  <c:v>13.7</c:v>
                </c:pt>
                <c:pt idx="86">
                  <c:v>13.8</c:v>
                </c:pt>
                <c:pt idx="87">
                  <c:v>14.1</c:v>
                </c:pt>
                <c:pt idx="88">
                  <c:v>15.2</c:v>
                </c:pt>
                <c:pt idx="89">
                  <c:v>16.399999999999999</c:v>
                </c:pt>
                <c:pt idx="90">
                  <c:v>13.1</c:v>
                </c:pt>
                <c:pt idx="91">
                  <c:v>18.100000000000001</c:v>
                </c:pt>
                <c:pt idx="92">
                  <c:v>17.3</c:v>
                </c:pt>
                <c:pt idx="93">
                  <c:v>17.2</c:v>
                </c:pt>
                <c:pt idx="94">
                  <c:v>17.7</c:v>
                </c:pt>
                <c:pt idx="95">
                  <c:v>17</c:v>
                </c:pt>
                <c:pt idx="96">
                  <c:v>17.2</c:v>
                </c:pt>
                <c:pt idx="97">
                  <c:v>17.7</c:v>
                </c:pt>
                <c:pt idx="98">
                  <c:v>16.899999999999999</c:v>
                </c:pt>
                <c:pt idx="99">
                  <c:v>17.100000000000001</c:v>
                </c:pt>
                <c:pt idx="100">
                  <c:v>17.399999999999999</c:v>
                </c:pt>
                <c:pt idx="101">
                  <c:v>11.6</c:v>
                </c:pt>
                <c:pt idx="102">
                  <c:v>19.899999999999999</c:v>
                </c:pt>
                <c:pt idx="103">
                  <c:v>19.100000000000001</c:v>
                </c:pt>
                <c:pt idx="104">
                  <c:v>18.7</c:v>
                </c:pt>
                <c:pt idx="105">
                  <c:v>18.64</c:v>
                </c:pt>
                <c:pt idx="106">
                  <c:v>18.84</c:v>
                </c:pt>
                <c:pt idx="107">
                  <c:v>18.399999999999999</c:v>
                </c:pt>
                <c:pt idx="108">
                  <c:v>17.899999999999999</c:v>
                </c:pt>
                <c:pt idx="109">
                  <c:v>18.3</c:v>
                </c:pt>
                <c:pt idx="110">
                  <c:v>18.66</c:v>
                </c:pt>
                <c:pt idx="111">
                  <c:v>18.5</c:v>
                </c:pt>
                <c:pt idx="112">
                  <c:v>18</c:v>
                </c:pt>
                <c:pt idx="113">
                  <c:v>22.1</c:v>
                </c:pt>
                <c:pt idx="114">
                  <c:v>14.1</c:v>
                </c:pt>
                <c:pt idx="115">
                  <c:v>17.5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16-4F0B-BB35-30DD303A8F14}"/>
            </c:ext>
          </c:extLst>
        </c:ser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社会消费品零售总额：累计同比（月）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15"/>
              <c:layout>
                <c:manualLayout>
                  <c:x val="0"/>
                  <c:y val="9.1388400702987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16-4F0B-BB35-30DD303A8F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导出数据!$A$4:$A$124</c:f>
              <c:numCache>
                <c:formatCode>yyyy\-m\-d</c:formatCode>
                <c:ptCount val="116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  <c:pt idx="28">
                  <c:v>43100</c:v>
                </c:pt>
                <c:pt idx="29">
                  <c:v>43069</c:v>
                </c:pt>
                <c:pt idx="30">
                  <c:v>43039</c:v>
                </c:pt>
                <c:pt idx="31">
                  <c:v>43008</c:v>
                </c:pt>
                <c:pt idx="32">
                  <c:v>42978</c:v>
                </c:pt>
                <c:pt idx="33">
                  <c:v>42947</c:v>
                </c:pt>
                <c:pt idx="34">
                  <c:v>42916</c:v>
                </c:pt>
                <c:pt idx="35">
                  <c:v>42886</c:v>
                </c:pt>
                <c:pt idx="36">
                  <c:v>42855</c:v>
                </c:pt>
                <c:pt idx="37">
                  <c:v>42825</c:v>
                </c:pt>
                <c:pt idx="38">
                  <c:v>42735</c:v>
                </c:pt>
                <c:pt idx="39">
                  <c:v>42704</c:v>
                </c:pt>
                <c:pt idx="40">
                  <c:v>42674</c:v>
                </c:pt>
                <c:pt idx="41">
                  <c:v>42643</c:v>
                </c:pt>
                <c:pt idx="42">
                  <c:v>42613</c:v>
                </c:pt>
                <c:pt idx="43">
                  <c:v>42582</c:v>
                </c:pt>
                <c:pt idx="44">
                  <c:v>42551</c:v>
                </c:pt>
                <c:pt idx="45">
                  <c:v>42521</c:v>
                </c:pt>
                <c:pt idx="46">
                  <c:v>42490</c:v>
                </c:pt>
                <c:pt idx="47">
                  <c:v>42460</c:v>
                </c:pt>
                <c:pt idx="48">
                  <c:v>42369</c:v>
                </c:pt>
                <c:pt idx="49">
                  <c:v>42338</c:v>
                </c:pt>
                <c:pt idx="50">
                  <c:v>42308</c:v>
                </c:pt>
                <c:pt idx="51">
                  <c:v>42277</c:v>
                </c:pt>
                <c:pt idx="52">
                  <c:v>42247</c:v>
                </c:pt>
                <c:pt idx="53">
                  <c:v>42216</c:v>
                </c:pt>
                <c:pt idx="54">
                  <c:v>42185</c:v>
                </c:pt>
                <c:pt idx="55">
                  <c:v>42155</c:v>
                </c:pt>
                <c:pt idx="56">
                  <c:v>42124</c:v>
                </c:pt>
                <c:pt idx="57">
                  <c:v>42094</c:v>
                </c:pt>
                <c:pt idx="58">
                  <c:v>42004</c:v>
                </c:pt>
                <c:pt idx="59">
                  <c:v>41973</c:v>
                </c:pt>
                <c:pt idx="60">
                  <c:v>41943</c:v>
                </c:pt>
                <c:pt idx="61">
                  <c:v>41912</c:v>
                </c:pt>
                <c:pt idx="62">
                  <c:v>41882</c:v>
                </c:pt>
                <c:pt idx="63">
                  <c:v>41851</c:v>
                </c:pt>
                <c:pt idx="64">
                  <c:v>41820</c:v>
                </c:pt>
                <c:pt idx="65">
                  <c:v>41790</c:v>
                </c:pt>
                <c:pt idx="66">
                  <c:v>41759</c:v>
                </c:pt>
                <c:pt idx="67">
                  <c:v>41729</c:v>
                </c:pt>
                <c:pt idx="68">
                  <c:v>41639</c:v>
                </c:pt>
                <c:pt idx="69">
                  <c:v>41608</c:v>
                </c:pt>
                <c:pt idx="70">
                  <c:v>41578</c:v>
                </c:pt>
                <c:pt idx="71">
                  <c:v>41547</c:v>
                </c:pt>
                <c:pt idx="72">
                  <c:v>41517</c:v>
                </c:pt>
                <c:pt idx="73">
                  <c:v>41486</c:v>
                </c:pt>
                <c:pt idx="74">
                  <c:v>41455</c:v>
                </c:pt>
                <c:pt idx="75">
                  <c:v>41425</c:v>
                </c:pt>
                <c:pt idx="76">
                  <c:v>41394</c:v>
                </c:pt>
                <c:pt idx="77">
                  <c:v>41364</c:v>
                </c:pt>
                <c:pt idx="78">
                  <c:v>41333</c:v>
                </c:pt>
                <c:pt idx="79">
                  <c:v>41274</c:v>
                </c:pt>
                <c:pt idx="80">
                  <c:v>41243</c:v>
                </c:pt>
                <c:pt idx="81">
                  <c:v>41213</c:v>
                </c:pt>
                <c:pt idx="82">
                  <c:v>41182</c:v>
                </c:pt>
                <c:pt idx="83">
                  <c:v>41152</c:v>
                </c:pt>
                <c:pt idx="84">
                  <c:v>41121</c:v>
                </c:pt>
                <c:pt idx="85">
                  <c:v>41090</c:v>
                </c:pt>
                <c:pt idx="86">
                  <c:v>41060</c:v>
                </c:pt>
                <c:pt idx="87">
                  <c:v>41029</c:v>
                </c:pt>
                <c:pt idx="88">
                  <c:v>40999</c:v>
                </c:pt>
                <c:pt idx="89">
                  <c:v>40968</c:v>
                </c:pt>
                <c:pt idx="90">
                  <c:v>40939</c:v>
                </c:pt>
                <c:pt idx="91">
                  <c:v>40908</c:v>
                </c:pt>
                <c:pt idx="92">
                  <c:v>40877</c:v>
                </c:pt>
                <c:pt idx="93">
                  <c:v>40847</c:v>
                </c:pt>
                <c:pt idx="94">
                  <c:v>40816</c:v>
                </c:pt>
                <c:pt idx="95">
                  <c:v>40786</c:v>
                </c:pt>
                <c:pt idx="96">
                  <c:v>40755</c:v>
                </c:pt>
                <c:pt idx="97">
                  <c:v>40724</c:v>
                </c:pt>
                <c:pt idx="98">
                  <c:v>40694</c:v>
                </c:pt>
                <c:pt idx="99">
                  <c:v>40663</c:v>
                </c:pt>
                <c:pt idx="100">
                  <c:v>40633</c:v>
                </c:pt>
                <c:pt idx="101">
                  <c:v>40602</c:v>
                </c:pt>
                <c:pt idx="102">
                  <c:v>40574</c:v>
                </c:pt>
                <c:pt idx="103">
                  <c:v>40543</c:v>
                </c:pt>
                <c:pt idx="104">
                  <c:v>40512</c:v>
                </c:pt>
                <c:pt idx="105">
                  <c:v>40482</c:v>
                </c:pt>
                <c:pt idx="106">
                  <c:v>40451</c:v>
                </c:pt>
                <c:pt idx="107">
                  <c:v>40421</c:v>
                </c:pt>
                <c:pt idx="108">
                  <c:v>40390</c:v>
                </c:pt>
                <c:pt idx="109">
                  <c:v>40359</c:v>
                </c:pt>
                <c:pt idx="110">
                  <c:v>40329</c:v>
                </c:pt>
                <c:pt idx="111">
                  <c:v>40298</c:v>
                </c:pt>
                <c:pt idx="112">
                  <c:v>40268</c:v>
                </c:pt>
                <c:pt idx="113">
                  <c:v>40237</c:v>
                </c:pt>
                <c:pt idx="114">
                  <c:v>40209</c:v>
                </c:pt>
                <c:pt idx="115">
                  <c:v>40178</c:v>
                </c:pt>
              </c:numCache>
            </c:numRef>
          </c:cat>
          <c:val>
            <c:numRef>
              <c:f>导出数据!$C$4:$C$124</c:f>
              <c:numCache>
                <c:formatCode>General</c:formatCode>
                <c:ptCount val="116"/>
                <c:pt idx="0">
                  <c:v>-7.2</c:v>
                </c:pt>
                <c:pt idx="1">
                  <c:v>-8.6</c:v>
                </c:pt>
                <c:pt idx="2">
                  <c:v>-9.9</c:v>
                </c:pt>
                <c:pt idx="3">
                  <c:v>-11.4</c:v>
                </c:pt>
                <c:pt idx="4">
                  <c:v>-13.5</c:v>
                </c:pt>
                <c:pt idx="5">
                  <c:v>-16.2</c:v>
                </c:pt>
                <c:pt idx="6">
                  <c:v>-19</c:v>
                </c:pt>
                <c:pt idx="7">
                  <c:v>8</c:v>
                </c:pt>
                <c:pt idx="8">
                  <c:v>8</c:v>
                </c:pt>
                <c:pt idx="9">
                  <c:v>8.1</c:v>
                </c:pt>
                <c:pt idx="10">
                  <c:v>8.1999999999999993</c:v>
                </c:pt>
                <c:pt idx="11">
                  <c:v>8.1999999999999993</c:v>
                </c:pt>
                <c:pt idx="12">
                  <c:v>8.3000000000000007</c:v>
                </c:pt>
                <c:pt idx="13">
                  <c:v>8.4</c:v>
                </c:pt>
                <c:pt idx="14">
                  <c:v>8.1</c:v>
                </c:pt>
                <c:pt idx="15">
                  <c:v>8</c:v>
                </c:pt>
                <c:pt idx="16">
                  <c:v>8.3000000000000007</c:v>
                </c:pt>
                <c:pt idx="17">
                  <c:v>9</c:v>
                </c:pt>
                <c:pt idx="18">
                  <c:v>9.1</c:v>
                </c:pt>
                <c:pt idx="19">
                  <c:v>9.1999999999999993</c:v>
                </c:pt>
                <c:pt idx="20">
                  <c:v>9.3000000000000007</c:v>
                </c:pt>
                <c:pt idx="21">
                  <c:v>9.3000000000000007</c:v>
                </c:pt>
                <c:pt idx="22">
                  <c:v>9.3000000000000007</c:v>
                </c:pt>
                <c:pt idx="23">
                  <c:v>9.4</c:v>
                </c:pt>
                <c:pt idx="24">
                  <c:v>9.5</c:v>
                </c:pt>
                <c:pt idx="25">
                  <c:v>9.6999999999999993</c:v>
                </c:pt>
                <c:pt idx="26">
                  <c:v>9.8000000000000007</c:v>
                </c:pt>
                <c:pt idx="27">
                  <c:v>9.6999999999999993</c:v>
                </c:pt>
                <c:pt idx="28">
                  <c:v>10.199999999999999</c:v>
                </c:pt>
                <c:pt idx="29">
                  <c:v>10.3</c:v>
                </c:pt>
                <c:pt idx="30">
                  <c:v>10.3</c:v>
                </c:pt>
                <c:pt idx="31">
                  <c:v>10.4</c:v>
                </c:pt>
                <c:pt idx="32">
                  <c:v>10.4</c:v>
                </c:pt>
                <c:pt idx="33">
                  <c:v>10.4</c:v>
                </c:pt>
                <c:pt idx="34">
                  <c:v>10.4</c:v>
                </c:pt>
                <c:pt idx="35">
                  <c:v>10.3</c:v>
                </c:pt>
                <c:pt idx="36">
                  <c:v>10.199999999999999</c:v>
                </c:pt>
                <c:pt idx="37">
                  <c:v>10</c:v>
                </c:pt>
                <c:pt idx="38">
                  <c:v>10.4</c:v>
                </c:pt>
                <c:pt idx="39">
                  <c:v>10.4</c:v>
                </c:pt>
                <c:pt idx="40">
                  <c:v>10.3</c:v>
                </c:pt>
                <c:pt idx="41">
                  <c:v>10.4</c:v>
                </c:pt>
                <c:pt idx="42">
                  <c:v>10.3</c:v>
                </c:pt>
                <c:pt idx="43">
                  <c:v>10.3</c:v>
                </c:pt>
                <c:pt idx="44">
                  <c:v>10.3</c:v>
                </c:pt>
                <c:pt idx="45">
                  <c:v>10.199999999999999</c:v>
                </c:pt>
                <c:pt idx="46">
                  <c:v>10.3</c:v>
                </c:pt>
                <c:pt idx="47">
                  <c:v>10.3</c:v>
                </c:pt>
                <c:pt idx="48">
                  <c:v>10.7</c:v>
                </c:pt>
                <c:pt idx="49">
                  <c:v>10.6</c:v>
                </c:pt>
                <c:pt idx="50">
                  <c:v>10.6</c:v>
                </c:pt>
                <c:pt idx="51">
                  <c:v>10.5</c:v>
                </c:pt>
                <c:pt idx="52">
                  <c:v>10.5</c:v>
                </c:pt>
                <c:pt idx="53">
                  <c:v>10.4</c:v>
                </c:pt>
                <c:pt idx="54">
                  <c:v>10.4</c:v>
                </c:pt>
                <c:pt idx="55">
                  <c:v>10.4</c:v>
                </c:pt>
                <c:pt idx="56">
                  <c:v>10.4</c:v>
                </c:pt>
                <c:pt idx="57">
                  <c:v>10.6</c:v>
                </c:pt>
                <c:pt idx="58">
                  <c:v>12</c:v>
                </c:pt>
                <c:pt idx="59">
                  <c:v>12</c:v>
                </c:pt>
                <c:pt idx="60">
                  <c:v>12</c:v>
                </c:pt>
                <c:pt idx="61">
                  <c:v>12</c:v>
                </c:pt>
                <c:pt idx="62">
                  <c:v>12.1</c:v>
                </c:pt>
                <c:pt idx="63">
                  <c:v>12.1</c:v>
                </c:pt>
                <c:pt idx="64">
                  <c:v>12.1</c:v>
                </c:pt>
                <c:pt idx="65">
                  <c:v>12.1</c:v>
                </c:pt>
                <c:pt idx="66">
                  <c:v>12</c:v>
                </c:pt>
                <c:pt idx="67">
                  <c:v>12</c:v>
                </c:pt>
                <c:pt idx="68">
                  <c:v>13.1</c:v>
                </c:pt>
                <c:pt idx="69">
                  <c:v>13</c:v>
                </c:pt>
                <c:pt idx="70">
                  <c:v>13</c:v>
                </c:pt>
                <c:pt idx="71">
                  <c:v>12.9</c:v>
                </c:pt>
                <c:pt idx="72">
                  <c:v>12.8</c:v>
                </c:pt>
                <c:pt idx="73">
                  <c:v>12.8</c:v>
                </c:pt>
                <c:pt idx="74">
                  <c:v>12.7</c:v>
                </c:pt>
                <c:pt idx="75">
                  <c:v>12.6</c:v>
                </c:pt>
                <c:pt idx="76">
                  <c:v>12.5</c:v>
                </c:pt>
                <c:pt idx="77">
                  <c:v>12.4</c:v>
                </c:pt>
                <c:pt idx="78">
                  <c:v>12.3</c:v>
                </c:pt>
                <c:pt idx="79">
                  <c:v>14.3</c:v>
                </c:pt>
                <c:pt idx="80">
                  <c:v>14.2</c:v>
                </c:pt>
                <c:pt idx="81">
                  <c:v>14.1</c:v>
                </c:pt>
                <c:pt idx="82">
                  <c:v>14.1</c:v>
                </c:pt>
                <c:pt idx="83">
                  <c:v>14.1</c:v>
                </c:pt>
                <c:pt idx="84">
                  <c:v>14.2</c:v>
                </c:pt>
                <c:pt idx="85">
                  <c:v>14.4</c:v>
                </c:pt>
                <c:pt idx="86">
                  <c:v>14.5</c:v>
                </c:pt>
                <c:pt idx="87">
                  <c:v>14.7</c:v>
                </c:pt>
                <c:pt idx="88">
                  <c:v>14.8</c:v>
                </c:pt>
                <c:pt idx="89">
                  <c:v>14.7</c:v>
                </c:pt>
                <c:pt idx="90">
                  <c:v>13.1</c:v>
                </c:pt>
                <c:pt idx="91">
                  <c:v>17.100000000000001</c:v>
                </c:pt>
                <c:pt idx="92">
                  <c:v>17</c:v>
                </c:pt>
                <c:pt idx="93">
                  <c:v>17</c:v>
                </c:pt>
                <c:pt idx="94">
                  <c:v>17</c:v>
                </c:pt>
                <c:pt idx="95">
                  <c:v>16.899999999999999</c:v>
                </c:pt>
                <c:pt idx="96">
                  <c:v>16.8</c:v>
                </c:pt>
                <c:pt idx="97">
                  <c:v>16.8</c:v>
                </c:pt>
                <c:pt idx="98">
                  <c:v>16.600000000000001</c:v>
                </c:pt>
                <c:pt idx="99">
                  <c:v>16.5</c:v>
                </c:pt>
                <c:pt idx="100">
                  <c:v>16.34</c:v>
                </c:pt>
                <c:pt idx="101">
                  <c:v>15.8</c:v>
                </c:pt>
                <c:pt idx="102">
                  <c:v>19.899999999999999</c:v>
                </c:pt>
                <c:pt idx="103">
                  <c:v>18.399999999999999</c:v>
                </c:pt>
                <c:pt idx="104">
                  <c:v>18.399999999999999</c:v>
                </c:pt>
                <c:pt idx="105">
                  <c:v>18.3</c:v>
                </c:pt>
                <c:pt idx="106">
                  <c:v>18.3</c:v>
                </c:pt>
                <c:pt idx="107">
                  <c:v>18.2</c:v>
                </c:pt>
                <c:pt idx="108">
                  <c:v>18.2</c:v>
                </c:pt>
                <c:pt idx="109">
                  <c:v>18.2</c:v>
                </c:pt>
                <c:pt idx="110">
                  <c:v>18.18</c:v>
                </c:pt>
                <c:pt idx="111">
                  <c:v>18.100000000000001</c:v>
                </c:pt>
                <c:pt idx="112">
                  <c:v>17.899999999999999</c:v>
                </c:pt>
                <c:pt idx="113">
                  <c:v>17.899999999999999</c:v>
                </c:pt>
                <c:pt idx="114">
                  <c:v>14.1</c:v>
                </c:pt>
                <c:pt idx="115">
                  <c:v>15.5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16-4F0B-BB35-30DD303A8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63198192"/>
        <c:axId val="1263608016"/>
      </c:lineChart>
      <c:dateAx>
        <c:axId val="1263198192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63608016"/>
        <c:crosses val="autoZero"/>
        <c:auto val="1"/>
        <c:lblOffset val="100"/>
        <c:baseTimeUnit val="months"/>
      </c:dateAx>
      <c:valAx>
        <c:axId val="126360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6319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  <c:userShapes r:id="rId5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'导出数据 (2)'!$B$2</c:f>
              <c:strCache>
                <c:ptCount val="1"/>
                <c:pt idx="0">
                  <c:v>M1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68"/>
              <c:layout>
                <c:manualLayout>
                  <c:x val="-6.7519756002775558E-2"/>
                  <c:y val="-3.07783453926905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CC-4716-A871-D0AF29AB4F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(2)'!$A$3:$A$71</c:f>
              <c:numCache>
                <c:formatCode>yyyy\-m\-d</c:formatCode>
                <c:ptCount val="69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43131</c:v>
                </c:pt>
                <c:pt idx="33">
                  <c:v>43100</c:v>
                </c:pt>
                <c:pt idx="34">
                  <c:v>43069</c:v>
                </c:pt>
                <c:pt idx="35">
                  <c:v>43039</c:v>
                </c:pt>
                <c:pt idx="36">
                  <c:v>43008</c:v>
                </c:pt>
                <c:pt idx="37">
                  <c:v>42978</c:v>
                </c:pt>
                <c:pt idx="38">
                  <c:v>42947</c:v>
                </c:pt>
                <c:pt idx="39">
                  <c:v>42916</c:v>
                </c:pt>
                <c:pt idx="40">
                  <c:v>42886</c:v>
                </c:pt>
                <c:pt idx="41">
                  <c:v>42855</c:v>
                </c:pt>
                <c:pt idx="42">
                  <c:v>42825</c:v>
                </c:pt>
                <c:pt idx="43">
                  <c:v>42794</c:v>
                </c:pt>
                <c:pt idx="44">
                  <c:v>42766</c:v>
                </c:pt>
                <c:pt idx="45">
                  <c:v>42735</c:v>
                </c:pt>
                <c:pt idx="46">
                  <c:v>42704</c:v>
                </c:pt>
                <c:pt idx="47">
                  <c:v>42674</c:v>
                </c:pt>
                <c:pt idx="48">
                  <c:v>42643</c:v>
                </c:pt>
                <c:pt idx="49">
                  <c:v>42613</c:v>
                </c:pt>
                <c:pt idx="50">
                  <c:v>42582</c:v>
                </c:pt>
                <c:pt idx="51">
                  <c:v>42551</c:v>
                </c:pt>
                <c:pt idx="52">
                  <c:v>42521</c:v>
                </c:pt>
                <c:pt idx="53">
                  <c:v>42490</c:v>
                </c:pt>
                <c:pt idx="54">
                  <c:v>42460</c:v>
                </c:pt>
                <c:pt idx="55">
                  <c:v>42429</c:v>
                </c:pt>
                <c:pt idx="56">
                  <c:v>42400</c:v>
                </c:pt>
                <c:pt idx="57">
                  <c:v>42369</c:v>
                </c:pt>
                <c:pt idx="58">
                  <c:v>42338</c:v>
                </c:pt>
                <c:pt idx="59">
                  <c:v>42308</c:v>
                </c:pt>
                <c:pt idx="60">
                  <c:v>42277</c:v>
                </c:pt>
                <c:pt idx="61">
                  <c:v>42247</c:v>
                </c:pt>
                <c:pt idx="62">
                  <c:v>42216</c:v>
                </c:pt>
                <c:pt idx="63">
                  <c:v>42185</c:v>
                </c:pt>
                <c:pt idx="64">
                  <c:v>42155</c:v>
                </c:pt>
                <c:pt idx="65">
                  <c:v>42124</c:v>
                </c:pt>
                <c:pt idx="66">
                  <c:v>42094</c:v>
                </c:pt>
                <c:pt idx="67">
                  <c:v>42063</c:v>
                </c:pt>
                <c:pt idx="68">
                  <c:v>42035</c:v>
                </c:pt>
              </c:numCache>
            </c:numRef>
          </c:cat>
          <c:val>
            <c:numRef>
              <c:f>'导出数据 (2)'!$B$3:$B$71</c:f>
              <c:numCache>
                <c:formatCode>General</c:formatCode>
                <c:ptCount val="69"/>
                <c:pt idx="0">
                  <c:v>602300</c:v>
                </c:pt>
                <c:pt idx="1">
                  <c:v>601300</c:v>
                </c:pt>
                <c:pt idx="2">
                  <c:v>591200</c:v>
                </c:pt>
                <c:pt idx="3">
                  <c:v>604317.97</c:v>
                </c:pt>
                <c:pt idx="4">
                  <c:v>581111.06000000006</c:v>
                </c:pt>
                <c:pt idx="5">
                  <c:v>570150.48</c:v>
                </c:pt>
                <c:pt idx="6">
                  <c:v>575050.29</c:v>
                </c:pt>
                <c:pt idx="7">
                  <c:v>552700.73</c:v>
                </c:pt>
                <c:pt idx="8">
                  <c:v>545531.79</c:v>
                </c:pt>
                <c:pt idx="9">
                  <c:v>576009.15</c:v>
                </c:pt>
                <c:pt idx="10">
                  <c:v>562486.52</c:v>
                </c:pt>
                <c:pt idx="11">
                  <c:v>558143.92000000004</c:v>
                </c:pt>
                <c:pt idx="12">
                  <c:v>557137.94999999995</c:v>
                </c:pt>
                <c:pt idx="13">
                  <c:v>556798.09</c:v>
                </c:pt>
                <c:pt idx="14">
                  <c:v>553043.11</c:v>
                </c:pt>
                <c:pt idx="15">
                  <c:v>567696.18000000005</c:v>
                </c:pt>
                <c:pt idx="16">
                  <c:v>544355.64</c:v>
                </c:pt>
                <c:pt idx="17">
                  <c:v>540614.6</c:v>
                </c:pt>
                <c:pt idx="18">
                  <c:v>547575.54</c:v>
                </c:pt>
                <c:pt idx="19">
                  <c:v>527190.48</c:v>
                </c:pt>
                <c:pt idx="20">
                  <c:v>545638.46</c:v>
                </c:pt>
                <c:pt idx="21">
                  <c:v>551685.91</c:v>
                </c:pt>
                <c:pt idx="22">
                  <c:v>543498.66</c:v>
                </c:pt>
                <c:pt idx="23">
                  <c:v>540128.37</c:v>
                </c:pt>
                <c:pt idx="24">
                  <c:v>538574.07999999996</c:v>
                </c:pt>
                <c:pt idx="25">
                  <c:v>538324.64</c:v>
                </c:pt>
                <c:pt idx="26">
                  <c:v>536624.29</c:v>
                </c:pt>
                <c:pt idx="27">
                  <c:v>543944.71</c:v>
                </c:pt>
                <c:pt idx="28">
                  <c:v>526276.72</c:v>
                </c:pt>
                <c:pt idx="29">
                  <c:v>525447.77</c:v>
                </c:pt>
                <c:pt idx="30">
                  <c:v>523540.07</c:v>
                </c:pt>
                <c:pt idx="31">
                  <c:v>517035.99</c:v>
                </c:pt>
                <c:pt idx="32">
                  <c:v>543247.13</c:v>
                </c:pt>
                <c:pt idx="33">
                  <c:v>543800</c:v>
                </c:pt>
                <c:pt idx="34">
                  <c:v>535565.05000000005</c:v>
                </c:pt>
                <c:pt idx="35">
                  <c:v>525977.18999999994</c:v>
                </c:pt>
                <c:pt idx="36">
                  <c:v>517863.04</c:v>
                </c:pt>
                <c:pt idx="37">
                  <c:v>518113.93</c:v>
                </c:pt>
                <c:pt idx="38">
                  <c:v>510484.58</c:v>
                </c:pt>
                <c:pt idx="39">
                  <c:v>510228.17</c:v>
                </c:pt>
                <c:pt idx="40">
                  <c:v>496389.78</c:v>
                </c:pt>
                <c:pt idx="41">
                  <c:v>490180.42</c:v>
                </c:pt>
                <c:pt idx="42">
                  <c:v>488770.09</c:v>
                </c:pt>
                <c:pt idx="43">
                  <c:v>476527.6</c:v>
                </c:pt>
                <c:pt idx="44">
                  <c:v>472526.45</c:v>
                </c:pt>
                <c:pt idx="45">
                  <c:v>486557.24</c:v>
                </c:pt>
                <c:pt idx="46">
                  <c:v>475405.54</c:v>
                </c:pt>
                <c:pt idx="47">
                  <c:v>465446.65</c:v>
                </c:pt>
                <c:pt idx="48">
                  <c:v>454340.25</c:v>
                </c:pt>
                <c:pt idx="49">
                  <c:v>454543.6</c:v>
                </c:pt>
                <c:pt idx="50">
                  <c:v>442934.43</c:v>
                </c:pt>
                <c:pt idx="51">
                  <c:v>443643.7</c:v>
                </c:pt>
                <c:pt idx="52">
                  <c:v>424250.7</c:v>
                </c:pt>
                <c:pt idx="53">
                  <c:v>413504.84</c:v>
                </c:pt>
                <c:pt idx="54">
                  <c:v>411581.31</c:v>
                </c:pt>
                <c:pt idx="55">
                  <c:v>392504.7</c:v>
                </c:pt>
                <c:pt idx="56">
                  <c:v>412685.64</c:v>
                </c:pt>
                <c:pt idx="57">
                  <c:v>400953.44</c:v>
                </c:pt>
                <c:pt idx="58">
                  <c:v>387618.32</c:v>
                </c:pt>
                <c:pt idx="59">
                  <c:v>375806.45</c:v>
                </c:pt>
                <c:pt idx="60">
                  <c:v>364416.9</c:v>
                </c:pt>
                <c:pt idx="61">
                  <c:v>362793.73</c:v>
                </c:pt>
                <c:pt idx="62">
                  <c:v>353122.19</c:v>
                </c:pt>
                <c:pt idx="63">
                  <c:v>356082.86</c:v>
                </c:pt>
                <c:pt idx="64">
                  <c:v>343085.86</c:v>
                </c:pt>
                <c:pt idx="65">
                  <c:v>336388.24</c:v>
                </c:pt>
                <c:pt idx="66">
                  <c:v>337210.52</c:v>
                </c:pt>
                <c:pt idx="67">
                  <c:v>334439.21999999997</c:v>
                </c:pt>
                <c:pt idx="68">
                  <c:v>348109.5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CC-4716-A871-D0AF29AB4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91985424"/>
        <c:axId val="524595056"/>
      </c:barChart>
      <c:lineChart>
        <c:grouping val="standard"/>
        <c:varyColors val="0"/>
        <c:ser>
          <c:idx val="1"/>
          <c:order val="1"/>
          <c:tx>
            <c:strRef>
              <c:f>'导出数据 (2)'!$C$2</c:f>
              <c:strCache>
                <c:ptCount val="1"/>
                <c:pt idx="0">
                  <c:v>M1：同比（右轴）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68"/>
              <c:layout>
                <c:manualLayout>
                  <c:x val="-6.3163642712273912E-2"/>
                  <c:y val="-2.6043215332276565E-2"/>
                </c:manualLayout>
              </c:layout>
              <c:spPr>
                <a:solidFill>
                  <a:sysClr val="window" lastClr="FFFFFF">
                    <a:alpha val="90000"/>
                  </a:sys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8CC-4716-A871-D0AF29AB4F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(2)'!$A$3:$A$71</c:f>
              <c:numCache>
                <c:formatCode>yyyy\-m\-d</c:formatCode>
                <c:ptCount val="69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43131</c:v>
                </c:pt>
                <c:pt idx="33">
                  <c:v>43100</c:v>
                </c:pt>
                <c:pt idx="34">
                  <c:v>43069</c:v>
                </c:pt>
                <c:pt idx="35">
                  <c:v>43039</c:v>
                </c:pt>
                <c:pt idx="36">
                  <c:v>43008</c:v>
                </c:pt>
                <c:pt idx="37">
                  <c:v>42978</c:v>
                </c:pt>
                <c:pt idx="38">
                  <c:v>42947</c:v>
                </c:pt>
                <c:pt idx="39">
                  <c:v>42916</c:v>
                </c:pt>
                <c:pt idx="40">
                  <c:v>42886</c:v>
                </c:pt>
                <c:pt idx="41">
                  <c:v>42855</c:v>
                </c:pt>
                <c:pt idx="42">
                  <c:v>42825</c:v>
                </c:pt>
                <c:pt idx="43">
                  <c:v>42794</c:v>
                </c:pt>
                <c:pt idx="44">
                  <c:v>42766</c:v>
                </c:pt>
                <c:pt idx="45">
                  <c:v>42735</c:v>
                </c:pt>
                <c:pt idx="46">
                  <c:v>42704</c:v>
                </c:pt>
                <c:pt idx="47">
                  <c:v>42674</c:v>
                </c:pt>
                <c:pt idx="48">
                  <c:v>42643</c:v>
                </c:pt>
                <c:pt idx="49">
                  <c:v>42613</c:v>
                </c:pt>
                <c:pt idx="50">
                  <c:v>42582</c:v>
                </c:pt>
                <c:pt idx="51">
                  <c:v>42551</c:v>
                </c:pt>
                <c:pt idx="52">
                  <c:v>42521</c:v>
                </c:pt>
                <c:pt idx="53">
                  <c:v>42490</c:v>
                </c:pt>
                <c:pt idx="54">
                  <c:v>42460</c:v>
                </c:pt>
                <c:pt idx="55">
                  <c:v>42429</c:v>
                </c:pt>
                <c:pt idx="56">
                  <c:v>42400</c:v>
                </c:pt>
                <c:pt idx="57">
                  <c:v>42369</c:v>
                </c:pt>
                <c:pt idx="58">
                  <c:v>42338</c:v>
                </c:pt>
                <c:pt idx="59">
                  <c:v>42308</c:v>
                </c:pt>
                <c:pt idx="60">
                  <c:v>42277</c:v>
                </c:pt>
                <c:pt idx="61">
                  <c:v>42247</c:v>
                </c:pt>
                <c:pt idx="62">
                  <c:v>42216</c:v>
                </c:pt>
                <c:pt idx="63">
                  <c:v>42185</c:v>
                </c:pt>
                <c:pt idx="64">
                  <c:v>42155</c:v>
                </c:pt>
                <c:pt idx="65">
                  <c:v>42124</c:v>
                </c:pt>
                <c:pt idx="66">
                  <c:v>42094</c:v>
                </c:pt>
                <c:pt idx="67">
                  <c:v>42063</c:v>
                </c:pt>
                <c:pt idx="68">
                  <c:v>42035</c:v>
                </c:pt>
              </c:numCache>
            </c:numRef>
          </c:cat>
          <c:val>
            <c:numRef>
              <c:f>'导出数据 (2)'!$C$3:$C$71</c:f>
              <c:numCache>
                <c:formatCode>General</c:formatCode>
                <c:ptCount val="69"/>
                <c:pt idx="0">
                  <c:v>8.1</c:v>
                </c:pt>
                <c:pt idx="1">
                  <c:v>8</c:v>
                </c:pt>
                <c:pt idx="2">
                  <c:v>6.9</c:v>
                </c:pt>
                <c:pt idx="3">
                  <c:v>6.5</c:v>
                </c:pt>
                <c:pt idx="4">
                  <c:v>6.8</c:v>
                </c:pt>
                <c:pt idx="5">
                  <c:v>5.5</c:v>
                </c:pt>
                <c:pt idx="6">
                  <c:v>5</c:v>
                </c:pt>
                <c:pt idx="7">
                  <c:v>4.8</c:v>
                </c:pt>
                <c:pt idx="8">
                  <c:v>0</c:v>
                </c:pt>
                <c:pt idx="9">
                  <c:v>4.4000000000000004</c:v>
                </c:pt>
                <c:pt idx="10">
                  <c:v>3.5</c:v>
                </c:pt>
                <c:pt idx="11">
                  <c:v>3.3</c:v>
                </c:pt>
                <c:pt idx="12">
                  <c:v>3.4</c:v>
                </c:pt>
                <c:pt idx="13">
                  <c:v>3.4</c:v>
                </c:pt>
                <c:pt idx="14">
                  <c:v>3.1</c:v>
                </c:pt>
                <c:pt idx="15">
                  <c:v>4.4000000000000004</c:v>
                </c:pt>
                <c:pt idx="16">
                  <c:v>3.4</c:v>
                </c:pt>
                <c:pt idx="17">
                  <c:v>2.9</c:v>
                </c:pt>
                <c:pt idx="18">
                  <c:v>4.5999999999999996</c:v>
                </c:pt>
                <c:pt idx="19">
                  <c:v>2</c:v>
                </c:pt>
                <c:pt idx="20">
                  <c:v>0.4</c:v>
                </c:pt>
                <c:pt idx="21">
                  <c:v>1.5</c:v>
                </c:pt>
                <c:pt idx="22">
                  <c:v>1.5</c:v>
                </c:pt>
                <c:pt idx="23">
                  <c:v>2.7</c:v>
                </c:pt>
                <c:pt idx="24">
                  <c:v>4</c:v>
                </c:pt>
                <c:pt idx="25">
                  <c:v>3.9</c:v>
                </c:pt>
                <c:pt idx="26">
                  <c:v>5.0999999999999996</c:v>
                </c:pt>
                <c:pt idx="27">
                  <c:v>6.6</c:v>
                </c:pt>
                <c:pt idx="28">
                  <c:v>6</c:v>
                </c:pt>
                <c:pt idx="29">
                  <c:v>7.2</c:v>
                </c:pt>
                <c:pt idx="30">
                  <c:v>7.1</c:v>
                </c:pt>
                <c:pt idx="31">
                  <c:v>8.5</c:v>
                </c:pt>
                <c:pt idx="32">
                  <c:v>15</c:v>
                </c:pt>
                <c:pt idx="33">
                  <c:v>11.8</c:v>
                </c:pt>
                <c:pt idx="34">
                  <c:v>12.7</c:v>
                </c:pt>
                <c:pt idx="35">
                  <c:v>13</c:v>
                </c:pt>
                <c:pt idx="36">
                  <c:v>14</c:v>
                </c:pt>
                <c:pt idx="37">
                  <c:v>14</c:v>
                </c:pt>
                <c:pt idx="38">
                  <c:v>15.3</c:v>
                </c:pt>
                <c:pt idx="39">
                  <c:v>15</c:v>
                </c:pt>
                <c:pt idx="40">
                  <c:v>17</c:v>
                </c:pt>
                <c:pt idx="41">
                  <c:v>18.5</c:v>
                </c:pt>
                <c:pt idx="42">
                  <c:v>18.8</c:v>
                </c:pt>
                <c:pt idx="43">
                  <c:v>21.4</c:v>
                </c:pt>
                <c:pt idx="44">
                  <c:v>14.5</c:v>
                </c:pt>
                <c:pt idx="45">
                  <c:v>21.4</c:v>
                </c:pt>
                <c:pt idx="46">
                  <c:v>22.7</c:v>
                </c:pt>
                <c:pt idx="47">
                  <c:v>23.9</c:v>
                </c:pt>
                <c:pt idx="48">
                  <c:v>24.7</c:v>
                </c:pt>
                <c:pt idx="49">
                  <c:v>25.3</c:v>
                </c:pt>
                <c:pt idx="50">
                  <c:v>25.4</c:v>
                </c:pt>
                <c:pt idx="51">
                  <c:v>24.6</c:v>
                </c:pt>
                <c:pt idx="52">
                  <c:v>23.7</c:v>
                </c:pt>
                <c:pt idx="53">
                  <c:v>22.9</c:v>
                </c:pt>
                <c:pt idx="54">
                  <c:v>22.1</c:v>
                </c:pt>
                <c:pt idx="55">
                  <c:v>17.399999999999999</c:v>
                </c:pt>
                <c:pt idx="56">
                  <c:v>18.600000000000001</c:v>
                </c:pt>
                <c:pt idx="57">
                  <c:v>15.2</c:v>
                </c:pt>
                <c:pt idx="58">
                  <c:v>15.7</c:v>
                </c:pt>
                <c:pt idx="59">
                  <c:v>14</c:v>
                </c:pt>
                <c:pt idx="60">
                  <c:v>11.4</c:v>
                </c:pt>
                <c:pt idx="61">
                  <c:v>9.3000000000000007</c:v>
                </c:pt>
                <c:pt idx="62">
                  <c:v>6.6</c:v>
                </c:pt>
                <c:pt idx="63">
                  <c:v>4.3</c:v>
                </c:pt>
                <c:pt idx="64">
                  <c:v>4.7</c:v>
                </c:pt>
                <c:pt idx="65">
                  <c:v>3.7</c:v>
                </c:pt>
                <c:pt idx="66">
                  <c:v>2.9</c:v>
                </c:pt>
                <c:pt idx="67">
                  <c:v>5.6</c:v>
                </c:pt>
                <c:pt idx="68">
                  <c:v>10.6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CC-4716-A871-D0AF29AB4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3554560"/>
        <c:axId val="1094673040"/>
      </c:lineChart>
      <c:dateAx>
        <c:axId val="109198542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24595056"/>
        <c:crosses val="autoZero"/>
        <c:auto val="1"/>
        <c:lblOffset val="100"/>
        <c:baseTimeUnit val="months"/>
      </c:dateAx>
      <c:valAx>
        <c:axId val="52459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91985424"/>
        <c:crosses val="autoZero"/>
        <c:crossBetween val="between"/>
      </c:valAx>
      <c:valAx>
        <c:axId val="109467304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93554560"/>
        <c:crosses val="max"/>
        <c:crossBetween val="between"/>
      </c:valAx>
      <c:dateAx>
        <c:axId val="1093554560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094673040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M2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68"/>
              <c:layout>
                <c:manualLayout>
                  <c:x val="-0.15001481624100685"/>
                  <c:y val="3.551347545310435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733043927772952"/>
                      <c:h val="8.532704368865885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794-4269-9E18-E3ECA6C724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导出数据!$A$3:$A$71</c:f>
              <c:numCache>
                <c:formatCode>yyyy\-m\-d</c:formatCode>
                <c:ptCount val="69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43131</c:v>
                </c:pt>
                <c:pt idx="33">
                  <c:v>43100</c:v>
                </c:pt>
                <c:pt idx="34">
                  <c:v>43069</c:v>
                </c:pt>
                <c:pt idx="35">
                  <c:v>43039</c:v>
                </c:pt>
                <c:pt idx="36">
                  <c:v>43008</c:v>
                </c:pt>
                <c:pt idx="37">
                  <c:v>42978</c:v>
                </c:pt>
                <c:pt idx="38">
                  <c:v>42947</c:v>
                </c:pt>
                <c:pt idx="39">
                  <c:v>42916</c:v>
                </c:pt>
                <c:pt idx="40">
                  <c:v>42886</c:v>
                </c:pt>
                <c:pt idx="41">
                  <c:v>42855</c:v>
                </c:pt>
                <c:pt idx="42">
                  <c:v>42825</c:v>
                </c:pt>
                <c:pt idx="43">
                  <c:v>42794</c:v>
                </c:pt>
                <c:pt idx="44">
                  <c:v>42766</c:v>
                </c:pt>
                <c:pt idx="45">
                  <c:v>42735</c:v>
                </c:pt>
                <c:pt idx="46">
                  <c:v>42704</c:v>
                </c:pt>
                <c:pt idx="47">
                  <c:v>42674</c:v>
                </c:pt>
                <c:pt idx="48">
                  <c:v>42643</c:v>
                </c:pt>
                <c:pt idx="49">
                  <c:v>42613</c:v>
                </c:pt>
                <c:pt idx="50">
                  <c:v>42582</c:v>
                </c:pt>
                <c:pt idx="51">
                  <c:v>42551</c:v>
                </c:pt>
                <c:pt idx="52">
                  <c:v>42521</c:v>
                </c:pt>
                <c:pt idx="53">
                  <c:v>42490</c:v>
                </c:pt>
                <c:pt idx="54">
                  <c:v>42460</c:v>
                </c:pt>
                <c:pt idx="55">
                  <c:v>42429</c:v>
                </c:pt>
                <c:pt idx="56">
                  <c:v>42400</c:v>
                </c:pt>
                <c:pt idx="57">
                  <c:v>42369</c:v>
                </c:pt>
                <c:pt idx="58">
                  <c:v>42338</c:v>
                </c:pt>
                <c:pt idx="59">
                  <c:v>42308</c:v>
                </c:pt>
                <c:pt idx="60">
                  <c:v>42277</c:v>
                </c:pt>
                <c:pt idx="61">
                  <c:v>42247</c:v>
                </c:pt>
                <c:pt idx="62">
                  <c:v>42216</c:v>
                </c:pt>
                <c:pt idx="63">
                  <c:v>42185</c:v>
                </c:pt>
                <c:pt idx="64">
                  <c:v>42155</c:v>
                </c:pt>
                <c:pt idx="65">
                  <c:v>42124</c:v>
                </c:pt>
                <c:pt idx="66">
                  <c:v>42094</c:v>
                </c:pt>
                <c:pt idx="67">
                  <c:v>42063</c:v>
                </c:pt>
                <c:pt idx="68">
                  <c:v>42035</c:v>
                </c:pt>
              </c:numCache>
            </c:numRef>
          </c:cat>
          <c:val>
            <c:numRef>
              <c:f>导出数据!$B$3:$B$71</c:f>
              <c:numCache>
                <c:formatCode>General</c:formatCode>
                <c:ptCount val="69"/>
                <c:pt idx="0">
                  <c:v>2164100</c:v>
                </c:pt>
                <c:pt idx="1">
                  <c:v>2136800</c:v>
                </c:pt>
                <c:pt idx="2">
                  <c:v>2125500</c:v>
                </c:pt>
                <c:pt idx="3">
                  <c:v>2134948.66</c:v>
                </c:pt>
                <c:pt idx="4">
                  <c:v>2100183.7400000002</c:v>
                </c:pt>
                <c:pt idx="5">
                  <c:v>2093533.83</c:v>
                </c:pt>
                <c:pt idx="6">
                  <c:v>2080923.41</c:v>
                </c:pt>
                <c:pt idx="7">
                  <c:v>2030830.42</c:v>
                </c:pt>
                <c:pt idx="8">
                  <c:v>2023066.49</c:v>
                </c:pt>
                <c:pt idx="9">
                  <c:v>1986488.82</c:v>
                </c:pt>
                <c:pt idx="10">
                  <c:v>1961429.56</c:v>
                </c:pt>
                <c:pt idx="11">
                  <c:v>1945600.55</c:v>
                </c:pt>
                <c:pt idx="12">
                  <c:v>1952250.49</c:v>
                </c:pt>
                <c:pt idx="13">
                  <c:v>1935492.43</c:v>
                </c:pt>
                <c:pt idx="14">
                  <c:v>1919410.82</c:v>
                </c:pt>
                <c:pt idx="15">
                  <c:v>1921360.19</c:v>
                </c:pt>
                <c:pt idx="16">
                  <c:v>1891153.7</c:v>
                </c:pt>
                <c:pt idx="17">
                  <c:v>1884670.33</c:v>
                </c:pt>
                <c:pt idx="18">
                  <c:v>1889412.14</c:v>
                </c:pt>
                <c:pt idx="19">
                  <c:v>1867427.45</c:v>
                </c:pt>
                <c:pt idx="20">
                  <c:v>1865935.33</c:v>
                </c:pt>
                <c:pt idx="21">
                  <c:v>1826744.22</c:v>
                </c:pt>
                <c:pt idx="22">
                  <c:v>1813175.07</c:v>
                </c:pt>
                <c:pt idx="23">
                  <c:v>1795561.6</c:v>
                </c:pt>
                <c:pt idx="24">
                  <c:v>1801665.58</c:v>
                </c:pt>
                <c:pt idx="25">
                  <c:v>1788670.43</c:v>
                </c:pt>
                <c:pt idx="26">
                  <c:v>1776196.11</c:v>
                </c:pt>
                <c:pt idx="27">
                  <c:v>1770178.37</c:v>
                </c:pt>
                <c:pt idx="28">
                  <c:v>1743063.79</c:v>
                </c:pt>
                <c:pt idx="29">
                  <c:v>1737683.73</c:v>
                </c:pt>
                <c:pt idx="30">
                  <c:v>1739859.48</c:v>
                </c:pt>
                <c:pt idx="31">
                  <c:v>1729070.12</c:v>
                </c:pt>
                <c:pt idx="32">
                  <c:v>1720814.46</c:v>
                </c:pt>
                <c:pt idx="33">
                  <c:v>1676800</c:v>
                </c:pt>
                <c:pt idx="34">
                  <c:v>1670013.4</c:v>
                </c:pt>
                <c:pt idx="35">
                  <c:v>1653434.16</c:v>
                </c:pt>
                <c:pt idx="36">
                  <c:v>1655662.07</c:v>
                </c:pt>
                <c:pt idx="37">
                  <c:v>1645156.6</c:v>
                </c:pt>
                <c:pt idx="38">
                  <c:v>1628996.63</c:v>
                </c:pt>
                <c:pt idx="39">
                  <c:v>1631282.53</c:v>
                </c:pt>
                <c:pt idx="40">
                  <c:v>1601360.42</c:v>
                </c:pt>
                <c:pt idx="41">
                  <c:v>1596331.87</c:v>
                </c:pt>
                <c:pt idx="42">
                  <c:v>1599609.57</c:v>
                </c:pt>
                <c:pt idx="43">
                  <c:v>1582913.07</c:v>
                </c:pt>
                <c:pt idx="44">
                  <c:v>1575945.59</c:v>
                </c:pt>
                <c:pt idx="45">
                  <c:v>1550066.67</c:v>
                </c:pt>
                <c:pt idx="46">
                  <c:v>1530432.06</c:v>
                </c:pt>
                <c:pt idx="47">
                  <c:v>1519485.4</c:v>
                </c:pt>
                <c:pt idx="48">
                  <c:v>1516360.5</c:v>
                </c:pt>
                <c:pt idx="49">
                  <c:v>1510982.91</c:v>
                </c:pt>
                <c:pt idx="50">
                  <c:v>1491558.72</c:v>
                </c:pt>
                <c:pt idx="51">
                  <c:v>1490491.83</c:v>
                </c:pt>
                <c:pt idx="52">
                  <c:v>1461695.11</c:v>
                </c:pt>
                <c:pt idx="53">
                  <c:v>1445209.59</c:v>
                </c:pt>
                <c:pt idx="54">
                  <c:v>1446198.03</c:v>
                </c:pt>
                <c:pt idx="55">
                  <c:v>1424618.68</c:v>
                </c:pt>
                <c:pt idx="56">
                  <c:v>1416319.55</c:v>
                </c:pt>
                <c:pt idx="57">
                  <c:v>1392278.11</c:v>
                </c:pt>
                <c:pt idx="58">
                  <c:v>1373956.01</c:v>
                </c:pt>
                <c:pt idx="59">
                  <c:v>1361020.7</c:v>
                </c:pt>
                <c:pt idx="60">
                  <c:v>1359824.06</c:v>
                </c:pt>
                <c:pt idx="61">
                  <c:v>1356907.98</c:v>
                </c:pt>
                <c:pt idx="62">
                  <c:v>1353210.92</c:v>
                </c:pt>
                <c:pt idx="63">
                  <c:v>1333375.3600000001</c:v>
                </c:pt>
                <c:pt idx="64">
                  <c:v>1307357.6299999999</c:v>
                </c:pt>
                <c:pt idx="65">
                  <c:v>1280779.1399999999</c:v>
                </c:pt>
                <c:pt idx="66">
                  <c:v>1275332.78</c:v>
                </c:pt>
                <c:pt idx="67">
                  <c:v>1257380.48</c:v>
                </c:pt>
                <c:pt idx="68">
                  <c:v>1242710.22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94-4269-9E18-E3ECA6C724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4452735"/>
        <c:axId val="2057744047"/>
      </c:barChart>
      <c:lineChart>
        <c:grouping val="standard"/>
        <c:varyColors val="0"/>
        <c:ser>
          <c:idx val="1"/>
          <c:order val="1"/>
          <c:tx>
            <c:strRef>
              <c:f>导出数据!$C$2</c:f>
              <c:strCache>
                <c:ptCount val="1"/>
                <c:pt idx="0">
                  <c:v>M2：同比（右轴）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68"/>
              <c:layout>
                <c:manualLayout>
                  <c:x val="-6.6133915450653169E-2"/>
                  <c:y val="-4.0248605513518332E-2"/>
                </c:manualLayout>
              </c:layout>
              <c:spPr>
                <a:solidFill>
                  <a:sysClr val="window" lastClr="FFFFFF">
                    <a:alpha val="87000"/>
                  </a:sys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794-4269-9E18-E3ECA6C724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导出数据!$A$3:$A$71</c:f>
              <c:numCache>
                <c:formatCode>yyyy\-m\-d</c:formatCode>
                <c:ptCount val="69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43131</c:v>
                </c:pt>
                <c:pt idx="33">
                  <c:v>43100</c:v>
                </c:pt>
                <c:pt idx="34">
                  <c:v>43069</c:v>
                </c:pt>
                <c:pt idx="35">
                  <c:v>43039</c:v>
                </c:pt>
                <c:pt idx="36">
                  <c:v>43008</c:v>
                </c:pt>
                <c:pt idx="37">
                  <c:v>42978</c:v>
                </c:pt>
                <c:pt idx="38">
                  <c:v>42947</c:v>
                </c:pt>
                <c:pt idx="39">
                  <c:v>42916</c:v>
                </c:pt>
                <c:pt idx="40">
                  <c:v>42886</c:v>
                </c:pt>
                <c:pt idx="41">
                  <c:v>42855</c:v>
                </c:pt>
                <c:pt idx="42">
                  <c:v>42825</c:v>
                </c:pt>
                <c:pt idx="43">
                  <c:v>42794</c:v>
                </c:pt>
                <c:pt idx="44">
                  <c:v>42766</c:v>
                </c:pt>
                <c:pt idx="45">
                  <c:v>42735</c:v>
                </c:pt>
                <c:pt idx="46">
                  <c:v>42704</c:v>
                </c:pt>
                <c:pt idx="47">
                  <c:v>42674</c:v>
                </c:pt>
                <c:pt idx="48">
                  <c:v>42643</c:v>
                </c:pt>
                <c:pt idx="49">
                  <c:v>42613</c:v>
                </c:pt>
                <c:pt idx="50">
                  <c:v>42582</c:v>
                </c:pt>
                <c:pt idx="51">
                  <c:v>42551</c:v>
                </c:pt>
                <c:pt idx="52">
                  <c:v>42521</c:v>
                </c:pt>
                <c:pt idx="53">
                  <c:v>42490</c:v>
                </c:pt>
                <c:pt idx="54">
                  <c:v>42460</c:v>
                </c:pt>
                <c:pt idx="55">
                  <c:v>42429</c:v>
                </c:pt>
                <c:pt idx="56">
                  <c:v>42400</c:v>
                </c:pt>
                <c:pt idx="57">
                  <c:v>42369</c:v>
                </c:pt>
                <c:pt idx="58">
                  <c:v>42338</c:v>
                </c:pt>
                <c:pt idx="59">
                  <c:v>42308</c:v>
                </c:pt>
                <c:pt idx="60">
                  <c:v>42277</c:v>
                </c:pt>
                <c:pt idx="61">
                  <c:v>42247</c:v>
                </c:pt>
                <c:pt idx="62">
                  <c:v>42216</c:v>
                </c:pt>
                <c:pt idx="63">
                  <c:v>42185</c:v>
                </c:pt>
                <c:pt idx="64">
                  <c:v>42155</c:v>
                </c:pt>
                <c:pt idx="65">
                  <c:v>42124</c:v>
                </c:pt>
                <c:pt idx="66">
                  <c:v>42094</c:v>
                </c:pt>
                <c:pt idx="67">
                  <c:v>42063</c:v>
                </c:pt>
                <c:pt idx="68">
                  <c:v>42035</c:v>
                </c:pt>
              </c:numCache>
            </c:numRef>
          </c:cat>
          <c:val>
            <c:numRef>
              <c:f>导出数据!$C$3:$C$71</c:f>
              <c:numCache>
                <c:formatCode>General</c:formatCode>
                <c:ptCount val="69"/>
                <c:pt idx="0">
                  <c:v>10.9</c:v>
                </c:pt>
                <c:pt idx="1">
                  <c:v>10.4</c:v>
                </c:pt>
                <c:pt idx="2">
                  <c:v>10.7</c:v>
                </c:pt>
                <c:pt idx="3">
                  <c:v>11.1</c:v>
                </c:pt>
                <c:pt idx="4">
                  <c:v>11.1</c:v>
                </c:pt>
                <c:pt idx="5">
                  <c:v>11.1</c:v>
                </c:pt>
                <c:pt idx="6">
                  <c:v>10.1</c:v>
                </c:pt>
                <c:pt idx="7">
                  <c:v>8.8000000000000007</c:v>
                </c:pt>
                <c:pt idx="8">
                  <c:v>8.4</c:v>
                </c:pt>
                <c:pt idx="9">
                  <c:v>8.6999999999999993</c:v>
                </c:pt>
                <c:pt idx="10">
                  <c:v>8.1999999999999993</c:v>
                </c:pt>
                <c:pt idx="11">
                  <c:v>8.4</c:v>
                </c:pt>
                <c:pt idx="12">
                  <c:v>8.4</c:v>
                </c:pt>
                <c:pt idx="13">
                  <c:v>8.1999999999999993</c:v>
                </c:pt>
                <c:pt idx="14">
                  <c:v>8.1</c:v>
                </c:pt>
                <c:pt idx="15">
                  <c:v>8.5</c:v>
                </c:pt>
                <c:pt idx="16">
                  <c:v>8.5</c:v>
                </c:pt>
                <c:pt idx="17">
                  <c:v>8.5</c:v>
                </c:pt>
                <c:pt idx="18">
                  <c:v>8.6</c:v>
                </c:pt>
                <c:pt idx="19">
                  <c:v>8</c:v>
                </c:pt>
                <c:pt idx="20">
                  <c:v>8.4</c:v>
                </c:pt>
                <c:pt idx="21">
                  <c:v>8.1</c:v>
                </c:pt>
                <c:pt idx="22">
                  <c:v>8</c:v>
                </c:pt>
                <c:pt idx="23">
                  <c:v>8</c:v>
                </c:pt>
                <c:pt idx="24">
                  <c:v>8.3000000000000007</c:v>
                </c:pt>
                <c:pt idx="25">
                  <c:v>8.1999999999999993</c:v>
                </c:pt>
                <c:pt idx="26">
                  <c:v>8.5</c:v>
                </c:pt>
                <c:pt idx="27">
                  <c:v>8</c:v>
                </c:pt>
                <c:pt idx="28">
                  <c:v>8.3000000000000007</c:v>
                </c:pt>
                <c:pt idx="29">
                  <c:v>8.3000000000000007</c:v>
                </c:pt>
                <c:pt idx="30">
                  <c:v>8.1999999999999993</c:v>
                </c:pt>
                <c:pt idx="31">
                  <c:v>8.8000000000000007</c:v>
                </c:pt>
                <c:pt idx="32">
                  <c:v>8.6</c:v>
                </c:pt>
                <c:pt idx="33">
                  <c:v>8.07</c:v>
                </c:pt>
                <c:pt idx="34">
                  <c:v>9.11</c:v>
                </c:pt>
                <c:pt idx="35">
                  <c:v>8.8800000000000008</c:v>
                </c:pt>
                <c:pt idx="36">
                  <c:v>8.98</c:v>
                </c:pt>
                <c:pt idx="37">
                  <c:v>8.56</c:v>
                </c:pt>
                <c:pt idx="38">
                  <c:v>8.89</c:v>
                </c:pt>
                <c:pt idx="39">
                  <c:v>9.1</c:v>
                </c:pt>
                <c:pt idx="40">
                  <c:v>9.1300000000000008</c:v>
                </c:pt>
                <c:pt idx="41">
                  <c:v>9.84</c:v>
                </c:pt>
                <c:pt idx="42">
                  <c:v>10.119999999999999</c:v>
                </c:pt>
                <c:pt idx="43">
                  <c:v>10.45</c:v>
                </c:pt>
                <c:pt idx="44">
                  <c:v>10.7</c:v>
                </c:pt>
                <c:pt idx="45">
                  <c:v>11.3</c:v>
                </c:pt>
                <c:pt idx="46">
                  <c:v>11.4</c:v>
                </c:pt>
                <c:pt idx="47">
                  <c:v>11.6</c:v>
                </c:pt>
                <c:pt idx="48">
                  <c:v>11.5</c:v>
                </c:pt>
                <c:pt idx="49">
                  <c:v>11.4</c:v>
                </c:pt>
                <c:pt idx="50">
                  <c:v>10.199999999999999</c:v>
                </c:pt>
                <c:pt idx="51">
                  <c:v>11.8</c:v>
                </c:pt>
                <c:pt idx="52">
                  <c:v>11.8</c:v>
                </c:pt>
                <c:pt idx="53">
                  <c:v>12.8</c:v>
                </c:pt>
                <c:pt idx="54">
                  <c:v>13.4</c:v>
                </c:pt>
                <c:pt idx="55">
                  <c:v>13.3</c:v>
                </c:pt>
                <c:pt idx="56">
                  <c:v>14</c:v>
                </c:pt>
                <c:pt idx="57">
                  <c:v>13.3</c:v>
                </c:pt>
                <c:pt idx="58">
                  <c:v>13.7</c:v>
                </c:pt>
                <c:pt idx="59">
                  <c:v>13.5</c:v>
                </c:pt>
                <c:pt idx="60">
                  <c:v>13.1</c:v>
                </c:pt>
                <c:pt idx="61">
                  <c:v>13.3</c:v>
                </c:pt>
                <c:pt idx="62">
                  <c:v>13.3</c:v>
                </c:pt>
                <c:pt idx="63">
                  <c:v>11.8</c:v>
                </c:pt>
                <c:pt idx="64">
                  <c:v>10.8</c:v>
                </c:pt>
                <c:pt idx="65">
                  <c:v>10.1</c:v>
                </c:pt>
                <c:pt idx="66">
                  <c:v>11.6</c:v>
                </c:pt>
                <c:pt idx="67">
                  <c:v>12.5</c:v>
                </c:pt>
                <c:pt idx="68">
                  <c:v>10.8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94-4269-9E18-E3ECA6C724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8756991"/>
        <c:axId val="2057771503"/>
      </c:lineChart>
      <c:dateAx>
        <c:axId val="1934452735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57744047"/>
        <c:crosses val="autoZero"/>
        <c:auto val="1"/>
        <c:lblOffset val="100"/>
        <c:baseTimeUnit val="months"/>
      </c:dateAx>
      <c:valAx>
        <c:axId val="2057744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34452735"/>
        <c:crosses val="autoZero"/>
        <c:crossBetween val="between"/>
      </c:valAx>
      <c:valAx>
        <c:axId val="2057771503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38756991"/>
        <c:crosses val="max"/>
        <c:crossBetween val="between"/>
      </c:valAx>
      <c:dateAx>
        <c:axId val="638756991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2057771503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人民币贷款存量</c:v>
                </c:pt>
                <c:pt idx="1">
                  <c:v>万亿元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56"/>
              <c:layout>
                <c:manualLayout>
                  <c:x val="-0.14502696995481912"/>
                  <c:y val="3.40529264449127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46647636313468"/>
                      <c:h val="0.11655830251715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598-4B64-8476-4F246A7EB0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导出数据!$A$4:$A$60</c:f>
              <c:numCache>
                <c:formatCode>yyyy\-m\-d</c:formatCode>
                <c:ptCount val="57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43131</c:v>
                </c:pt>
                <c:pt idx="33">
                  <c:v>43100</c:v>
                </c:pt>
                <c:pt idx="34">
                  <c:v>43069</c:v>
                </c:pt>
                <c:pt idx="35">
                  <c:v>43039</c:v>
                </c:pt>
                <c:pt idx="36">
                  <c:v>43008</c:v>
                </c:pt>
                <c:pt idx="37">
                  <c:v>42978</c:v>
                </c:pt>
                <c:pt idx="38">
                  <c:v>42947</c:v>
                </c:pt>
                <c:pt idx="39">
                  <c:v>42916</c:v>
                </c:pt>
                <c:pt idx="40">
                  <c:v>42886</c:v>
                </c:pt>
                <c:pt idx="41">
                  <c:v>42855</c:v>
                </c:pt>
                <c:pt idx="42">
                  <c:v>42825</c:v>
                </c:pt>
                <c:pt idx="43">
                  <c:v>42794</c:v>
                </c:pt>
                <c:pt idx="44">
                  <c:v>42766</c:v>
                </c:pt>
                <c:pt idx="45">
                  <c:v>42735</c:v>
                </c:pt>
                <c:pt idx="46">
                  <c:v>42704</c:v>
                </c:pt>
                <c:pt idx="47">
                  <c:v>42674</c:v>
                </c:pt>
                <c:pt idx="48">
                  <c:v>42643</c:v>
                </c:pt>
                <c:pt idx="49">
                  <c:v>42613</c:v>
                </c:pt>
                <c:pt idx="50">
                  <c:v>42582</c:v>
                </c:pt>
                <c:pt idx="51">
                  <c:v>42551</c:v>
                </c:pt>
                <c:pt idx="52">
                  <c:v>42521</c:v>
                </c:pt>
                <c:pt idx="53">
                  <c:v>42490</c:v>
                </c:pt>
                <c:pt idx="54">
                  <c:v>42460</c:v>
                </c:pt>
                <c:pt idx="55">
                  <c:v>42429</c:v>
                </c:pt>
                <c:pt idx="56">
                  <c:v>42400</c:v>
                </c:pt>
              </c:numCache>
            </c:numRef>
          </c:cat>
          <c:val>
            <c:numRef>
              <c:f>导出数据!$B$4:$B$60</c:f>
              <c:numCache>
                <c:formatCode>General</c:formatCode>
                <c:ptCount val="57"/>
                <c:pt idx="0">
                  <c:v>168.26</c:v>
                </c:pt>
                <c:pt idx="1">
                  <c:v>166.34</c:v>
                </c:pt>
                <c:pt idx="2">
                  <c:v>164.92</c:v>
                </c:pt>
                <c:pt idx="3">
                  <c:v>163.9</c:v>
                </c:pt>
                <c:pt idx="4">
                  <c:v>162</c:v>
                </c:pt>
                <c:pt idx="5">
                  <c:v>160.44999999999999</c:v>
                </c:pt>
                <c:pt idx="6">
                  <c:v>158.82</c:v>
                </c:pt>
                <c:pt idx="7">
                  <c:v>155.78</c:v>
                </c:pt>
                <c:pt idx="8">
                  <c:v>155.06</c:v>
                </c:pt>
                <c:pt idx="9">
                  <c:v>151.57</c:v>
                </c:pt>
                <c:pt idx="10">
                  <c:v>150.5</c:v>
                </c:pt>
                <c:pt idx="11">
                  <c:v>149.13</c:v>
                </c:pt>
                <c:pt idx="12">
                  <c:v>148.58000000000001</c:v>
                </c:pt>
                <c:pt idx="13">
                  <c:v>146.82</c:v>
                </c:pt>
                <c:pt idx="14">
                  <c:v>145.52000000000001</c:v>
                </c:pt>
                <c:pt idx="15">
                  <c:v>144.71</c:v>
                </c:pt>
                <c:pt idx="16">
                  <c:v>143.04</c:v>
                </c:pt>
                <c:pt idx="17">
                  <c:v>141.85</c:v>
                </c:pt>
                <c:pt idx="18">
                  <c:v>140.97999999999999</c:v>
                </c:pt>
                <c:pt idx="19">
                  <c:v>139.02000000000001</c:v>
                </c:pt>
                <c:pt idx="20">
                  <c:v>138.26</c:v>
                </c:pt>
                <c:pt idx="21">
                  <c:v>134.69</c:v>
                </c:pt>
                <c:pt idx="22">
                  <c:v>133.76</c:v>
                </c:pt>
                <c:pt idx="23">
                  <c:v>132.53</c:v>
                </c:pt>
                <c:pt idx="24">
                  <c:v>131.81</c:v>
                </c:pt>
                <c:pt idx="25">
                  <c:v>130.38</c:v>
                </c:pt>
                <c:pt idx="26">
                  <c:v>129.07</c:v>
                </c:pt>
                <c:pt idx="27">
                  <c:v>127.78</c:v>
                </c:pt>
                <c:pt idx="28">
                  <c:v>126.1</c:v>
                </c:pt>
                <c:pt idx="29">
                  <c:v>124.96</c:v>
                </c:pt>
                <c:pt idx="30">
                  <c:v>123.86</c:v>
                </c:pt>
                <c:pt idx="31">
                  <c:v>122.72</c:v>
                </c:pt>
                <c:pt idx="32">
                  <c:v>121.7</c:v>
                </c:pt>
                <c:pt idx="33">
                  <c:v>119.03</c:v>
                </c:pt>
                <c:pt idx="34">
                  <c:v>118.45</c:v>
                </c:pt>
                <c:pt idx="35">
                  <c:v>117.31</c:v>
                </c:pt>
                <c:pt idx="36">
                  <c:v>116.65</c:v>
                </c:pt>
                <c:pt idx="37">
                  <c:v>115.46</c:v>
                </c:pt>
                <c:pt idx="38">
                  <c:v>114.31</c:v>
                </c:pt>
                <c:pt idx="39">
                  <c:v>113.4</c:v>
                </c:pt>
                <c:pt idx="40">
                  <c:v>111.95</c:v>
                </c:pt>
                <c:pt idx="41">
                  <c:v>110.77</c:v>
                </c:pt>
                <c:pt idx="42">
                  <c:v>109.69</c:v>
                </c:pt>
                <c:pt idx="43">
                  <c:v>108.53</c:v>
                </c:pt>
                <c:pt idx="44">
                  <c:v>107.5</c:v>
                </c:pt>
                <c:pt idx="45">
                  <c:v>105.19</c:v>
                </c:pt>
                <c:pt idx="46">
                  <c:v>104.2</c:v>
                </c:pt>
                <c:pt idx="47">
                  <c:v>103.35</c:v>
                </c:pt>
                <c:pt idx="48">
                  <c:v>102.75</c:v>
                </c:pt>
                <c:pt idx="49">
                  <c:v>101.48</c:v>
                </c:pt>
                <c:pt idx="50">
                  <c:v>100.69</c:v>
                </c:pt>
                <c:pt idx="51">
                  <c:v>100.23</c:v>
                </c:pt>
                <c:pt idx="52">
                  <c:v>98.92</c:v>
                </c:pt>
                <c:pt idx="53">
                  <c:v>97.98</c:v>
                </c:pt>
                <c:pt idx="54">
                  <c:v>97.42</c:v>
                </c:pt>
                <c:pt idx="55">
                  <c:v>96.1</c:v>
                </c:pt>
                <c:pt idx="56">
                  <c:v>95.29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98-4B64-8476-4F246A7EB0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04889760"/>
        <c:axId val="827063200"/>
      </c:barChart>
      <c:lineChart>
        <c:grouping val="standard"/>
        <c:varyColors val="0"/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同比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6"/>
              <c:layout>
                <c:manualLayout>
                  <c:x val="-0.11758943509850213"/>
                  <c:y val="6.5673501000903231E-2"/>
                </c:manualLayout>
              </c:layout>
              <c:spPr>
                <a:solidFill>
                  <a:schemeClr val="bg1">
                    <a:alpha val="64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598-4B64-8476-4F246A7EB053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导出数据!$A$4:$A$60</c:f>
              <c:numCache>
                <c:formatCode>yyyy\-m\-d</c:formatCode>
                <c:ptCount val="57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43131</c:v>
                </c:pt>
                <c:pt idx="33">
                  <c:v>43100</c:v>
                </c:pt>
                <c:pt idx="34">
                  <c:v>43069</c:v>
                </c:pt>
                <c:pt idx="35">
                  <c:v>43039</c:v>
                </c:pt>
                <c:pt idx="36">
                  <c:v>43008</c:v>
                </c:pt>
                <c:pt idx="37">
                  <c:v>42978</c:v>
                </c:pt>
                <c:pt idx="38">
                  <c:v>42947</c:v>
                </c:pt>
                <c:pt idx="39">
                  <c:v>42916</c:v>
                </c:pt>
                <c:pt idx="40">
                  <c:v>42886</c:v>
                </c:pt>
                <c:pt idx="41">
                  <c:v>42855</c:v>
                </c:pt>
                <c:pt idx="42">
                  <c:v>42825</c:v>
                </c:pt>
                <c:pt idx="43">
                  <c:v>42794</c:v>
                </c:pt>
                <c:pt idx="44">
                  <c:v>42766</c:v>
                </c:pt>
                <c:pt idx="45">
                  <c:v>42735</c:v>
                </c:pt>
                <c:pt idx="46">
                  <c:v>42704</c:v>
                </c:pt>
                <c:pt idx="47">
                  <c:v>42674</c:v>
                </c:pt>
                <c:pt idx="48">
                  <c:v>42643</c:v>
                </c:pt>
                <c:pt idx="49">
                  <c:v>42613</c:v>
                </c:pt>
                <c:pt idx="50">
                  <c:v>42582</c:v>
                </c:pt>
                <c:pt idx="51">
                  <c:v>42551</c:v>
                </c:pt>
                <c:pt idx="52">
                  <c:v>42521</c:v>
                </c:pt>
                <c:pt idx="53">
                  <c:v>42490</c:v>
                </c:pt>
                <c:pt idx="54">
                  <c:v>42460</c:v>
                </c:pt>
                <c:pt idx="55">
                  <c:v>42429</c:v>
                </c:pt>
                <c:pt idx="56">
                  <c:v>42400</c:v>
                </c:pt>
              </c:numCache>
            </c:numRef>
          </c:cat>
          <c:val>
            <c:numRef>
              <c:f>导出数据!$C$4:$C$60</c:f>
              <c:numCache>
                <c:formatCode>General</c:formatCode>
                <c:ptCount val="57"/>
                <c:pt idx="0">
                  <c:v>13.2</c:v>
                </c:pt>
                <c:pt idx="1">
                  <c:v>13.3</c:v>
                </c:pt>
                <c:pt idx="2">
                  <c:v>13.3</c:v>
                </c:pt>
                <c:pt idx="3">
                  <c:v>13.26</c:v>
                </c:pt>
                <c:pt idx="4">
                  <c:v>13.25</c:v>
                </c:pt>
                <c:pt idx="5">
                  <c:v>13.11</c:v>
                </c:pt>
                <c:pt idx="6">
                  <c:v>12.7</c:v>
                </c:pt>
                <c:pt idx="7">
                  <c:v>12.1</c:v>
                </c:pt>
                <c:pt idx="8">
                  <c:v>12.2</c:v>
                </c:pt>
                <c:pt idx="9">
                  <c:v>12.5</c:v>
                </c:pt>
                <c:pt idx="10">
                  <c:v>12.5</c:v>
                </c:pt>
                <c:pt idx="11">
                  <c:v>12.53</c:v>
                </c:pt>
                <c:pt idx="12">
                  <c:v>12.7</c:v>
                </c:pt>
                <c:pt idx="13">
                  <c:v>12.6</c:v>
                </c:pt>
                <c:pt idx="14">
                  <c:v>12.7</c:v>
                </c:pt>
                <c:pt idx="15">
                  <c:v>13.25</c:v>
                </c:pt>
                <c:pt idx="16">
                  <c:v>13.4</c:v>
                </c:pt>
                <c:pt idx="17">
                  <c:v>13.5</c:v>
                </c:pt>
                <c:pt idx="18">
                  <c:v>13.82</c:v>
                </c:pt>
                <c:pt idx="19">
                  <c:v>13.28</c:v>
                </c:pt>
                <c:pt idx="20">
                  <c:v>13.6</c:v>
                </c:pt>
                <c:pt idx="21">
                  <c:v>13.2</c:v>
                </c:pt>
                <c:pt idx="22">
                  <c:v>12.9</c:v>
                </c:pt>
                <c:pt idx="23">
                  <c:v>13</c:v>
                </c:pt>
                <c:pt idx="24">
                  <c:v>13</c:v>
                </c:pt>
                <c:pt idx="25">
                  <c:v>12.93</c:v>
                </c:pt>
                <c:pt idx="26">
                  <c:v>12.91</c:v>
                </c:pt>
                <c:pt idx="27">
                  <c:v>12.69</c:v>
                </c:pt>
                <c:pt idx="28">
                  <c:v>12.64</c:v>
                </c:pt>
                <c:pt idx="29">
                  <c:v>12.81</c:v>
                </c:pt>
                <c:pt idx="30">
                  <c:v>12.92</c:v>
                </c:pt>
                <c:pt idx="31">
                  <c:v>13.07</c:v>
                </c:pt>
                <c:pt idx="32">
                  <c:v>13.21</c:v>
                </c:pt>
                <c:pt idx="33">
                  <c:v>13.2</c:v>
                </c:pt>
                <c:pt idx="34">
                  <c:v>13.7</c:v>
                </c:pt>
                <c:pt idx="35">
                  <c:v>13.5</c:v>
                </c:pt>
                <c:pt idx="36">
                  <c:v>13.5</c:v>
                </c:pt>
                <c:pt idx="37">
                  <c:v>13.8</c:v>
                </c:pt>
                <c:pt idx="38">
                  <c:v>13.5</c:v>
                </c:pt>
                <c:pt idx="39">
                  <c:v>13.1</c:v>
                </c:pt>
                <c:pt idx="40">
                  <c:v>13.2</c:v>
                </c:pt>
                <c:pt idx="41">
                  <c:v>13.1</c:v>
                </c:pt>
                <c:pt idx="42">
                  <c:v>12.6</c:v>
                </c:pt>
                <c:pt idx="43">
                  <c:v>12.9</c:v>
                </c:pt>
                <c:pt idx="44">
                  <c:v>12.8</c:v>
                </c:pt>
                <c:pt idx="45">
                  <c:v>13.4</c:v>
                </c:pt>
                <c:pt idx="46">
                  <c:v>13.4</c:v>
                </c:pt>
                <c:pt idx="47">
                  <c:v>13.5</c:v>
                </c:pt>
                <c:pt idx="48">
                  <c:v>13.6</c:v>
                </c:pt>
                <c:pt idx="49">
                  <c:v>13.5</c:v>
                </c:pt>
                <c:pt idx="50">
                  <c:v>13.6</c:v>
                </c:pt>
                <c:pt idx="51">
                  <c:v>13.8</c:v>
                </c:pt>
                <c:pt idx="52">
                  <c:v>14</c:v>
                </c:pt>
                <c:pt idx="53">
                  <c:v>14.1</c:v>
                </c:pt>
                <c:pt idx="54">
                  <c:v>14.5</c:v>
                </c:pt>
                <c:pt idx="55">
                  <c:v>14.3</c:v>
                </c:pt>
                <c:pt idx="56">
                  <c:v>14.9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98-4B64-8476-4F246A7EB0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8611728"/>
        <c:axId val="1408921200"/>
      </c:lineChart>
      <c:dateAx>
        <c:axId val="1404889760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27063200"/>
        <c:crosses val="autoZero"/>
        <c:auto val="1"/>
        <c:lblOffset val="100"/>
        <c:baseTimeUnit val="months"/>
      </c:dateAx>
      <c:valAx>
        <c:axId val="82706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04889760"/>
        <c:crosses val="autoZero"/>
        <c:crossBetween val="between"/>
      </c:valAx>
      <c:valAx>
        <c:axId val="140892120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08611728"/>
        <c:crosses val="max"/>
        <c:crossBetween val="between"/>
      </c:valAx>
      <c:dateAx>
        <c:axId val="1408611728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408921200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居民消费价格指数：同比（月）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6"/>
              <c:layout>
                <c:manualLayout>
                  <c:x val="-8.3769626237494163E-2"/>
                  <c:y val="-1.18378339783866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A-4CA2-A548-F810E40C0B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导出数据!$A$4:$A$60</c:f>
              <c:numCache>
                <c:formatCode>yyyy\-m\-d</c:formatCode>
                <c:ptCount val="57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43861</c:v>
                </c:pt>
                <c:pt idx="9">
                  <c:v>43830</c:v>
                </c:pt>
                <c:pt idx="10">
                  <c:v>43799</c:v>
                </c:pt>
                <c:pt idx="11">
                  <c:v>43769</c:v>
                </c:pt>
                <c:pt idx="12">
                  <c:v>43738</c:v>
                </c:pt>
                <c:pt idx="13">
                  <c:v>43708</c:v>
                </c:pt>
                <c:pt idx="14">
                  <c:v>43677</c:v>
                </c:pt>
                <c:pt idx="15">
                  <c:v>43646</c:v>
                </c:pt>
                <c:pt idx="16">
                  <c:v>43616</c:v>
                </c:pt>
                <c:pt idx="17">
                  <c:v>43585</c:v>
                </c:pt>
                <c:pt idx="18">
                  <c:v>43555</c:v>
                </c:pt>
                <c:pt idx="19">
                  <c:v>43524</c:v>
                </c:pt>
                <c:pt idx="20">
                  <c:v>43496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43131</c:v>
                </c:pt>
                <c:pt idx="33">
                  <c:v>43100</c:v>
                </c:pt>
                <c:pt idx="34">
                  <c:v>43069</c:v>
                </c:pt>
                <c:pt idx="35">
                  <c:v>43039</c:v>
                </c:pt>
                <c:pt idx="36">
                  <c:v>43008</c:v>
                </c:pt>
                <c:pt idx="37">
                  <c:v>42978</c:v>
                </c:pt>
                <c:pt idx="38">
                  <c:v>42947</c:v>
                </c:pt>
                <c:pt idx="39">
                  <c:v>42916</c:v>
                </c:pt>
                <c:pt idx="40">
                  <c:v>42886</c:v>
                </c:pt>
                <c:pt idx="41">
                  <c:v>42855</c:v>
                </c:pt>
                <c:pt idx="42">
                  <c:v>42825</c:v>
                </c:pt>
                <c:pt idx="43">
                  <c:v>42794</c:v>
                </c:pt>
                <c:pt idx="44">
                  <c:v>42766</c:v>
                </c:pt>
                <c:pt idx="45">
                  <c:v>42735</c:v>
                </c:pt>
                <c:pt idx="46">
                  <c:v>42704</c:v>
                </c:pt>
                <c:pt idx="47">
                  <c:v>42674</c:v>
                </c:pt>
                <c:pt idx="48">
                  <c:v>42643</c:v>
                </c:pt>
                <c:pt idx="49">
                  <c:v>42613</c:v>
                </c:pt>
                <c:pt idx="50">
                  <c:v>42582</c:v>
                </c:pt>
                <c:pt idx="51">
                  <c:v>42551</c:v>
                </c:pt>
                <c:pt idx="52">
                  <c:v>42521</c:v>
                </c:pt>
                <c:pt idx="53">
                  <c:v>42490</c:v>
                </c:pt>
                <c:pt idx="54">
                  <c:v>42460</c:v>
                </c:pt>
                <c:pt idx="55">
                  <c:v>42429</c:v>
                </c:pt>
                <c:pt idx="56">
                  <c:v>42400</c:v>
                </c:pt>
              </c:numCache>
            </c:numRef>
          </c:cat>
          <c:val>
            <c:numRef>
              <c:f>导出数据!$B$4:$B$60</c:f>
              <c:numCache>
                <c:formatCode>General</c:formatCode>
                <c:ptCount val="57"/>
                <c:pt idx="0">
                  <c:v>1.7</c:v>
                </c:pt>
                <c:pt idx="1">
                  <c:v>2.4</c:v>
                </c:pt>
                <c:pt idx="2">
                  <c:v>2.7</c:v>
                </c:pt>
                <c:pt idx="3">
                  <c:v>2.5</c:v>
                </c:pt>
                <c:pt idx="4">
                  <c:v>2.4</c:v>
                </c:pt>
                <c:pt idx="5">
                  <c:v>3.3</c:v>
                </c:pt>
                <c:pt idx="6">
                  <c:v>4.3</c:v>
                </c:pt>
                <c:pt idx="7">
                  <c:v>5.2</c:v>
                </c:pt>
                <c:pt idx="8">
                  <c:v>5.4</c:v>
                </c:pt>
                <c:pt idx="9">
                  <c:v>4.5</c:v>
                </c:pt>
                <c:pt idx="10">
                  <c:v>4.5</c:v>
                </c:pt>
                <c:pt idx="11">
                  <c:v>3.8</c:v>
                </c:pt>
                <c:pt idx="12">
                  <c:v>3</c:v>
                </c:pt>
                <c:pt idx="13">
                  <c:v>2.8</c:v>
                </c:pt>
                <c:pt idx="14">
                  <c:v>2.8</c:v>
                </c:pt>
                <c:pt idx="15">
                  <c:v>2.7</c:v>
                </c:pt>
                <c:pt idx="16">
                  <c:v>2.7</c:v>
                </c:pt>
                <c:pt idx="17">
                  <c:v>2.5</c:v>
                </c:pt>
                <c:pt idx="18">
                  <c:v>2.2999999999999998</c:v>
                </c:pt>
                <c:pt idx="19">
                  <c:v>1.5</c:v>
                </c:pt>
                <c:pt idx="20">
                  <c:v>1.7</c:v>
                </c:pt>
                <c:pt idx="21">
                  <c:v>1.9</c:v>
                </c:pt>
                <c:pt idx="22">
                  <c:v>2.2000000000000002</c:v>
                </c:pt>
                <c:pt idx="23">
                  <c:v>2.5</c:v>
                </c:pt>
                <c:pt idx="24">
                  <c:v>2.5</c:v>
                </c:pt>
                <c:pt idx="25">
                  <c:v>2.2999999999999998</c:v>
                </c:pt>
                <c:pt idx="26">
                  <c:v>2.1</c:v>
                </c:pt>
                <c:pt idx="27">
                  <c:v>1.9</c:v>
                </c:pt>
                <c:pt idx="28">
                  <c:v>1.8</c:v>
                </c:pt>
                <c:pt idx="29">
                  <c:v>1.8</c:v>
                </c:pt>
                <c:pt idx="30">
                  <c:v>2.1</c:v>
                </c:pt>
                <c:pt idx="31">
                  <c:v>2.9</c:v>
                </c:pt>
                <c:pt idx="32">
                  <c:v>1.5</c:v>
                </c:pt>
                <c:pt idx="33">
                  <c:v>1.8</c:v>
                </c:pt>
                <c:pt idx="34">
                  <c:v>1.7</c:v>
                </c:pt>
                <c:pt idx="35">
                  <c:v>1.9</c:v>
                </c:pt>
                <c:pt idx="36">
                  <c:v>1.6</c:v>
                </c:pt>
                <c:pt idx="37">
                  <c:v>1.8</c:v>
                </c:pt>
                <c:pt idx="38">
                  <c:v>1.4</c:v>
                </c:pt>
                <c:pt idx="39">
                  <c:v>1.5</c:v>
                </c:pt>
                <c:pt idx="40">
                  <c:v>1.5</c:v>
                </c:pt>
                <c:pt idx="41">
                  <c:v>1.2</c:v>
                </c:pt>
                <c:pt idx="42">
                  <c:v>0.9</c:v>
                </c:pt>
                <c:pt idx="43">
                  <c:v>0.8</c:v>
                </c:pt>
                <c:pt idx="44">
                  <c:v>2.5</c:v>
                </c:pt>
                <c:pt idx="45">
                  <c:v>2.1</c:v>
                </c:pt>
                <c:pt idx="46">
                  <c:v>2.2999999999999998</c:v>
                </c:pt>
                <c:pt idx="47">
                  <c:v>2.1</c:v>
                </c:pt>
                <c:pt idx="48">
                  <c:v>1.9</c:v>
                </c:pt>
                <c:pt idx="49">
                  <c:v>1.3</c:v>
                </c:pt>
                <c:pt idx="50">
                  <c:v>1.8</c:v>
                </c:pt>
                <c:pt idx="51">
                  <c:v>1.9</c:v>
                </c:pt>
                <c:pt idx="52">
                  <c:v>2</c:v>
                </c:pt>
                <c:pt idx="53">
                  <c:v>2.2999999999999998</c:v>
                </c:pt>
                <c:pt idx="54">
                  <c:v>2.2999999999999998</c:v>
                </c:pt>
                <c:pt idx="55">
                  <c:v>2.2999999999999998</c:v>
                </c:pt>
                <c:pt idx="56">
                  <c:v>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FA-4CA2-A548-F810E40C0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3438208"/>
        <c:axId val="472333712"/>
      </c:lineChart>
      <c:dateAx>
        <c:axId val="463438208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72333712"/>
        <c:crosses val="autoZero"/>
        <c:auto val="1"/>
        <c:lblOffset val="100"/>
        <c:baseTimeUnit val="months"/>
      </c:dateAx>
      <c:valAx>
        <c:axId val="47233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63438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财政支出：累计同比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6"/>
              <c:layout>
                <c:manualLayout>
                  <c:x val="-1.984017463519595E-2"/>
                  <c:y val="-4.971890270922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8A-407A-9632-EB4D28CCC6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导出数据!$A$3:$A$69</c:f>
              <c:numCache>
                <c:formatCode>yyyy\-m\-d</c:formatCode>
                <c:ptCount val="67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43830</c:v>
                </c:pt>
                <c:pt idx="9">
                  <c:v>43799</c:v>
                </c:pt>
                <c:pt idx="10">
                  <c:v>43769</c:v>
                </c:pt>
                <c:pt idx="11">
                  <c:v>43738</c:v>
                </c:pt>
                <c:pt idx="12">
                  <c:v>43708</c:v>
                </c:pt>
                <c:pt idx="13">
                  <c:v>43677</c:v>
                </c:pt>
                <c:pt idx="14">
                  <c:v>43646</c:v>
                </c:pt>
                <c:pt idx="15">
                  <c:v>43616</c:v>
                </c:pt>
                <c:pt idx="16">
                  <c:v>43585</c:v>
                </c:pt>
                <c:pt idx="17">
                  <c:v>43555</c:v>
                </c:pt>
                <c:pt idx="18">
                  <c:v>43524</c:v>
                </c:pt>
                <c:pt idx="19">
                  <c:v>43465</c:v>
                </c:pt>
                <c:pt idx="20">
                  <c:v>43434</c:v>
                </c:pt>
                <c:pt idx="21">
                  <c:v>43404</c:v>
                </c:pt>
                <c:pt idx="22">
                  <c:v>43373</c:v>
                </c:pt>
                <c:pt idx="23">
                  <c:v>43343</c:v>
                </c:pt>
                <c:pt idx="24">
                  <c:v>43312</c:v>
                </c:pt>
                <c:pt idx="25">
                  <c:v>43281</c:v>
                </c:pt>
                <c:pt idx="26">
                  <c:v>43251</c:v>
                </c:pt>
                <c:pt idx="27">
                  <c:v>43220</c:v>
                </c:pt>
                <c:pt idx="28">
                  <c:v>43190</c:v>
                </c:pt>
                <c:pt idx="29">
                  <c:v>43159</c:v>
                </c:pt>
                <c:pt idx="30">
                  <c:v>43131</c:v>
                </c:pt>
                <c:pt idx="31">
                  <c:v>43100</c:v>
                </c:pt>
                <c:pt idx="32">
                  <c:v>43069</c:v>
                </c:pt>
                <c:pt idx="33">
                  <c:v>43039</c:v>
                </c:pt>
                <c:pt idx="34">
                  <c:v>43008</c:v>
                </c:pt>
                <c:pt idx="35">
                  <c:v>42978</c:v>
                </c:pt>
                <c:pt idx="36">
                  <c:v>42947</c:v>
                </c:pt>
                <c:pt idx="37">
                  <c:v>42916</c:v>
                </c:pt>
                <c:pt idx="38">
                  <c:v>42886</c:v>
                </c:pt>
                <c:pt idx="39">
                  <c:v>42855</c:v>
                </c:pt>
                <c:pt idx="40">
                  <c:v>42825</c:v>
                </c:pt>
                <c:pt idx="41">
                  <c:v>42794</c:v>
                </c:pt>
                <c:pt idx="42">
                  <c:v>42766</c:v>
                </c:pt>
                <c:pt idx="43">
                  <c:v>42735</c:v>
                </c:pt>
                <c:pt idx="44">
                  <c:v>42704</c:v>
                </c:pt>
                <c:pt idx="45">
                  <c:v>42674</c:v>
                </c:pt>
                <c:pt idx="46">
                  <c:v>42643</c:v>
                </c:pt>
                <c:pt idx="47">
                  <c:v>42613</c:v>
                </c:pt>
                <c:pt idx="48">
                  <c:v>42582</c:v>
                </c:pt>
                <c:pt idx="49">
                  <c:v>42551</c:v>
                </c:pt>
                <c:pt idx="50">
                  <c:v>42521</c:v>
                </c:pt>
                <c:pt idx="51">
                  <c:v>42490</c:v>
                </c:pt>
                <c:pt idx="52">
                  <c:v>42460</c:v>
                </c:pt>
                <c:pt idx="53">
                  <c:v>42429</c:v>
                </c:pt>
                <c:pt idx="54">
                  <c:v>42400</c:v>
                </c:pt>
                <c:pt idx="55">
                  <c:v>42369</c:v>
                </c:pt>
                <c:pt idx="56">
                  <c:v>42338</c:v>
                </c:pt>
                <c:pt idx="57">
                  <c:v>42308</c:v>
                </c:pt>
                <c:pt idx="58">
                  <c:v>42277</c:v>
                </c:pt>
                <c:pt idx="59">
                  <c:v>42247</c:v>
                </c:pt>
                <c:pt idx="60">
                  <c:v>42216</c:v>
                </c:pt>
                <c:pt idx="61">
                  <c:v>42185</c:v>
                </c:pt>
                <c:pt idx="62">
                  <c:v>42155</c:v>
                </c:pt>
                <c:pt idx="63">
                  <c:v>42124</c:v>
                </c:pt>
                <c:pt idx="64">
                  <c:v>42094</c:v>
                </c:pt>
                <c:pt idx="65">
                  <c:v>42063</c:v>
                </c:pt>
                <c:pt idx="66">
                  <c:v>42035</c:v>
                </c:pt>
              </c:numCache>
            </c:numRef>
          </c:cat>
          <c:val>
            <c:numRef>
              <c:f>导出数据!$B$3:$B$69</c:f>
              <c:numCache>
                <c:formatCode>General</c:formatCode>
                <c:ptCount val="67"/>
                <c:pt idx="0">
                  <c:v>-1.9</c:v>
                </c:pt>
                <c:pt idx="1">
                  <c:v>-2.1</c:v>
                </c:pt>
                <c:pt idx="2">
                  <c:v>-3.2</c:v>
                </c:pt>
                <c:pt idx="3">
                  <c:v>-5.8</c:v>
                </c:pt>
                <c:pt idx="4">
                  <c:v>-2.9</c:v>
                </c:pt>
                <c:pt idx="5">
                  <c:v>-2.7</c:v>
                </c:pt>
                <c:pt idx="6">
                  <c:v>-5.7</c:v>
                </c:pt>
                <c:pt idx="7">
                  <c:v>-2.9</c:v>
                </c:pt>
                <c:pt idx="8">
                  <c:v>8.1</c:v>
                </c:pt>
                <c:pt idx="9">
                  <c:v>7.7</c:v>
                </c:pt>
                <c:pt idx="10">
                  <c:v>8.6999999999999993</c:v>
                </c:pt>
                <c:pt idx="11">
                  <c:v>9.4</c:v>
                </c:pt>
                <c:pt idx="12">
                  <c:v>8.8000000000000007</c:v>
                </c:pt>
                <c:pt idx="13">
                  <c:v>9.9</c:v>
                </c:pt>
                <c:pt idx="14">
                  <c:v>10.7</c:v>
                </c:pt>
                <c:pt idx="15">
                  <c:v>12.5</c:v>
                </c:pt>
                <c:pt idx="16">
                  <c:v>15.2</c:v>
                </c:pt>
                <c:pt idx="17">
                  <c:v>15</c:v>
                </c:pt>
                <c:pt idx="18">
                  <c:v>14.6</c:v>
                </c:pt>
                <c:pt idx="19">
                  <c:v>8.6999999999999993</c:v>
                </c:pt>
                <c:pt idx="20">
                  <c:v>6.8</c:v>
                </c:pt>
                <c:pt idx="21">
                  <c:v>7.56</c:v>
                </c:pt>
                <c:pt idx="22">
                  <c:v>7.52</c:v>
                </c:pt>
                <c:pt idx="23">
                  <c:v>6.87</c:v>
                </c:pt>
                <c:pt idx="24">
                  <c:v>7.31</c:v>
                </c:pt>
                <c:pt idx="25">
                  <c:v>7.84</c:v>
                </c:pt>
                <c:pt idx="26">
                  <c:v>8.14</c:v>
                </c:pt>
                <c:pt idx="27">
                  <c:v>10.3</c:v>
                </c:pt>
                <c:pt idx="28">
                  <c:v>10.93</c:v>
                </c:pt>
                <c:pt idx="29">
                  <c:v>16.73</c:v>
                </c:pt>
                <c:pt idx="30">
                  <c:v>-7.42</c:v>
                </c:pt>
                <c:pt idx="31">
                  <c:v>7.7</c:v>
                </c:pt>
                <c:pt idx="32">
                  <c:v>7.8</c:v>
                </c:pt>
                <c:pt idx="33">
                  <c:v>9.83</c:v>
                </c:pt>
                <c:pt idx="34">
                  <c:v>11.41</c:v>
                </c:pt>
                <c:pt idx="35">
                  <c:v>13.08</c:v>
                </c:pt>
                <c:pt idx="36">
                  <c:v>14.5</c:v>
                </c:pt>
                <c:pt idx="37">
                  <c:v>15.8</c:v>
                </c:pt>
                <c:pt idx="38">
                  <c:v>14.68</c:v>
                </c:pt>
                <c:pt idx="39">
                  <c:v>16.3</c:v>
                </c:pt>
                <c:pt idx="40">
                  <c:v>21</c:v>
                </c:pt>
                <c:pt idx="41">
                  <c:v>17.399999999999999</c:v>
                </c:pt>
                <c:pt idx="42">
                  <c:v>37.5</c:v>
                </c:pt>
                <c:pt idx="43">
                  <c:v>6.4</c:v>
                </c:pt>
                <c:pt idx="44">
                  <c:v>10.199999999999999</c:v>
                </c:pt>
                <c:pt idx="45">
                  <c:v>10</c:v>
                </c:pt>
                <c:pt idx="46">
                  <c:v>12.5</c:v>
                </c:pt>
                <c:pt idx="47">
                  <c:v>12.7</c:v>
                </c:pt>
                <c:pt idx="48">
                  <c:v>13</c:v>
                </c:pt>
                <c:pt idx="49">
                  <c:v>15.1</c:v>
                </c:pt>
                <c:pt idx="50">
                  <c:v>13.6</c:v>
                </c:pt>
                <c:pt idx="51">
                  <c:v>12.4</c:v>
                </c:pt>
                <c:pt idx="52">
                  <c:v>15.4</c:v>
                </c:pt>
                <c:pt idx="53">
                  <c:v>12</c:v>
                </c:pt>
                <c:pt idx="54">
                  <c:v>24.3</c:v>
                </c:pt>
                <c:pt idx="55">
                  <c:v>15.8</c:v>
                </c:pt>
                <c:pt idx="56">
                  <c:v>18.899999999999999</c:v>
                </c:pt>
                <c:pt idx="57">
                  <c:v>18.100000000000001</c:v>
                </c:pt>
                <c:pt idx="58">
                  <c:v>16.399999999999999</c:v>
                </c:pt>
                <c:pt idx="59">
                  <c:v>14.8</c:v>
                </c:pt>
                <c:pt idx="60">
                  <c:v>13.4</c:v>
                </c:pt>
                <c:pt idx="61">
                  <c:v>11.8</c:v>
                </c:pt>
                <c:pt idx="62">
                  <c:v>11.1</c:v>
                </c:pt>
                <c:pt idx="63">
                  <c:v>13.8</c:v>
                </c:pt>
                <c:pt idx="64">
                  <c:v>7.8</c:v>
                </c:pt>
                <c:pt idx="65">
                  <c:v>10.5</c:v>
                </c:pt>
                <c:pt idx="66">
                  <c:v>-19.899999999999999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8A-407A-9632-EB4D28CCC63D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财政收入：累计同比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66"/>
              <c:layout>
                <c:manualLayout>
                  <c:x val="-1.984017463519595E-2"/>
                  <c:y val="9.47026718270923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C8A-407A-9632-EB4D28CCC6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导出数据!$A$3:$A$69</c:f>
              <c:numCache>
                <c:formatCode>yyyy\-m\-d</c:formatCode>
                <c:ptCount val="67"/>
                <c:pt idx="0">
                  <c:v>44104</c:v>
                </c:pt>
                <c:pt idx="1">
                  <c:v>44074</c:v>
                </c:pt>
                <c:pt idx="2">
                  <c:v>44043</c:v>
                </c:pt>
                <c:pt idx="3">
                  <c:v>44012</c:v>
                </c:pt>
                <c:pt idx="4">
                  <c:v>43982</c:v>
                </c:pt>
                <c:pt idx="5">
                  <c:v>43951</c:v>
                </c:pt>
                <c:pt idx="6">
                  <c:v>43921</c:v>
                </c:pt>
                <c:pt idx="7">
                  <c:v>43890</c:v>
                </c:pt>
                <c:pt idx="8">
                  <c:v>43830</c:v>
                </c:pt>
                <c:pt idx="9">
                  <c:v>43799</c:v>
                </c:pt>
                <c:pt idx="10">
                  <c:v>43769</c:v>
                </c:pt>
                <c:pt idx="11">
                  <c:v>43738</c:v>
                </c:pt>
                <c:pt idx="12">
                  <c:v>43708</c:v>
                </c:pt>
                <c:pt idx="13">
                  <c:v>43677</c:v>
                </c:pt>
                <c:pt idx="14">
                  <c:v>43646</c:v>
                </c:pt>
                <c:pt idx="15">
                  <c:v>43616</c:v>
                </c:pt>
                <c:pt idx="16">
                  <c:v>43585</c:v>
                </c:pt>
                <c:pt idx="17">
                  <c:v>43555</c:v>
                </c:pt>
                <c:pt idx="18">
                  <c:v>43524</c:v>
                </c:pt>
                <c:pt idx="19">
                  <c:v>43465</c:v>
                </c:pt>
                <c:pt idx="20">
                  <c:v>43434</c:v>
                </c:pt>
                <c:pt idx="21">
                  <c:v>43404</c:v>
                </c:pt>
                <c:pt idx="22">
                  <c:v>43373</c:v>
                </c:pt>
                <c:pt idx="23">
                  <c:v>43343</c:v>
                </c:pt>
                <c:pt idx="24">
                  <c:v>43312</c:v>
                </c:pt>
                <c:pt idx="25">
                  <c:v>43281</c:v>
                </c:pt>
                <c:pt idx="26">
                  <c:v>43251</c:v>
                </c:pt>
                <c:pt idx="27">
                  <c:v>43220</c:v>
                </c:pt>
                <c:pt idx="28">
                  <c:v>43190</c:v>
                </c:pt>
                <c:pt idx="29">
                  <c:v>43159</c:v>
                </c:pt>
                <c:pt idx="30">
                  <c:v>43131</c:v>
                </c:pt>
                <c:pt idx="31">
                  <c:v>43100</c:v>
                </c:pt>
                <c:pt idx="32">
                  <c:v>43069</c:v>
                </c:pt>
                <c:pt idx="33">
                  <c:v>43039</c:v>
                </c:pt>
                <c:pt idx="34">
                  <c:v>43008</c:v>
                </c:pt>
                <c:pt idx="35">
                  <c:v>42978</c:v>
                </c:pt>
                <c:pt idx="36">
                  <c:v>42947</c:v>
                </c:pt>
                <c:pt idx="37">
                  <c:v>42916</c:v>
                </c:pt>
                <c:pt idx="38">
                  <c:v>42886</c:v>
                </c:pt>
                <c:pt idx="39">
                  <c:v>42855</c:v>
                </c:pt>
                <c:pt idx="40">
                  <c:v>42825</c:v>
                </c:pt>
                <c:pt idx="41">
                  <c:v>42794</c:v>
                </c:pt>
                <c:pt idx="42">
                  <c:v>42766</c:v>
                </c:pt>
                <c:pt idx="43">
                  <c:v>42735</c:v>
                </c:pt>
                <c:pt idx="44">
                  <c:v>42704</c:v>
                </c:pt>
                <c:pt idx="45">
                  <c:v>42674</c:v>
                </c:pt>
                <c:pt idx="46">
                  <c:v>42643</c:v>
                </c:pt>
                <c:pt idx="47">
                  <c:v>42613</c:v>
                </c:pt>
                <c:pt idx="48">
                  <c:v>42582</c:v>
                </c:pt>
                <c:pt idx="49">
                  <c:v>42551</c:v>
                </c:pt>
                <c:pt idx="50">
                  <c:v>42521</c:v>
                </c:pt>
                <c:pt idx="51">
                  <c:v>42490</c:v>
                </c:pt>
                <c:pt idx="52">
                  <c:v>42460</c:v>
                </c:pt>
                <c:pt idx="53">
                  <c:v>42429</c:v>
                </c:pt>
                <c:pt idx="54">
                  <c:v>42400</c:v>
                </c:pt>
                <c:pt idx="55">
                  <c:v>42369</c:v>
                </c:pt>
                <c:pt idx="56">
                  <c:v>42338</c:v>
                </c:pt>
                <c:pt idx="57">
                  <c:v>42308</c:v>
                </c:pt>
                <c:pt idx="58">
                  <c:v>42277</c:v>
                </c:pt>
                <c:pt idx="59">
                  <c:v>42247</c:v>
                </c:pt>
                <c:pt idx="60">
                  <c:v>42216</c:v>
                </c:pt>
                <c:pt idx="61">
                  <c:v>42185</c:v>
                </c:pt>
                <c:pt idx="62">
                  <c:v>42155</c:v>
                </c:pt>
                <c:pt idx="63">
                  <c:v>42124</c:v>
                </c:pt>
                <c:pt idx="64">
                  <c:v>42094</c:v>
                </c:pt>
                <c:pt idx="65">
                  <c:v>42063</c:v>
                </c:pt>
                <c:pt idx="66">
                  <c:v>42035</c:v>
                </c:pt>
              </c:numCache>
            </c:numRef>
          </c:cat>
          <c:val>
            <c:numRef>
              <c:f>导出数据!$C$3:$C$69</c:f>
              <c:numCache>
                <c:formatCode>General</c:formatCode>
                <c:ptCount val="67"/>
                <c:pt idx="0">
                  <c:v>-6.4</c:v>
                </c:pt>
                <c:pt idx="1">
                  <c:v>-7.5</c:v>
                </c:pt>
                <c:pt idx="2">
                  <c:v>-8.6999999999999993</c:v>
                </c:pt>
                <c:pt idx="3">
                  <c:v>-10.8</c:v>
                </c:pt>
                <c:pt idx="4">
                  <c:v>-13.6</c:v>
                </c:pt>
                <c:pt idx="5">
                  <c:v>-14.5</c:v>
                </c:pt>
                <c:pt idx="6">
                  <c:v>-14.3</c:v>
                </c:pt>
                <c:pt idx="7">
                  <c:v>-9.9</c:v>
                </c:pt>
                <c:pt idx="8">
                  <c:v>3.8</c:v>
                </c:pt>
                <c:pt idx="9">
                  <c:v>3.8</c:v>
                </c:pt>
                <c:pt idx="10">
                  <c:v>3.8</c:v>
                </c:pt>
                <c:pt idx="11">
                  <c:v>3.3</c:v>
                </c:pt>
                <c:pt idx="12">
                  <c:v>3.2</c:v>
                </c:pt>
                <c:pt idx="13">
                  <c:v>3.1</c:v>
                </c:pt>
                <c:pt idx="14">
                  <c:v>3.4</c:v>
                </c:pt>
                <c:pt idx="15">
                  <c:v>3.8</c:v>
                </c:pt>
                <c:pt idx="16">
                  <c:v>5.3</c:v>
                </c:pt>
                <c:pt idx="17">
                  <c:v>6.2</c:v>
                </c:pt>
                <c:pt idx="18">
                  <c:v>7</c:v>
                </c:pt>
                <c:pt idx="19">
                  <c:v>6.2</c:v>
                </c:pt>
                <c:pt idx="20">
                  <c:v>6.5</c:v>
                </c:pt>
                <c:pt idx="21">
                  <c:v>7.45</c:v>
                </c:pt>
                <c:pt idx="22">
                  <c:v>8.7200000000000006</c:v>
                </c:pt>
                <c:pt idx="23">
                  <c:v>9.4</c:v>
                </c:pt>
                <c:pt idx="24">
                  <c:v>10</c:v>
                </c:pt>
                <c:pt idx="25">
                  <c:v>10.62</c:v>
                </c:pt>
                <c:pt idx="26">
                  <c:v>12.2</c:v>
                </c:pt>
                <c:pt idx="27">
                  <c:v>12.86</c:v>
                </c:pt>
                <c:pt idx="28">
                  <c:v>13.56</c:v>
                </c:pt>
                <c:pt idx="29">
                  <c:v>15.81</c:v>
                </c:pt>
                <c:pt idx="30">
                  <c:v>16.489999999999998</c:v>
                </c:pt>
                <c:pt idx="31">
                  <c:v>7.4</c:v>
                </c:pt>
                <c:pt idx="32">
                  <c:v>8.4</c:v>
                </c:pt>
                <c:pt idx="33">
                  <c:v>9.23</c:v>
                </c:pt>
                <c:pt idx="34">
                  <c:v>9.7100000000000009</c:v>
                </c:pt>
                <c:pt idx="35">
                  <c:v>9.76</c:v>
                </c:pt>
                <c:pt idx="36">
                  <c:v>10.01</c:v>
                </c:pt>
                <c:pt idx="37">
                  <c:v>9.82</c:v>
                </c:pt>
                <c:pt idx="38">
                  <c:v>10.029999999999999</c:v>
                </c:pt>
                <c:pt idx="39">
                  <c:v>11.8</c:v>
                </c:pt>
                <c:pt idx="40">
                  <c:v>14.1</c:v>
                </c:pt>
                <c:pt idx="41">
                  <c:v>14.9</c:v>
                </c:pt>
                <c:pt idx="42">
                  <c:v>17.7</c:v>
                </c:pt>
                <c:pt idx="43">
                  <c:v>4.5</c:v>
                </c:pt>
                <c:pt idx="44">
                  <c:v>5.7</c:v>
                </c:pt>
                <c:pt idx="45">
                  <c:v>5.9</c:v>
                </c:pt>
                <c:pt idx="46">
                  <c:v>5.9</c:v>
                </c:pt>
                <c:pt idx="47">
                  <c:v>6</c:v>
                </c:pt>
                <c:pt idx="48">
                  <c:v>6.5</c:v>
                </c:pt>
                <c:pt idx="49">
                  <c:v>7.1</c:v>
                </c:pt>
                <c:pt idx="50">
                  <c:v>8.3000000000000007</c:v>
                </c:pt>
                <c:pt idx="51">
                  <c:v>8.6</c:v>
                </c:pt>
                <c:pt idx="52">
                  <c:v>6.5</c:v>
                </c:pt>
                <c:pt idx="53">
                  <c:v>6.3</c:v>
                </c:pt>
                <c:pt idx="54">
                  <c:v>5.8</c:v>
                </c:pt>
                <c:pt idx="55">
                  <c:v>8.4</c:v>
                </c:pt>
                <c:pt idx="56">
                  <c:v>8</c:v>
                </c:pt>
                <c:pt idx="57">
                  <c:v>7.7</c:v>
                </c:pt>
                <c:pt idx="58">
                  <c:v>7.6</c:v>
                </c:pt>
                <c:pt idx="59">
                  <c:v>7.4</c:v>
                </c:pt>
                <c:pt idx="60">
                  <c:v>7.5</c:v>
                </c:pt>
                <c:pt idx="61">
                  <c:v>6.6</c:v>
                </c:pt>
                <c:pt idx="62">
                  <c:v>5</c:v>
                </c:pt>
                <c:pt idx="63">
                  <c:v>5.0999999999999996</c:v>
                </c:pt>
                <c:pt idx="64">
                  <c:v>3.9</c:v>
                </c:pt>
                <c:pt idx="65">
                  <c:v>3.2</c:v>
                </c:pt>
                <c:pt idx="6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8A-407A-9632-EB4D28CCC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343744"/>
        <c:axId val="1053445248"/>
      </c:lineChart>
      <c:dateAx>
        <c:axId val="18334374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53445248"/>
        <c:crosses val="autoZero"/>
        <c:auto val="1"/>
        <c:lblOffset val="100"/>
        <c:baseTimeUnit val="months"/>
      </c:dateAx>
      <c:valAx>
        <c:axId val="105344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334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冷轧板卷毛利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01"/>
              <c:layout>
                <c:manualLayout>
                  <c:x val="-0.12854030501089325"/>
                  <c:y val="-3.7881019297694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B7-4C94-B64F-580C59EEB9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导出数据!$A$3:$A$204</c:f>
              <c:numCache>
                <c:formatCode>yyyy\-m\-d</c:formatCode>
                <c:ptCount val="202"/>
                <c:pt idx="0">
                  <c:v>44132</c:v>
                </c:pt>
                <c:pt idx="1">
                  <c:v>44131</c:v>
                </c:pt>
                <c:pt idx="2">
                  <c:v>44130</c:v>
                </c:pt>
                <c:pt idx="3">
                  <c:v>44127</c:v>
                </c:pt>
                <c:pt idx="4">
                  <c:v>44126</c:v>
                </c:pt>
                <c:pt idx="5">
                  <c:v>44125</c:v>
                </c:pt>
                <c:pt idx="6">
                  <c:v>44124</c:v>
                </c:pt>
                <c:pt idx="7">
                  <c:v>44123</c:v>
                </c:pt>
                <c:pt idx="8">
                  <c:v>44120</c:v>
                </c:pt>
                <c:pt idx="9">
                  <c:v>44119</c:v>
                </c:pt>
                <c:pt idx="10">
                  <c:v>44118</c:v>
                </c:pt>
                <c:pt idx="11">
                  <c:v>44117</c:v>
                </c:pt>
                <c:pt idx="12">
                  <c:v>44116</c:v>
                </c:pt>
                <c:pt idx="13">
                  <c:v>44114</c:v>
                </c:pt>
                <c:pt idx="14">
                  <c:v>44113</c:v>
                </c:pt>
                <c:pt idx="15">
                  <c:v>44104</c:v>
                </c:pt>
                <c:pt idx="16">
                  <c:v>44103</c:v>
                </c:pt>
                <c:pt idx="17">
                  <c:v>44102</c:v>
                </c:pt>
                <c:pt idx="18">
                  <c:v>44101</c:v>
                </c:pt>
                <c:pt idx="19">
                  <c:v>44099</c:v>
                </c:pt>
                <c:pt idx="20">
                  <c:v>44098</c:v>
                </c:pt>
                <c:pt idx="21">
                  <c:v>44097</c:v>
                </c:pt>
                <c:pt idx="22">
                  <c:v>44096</c:v>
                </c:pt>
                <c:pt idx="23">
                  <c:v>44095</c:v>
                </c:pt>
                <c:pt idx="24">
                  <c:v>44092</c:v>
                </c:pt>
                <c:pt idx="25">
                  <c:v>44091</c:v>
                </c:pt>
                <c:pt idx="26">
                  <c:v>44090</c:v>
                </c:pt>
                <c:pt idx="27">
                  <c:v>44089</c:v>
                </c:pt>
                <c:pt idx="28">
                  <c:v>44088</c:v>
                </c:pt>
                <c:pt idx="29">
                  <c:v>44085</c:v>
                </c:pt>
                <c:pt idx="30">
                  <c:v>44084</c:v>
                </c:pt>
                <c:pt idx="31">
                  <c:v>44083</c:v>
                </c:pt>
                <c:pt idx="32">
                  <c:v>44082</c:v>
                </c:pt>
                <c:pt idx="33">
                  <c:v>44081</c:v>
                </c:pt>
                <c:pt idx="34">
                  <c:v>44078</c:v>
                </c:pt>
                <c:pt idx="35">
                  <c:v>44077</c:v>
                </c:pt>
                <c:pt idx="36">
                  <c:v>44076</c:v>
                </c:pt>
                <c:pt idx="37">
                  <c:v>44075</c:v>
                </c:pt>
                <c:pt idx="38">
                  <c:v>44074</c:v>
                </c:pt>
                <c:pt idx="39">
                  <c:v>44071</c:v>
                </c:pt>
                <c:pt idx="40">
                  <c:v>44070</c:v>
                </c:pt>
                <c:pt idx="41">
                  <c:v>44069</c:v>
                </c:pt>
                <c:pt idx="42">
                  <c:v>44068</c:v>
                </c:pt>
                <c:pt idx="43">
                  <c:v>44067</c:v>
                </c:pt>
                <c:pt idx="44">
                  <c:v>44064</c:v>
                </c:pt>
                <c:pt idx="45">
                  <c:v>44063</c:v>
                </c:pt>
                <c:pt idx="46">
                  <c:v>44062</c:v>
                </c:pt>
                <c:pt idx="47">
                  <c:v>44061</c:v>
                </c:pt>
                <c:pt idx="48">
                  <c:v>44060</c:v>
                </c:pt>
                <c:pt idx="49">
                  <c:v>44057</c:v>
                </c:pt>
                <c:pt idx="50">
                  <c:v>44056</c:v>
                </c:pt>
                <c:pt idx="51">
                  <c:v>44055</c:v>
                </c:pt>
                <c:pt idx="52">
                  <c:v>44054</c:v>
                </c:pt>
                <c:pt idx="53">
                  <c:v>44053</c:v>
                </c:pt>
                <c:pt idx="54">
                  <c:v>44050</c:v>
                </c:pt>
                <c:pt idx="55">
                  <c:v>44049</c:v>
                </c:pt>
                <c:pt idx="56">
                  <c:v>44048</c:v>
                </c:pt>
                <c:pt idx="57">
                  <c:v>44047</c:v>
                </c:pt>
                <c:pt idx="58">
                  <c:v>44046</c:v>
                </c:pt>
                <c:pt idx="59">
                  <c:v>44043</c:v>
                </c:pt>
                <c:pt idx="60">
                  <c:v>44042</c:v>
                </c:pt>
                <c:pt idx="61">
                  <c:v>44041</c:v>
                </c:pt>
                <c:pt idx="62">
                  <c:v>44040</c:v>
                </c:pt>
                <c:pt idx="63">
                  <c:v>44039</c:v>
                </c:pt>
                <c:pt idx="64">
                  <c:v>44036</c:v>
                </c:pt>
                <c:pt idx="65">
                  <c:v>44035</c:v>
                </c:pt>
                <c:pt idx="66">
                  <c:v>44034</c:v>
                </c:pt>
                <c:pt idx="67">
                  <c:v>44032</c:v>
                </c:pt>
                <c:pt idx="68">
                  <c:v>44029</c:v>
                </c:pt>
                <c:pt idx="69">
                  <c:v>44028</c:v>
                </c:pt>
                <c:pt idx="70">
                  <c:v>44027</c:v>
                </c:pt>
                <c:pt idx="71">
                  <c:v>44026</c:v>
                </c:pt>
                <c:pt idx="72">
                  <c:v>44025</c:v>
                </c:pt>
                <c:pt idx="73">
                  <c:v>44022</c:v>
                </c:pt>
                <c:pt idx="74">
                  <c:v>44021</c:v>
                </c:pt>
                <c:pt idx="75">
                  <c:v>44020</c:v>
                </c:pt>
                <c:pt idx="76">
                  <c:v>44019</c:v>
                </c:pt>
                <c:pt idx="77">
                  <c:v>44018</c:v>
                </c:pt>
                <c:pt idx="78">
                  <c:v>44015</c:v>
                </c:pt>
                <c:pt idx="79">
                  <c:v>44014</c:v>
                </c:pt>
                <c:pt idx="80">
                  <c:v>44013</c:v>
                </c:pt>
                <c:pt idx="81">
                  <c:v>44012</c:v>
                </c:pt>
                <c:pt idx="82">
                  <c:v>44011</c:v>
                </c:pt>
                <c:pt idx="83">
                  <c:v>44010</c:v>
                </c:pt>
                <c:pt idx="84">
                  <c:v>44006</c:v>
                </c:pt>
                <c:pt idx="85">
                  <c:v>44005</c:v>
                </c:pt>
                <c:pt idx="86">
                  <c:v>44004</c:v>
                </c:pt>
                <c:pt idx="87">
                  <c:v>44001</c:v>
                </c:pt>
                <c:pt idx="88">
                  <c:v>44000</c:v>
                </c:pt>
                <c:pt idx="89">
                  <c:v>43999</c:v>
                </c:pt>
                <c:pt idx="90">
                  <c:v>43998</c:v>
                </c:pt>
                <c:pt idx="91">
                  <c:v>43997</c:v>
                </c:pt>
                <c:pt idx="92">
                  <c:v>43994</c:v>
                </c:pt>
                <c:pt idx="93">
                  <c:v>43993</c:v>
                </c:pt>
                <c:pt idx="94">
                  <c:v>43992</c:v>
                </c:pt>
                <c:pt idx="95">
                  <c:v>43991</c:v>
                </c:pt>
                <c:pt idx="96">
                  <c:v>43990</c:v>
                </c:pt>
                <c:pt idx="97">
                  <c:v>43987</c:v>
                </c:pt>
                <c:pt idx="98">
                  <c:v>43986</c:v>
                </c:pt>
                <c:pt idx="99">
                  <c:v>43985</c:v>
                </c:pt>
                <c:pt idx="100">
                  <c:v>43984</c:v>
                </c:pt>
                <c:pt idx="101">
                  <c:v>43983</c:v>
                </c:pt>
                <c:pt idx="102">
                  <c:v>43980</c:v>
                </c:pt>
                <c:pt idx="103">
                  <c:v>43979</c:v>
                </c:pt>
                <c:pt idx="104">
                  <c:v>43978</c:v>
                </c:pt>
                <c:pt idx="105">
                  <c:v>43977</c:v>
                </c:pt>
                <c:pt idx="106">
                  <c:v>43976</c:v>
                </c:pt>
                <c:pt idx="107">
                  <c:v>43973</c:v>
                </c:pt>
                <c:pt idx="108">
                  <c:v>43972</c:v>
                </c:pt>
                <c:pt idx="109">
                  <c:v>43971</c:v>
                </c:pt>
                <c:pt idx="110">
                  <c:v>43970</c:v>
                </c:pt>
                <c:pt idx="111">
                  <c:v>43969</c:v>
                </c:pt>
                <c:pt idx="112">
                  <c:v>43966</c:v>
                </c:pt>
                <c:pt idx="113">
                  <c:v>43965</c:v>
                </c:pt>
                <c:pt idx="114">
                  <c:v>43964</c:v>
                </c:pt>
                <c:pt idx="115">
                  <c:v>43963</c:v>
                </c:pt>
                <c:pt idx="116">
                  <c:v>43962</c:v>
                </c:pt>
                <c:pt idx="117">
                  <c:v>43960</c:v>
                </c:pt>
                <c:pt idx="118">
                  <c:v>43959</c:v>
                </c:pt>
                <c:pt idx="119">
                  <c:v>43958</c:v>
                </c:pt>
                <c:pt idx="120">
                  <c:v>43957</c:v>
                </c:pt>
                <c:pt idx="121">
                  <c:v>43951</c:v>
                </c:pt>
                <c:pt idx="122">
                  <c:v>43950</c:v>
                </c:pt>
                <c:pt idx="123">
                  <c:v>43949</c:v>
                </c:pt>
                <c:pt idx="124">
                  <c:v>43948</c:v>
                </c:pt>
                <c:pt idx="125">
                  <c:v>43947</c:v>
                </c:pt>
                <c:pt idx="126">
                  <c:v>43945</c:v>
                </c:pt>
                <c:pt idx="127">
                  <c:v>43944</c:v>
                </c:pt>
                <c:pt idx="128">
                  <c:v>43943</c:v>
                </c:pt>
                <c:pt idx="129">
                  <c:v>43942</c:v>
                </c:pt>
                <c:pt idx="130">
                  <c:v>43941</c:v>
                </c:pt>
                <c:pt idx="131">
                  <c:v>43938</c:v>
                </c:pt>
                <c:pt idx="132">
                  <c:v>43937</c:v>
                </c:pt>
                <c:pt idx="133">
                  <c:v>43936</c:v>
                </c:pt>
                <c:pt idx="134">
                  <c:v>43935</c:v>
                </c:pt>
                <c:pt idx="135">
                  <c:v>43934</c:v>
                </c:pt>
                <c:pt idx="136">
                  <c:v>43931</c:v>
                </c:pt>
                <c:pt idx="137">
                  <c:v>43930</c:v>
                </c:pt>
                <c:pt idx="138">
                  <c:v>43929</c:v>
                </c:pt>
                <c:pt idx="139">
                  <c:v>43928</c:v>
                </c:pt>
                <c:pt idx="140">
                  <c:v>43924</c:v>
                </c:pt>
                <c:pt idx="141">
                  <c:v>43923</c:v>
                </c:pt>
                <c:pt idx="142">
                  <c:v>43922</c:v>
                </c:pt>
                <c:pt idx="143">
                  <c:v>43921</c:v>
                </c:pt>
                <c:pt idx="144">
                  <c:v>43920</c:v>
                </c:pt>
                <c:pt idx="145">
                  <c:v>43917</c:v>
                </c:pt>
                <c:pt idx="146">
                  <c:v>43916</c:v>
                </c:pt>
                <c:pt idx="147">
                  <c:v>43915</c:v>
                </c:pt>
                <c:pt idx="148">
                  <c:v>43914</c:v>
                </c:pt>
                <c:pt idx="149">
                  <c:v>43913</c:v>
                </c:pt>
                <c:pt idx="150">
                  <c:v>43910</c:v>
                </c:pt>
                <c:pt idx="151">
                  <c:v>43909</c:v>
                </c:pt>
                <c:pt idx="152">
                  <c:v>43908</c:v>
                </c:pt>
                <c:pt idx="153">
                  <c:v>43907</c:v>
                </c:pt>
                <c:pt idx="154">
                  <c:v>43906</c:v>
                </c:pt>
                <c:pt idx="155">
                  <c:v>43903</c:v>
                </c:pt>
                <c:pt idx="156">
                  <c:v>43902</c:v>
                </c:pt>
                <c:pt idx="157">
                  <c:v>43901</c:v>
                </c:pt>
                <c:pt idx="158">
                  <c:v>43900</c:v>
                </c:pt>
                <c:pt idx="159">
                  <c:v>43899</c:v>
                </c:pt>
                <c:pt idx="160">
                  <c:v>43896</c:v>
                </c:pt>
                <c:pt idx="161">
                  <c:v>43895</c:v>
                </c:pt>
                <c:pt idx="162">
                  <c:v>43894</c:v>
                </c:pt>
                <c:pt idx="163">
                  <c:v>43893</c:v>
                </c:pt>
                <c:pt idx="164">
                  <c:v>43892</c:v>
                </c:pt>
                <c:pt idx="165">
                  <c:v>43889</c:v>
                </c:pt>
                <c:pt idx="166">
                  <c:v>43888</c:v>
                </c:pt>
                <c:pt idx="167">
                  <c:v>43887</c:v>
                </c:pt>
                <c:pt idx="168">
                  <c:v>43886</c:v>
                </c:pt>
                <c:pt idx="169">
                  <c:v>43885</c:v>
                </c:pt>
                <c:pt idx="170">
                  <c:v>43882</c:v>
                </c:pt>
                <c:pt idx="171">
                  <c:v>43881</c:v>
                </c:pt>
                <c:pt idx="172">
                  <c:v>43880</c:v>
                </c:pt>
                <c:pt idx="173">
                  <c:v>43879</c:v>
                </c:pt>
                <c:pt idx="174">
                  <c:v>43878</c:v>
                </c:pt>
                <c:pt idx="175">
                  <c:v>43875</c:v>
                </c:pt>
                <c:pt idx="176">
                  <c:v>43874</c:v>
                </c:pt>
                <c:pt idx="177">
                  <c:v>43873</c:v>
                </c:pt>
                <c:pt idx="178">
                  <c:v>43872</c:v>
                </c:pt>
                <c:pt idx="179">
                  <c:v>43871</c:v>
                </c:pt>
                <c:pt idx="180">
                  <c:v>43868</c:v>
                </c:pt>
                <c:pt idx="181">
                  <c:v>43867</c:v>
                </c:pt>
                <c:pt idx="182">
                  <c:v>43866</c:v>
                </c:pt>
                <c:pt idx="183">
                  <c:v>43865</c:v>
                </c:pt>
                <c:pt idx="184">
                  <c:v>43864</c:v>
                </c:pt>
                <c:pt idx="185">
                  <c:v>43853</c:v>
                </c:pt>
                <c:pt idx="186">
                  <c:v>43852</c:v>
                </c:pt>
                <c:pt idx="187">
                  <c:v>43851</c:v>
                </c:pt>
                <c:pt idx="188">
                  <c:v>43850</c:v>
                </c:pt>
                <c:pt idx="189">
                  <c:v>43849</c:v>
                </c:pt>
                <c:pt idx="190">
                  <c:v>43847</c:v>
                </c:pt>
                <c:pt idx="191">
                  <c:v>43846</c:v>
                </c:pt>
                <c:pt idx="192">
                  <c:v>43845</c:v>
                </c:pt>
                <c:pt idx="193">
                  <c:v>43844</c:v>
                </c:pt>
                <c:pt idx="194">
                  <c:v>43843</c:v>
                </c:pt>
                <c:pt idx="195">
                  <c:v>43840</c:v>
                </c:pt>
                <c:pt idx="196">
                  <c:v>43839</c:v>
                </c:pt>
                <c:pt idx="197">
                  <c:v>43838</c:v>
                </c:pt>
                <c:pt idx="198">
                  <c:v>43837</c:v>
                </c:pt>
                <c:pt idx="199">
                  <c:v>43836</c:v>
                </c:pt>
                <c:pt idx="200">
                  <c:v>43833</c:v>
                </c:pt>
                <c:pt idx="201">
                  <c:v>43832</c:v>
                </c:pt>
              </c:numCache>
            </c:numRef>
          </c:cat>
          <c:val>
            <c:numRef>
              <c:f>导出数据!$B$3:$B$204</c:f>
              <c:numCache>
                <c:formatCode>General</c:formatCode>
                <c:ptCount val="202"/>
                <c:pt idx="0">
                  <c:v>437.96</c:v>
                </c:pt>
                <c:pt idx="1">
                  <c:v>435.56</c:v>
                </c:pt>
                <c:pt idx="2">
                  <c:v>431.16</c:v>
                </c:pt>
                <c:pt idx="3">
                  <c:v>421.04</c:v>
                </c:pt>
                <c:pt idx="4">
                  <c:v>405.21</c:v>
                </c:pt>
                <c:pt idx="5">
                  <c:v>387.47</c:v>
                </c:pt>
                <c:pt idx="6">
                  <c:v>403.52</c:v>
                </c:pt>
                <c:pt idx="7">
                  <c:v>394.11</c:v>
                </c:pt>
                <c:pt idx="8">
                  <c:v>379.89</c:v>
                </c:pt>
                <c:pt idx="9">
                  <c:v>396</c:v>
                </c:pt>
                <c:pt idx="10">
                  <c:v>375.35</c:v>
                </c:pt>
                <c:pt idx="11">
                  <c:v>360.56</c:v>
                </c:pt>
                <c:pt idx="12">
                  <c:v>337.81</c:v>
                </c:pt>
                <c:pt idx="13">
                  <c:v>328.1</c:v>
                </c:pt>
                <c:pt idx="14">
                  <c:v>317.11</c:v>
                </c:pt>
                <c:pt idx="15">
                  <c:v>286.87</c:v>
                </c:pt>
                <c:pt idx="16">
                  <c:v>305.52</c:v>
                </c:pt>
                <c:pt idx="17">
                  <c:v>309.35000000000002</c:v>
                </c:pt>
                <c:pt idx="18">
                  <c:v>309.98</c:v>
                </c:pt>
                <c:pt idx="19">
                  <c:v>313.20999999999998</c:v>
                </c:pt>
                <c:pt idx="20">
                  <c:v>329.49</c:v>
                </c:pt>
                <c:pt idx="21">
                  <c:v>329.36</c:v>
                </c:pt>
                <c:pt idx="22">
                  <c:v>322.58</c:v>
                </c:pt>
                <c:pt idx="23">
                  <c:v>337.48</c:v>
                </c:pt>
                <c:pt idx="24">
                  <c:v>316.92</c:v>
                </c:pt>
                <c:pt idx="25">
                  <c:v>320.06</c:v>
                </c:pt>
                <c:pt idx="26">
                  <c:v>329.67</c:v>
                </c:pt>
                <c:pt idx="27">
                  <c:v>319.08999999999997</c:v>
                </c:pt>
                <c:pt idx="28">
                  <c:v>309.72000000000003</c:v>
                </c:pt>
                <c:pt idx="29">
                  <c:v>303.13</c:v>
                </c:pt>
                <c:pt idx="30">
                  <c:v>308.45</c:v>
                </c:pt>
                <c:pt idx="31">
                  <c:v>309.75</c:v>
                </c:pt>
                <c:pt idx="32">
                  <c:v>300.93</c:v>
                </c:pt>
                <c:pt idx="33">
                  <c:v>305.81</c:v>
                </c:pt>
                <c:pt idx="34">
                  <c:v>294.39</c:v>
                </c:pt>
                <c:pt idx="35">
                  <c:v>291.67</c:v>
                </c:pt>
                <c:pt idx="36">
                  <c:v>292.77999999999997</c:v>
                </c:pt>
                <c:pt idx="37">
                  <c:v>282.29000000000002</c:v>
                </c:pt>
                <c:pt idx="38">
                  <c:v>231.39</c:v>
                </c:pt>
                <c:pt idx="39">
                  <c:v>221.91</c:v>
                </c:pt>
                <c:pt idx="40">
                  <c:v>218.91</c:v>
                </c:pt>
                <c:pt idx="41">
                  <c:v>212.28</c:v>
                </c:pt>
                <c:pt idx="42">
                  <c:v>211.46</c:v>
                </c:pt>
                <c:pt idx="43">
                  <c:v>193.92</c:v>
                </c:pt>
                <c:pt idx="44">
                  <c:v>180.51</c:v>
                </c:pt>
                <c:pt idx="45">
                  <c:v>169.55</c:v>
                </c:pt>
                <c:pt idx="46">
                  <c:v>156.97</c:v>
                </c:pt>
                <c:pt idx="47">
                  <c:v>153.97999999999999</c:v>
                </c:pt>
                <c:pt idx="48">
                  <c:v>152.63999999999999</c:v>
                </c:pt>
                <c:pt idx="49">
                  <c:v>134.69999999999999</c:v>
                </c:pt>
                <c:pt idx="50">
                  <c:v>148.63</c:v>
                </c:pt>
                <c:pt idx="51">
                  <c:v>140.11000000000001</c:v>
                </c:pt>
                <c:pt idx="52">
                  <c:v>143.33000000000001</c:v>
                </c:pt>
                <c:pt idx="53">
                  <c:v>132.30000000000001</c:v>
                </c:pt>
                <c:pt idx="54">
                  <c:v>127.59</c:v>
                </c:pt>
                <c:pt idx="55">
                  <c:v>116.24</c:v>
                </c:pt>
                <c:pt idx="56">
                  <c:v>135.96</c:v>
                </c:pt>
                <c:pt idx="57">
                  <c:v>134.66999999999999</c:v>
                </c:pt>
                <c:pt idx="58">
                  <c:v>136.96</c:v>
                </c:pt>
                <c:pt idx="59">
                  <c:v>115.05</c:v>
                </c:pt>
                <c:pt idx="60">
                  <c:v>118.83</c:v>
                </c:pt>
                <c:pt idx="61">
                  <c:v>118.19</c:v>
                </c:pt>
                <c:pt idx="62">
                  <c:v>135.09</c:v>
                </c:pt>
                <c:pt idx="63">
                  <c:v>142.19999999999999</c:v>
                </c:pt>
                <c:pt idx="64">
                  <c:v>138.43</c:v>
                </c:pt>
                <c:pt idx="65">
                  <c:v>119.14</c:v>
                </c:pt>
                <c:pt idx="66">
                  <c:v>111.75</c:v>
                </c:pt>
                <c:pt idx="67">
                  <c:v>108.54</c:v>
                </c:pt>
                <c:pt idx="68">
                  <c:v>88.56</c:v>
                </c:pt>
                <c:pt idx="69">
                  <c:v>102.48</c:v>
                </c:pt>
                <c:pt idx="70">
                  <c:v>84.78</c:v>
                </c:pt>
                <c:pt idx="71">
                  <c:v>68.959999999999994</c:v>
                </c:pt>
                <c:pt idx="72">
                  <c:v>65.260000000000005</c:v>
                </c:pt>
                <c:pt idx="73">
                  <c:v>79.95</c:v>
                </c:pt>
                <c:pt idx="74">
                  <c:v>74.59</c:v>
                </c:pt>
                <c:pt idx="75">
                  <c:v>47.36</c:v>
                </c:pt>
                <c:pt idx="76">
                  <c:v>39.6</c:v>
                </c:pt>
                <c:pt idx="77">
                  <c:v>29.7</c:v>
                </c:pt>
                <c:pt idx="78">
                  <c:v>24.73</c:v>
                </c:pt>
                <c:pt idx="79">
                  <c:v>24.47</c:v>
                </c:pt>
                <c:pt idx="80">
                  <c:v>22.7</c:v>
                </c:pt>
                <c:pt idx="81">
                  <c:v>20.04</c:v>
                </c:pt>
                <c:pt idx="82">
                  <c:v>25.26</c:v>
                </c:pt>
                <c:pt idx="83">
                  <c:v>8.39</c:v>
                </c:pt>
                <c:pt idx="84">
                  <c:v>20.239999999999998</c:v>
                </c:pt>
                <c:pt idx="85">
                  <c:v>34.840000000000003</c:v>
                </c:pt>
                <c:pt idx="86">
                  <c:v>42.24</c:v>
                </c:pt>
                <c:pt idx="87">
                  <c:v>12.84</c:v>
                </c:pt>
                <c:pt idx="88">
                  <c:v>2.44</c:v>
                </c:pt>
                <c:pt idx="89">
                  <c:v>-4.58</c:v>
                </c:pt>
                <c:pt idx="90">
                  <c:v>-20.8</c:v>
                </c:pt>
                <c:pt idx="91">
                  <c:v>-19.63</c:v>
                </c:pt>
                <c:pt idx="92">
                  <c:v>-43.28</c:v>
                </c:pt>
                <c:pt idx="93">
                  <c:v>-33.86</c:v>
                </c:pt>
                <c:pt idx="94">
                  <c:v>-36.43</c:v>
                </c:pt>
                <c:pt idx="95">
                  <c:v>-50.38</c:v>
                </c:pt>
                <c:pt idx="96">
                  <c:v>-61.24</c:v>
                </c:pt>
                <c:pt idx="97">
                  <c:v>-17.12</c:v>
                </c:pt>
                <c:pt idx="98">
                  <c:v>3.89</c:v>
                </c:pt>
                <c:pt idx="99">
                  <c:v>-16.07</c:v>
                </c:pt>
                <c:pt idx="100">
                  <c:v>-18.29</c:v>
                </c:pt>
                <c:pt idx="101">
                  <c:v>-25.12</c:v>
                </c:pt>
                <c:pt idx="102">
                  <c:v>-65.040000000000006</c:v>
                </c:pt>
                <c:pt idx="103">
                  <c:v>-37.479999999999997</c:v>
                </c:pt>
                <c:pt idx="104">
                  <c:v>-36.700000000000003</c:v>
                </c:pt>
                <c:pt idx="105">
                  <c:v>-27.57</c:v>
                </c:pt>
                <c:pt idx="106">
                  <c:v>-36.43</c:v>
                </c:pt>
                <c:pt idx="107">
                  <c:v>-5.55</c:v>
                </c:pt>
                <c:pt idx="108">
                  <c:v>2.4900000000000002</c:v>
                </c:pt>
                <c:pt idx="109">
                  <c:v>29.68</c:v>
                </c:pt>
                <c:pt idx="110">
                  <c:v>36.79</c:v>
                </c:pt>
                <c:pt idx="111">
                  <c:v>-4.3600000000000003</c:v>
                </c:pt>
                <c:pt idx="112">
                  <c:v>-75.040000000000006</c:v>
                </c:pt>
                <c:pt idx="113">
                  <c:v>-76.86</c:v>
                </c:pt>
                <c:pt idx="114">
                  <c:v>-100.18</c:v>
                </c:pt>
                <c:pt idx="115">
                  <c:v>-94.06</c:v>
                </c:pt>
                <c:pt idx="116">
                  <c:v>-89.08</c:v>
                </c:pt>
                <c:pt idx="117">
                  <c:v>-110.35</c:v>
                </c:pt>
                <c:pt idx="118">
                  <c:v>-110.17</c:v>
                </c:pt>
                <c:pt idx="119">
                  <c:v>-130.6</c:v>
                </c:pt>
                <c:pt idx="120">
                  <c:v>-156.07</c:v>
                </c:pt>
                <c:pt idx="121">
                  <c:v>-184.32</c:v>
                </c:pt>
                <c:pt idx="122">
                  <c:v>-175.69</c:v>
                </c:pt>
                <c:pt idx="123">
                  <c:v>-168.04</c:v>
                </c:pt>
                <c:pt idx="124">
                  <c:v>-176.69</c:v>
                </c:pt>
                <c:pt idx="125">
                  <c:v>-166.7</c:v>
                </c:pt>
                <c:pt idx="126">
                  <c:v>-173.5</c:v>
                </c:pt>
                <c:pt idx="127">
                  <c:v>-167.08</c:v>
                </c:pt>
                <c:pt idx="128">
                  <c:v>-170.67</c:v>
                </c:pt>
                <c:pt idx="129">
                  <c:v>-156.96</c:v>
                </c:pt>
                <c:pt idx="130">
                  <c:v>-163.75</c:v>
                </c:pt>
                <c:pt idx="131">
                  <c:v>-149.72999999999999</c:v>
                </c:pt>
                <c:pt idx="132">
                  <c:v>-148.26</c:v>
                </c:pt>
                <c:pt idx="133">
                  <c:v>-140.19</c:v>
                </c:pt>
                <c:pt idx="134">
                  <c:v>-133.55000000000001</c:v>
                </c:pt>
                <c:pt idx="135">
                  <c:v>-139.94</c:v>
                </c:pt>
                <c:pt idx="136">
                  <c:v>-165.4</c:v>
                </c:pt>
                <c:pt idx="137">
                  <c:v>-166.45</c:v>
                </c:pt>
                <c:pt idx="138">
                  <c:v>-149.58000000000001</c:v>
                </c:pt>
                <c:pt idx="139">
                  <c:v>-129.04</c:v>
                </c:pt>
                <c:pt idx="140">
                  <c:v>-134.04</c:v>
                </c:pt>
                <c:pt idx="141">
                  <c:v>-141.24</c:v>
                </c:pt>
                <c:pt idx="142">
                  <c:v>-70.989999999999995</c:v>
                </c:pt>
                <c:pt idx="143">
                  <c:v>-51.29</c:v>
                </c:pt>
                <c:pt idx="144">
                  <c:v>5.79</c:v>
                </c:pt>
                <c:pt idx="145">
                  <c:v>43.24</c:v>
                </c:pt>
                <c:pt idx="146">
                  <c:v>65.099999999999994</c:v>
                </c:pt>
                <c:pt idx="147">
                  <c:v>84</c:v>
                </c:pt>
                <c:pt idx="148">
                  <c:v>113.15</c:v>
                </c:pt>
                <c:pt idx="149">
                  <c:v>145.74</c:v>
                </c:pt>
                <c:pt idx="150">
                  <c:v>146.22</c:v>
                </c:pt>
                <c:pt idx="151">
                  <c:v>125.73</c:v>
                </c:pt>
                <c:pt idx="152">
                  <c:v>131.72</c:v>
                </c:pt>
                <c:pt idx="153">
                  <c:v>140.07</c:v>
                </c:pt>
                <c:pt idx="154">
                  <c:v>158</c:v>
                </c:pt>
                <c:pt idx="155">
                  <c:v>127.4</c:v>
                </c:pt>
                <c:pt idx="156">
                  <c:v>144.21</c:v>
                </c:pt>
                <c:pt idx="157">
                  <c:v>144.85</c:v>
                </c:pt>
                <c:pt idx="158">
                  <c:v>136.13999999999999</c:v>
                </c:pt>
                <c:pt idx="159">
                  <c:v>160.6</c:v>
                </c:pt>
                <c:pt idx="160">
                  <c:v>152.69999999999999</c:v>
                </c:pt>
                <c:pt idx="161">
                  <c:v>145.94999999999999</c:v>
                </c:pt>
                <c:pt idx="162">
                  <c:v>159.85</c:v>
                </c:pt>
                <c:pt idx="163">
                  <c:v>173.55</c:v>
                </c:pt>
                <c:pt idx="164">
                  <c:v>159.82</c:v>
                </c:pt>
                <c:pt idx="165">
                  <c:v>226.33</c:v>
                </c:pt>
                <c:pt idx="166">
                  <c:v>214.67</c:v>
                </c:pt>
                <c:pt idx="167">
                  <c:v>207.73</c:v>
                </c:pt>
                <c:pt idx="168">
                  <c:v>197.83</c:v>
                </c:pt>
                <c:pt idx="169">
                  <c:v>200.17</c:v>
                </c:pt>
                <c:pt idx="170">
                  <c:v>173.28</c:v>
                </c:pt>
                <c:pt idx="171">
                  <c:v>171.62</c:v>
                </c:pt>
                <c:pt idx="172">
                  <c:v>208.8</c:v>
                </c:pt>
                <c:pt idx="173">
                  <c:v>232.88</c:v>
                </c:pt>
                <c:pt idx="174">
                  <c:v>267.79000000000002</c:v>
                </c:pt>
                <c:pt idx="175">
                  <c:v>309.55</c:v>
                </c:pt>
                <c:pt idx="176">
                  <c:v>343.7</c:v>
                </c:pt>
                <c:pt idx="177">
                  <c:v>351.84</c:v>
                </c:pt>
                <c:pt idx="178">
                  <c:v>390.26</c:v>
                </c:pt>
                <c:pt idx="179">
                  <c:v>438.91</c:v>
                </c:pt>
                <c:pt idx="180">
                  <c:v>447.94</c:v>
                </c:pt>
                <c:pt idx="181">
                  <c:v>456.93</c:v>
                </c:pt>
                <c:pt idx="182">
                  <c:v>436.59</c:v>
                </c:pt>
                <c:pt idx="183">
                  <c:v>447.48</c:v>
                </c:pt>
                <c:pt idx="184">
                  <c:v>430.81</c:v>
                </c:pt>
                <c:pt idx="185">
                  <c:v>380.42</c:v>
                </c:pt>
                <c:pt idx="186">
                  <c:v>380.42</c:v>
                </c:pt>
                <c:pt idx="187">
                  <c:v>380.42</c:v>
                </c:pt>
                <c:pt idx="188">
                  <c:v>381.42</c:v>
                </c:pt>
                <c:pt idx="189">
                  <c:v>383.42</c:v>
                </c:pt>
                <c:pt idx="190">
                  <c:v>385.88</c:v>
                </c:pt>
                <c:pt idx="191">
                  <c:v>392.88</c:v>
                </c:pt>
                <c:pt idx="192">
                  <c:v>388.88</c:v>
                </c:pt>
                <c:pt idx="193">
                  <c:v>391.14</c:v>
                </c:pt>
                <c:pt idx="194">
                  <c:v>404.14</c:v>
                </c:pt>
                <c:pt idx="195">
                  <c:v>409.7</c:v>
                </c:pt>
                <c:pt idx="196">
                  <c:v>392.64</c:v>
                </c:pt>
                <c:pt idx="197">
                  <c:v>384.07</c:v>
                </c:pt>
                <c:pt idx="198">
                  <c:v>389.39</c:v>
                </c:pt>
                <c:pt idx="199">
                  <c:v>384.69</c:v>
                </c:pt>
                <c:pt idx="200">
                  <c:v>391.2</c:v>
                </c:pt>
                <c:pt idx="201">
                  <c:v>402.79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B7-4C94-B64F-580C59EEB918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螺纹钢毛利：高炉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00"/>
              <c:layout>
                <c:manualLayout>
                  <c:x val="-0.12636165577342048"/>
                  <c:y val="0.1657294594274149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8B7-4C94-B64F-580C59EEB9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导出数据!$A$3:$A$204</c:f>
              <c:numCache>
                <c:formatCode>yyyy\-m\-d</c:formatCode>
                <c:ptCount val="202"/>
                <c:pt idx="0">
                  <c:v>44132</c:v>
                </c:pt>
                <c:pt idx="1">
                  <c:v>44131</c:v>
                </c:pt>
                <c:pt idx="2">
                  <c:v>44130</c:v>
                </c:pt>
                <c:pt idx="3">
                  <c:v>44127</c:v>
                </c:pt>
                <c:pt idx="4">
                  <c:v>44126</c:v>
                </c:pt>
                <c:pt idx="5">
                  <c:v>44125</c:v>
                </c:pt>
                <c:pt idx="6">
                  <c:v>44124</c:v>
                </c:pt>
                <c:pt idx="7">
                  <c:v>44123</c:v>
                </c:pt>
                <c:pt idx="8">
                  <c:v>44120</c:v>
                </c:pt>
                <c:pt idx="9">
                  <c:v>44119</c:v>
                </c:pt>
                <c:pt idx="10">
                  <c:v>44118</c:v>
                </c:pt>
                <c:pt idx="11">
                  <c:v>44117</c:v>
                </c:pt>
                <c:pt idx="12">
                  <c:v>44116</c:v>
                </c:pt>
                <c:pt idx="13">
                  <c:v>44114</c:v>
                </c:pt>
                <c:pt idx="14">
                  <c:v>44113</c:v>
                </c:pt>
                <c:pt idx="15">
                  <c:v>44104</c:v>
                </c:pt>
                <c:pt idx="16">
                  <c:v>44103</c:v>
                </c:pt>
                <c:pt idx="17">
                  <c:v>44102</c:v>
                </c:pt>
                <c:pt idx="18">
                  <c:v>44101</c:v>
                </c:pt>
                <c:pt idx="19">
                  <c:v>44099</c:v>
                </c:pt>
                <c:pt idx="20">
                  <c:v>44098</c:v>
                </c:pt>
                <c:pt idx="21">
                  <c:v>44097</c:v>
                </c:pt>
                <c:pt idx="22">
                  <c:v>44096</c:v>
                </c:pt>
                <c:pt idx="23">
                  <c:v>44095</c:v>
                </c:pt>
                <c:pt idx="24">
                  <c:v>44092</c:v>
                </c:pt>
                <c:pt idx="25">
                  <c:v>44091</c:v>
                </c:pt>
                <c:pt idx="26">
                  <c:v>44090</c:v>
                </c:pt>
                <c:pt idx="27">
                  <c:v>44089</c:v>
                </c:pt>
                <c:pt idx="28">
                  <c:v>44088</c:v>
                </c:pt>
                <c:pt idx="29">
                  <c:v>44085</c:v>
                </c:pt>
                <c:pt idx="30">
                  <c:v>44084</c:v>
                </c:pt>
                <c:pt idx="31">
                  <c:v>44083</c:v>
                </c:pt>
                <c:pt idx="32">
                  <c:v>44082</c:v>
                </c:pt>
                <c:pt idx="33">
                  <c:v>44081</c:v>
                </c:pt>
                <c:pt idx="34">
                  <c:v>44078</c:v>
                </c:pt>
                <c:pt idx="35">
                  <c:v>44077</c:v>
                </c:pt>
                <c:pt idx="36">
                  <c:v>44076</c:v>
                </c:pt>
                <c:pt idx="37">
                  <c:v>44075</c:v>
                </c:pt>
                <c:pt idx="38">
                  <c:v>44074</c:v>
                </c:pt>
                <c:pt idx="39">
                  <c:v>44071</c:v>
                </c:pt>
                <c:pt idx="40">
                  <c:v>44070</c:v>
                </c:pt>
                <c:pt idx="41">
                  <c:v>44069</c:v>
                </c:pt>
                <c:pt idx="42">
                  <c:v>44068</c:v>
                </c:pt>
                <c:pt idx="43">
                  <c:v>44067</c:v>
                </c:pt>
                <c:pt idx="44">
                  <c:v>44064</c:v>
                </c:pt>
                <c:pt idx="45">
                  <c:v>44063</c:v>
                </c:pt>
                <c:pt idx="46">
                  <c:v>44062</c:v>
                </c:pt>
                <c:pt idx="47">
                  <c:v>44061</c:v>
                </c:pt>
                <c:pt idx="48">
                  <c:v>44060</c:v>
                </c:pt>
                <c:pt idx="49">
                  <c:v>44057</c:v>
                </c:pt>
                <c:pt idx="50">
                  <c:v>44056</c:v>
                </c:pt>
                <c:pt idx="51">
                  <c:v>44055</c:v>
                </c:pt>
                <c:pt idx="52">
                  <c:v>44054</c:v>
                </c:pt>
                <c:pt idx="53">
                  <c:v>44053</c:v>
                </c:pt>
                <c:pt idx="54">
                  <c:v>44050</c:v>
                </c:pt>
                <c:pt idx="55">
                  <c:v>44049</c:v>
                </c:pt>
                <c:pt idx="56">
                  <c:v>44048</c:v>
                </c:pt>
                <c:pt idx="57">
                  <c:v>44047</c:v>
                </c:pt>
                <c:pt idx="58">
                  <c:v>44046</c:v>
                </c:pt>
                <c:pt idx="59">
                  <c:v>44043</c:v>
                </c:pt>
                <c:pt idx="60">
                  <c:v>44042</c:v>
                </c:pt>
                <c:pt idx="61">
                  <c:v>44041</c:v>
                </c:pt>
                <c:pt idx="62">
                  <c:v>44040</c:v>
                </c:pt>
                <c:pt idx="63">
                  <c:v>44039</c:v>
                </c:pt>
                <c:pt idx="64">
                  <c:v>44036</c:v>
                </c:pt>
                <c:pt idx="65">
                  <c:v>44035</c:v>
                </c:pt>
                <c:pt idx="66">
                  <c:v>44034</c:v>
                </c:pt>
                <c:pt idx="67">
                  <c:v>44032</c:v>
                </c:pt>
                <c:pt idx="68">
                  <c:v>44029</c:v>
                </c:pt>
                <c:pt idx="69">
                  <c:v>44028</c:v>
                </c:pt>
                <c:pt idx="70">
                  <c:v>44027</c:v>
                </c:pt>
                <c:pt idx="71">
                  <c:v>44026</c:v>
                </c:pt>
                <c:pt idx="72">
                  <c:v>44025</c:v>
                </c:pt>
                <c:pt idx="73">
                  <c:v>44022</c:v>
                </c:pt>
                <c:pt idx="74">
                  <c:v>44021</c:v>
                </c:pt>
                <c:pt idx="75">
                  <c:v>44020</c:v>
                </c:pt>
                <c:pt idx="76">
                  <c:v>44019</c:v>
                </c:pt>
                <c:pt idx="77">
                  <c:v>44018</c:v>
                </c:pt>
                <c:pt idx="78">
                  <c:v>44015</c:v>
                </c:pt>
                <c:pt idx="79">
                  <c:v>44014</c:v>
                </c:pt>
                <c:pt idx="80">
                  <c:v>44013</c:v>
                </c:pt>
                <c:pt idx="81">
                  <c:v>44012</c:v>
                </c:pt>
                <c:pt idx="82">
                  <c:v>44011</c:v>
                </c:pt>
                <c:pt idx="83">
                  <c:v>44010</c:v>
                </c:pt>
                <c:pt idx="84">
                  <c:v>44006</c:v>
                </c:pt>
                <c:pt idx="85">
                  <c:v>44005</c:v>
                </c:pt>
                <c:pt idx="86">
                  <c:v>44004</c:v>
                </c:pt>
                <c:pt idx="87">
                  <c:v>44001</c:v>
                </c:pt>
                <c:pt idx="88">
                  <c:v>44000</c:v>
                </c:pt>
                <c:pt idx="89">
                  <c:v>43999</c:v>
                </c:pt>
                <c:pt idx="90">
                  <c:v>43998</c:v>
                </c:pt>
                <c:pt idx="91">
                  <c:v>43997</c:v>
                </c:pt>
                <c:pt idx="92">
                  <c:v>43994</c:v>
                </c:pt>
                <c:pt idx="93">
                  <c:v>43993</c:v>
                </c:pt>
                <c:pt idx="94">
                  <c:v>43992</c:v>
                </c:pt>
                <c:pt idx="95">
                  <c:v>43991</c:v>
                </c:pt>
                <c:pt idx="96">
                  <c:v>43990</c:v>
                </c:pt>
                <c:pt idx="97">
                  <c:v>43987</c:v>
                </c:pt>
                <c:pt idx="98">
                  <c:v>43986</c:v>
                </c:pt>
                <c:pt idx="99">
                  <c:v>43985</c:v>
                </c:pt>
                <c:pt idx="100">
                  <c:v>43984</c:v>
                </c:pt>
                <c:pt idx="101">
                  <c:v>43983</c:v>
                </c:pt>
                <c:pt idx="102">
                  <c:v>43980</c:v>
                </c:pt>
                <c:pt idx="103">
                  <c:v>43979</c:v>
                </c:pt>
                <c:pt idx="104">
                  <c:v>43978</c:v>
                </c:pt>
                <c:pt idx="105">
                  <c:v>43977</c:v>
                </c:pt>
                <c:pt idx="106">
                  <c:v>43976</c:v>
                </c:pt>
                <c:pt idx="107">
                  <c:v>43973</c:v>
                </c:pt>
                <c:pt idx="108">
                  <c:v>43972</c:v>
                </c:pt>
                <c:pt idx="109">
                  <c:v>43971</c:v>
                </c:pt>
                <c:pt idx="110">
                  <c:v>43970</c:v>
                </c:pt>
                <c:pt idx="111">
                  <c:v>43969</c:v>
                </c:pt>
                <c:pt idx="112">
                  <c:v>43966</c:v>
                </c:pt>
                <c:pt idx="113">
                  <c:v>43965</c:v>
                </c:pt>
                <c:pt idx="114">
                  <c:v>43964</c:v>
                </c:pt>
                <c:pt idx="115">
                  <c:v>43963</c:v>
                </c:pt>
                <c:pt idx="116">
                  <c:v>43962</c:v>
                </c:pt>
                <c:pt idx="117">
                  <c:v>43960</c:v>
                </c:pt>
                <c:pt idx="118">
                  <c:v>43959</c:v>
                </c:pt>
                <c:pt idx="119">
                  <c:v>43958</c:v>
                </c:pt>
                <c:pt idx="120">
                  <c:v>43957</c:v>
                </c:pt>
                <c:pt idx="121">
                  <c:v>43951</c:v>
                </c:pt>
                <c:pt idx="122">
                  <c:v>43950</c:v>
                </c:pt>
                <c:pt idx="123">
                  <c:v>43949</c:v>
                </c:pt>
                <c:pt idx="124">
                  <c:v>43948</c:v>
                </c:pt>
                <c:pt idx="125">
                  <c:v>43947</c:v>
                </c:pt>
                <c:pt idx="126">
                  <c:v>43945</c:v>
                </c:pt>
                <c:pt idx="127">
                  <c:v>43944</c:v>
                </c:pt>
                <c:pt idx="128">
                  <c:v>43943</c:v>
                </c:pt>
                <c:pt idx="129">
                  <c:v>43942</c:v>
                </c:pt>
                <c:pt idx="130">
                  <c:v>43941</c:v>
                </c:pt>
                <c:pt idx="131">
                  <c:v>43938</c:v>
                </c:pt>
                <c:pt idx="132">
                  <c:v>43937</c:v>
                </c:pt>
                <c:pt idx="133">
                  <c:v>43936</c:v>
                </c:pt>
                <c:pt idx="134">
                  <c:v>43935</c:v>
                </c:pt>
                <c:pt idx="135">
                  <c:v>43934</c:v>
                </c:pt>
                <c:pt idx="136">
                  <c:v>43931</c:v>
                </c:pt>
                <c:pt idx="137">
                  <c:v>43930</c:v>
                </c:pt>
                <c:pt idx="138">
                  <c:v>43929</c:v>
                </c:pt>
                <c:pt idx="139">
                  <c:v>43928</c:v>
                </c:pt>
                <c:pt idx="140">
                  <c:v>43924</c:v>
                </c:pt>
                <c:pt idx="141">
                  <c:v>43923</c:v>
                </c:pt>
                <c:pt idx="142">
                  <c:v>43922</c:v>
                </c:pt>
                <c:pt idx="143">
                  <c:v>43921</c:v>
                </c:pt>
                <c:pt idx="144">
                  <c:v>43920</c:v>
                </c:pt>
                <c:pt idx="145">
                  <c:v>43917</c:v>
                </c:pt>
                <c:pt idx="146">
                  <c:v>43916</c:v>
                </c:pt>
                <c:pt idx="147">
                  <c:v>43915</c:v>
                </c:pt>
                <c:pt idx="148">
                  <c:v>43914</c:v>
                </c:pt>
                <c:pt idx="149">
                  <c:v>43913</c:v>
                </c:pt>
                <c:pt idx="150">
                  <c:v>43910</c:v>
                </c:pt>
                <c:pt idx="151">
                  <c:v>43909</c:v>
                </c:pt>
                <c:pt idx="152">
                  <c:v>43908</c:v>
                </c:pt>
                <c:pt idx="153">
                  <c:v>43907</c:v>
                </c:pt>
                <c:pt idx="154">
                  <c:v>43906</c:v>
                </c:pt>
                <c:pt idx="155">
                  <c:v>43903</c:v>
                </c:pt>
                <c:pt idx="156">
                  <c:v>43902</c:v>
                </c:pt>
                <c:pt idx="157">
                  <c:v>43901</c:v>
                </c:pt>
                <c:pt idx="158">
                  <c:v>43900</c:v>
                </c:pt>
                <c:pt idx="159">
                  <c:v>43899</c:v>
                </c:pt>
                <c:pt idx="160">
                  <c:v>43896</c:v>
                </c:pt>
                <c:pt idx="161">
                  <c:v>43895</c:v>
                </c:pt>
                <c:pt idx="162">
                  <c:v>43894</c:v>
                </c:pt>
                <c:pt idx="163">
                  <c:v>43893</c:v>
                </c:pt>
                <c:pt idx="164">
                  <c:v>43892</c:v>
                </c:pt>
                <c:pt idx="165">
                  <c:v>43889</c:v>
                </c:pt>
                <c:pt idx="166">
                  <c:v>43888</c:v>
                </c:pt>
                <c:pt idx="167">
                  <c:v>43887</c:v>
                </c:pt>
                <c:pt idx="168">
                  <c:v>43886</c:v>
                </c:pt>
                <c:pt idx="169">
                  <c:v>43885</c:v>
                </c:pt>
                <c:pt idx="170">
                  <c:v>43882</c:v>
                </c:pt>
                <c:pt idx="171">
                  <c:v>43881</c:v>
                </c:pt>
                <c:pt idx="172">
                  <c:v>43880</c:v>
                </c:pt>
                <c:pt idx="173">
                  <c:v>43879</c:v>
                </c:pt>
                <c:pt idx="174">
                  <c:v>43878</c:v>
                </c:pt>
                <c:pt idx="175">
                  <c:v>43875</c:v>
                </c:pt>
                <c:pt idx="176">
                  <c:v>43874</c:v>
                </c:pt>
                <c:pt idx="177">
                  <c:v>43873</c:v>
                </c:pt>
                <c:pt idx="178">
                  <c:v>43872</c:v>
                </c:pt>
                <c:pt idx="179">
                  <c:v>43871</c:v>
                </c:pt>
                <c:pt idx="180">
                  <c:v>43868</c:v>
                </c:pt>
                <c:pt idx="181">
                  <c:v>43867</c:v>
                </c:pt>
                <c:pt idx="182">
                  <c:v>43866</c:v>
                </c:pt>
                <c:pt idx="183">
                  <c:v>43865</c:v>
                </c:pt>
                <c:pt idx="184">
                  <c:v>43864</c:v>
                </c:pt>
                <c:pt idx="185">
                  <c:v>43853</c:v>
                </c:pt>
                <c:pt idx="186">
                  <c:v>43852</c:v>
                </c:pt>
                <c:pt idx="187">
                  <c:v>43851</c:v>
                </c:pt>
                <c:pt idx="188">
                  <c:v>43850</c:v>
                </c:pt>
                <c:pt idx="189">
                  <c:v>43849</c:v>
                </c:pt>
                <c:pt idx="190">
                  <c:v>43847</c:v>
                </c:pt>
                <c:pt idx="191">
                  <c:v>43846</c:v>
                </c:pt>
                <c:pt idx="192">
                  <c:v>43845</c:v>
                </c:pt>
                <c:pt idx="193">
                  <c:v>43844</c:v>
                </c:pt>
                <c:pt idx="194">
                  <c:v>43843</c:v>
                </c:pt>
                <c:pt idx="195">
                  <c:v>43840</c:v>
                </c:pt>
                <c:pt idx="196">
                  <c:v>43839</c:v>
                </c:pt>
                <c:pt idx="197">
                  <c:v>43838</c:v>
                </c:pt>
                <c:pt idx="198">
                  <c:v>43837</c:v>
                </c:pt>
                <c:pt idx="199">
                  <c:v>43836</c:v>
                </c:pt>
                <c:pt idx="200">
                  <c:v>43833</c:v>
                </c:pt>
                <c:pt idx="201">
                  <c:v>43832</c:v>
                </c:pt>
              </c:numCache>
            </c:numRef>
          </c:cat>
          <c:val>
            <c:numRef>
              <c:f>导出数据!$C$3:$C$204</c:f>
              <c:numCache>
                <c:formatCode>General</c:formatCode>
                <c:ptCount val="202"/>
                <c:pt idx="0">
                  <c:v>117.19</c:v>
                </c:pt>
                <c:pt idx="1">
                  <c:v>121.89</c:v>
                </c:pt>
                <c:pt idx="2">
                  <c:v>112.69</c:v>
                </c:pt>
                <c:pt idx="3">
                  <c:v>106.91</c:v>
                </c:pt>
                <c:pt idx="4">
                  <c:v>91.75</c:v>
                </c:pt>
                <c:pt idx="5">
                  <c:v>82.37</c:v>
                </c:pt>
                <c:pt idx="6">
                  <c:v>102.17</c:v>
                </c:pt>
                <c:pt idx="7">
                  <c:v>102.29</c:v>
                </c:pt>
                <c:pt idx="8">
                  <c:v>86.05</c:v>
                </c:pt>
                <c:pt idx="9">
                  <c:v>97.1</c:v>
                </c:pt>
                <c:pt idx="10">
                  <c:v>85.5</c:v>
                </c:pt>
                <c:pt idx="11">
                  <c:v>71.02</c:v>
                </c:pt>
                <c:pt idx="12">
                  <c:v>56.34</c:v>
                </c:pt>
                <c:pt idx="13">
                  <c:v>50.55</c:v>
                </c:pt>
                <c:pt idx="14">
                  <c:v>39.33</c:v>
                </c:pt>
                <c:pt idx="15">
                  <c:v>13.25</c:v>
                </c:pt>
                <c:pt idx="16">
                  <c:v>31.39</c:v>
                </c:pt>
                <c:pt idx="17">
                  <c:v>23.29</c:v>
                </c:pt>
                <c:pt idx="18">
                  <c:v>22.08</c:v>
                </c:pt>
                <c:pt idx="19">
                  <c:v>27.16</c:v>
                </c:pt>
                <c:pt idx="20">
                  <c:v>35.04</c:v>
                </c:pt>
                <c:pt idx="21">
                  <c:v>32.840000000000003</c:v>
                </c:pt>
                <c:pt idx="22">
                  <c:v>25.6</c:v>
                </c:pt>
                <c:pt idx="23">
                  <c:v>38.06</c:v>
                </c:pt>
                <c:pt idx="24">
                  <c:v>23.27</c:v>
                </c:pt>
                <c:pt idx="25">
                  <c:v>28.33</c:v>
                </c:pt>
                <c:pt idx="26">
                  <c:v>37.57</c:v>
                </c:pt>
                <c:pt idx="27">
                  <c:v>28.6</c:v>
                </c:pt>
                <c:pt idx="28">
                  <c:v>21.75</c:v>
                </c:pt>
                <c:pt idx="29">
                  <c:v>24.31</c:v>
                </c:pt>
                <c:pt idx="30">
                  <c:v>38.770000000000003</c:v>
                </c:pt>
                <c:pt idx="31">
                  <c:v>42.02</c:v>
                </c:pt>
                <c:pt idx="32">
                  <c:v>37.1</c:v>
                </c:pt>
                <c:pt idx="33">
                  <c:v>46.48</c:v>
                </c:pt>
                <c:pt idx="34">
                  <c:v>55.45</c:v>
                </c:pt>
                <c:pt idx="35">
                  <c:v>57.21</c:v>
                </c:pt>
                <c:pt idx="36">
                  <c:v>58.85</c:v>
                </c:pt>
                <c:pt idx="37">
                  <c:v>67.03</c:v>
                </c:pt>
                <c:pt idx="38">
                  <c:v>60.8</c:v>
                </c:pt>
                <c:pt idx="39">
                  <c:v>51.6</c:v>
                </c:pt>
                <c:pt idx="40">
                  <c:v>49.72</c:v>
                </c:pt>
                <c:pt idx="41">
                  <c:v>52.05</c:v>
                </c:pt>
                <c:pt idx="42">
                  <c:v>52.74</c:v>
                </c:pt>
                <c:pt idx="43">
                  <c:v>36.840000000000003</c:v>
                </c:pt>
                <c:pt idx="44">
                  <c:v>34.03</c:v>
                </c:pt>
                <c:pt idx="45">
                  <c:v>38.270000000000003</c:v>
                </c:pt>
                <c:pt idx="46">
                  <c:v>52.34</c:v>
                </c:pt>
                <c:pt idx="47">
                  <c:v>69.09</c:v>
                </c:pt>
                <c:pt idx="48">
                  <c:v>93.69</c:v>
                </c:pt>
                <c:pt idx="49">
                  <c:v>87.29</c:v>
                </c:pt>
                <c:pt idx="50">
                  <c:v>105.65</c:v>
                </c:pt>
                <c:pt idx="51">
                  <c:v>108.46</c:v>
                </c:pt>
                <c:pt idx="52">
                  <c:v>120.02</c:v>
                </c:pt>
                <c:pt idx="53">
                  <c:v>131.04</c:v>
                </c:pt>
                <c:pt idx="54">
                  <c:v>147.27000000000001</c:v>
                </c:pt>
                <c:pt idx="55">
                  <c:v>143.02000000000001</c:v>
                </c:pt>
                <c:pt idx="56">
                  <c:v>155.74</c:v>
                </c:pt>
                <c:pt idx="57">
                  <c:v>155.47999999999999</c:v>
                </c:pt>
                <c:pt idx="58">
                  <c:v>159.53</c:v>
                </c:pt>
                <c:pt idx="59">
                  <c:v>155.25</c:v>
                </c:pt>
                <c:pt idx="60">
                  <c:v>160.94999999999999</c:v>
                </c:pt>
                <c:pt idx="61">
                  <c:v>155.88</c:v>
                </c:pt>
                <c:pt idx="62">
                  <c:v>173.03</c:v>
                </c:pt>
                <c:pt idx="63">
                  <c:v>186.36</c:v>
                </c:pt>
                <c:pt idx="64">
                  <c:v>189.33</c:v>
                </c:pt>
                <c:pt idx="65">
                  <c:v>178.67</c:v>
                </c:pt>
                <c:pt idx="66">
                  <c:v>178.38</c:v>
                </c:pt>
                <c:pt idx="67">
                  <c:v>175.99</c:v>
                </c:pt>
                <c:pt idx="68">
                  <c:v>169.79</c:v>
                </c:pt>
                <c:pt idx="69">
                  <c:v>184.57</c:v>
                </c:pt>
                <c:pt idx="70">
                  <c:v>180.63</c:v>
                </c:pt>
                <c:pt idx="71">
                  <c:v>177</c:v>
                </c:pt>
                <c:pt idx="72">
                  <c:v>181.99</c:v>
                </c:pt>
                <c:pt idx="73">
                  <c:v>216.45</c:v>
                </c:pt>
                <c:pt idx="74">
                  <c:v>224.27</c:v>
                </c:pt>
                <c:pt idx="75">
                  <c:v>197.86</c:v>
                </c:pt>
                <c:pt idx="76">
                  <c:v>195.57</c:v>
                </c:pt>
                <c:pt idx="77">
                  <c:v>199.85</c:v>
                </c:pt>
                <c:pt idx="78">
                  <c:v>201.25</c:v>
                </c:pt>
                <c:pt idx="79">
                  <c:v>200.87</c:v>
                </c:pt>
                <c:pt idx="80">
                  <c:v>204.61</c:v>
                </c:pt>
                <c:pt idx="81">
                  <c:v>209.07</c:v>
                </c:pt>
                <c:pt idx="82">
                  <c:v>218.03</c:v>
                </c:pt>
                <c:pt idx="83">
                  <c:v>206.84</c:v>
                </c:pt>
                <c:pt idx="84">
                  <c:v>225.81</c:v>
                </c:pt>
                <c:pt idx="85">
                  <c:v>243.78</c:v>
                </c:pt>
                <c:pt idx="86">
                  <c:v>260.61</c:v>
                </c:pt>
                <c:pt idx="87">
                  <c:v>234.57</c:v>
                </c:pt>
                <c:pt idx="88">
                  <c:v>238.2</c:v>
                </c:pt>
                <c:pt idx="89">
                  <c:v>240.63</c:v>
                </c:pt>
                <c:pt idx="90">
                  <c:v>237.93</c:v>
                </c:pt>
                <c:pt idx="91">
                  <c:v>260.16000000000003</c:v>
                </c:pt>
                <c:pt idx="92">
                  <c:v>261.05</c:v>
                </c:pt>
                <c:pt idx="93">
                  <c:v>279.58999999999997</c:v>
                </c:pt>
                <c:pt idx="94">
                  <c:v>295.10000000000002</c:v>
                </c:pt>
                <c:pt idx="95">
                  <c:v>288.66000000000003</c:v>
                </c:pt>
                <c:pt idx="96">
                  <c:v>285.98</c:v>
                </c:pt>
                <c:pt idx="97">
                  <c:v>335.26</c:v>
                </c:pt>
                <c:pt idx="98">
                  <c:v>363.73</c:v>
                </c:pt>
                <c:pt idx="99">
                  <c:v>338.91</c:v>
                </c:pt>
                <c:pt idx="100">
                  <c:v>328.47</c:v>
                </c:pt>
                <c:pt idx="101">
                  <c:v>327.29000000000002</c:v>
                </c:pt>
                <c:pt idx="102">
                  <c:v>292.56</c:v>
                </c:pt>
                <c:pt idx="103">
                  <c:v>315.89</c:v>
                </c:pt>
                <c:pt idx="104">
                  <c:v>331.21</c:v>
                </c:pt>
                <c:pt idx="105">
                  <c:v>351.32</c:v>
                </c:pt>
                <c:pt idx="106">
                  <c:v>332.94</c:v>
                </c:pt>
                <c:pt idx="107">
                  <c:v>354.63</c:v>
                </c:pt>
                <c:pt idx="108">
                  <c:v>357.43</c:v>
                </c:pt>
                <c:pt idx="109">
                  <c:v>372.56</c:v>
                </c:pt>
                <c:pt idx="110">
                  <c:v>373.32</c:v>
                </c:pt>
                <c:pt idx="111">
                  <c:v>362.68</c:v>
                </c:pt>
                <c:pt idx="112">
                  <c:v>323.60000000000002</c:v>
                </c:pt>
                <c:pt idx="113">
                  <c:v>327.38</c:v>
                </c:pt>
                <c:pt idx="114">
                  <c:v>310.93</c:v>
                </c:pt>
                <c:pt idx="115">
                  <c:v>323.97000000000003</c:v>
                </c:pt>
                <c:pt idx="116">
                  <c:v>336.35</c:v>
                </c:pt>
                <c:pt idx="117">
                  <c:v>332.58</c:v>
                </c:pt>
                <c:pt idx="118">
                  <c:v>336.3</c:v>
                </c:pt>
                <c:pt idx="119">
                  <c:v>326.20999999999998</c:v>
                </c:pt>
                <c:pt idx="120">
                  <c:v>324.36</c:v>
                </c:pt>
                <c:pt idx="121">
                  <c:v>299.52999999999997</c:v>
                </c:pt>
                <c:pt idx="122">
                  <c:v>309.55</c:v>
                </c:pt>
                <c:pt idx="123">
                  <c:v>320.01</c:v>
                </c:pt>
                <c:pt idx="124">
                  <c:v>310.94</c:v>
                </c:pt>
                <c:pt idx="125">
                  <c:v>314.12</c:v>
                </c:pt>
                <c:pt idx="126">
                  <c:v>311.98</c:v>
                </c:pt>
                <c:pt idx="127">
                  <c:v>314.89</c:v>
                </c:pt>
                <c:pt idx="128">
                  <c:v>300.77999999999997</c:v>
                </c:pt>
                <c:pt idx="129">
                  <c:v>317.86</c:v>
                </c:pt>
                <c:pt idx="130">
                  <c:v>314.13</c:v>
                </c:pt>
                <c:pt idx="131">
                  <c:v>325.42</c:v>
                </c:pt>
                <c:pt idx="132">
                  <c:v>318.89999999999998</c:v>
                </c:pt>
                <c:pt idx="133">
                  <c:v>324.5</c:v>
                </c:pt>
                <c:pt idx="134">
                  <c:v>331.3</c:v>
                </c:pt>
                <c:pt idx="135">
                  <c:v>324.04000000000002</c:v>
                </c:pt>
                <c:pt idx="136">
                  <c:v>304.8</c:v>
                </c:pt>
                <c:pt idx="137">
                  <c:v>291.14999999999998</c:v>
                </c:pt>
                <c:pt idx="138">
                  <c:v>290.10000000000002</c:v>
                </c:pt>
                <c:pt idx="139">
                  <c:v>297.56</c:v>
                </c:pt>
                <c:pt idx="140">
                  <c:v>281.77</c:v>
                </c:pt>
                <c:pt idx="141">
                  <c:v>251.35</c:v>
                </c:pt>
                <c:pt idx="142">
                  <c:v>281.2</c:v>
                </c:pt>
                <c:pt idx="143">
                  <c:v>263.45</c:v>
                </c:pt>
                <c:pt idx="144">
                  <c:v>279.86</c:v>
                </c:pt>
                <c:pt idx="145">
                  <c:v>279.95</c:v>
                </c:pt>
                <c:pt idx="146">
                  <c:v>284.04000000000002</c:v>
                </c:pt>
                <c:pt idx="147">
                  <c:v>276.5</c:v>
                </c:pt>
                <c:pt idx="148">
                  <c:v>289</c:v>
                </c:pt>
                <c:pt idx="149">
                  <c:v>315.38</c:v>
                </c:pt>
                <c:pt idx="150">
                  <c:v>293.63</c:v>
                </c:pt>
                <c:pt idx="151">
                  <c:v>268.77</c:v>
                </c:pt>
                <c:pt idx="152">
                  <c:v>271</c:v>
                </c:pt>
                <c:pt idx="153">
                  <c:v>272.06</c:v>
                </c:pt>
                <c:pt idx="154">
                  <c:v>275.77999999999997</c:v>
                </c:pt>
                <c:pt idx="155">
                  <c:v>192.71</c:v>
                </c:pt>
                <c:pt idx="156">
                  <c:v>204.71</c:v>
                </c:pt>
                <c:pt idx="157">
                  <c:v>200.04</c:v>
                </c:pt>
                <c:pt idx="158">
                  <c:v>176.44</c:v>
                </c:pt>
                <c:pt idx="159">
                  <c:v>203.76</c:v>
                </c:pt>
                <c:pt idx="160">
                  <c:v>196.33</c:v>
                </c:pt>
                <c:pt idx="161">
                  <c:v>180.28</c:v>
                </c:pt>
                <c:pt idx="162">
                  <c:v>186.88</c:v>
                </c:pt>
                <c:pt idx="163">
                  <c:v>199.29</c:v>
                </c:pt>
                <c:pt idx="164">
                  <c:v>185.28</c:v>
                </c:pt>
                <c:pt idx="165">
                  <c:v>257.69</c:v>
                </c:pt>
                <c:pt idx="166">
                  <c:v>248.67</c:v>
                </c:pt>
                <c:pt idx="167">
                  <c:v>238.41</c:v>
                </c:pt>
                <c:pt idx="168">
                  <c:v>215.89</c:v>
                </c:pt>
                <c:pt idx="169">
                  <c:v>217.07</c:v>
                </c:pt>
                <c:pt idx="170">
                  <c:v>195.66</c:v>
                </c:pt>
                <c:pt idx="171">
                  <c:v>205.85</c:v>
                </c:pt>
                <c:pt idx="172">
                  <c:v>245.53</c:v>
                </c:pt>
                <c:pt idx="173">
                  <c:v>270.58</c:v>
                </c:pt>
                <c:pt idx="174">
                  <c:v>293.67</c:v>
                </c:pt>
                <c:pt idx="175">
                  <c:v>328.99</c:v>
                </c:pt>
                <c:pt idx="176">
                  <c:v>345.75</c:v>
                </c:pt>
                <c:pt idx="177">
                  <c:v>360.56</c:v>
                </c:pt>
                <c:pt idx="178">
                  <c:v>381.5</c:v>
                </c:pt>
                <c:pt idx="179">
                  <c:v>418.86</c:v>
                </c:pt>
                <c:pt idx="180">
                  <c:v>427.38</c:v>
                </c:pt>
                <c:pt idx="181">
                  <c:v>433.68</c:v>
                </c:pt>
                <c:pt idx="182">
                  <c:v>419.91</c:v>
                </c:pt>
                <c:pt idx="183">
                  <c:v>413.06</c:v>
                </c:pt>
                <c:pt idx="184">
                  <c:v>394.42</c:v>
                </c:pt>
                <c:pt idx="185">
                  <c:v>0</c:v>
                </c:pt>
                <c:pt idx="186">
                  <c:v>350.64</c:v>
                </c:pt>
                <c:pt idx="187">
                  <c:v>350.64</c:v>
                </c:pt>
                <c:pt idx="188">
                  <c:v>351.9</c:v>
                </c:pt>
                <c:pt idx="189">
                  <c:v>354.5</c:v>
                </c:pt>
                <c:pt idx="190">
                  <c:v>358.02</c:v>
                </c:pt>
                <c:pt idx="191">
                  <c:v>364.28</c:v>
                </c:pt>
                <c:pt idx="192">
                  <c:v>359.95</c:v>
                </c:pt>
                <c:pt idx="193">
                  <c:v>357.93</c:v>
                </c:pt>
                <c:pt idx="194">
                  <c:v>371.53</c:v>
                </c:pt>
                <c:pt idx="195">
                  <c:v>373.82</c:v>
                </c:pt>
                <c:pt idx="196">
                  <c:v>358.02</c:v>
                </c:pt>
                <c:pt idx="197">
                  <c:v>351.34</c:v>
                </c:pt>
                <c:pt idx="198">
                  <c:v>360.3</c:v>
                </c:pt>
                <c:pt idx="199">
                  <c:v>359.22</c:v>
                </c:pt>
                <c:pt idx="200">
                  <c:v>369.11</c:v>
                </c:pt>
                <c:pt idx="201">
                  <c:v>375.71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B7-4C94-B64F-580C59EEB918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热轧板卷毛利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201"/>
              <c:layout>
                <c:manualLayout>
                  <c:x val="-8.714596949891068E-2"/>
                  <c:y val="-7.1026911183177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B7-4C94-B64F-580C59EEB918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导出数据!$A$3:$A$204</c:f>
              <c:numCache>
                <c:formatCode>yyyy\-m\-d</c:formatCode>
                <c:ptCount val="202"/>
                <c:pt idx="0">
                  <c:v>44132</c:v>
                </c:pt>
                <c:pt idx="1">
                  <c:v>44131</c:v>
                </c:pt>
                <c:pt idx="2">
                  <c:v>44130</c:v>
                </c:pt>
                <c:pt idx="3">
                  <c:v>44127</c:v>
                </c:pt>
                <c:pt idx="4">
                  <c:v>44126</c:v>
                </c:pt>
                <c:pt idx="5">
                  <c:v>44125</c:v>
                </c:pt>
                <c:pt idx="6">
                  <c:v>44124</c:v>
                </c:pt>
                <c:pt idx="7">
                  <c:v>44123</c:v>
                </c:pt>
                <c:pt idx="8">
                  <c:v>44120</c:v>
                </c:pt>
                <c:pt idx="9">
                  <c:v>44119</c:v>
                </c:pt>
                <c:pt idx="10">
                  <c:v>44118</c:v>
                </c:pt>
                <c:pt idx="11">
                  <c:v>44117</c:v>
                </c:pt>
                <c:pt idx="12">
                  <c:v>44116</c:v>
                </c:pt>
                <c:pt idx="13">
                  <c:v>44114</c:v>
                </c:pt>
                <c:pt idx="14">
                  <c:v>44113</c:v>
                </c:pt>
                <c:pt idx="15">
                  <c:v>44104</c:v>
                </c:pt>
                <c:pt idx="16">
                  <c:v>44103</c:v>
                </c:pt>
                <c:pt idx="17">
                  <c:v>44102</c:v>
                </c:pt>
                <c:pt idx="18">
                  <c:v>44101</c:v>
                </c:pt>
                <c:pt idx="19">
                  <c:v>44099</c:v>
                </c:pt>
                <c:pt idx="20">
                  <c:v>44098</c:v>
                </c:pt>
                <c:pt idx="21">
                  <c:v>44097</c:v>
                </c:pt>
                <c:pt idx="22">
                  <c:v>44096</c:v>
                </c:pt>
                <c:pt idx="23">
                  <c:v>44095</c:v>
                </c:pt>
                <c:pt idx="24">
                  <c:v>44092</c:v>
                </c:pt>
                <c:pt idx="25">
                  <c:v>44091</c:v>
                </c:pt>
                <c:pt idx="26">
                  <c:v>44090</c:v>
                </c:pt>
                <c:pt idx="27">
                  <c:v>44089</c:v>
                </c:pt>
                <c:pt idx="28">
                  <c:v>44088</c:v>
                </c:pt>
                <c:pt idx="29">
                  <c:v>44085</c:v>
                </c:pt>
                <c:pt idx="30">
                  <c:v>44084</c:v>
                </c:pt>
                <c:pt idx="31">
                  <c:v>44083</c:v>
                </c:pt>
                <c:pt idx="32">
                  <c:v>44082</c:v>
                </c:pt>
                <c:pt idx="33">
                  <c:v>44081</c:v>
                </c:pt>
                <c:pt idx="34">
                  <c:v>44078</c:v>
                </c:pt>
                <c:pt idx="35">
                  <c:v>44077</c:v>
                </c:pt>
                <c:pt idx="36">
                  <c:v>44076</c:v>
                </c:pt>
                <c:pt idx="37">
                  <c:v>44075</c:v>
                </c:pt>
                <c:pt idx="38">
                  <c:v>44074</c:v>
                </c:pt>
                <c:pt idx="39">
                  <c:v>44071</c:v>
                </c:pt>
                <c:pt idx="40">
                  <c:v>44070</c:v>
                </c:pt>
                <c:pt idx="41">
                  <c:v>44069</c:v>
                </c:pt>
                <c:pt idx="42">
                  <c:v>44068</c:v>
                </c:pt>
                <c:pt idx="43">
                  <c:v>44067</c:v>
                </c:pt>
                <c:pt idx="44">
                  <c:v>44064</c:v>
                </c:pt>
                <c:pt idx="45">
                  <c:v>44063</c:v>
                </c:pt>
                <c:pt idx="46">
                  <c:v>44062</c:v>
                </c:pt>
                <c:pt idx="47">
                  <c:v>44061</c:v>
                </c:pt>
                <c:pt idx="48">
                  <c:v>44060</c:v>
                </c:pt>
                <c:pt idx="49">
                  <c:v>44057</c:v>
                </c:pt>
                <c:pt idx="50">
                  <c:v>44056</c:v>
                </c:pt>
                <c:pt idx="51">
                  <c:v>44055</c:v>
                </c:pt>
                <c:pt idx="52">
                  <c:v>44054</c:v>
                </c:pt>
                <c:pt idx="53">
                  <c:v>44053</c:v>
                </c:pt>
                <c:pt idx="54">
                  <c:v>44050</c:v>
                </c:pt>
                <c:pt idx="55">
                  <c:v>44049</c:v>
                </c:pt>
                <c:pt idx="56">
                  <c:v>44048</c:v>
                </c:pt>
                <c:pt idx="57">
                  <c:v>44047</c:v>
                </c:pt>
                <c:pt idx="58">
                  <c:v>44046</c:v>
                </c:pt>
                <c:pt idx="59">
                  <c:v>44043</c:v>
                </c:pt>
                <c:pt idx="60">
                  <c:v>44042</c:v>
                </c:pt>
                <c:pt idx="61">
                  <c:v>44041</c:v>
                </c:pt>
                <c:pt idx="62">
                  <c:v>44040</c:v>
                </c:pt>
                <c:pt idx="63">
                  <c:v>44039</c:v>
                </c:pt>
                <c:pt idx="64">
                  <c:v>44036</c:v>
                </c:pt>
                <c:pt idx="65">
                  <c:v>44035</c:v>
                </c:pt>
                <c:pt idx="66">
                  <c:v>44034</c:v>
                </c:pt>
                <c:pt idx="67">
                  <c:v>44032</c:v>
                </c:pt>
                <c:pt idx="68">
                  <c:v>44029</c:v>
                </c:pt>
                <c:pt idx="69">
                  <c:v>44028</c:v>
                </c:pt>
                <c:pt idx="70">
                  <c:v>44027</c:v>
                </c:pt>
                <c:pt idx="71">
                  <c:v>44026</c:v>
                </c:pt>
                <c:pt idx="72">
                  <c:v>44025</c:v>
                </c:pt>
                <c:pt idx="73">
                  <c:v>44022</c:v>
                </c:pt>
                <c:pt idx="74">
                  <c:v>44021</c:v>
                </c:pt>
                <c:pt idx="75">
                  <c:v>44020</c:v>
                </c:pt>
                <c:pt idx="76">
                  <c:v>44019</c:v>
                </c:pt>
                <c:pt idx="77">
                  <c:v>44018</c:v>
                </c:pt>
                <c:pt idx="78">
                  <c:v>44015</c:v>
                </c:pt>
                <c:pt idx="79">
                  <c:v>44014</c:v>
                </c:pt>
                <c:pt idx="80">
                  <c:v>44013</c:v>
                </c:pt>
                <c:pt idx="81">
                  <c:v>44012</c:v>
                </c:pt>
                <c:pt idx="82">
                  <c:v>44011</c:v>
                </c:pt>
                <c:pt idx="83">
                  <c:v>44010</c:v>
                </c:pt>
                <c:pt idx="84">
                  <c:v>44006</c:v>
                </c:pt>
                <c:pt idx="85">
                  <c:v>44005</c:v>
                </c:pt>
                <c:pt idx="86">
                  <c:v>44004</c:v>
                </c:pt>
                <c:pt idx="87">
                  <c:v>44001</c:v>
                </c:pt>
                <c:pt idx="88">
                  <c:v>44000</c:v>
                </c:pt>
                <c:pt idx="89">
                  <c:v>43999</c:v>
                </c:pt>
                <c:pt idx="90">
                  <c:v>43998</c:v>
                </c:pt>
                <c:pt idx="91">
                  <c:v>43997</c:v>
                </c:pt>
                <c:pt idx="92">
                  <c:v>43994</c:v>
                </c:pt>
                <c:pt idx="93">
                  <c:v>43993</c:v>
                </c:pt>
                <c:pt idx="94">
                  <c:v>43992</c:v>
                </c:pt>
                <c:pt idx="95">
                  <c:v>43991</c:v>
                </c:pt>
                <c:pt idx="96">
                  <c:v>43990</c:v>
                </c:pt>
                <c:pt idx="97">
                  <c:v>43987</c:v>
                </c:pt>
                <c:pt idx="98">
                  <c:v>43986</c:v>
                </c:pt>
                <c:pt idx="99">
                  <c:v>43985</c:v>
                </c:pt>
                <c:pt idx="100">
                  <c:v>43984</c:v>
                </c:pt>
                <c:pt idx="101">
                  <c:v>43983</c:v>
                </c:pt>
                <c:pt idx="102">
                  <c:v>43980</c:v>
                </c:pt>
                <c:pt idx="103">
                  <c:v>43979</c:v>
                </c:pt>
                <c:pt idx="104">
                  <c:v>43978</c:v>
                </c:pt>
                <c:pt idx="105">
                  <c:v>43977</c:v>
                </c:pt>
                <c:pt idx="106">
                  <c:v>43976</c:v>
                </c:pt>
                <c:pt idx="107">
                  <c:v>43973</c:v>
                </c:pt>
                <c:pt idx="108">
                  <c:v>43972</c:v>
                </c:pt>
                <c:pt idx="109">
                  <c:v>43971</c:v>
                </c:pt>
                <c:pt idx="110">
                  <c:v>43970</c:v>
                </c:pt>
                <c:pt idx="111">
                  <c:v>43969</c:v>
                </c:pt>
                <c:pt idx="112">
                  <c:v>43966</c:v>
                </c:pt>
                <c:pt idx="113">
                  <c:v>43965</c:v>
                </c:pt>
                <c:pt idx="114">
                  <c:v>43964</c:v>
                </c:pt>
                <c:pt idx="115">
                  <c:v>43963</c:v>
                </c:pt>
                <c:pt idx="116">
                  <c:v>43962</c:v>
                </c:pt>
                <c:pt idx="117">
                  <c:v>43960</c:v>
                </c:pt>
                <c:pt idx="118">
                  <c:v>43959</c:v>
                </c:pt>
                <c:pt idx="119">
                  <c:v>43958</c:v>
                </c:pt>
                <c:pt idx="120">
                  <c:v>43957</c:v>
                </c:pt>
                <c:pt idx="121">
                  <c:v>43951</c:v>
                </c:pt>
                <c:pt idx="122">
                  <c:v>43950</c:v>
                </c:pt>
                <c:pt idx="123">
                  <c:v>43949</c:v>
                </c:pt>
                <c:pt idx="124">
                  <c:v>43948</c:v>
                </c:pt>
                <c:pt idx="125">
                  <c:v>43947</c:v>
                </c:pt>
                <c:pt idx="126">
                  <c:v>43945</c:v>
                </c:pt>
                <c:pt idx="127">
                  <c:v>43944</c:v>
                </c:pt>
                <c:pt idx="128">
                  <c:v>43943</c:v>
                </c:pt>
                <c:pt idx="129">
                  <c:v>43942</c:v>
                </c:pt>
                <c:pt idx="130">
                  <c:v>43941</c:v>
                </c:pt>
                <c:pt idx="131">
                  <c:v>43938</c:v>
                </c:pt>
                <c:pt idx="132">
                  <c:v>43937</c:v>
                </c:pt>
                <c:pt idx="133">
                  <c:v>43936</c:v>
                </c:pt>
                <c:pt idx="134">
                  <c:v>43935</c:v>
                </c:pt>
                <c:pt idx="135">
                  <c:v>43934</c:v>
                </c:pt>
                <c:pt idx="136">
                  <c:v>43931</c:v>
                </c:pt>
                <c:pt idx="137">
                  <c:v>43930</c:v>
                </c:pt>
                <c:pt idx="138">
                  <c:v>43929</c:v>
                </c:pt>
                <c:pt idx="139">
                  <c:v>43928</c:v>
                </c:pt>
                <c:pt idx="140">
                  <c:v>43924</c:v>
                </c:pt>
                <c:pt idx="141">
                  <c:v>43923</c:v>
                </c:pt>
                <c:pt idx="142">
                  <c:v>43922</c:v>
                </c:pt>
                <c:pt idx="143">
                  <c:v>43921</c:v>
                </c:pt>
                <c:pt idx="144">
                  <c:v>43920</c:v>
                </c:pt>
                <c:pt idx="145">
                  <c:v>43917</c:v>
                </c:pt>
                <c:pt idx="146">
                  <c:v>43916</c:v>
                </c:pt>
                <c:pt idx="147">
                  <c:v>43915</c:v>
                </c:pt>
                <c:pt idx="148">
                  <c:v>43914</c:v>
                </c:pt>
                <c:pt idx="149">
                  <c:v>43913</c:v>
                </c:pt>
                <c:pt idx="150">
                  <c:v>43910</c:v>
                </c:pt>
                <c:pt idx="151">
                  <c:v>43909</c:v>
                </c:pt>
                <c:pt idx="152">
                  <c:v>43908</c:v>
                </c:pt>
                <c:pt idx="153">
                  <c:v>43907</c:v>
                </c:pt>
                <c:pt idx="154">
                  <c:v>43906</c:v>
                </c:pt>
                <c:pt idx="155">
                  <c:v>43903</c:v>
                </c:pt>
                <c:pt idx="156">
                  <c:v>43902</c:v>
                </c:pt>
                <c:pt idx="157">
                  <c:v>43901</c:v>
                </c:pt>
                <c:pt idx="158">
                  <c:v>43900</c:v>
                </c:pt>
                <c:pt idx="159">
                  <c:v>43899</c:v>
                </c:pt>
                <c:pt idx="160">
                  <c:v>43896</c:v>
                </c:pt>
                <c:pt idx="161">
                  <c:v>43895</c:v>
                </c:pt>
                <c:pt idx="162">
                  <c:v>43894</c:v>
                </c:pt>
                <c:pt idx="163">
                  <c:v>43893</c:v>
                </c:pt>
                <c:pt idx="164">
                  <c:v>43892</c:v>
                </c:pt>
                <c:pt idx="165">
                  <c:v>43889</c:v>
                </c:pt>
                <c:pt idx="166">
                  <c:v>43888</c:v>
                </c:pt>
                <c:pt idx="167">
                  <c:v>43887</c:v>
                </c:pt>
                <c:pt idx="168">
                  <c:v>43886</c:v>
                </c:pt>
                <c:pt idx="169">
                  <c:v>43885</c:v>
                </c:pt>
                <c:pt idx="170">
                  <c:v>43882</c:v>
                </c:pt>
                <c:pt idx="171">
                  <c:v>43881</c:v>
                </c:pt>
                <c:pt idx="172">
                  <c:v>43880</c:v>
                </c:pt>
                <c:pt idx="173">
                  <c:v>43879</c:v>
                </c:pt>
                <c:pt idx="174">
                  <c:v>43878</c:v>
                </c:pt>
                <c:pt idx="175">
                  <c:v>43875</c:v>
                </c:pt>
                <c:pt idx="176">
                  <c:v>43874</c:v>
                </c:pt>
                <c:pt idx="177">
                  <c:v>43873</c:v>
                </c:pt>
                <c:pt idx="178">
                  <c:v>43872</c:v>
                </c:pt>
                <c:pt idx="179">
                  <c:v>43871</c:v>
                </c:pt>
                <c:pt idx="180">
                  <c:v>43868</c:v>
                </c:pt>
                <c:pt idx="181">
                  <c:v>43867</c:v>
                </c:pt>
                <c:pt idx="182">
                  <c:v>43866</c:v>
                </c:pt>
                <c:pt idx="183">
                  <c:v>43865</c:v>
                </c:pt>
                <c:pt idx="184">
                  <c:v>43864</c:v>
                </c:pt>
                <c:pt idx="185">
                  <c:v>43853</c:v>
                </c:pt>
                <c:pt idx="186">
                  <c:v>43852</c:v>
                </c:pt>
                <c:pt idx="187">
                  <c:v>43851</c:v>
                </c:pt>
                <c:pt idx="188">
                  <c:v>43850</c:v>
                </c:pt>
                <c:pt idx="189">
                  <c:v>43849</c:v>
                </c:pt>
                <c:pt idx="190">
                  <c:v>43847</c:v>
                </c:pt>
                <c:pt idx="191">
                  <c:v>43846</c:v>
                </c:pt>
                <c:pt idx="192">
                  <c:v>43845</c:v>
                </c:pt>
                <c:pt idx="193">
                  <c:v>43844</c:v>
                </c:pt>
                <c:pt idx="194">
                  <c:v>43843</c:v>
                </c:pt>
                <c:pt idx="195">
                  <c:v>43840</c:v>
                </c:pt>
                <c:pt idx="196">
                  <c:v>43839</c:v>
                </c:pt>
                <c:pt idx="197">
                  <c:v>43838</c:v>
                </c:pt>
                <c:pt idx="198">
                  <c:v>43837</c:v>
                </c:pt>
                <c:pt idx="199">
                  <c:v>43836</c:v>
                </c:pt>
                <c:pt idx="200">
                  <c:v>43833</c:v>
                </c:pt>
                <c:pt idx="201">
                  <c:v>43832</c:v>
                </c:pt>
              </c:numCache>
            </c:numRef>
          </c:cat>
          <c:val>
            <c:numRef>
              <c:f>导出数据!$D$3:$D$204</c:f>
              <c:numCache>
                <c:formatCode>General</c:formatCode>
                <c:ptCount val="202"/>
                <c:pt idx="0">
                  <c:v>149.51</c:v>
                </c:pt>
                <c:pt idx="1">
                  <c:v>152.16</c:v>
                </c:pt>
                <c:pt idx="2">
                  <c:v>141.44</c:v>
                </c:pt>
                <c:pt idx="3">
                  <c:v>143.30000000000001</c:v>
                </c:pt>
                <c:pt idx="4">
                  <c:v>128.80000000000001</c:v>
                </c:pt>
                <c:pt idx="5">
                  <c:v>115.97</c:v>
                </c:pt>
                <c:pt idx="6">
                  <c:v>130.69999999999999</c:v>
                </c:pt>
                <c:pt idx="7">
                  <c:v>128.63</c:v>
                </c:pt>
                <c:pt idx="8">
                  <c:v>110.26</c:v>
                </c:pt>
                <c:pt idx="9">
                  <c:v>124.13</c:v>
                </c:pt>
                <c:pt idx="10">
                  <c:v>127.16</c:v>
                </c:pt>
                <c:pt idx="11">
                  <c:v>116.66</c:v>
                </c:pt>
                <c:pt idx="12">
                  <c:v>108.94</c:v>
                </c:pt>
                <c:pt idx="13">
                  <c:v>101.38</c:v>
                </c:pt>
                <c:pt idx="14">
                  <c:v>86.89</c:v>
                </c:pt>
                <c:pt idx="15">
                  <c:v>51.14</c:v>
                </c:pt>
                <c:pt idx="16">
                  <c:v>65.23</c:v>
                </c:pt>
                <c:pt idx="17">
                  <c:v>65.349999999999994</c:v>
                </c:pt>
                <c:pt idx="18">
                  <c:v>74.39</c:v>
                </c:pt>
                <c:pt idx="19">
                  <c:v>80.63</c:v>
                </c:pt>
                <c:pt idx="20">
                  <c:v>90.64</c:v>
                </c:pt>
                <c:pt idx="21">
                  <c:v>89.97</c:v>
                </c:pt>
                <c:pt idx="22">
                  <c:v>82.21</c:v>
                </c:pt>
                <c:pt idx="23">
                  <c:v>102.36</c:v>
                </c:pt>
                <c:pt idx="24">
                  <c:v>89.55</c:v>
                </c:pt>
                <c:pt idx="25">
                  <c:v>87.19</c:v>
                </c:pt>
                <c:pt idx="26">
                  <c:v>97.61</c:v>
                </c:pt>
                <c:pt idx="27">
                  <c:v>98.65</c:v>
                </c:pt>
                <c:pt idx="28">
                  <c:v>103.65</c:v>
                </c:pt>
                <c:pt idx="29">
                  <c:v>94.06</c:v>
                </c:pt>
                <c:pt idx="30">
                  <c:v>103.29</c:v>
                </c:pt>
                <c:pt idx="31">
                  <c:v>122.31</c:v>
                </c:pt>
                <c:pt idx="32">
                  <c:v>134.33000000000001</c:v>
                </c:pt>
                <c:pt idx="33">
                  <c:v>155.71</c:v>
                </c:pt>
                <c:pt idx="34">
                  <c:v>173.99</c:v>
                </c:pt>
                <c:pt idx="35">
                  <c:v>183.52</c:v>
                </c:pt>
                <c:pt idx="36">
                  <c:v>192.41</c:v>
                </c:pt>
                <c:pt idx="37">
                  <c:v>196.1</c:v>
                </c:pt>
                <c:pt idx="38">
                  <c:v>182.22</c:v>
                </c:pt>
                <c:pt idx="39">
                  <c:v>173.55</c:v>
                </c:pt>
                <c:pt idx="40">
                  <c:v>175.52</c:v>
                </c:pt>
                <c:pt idx="41">
                  <c:v>177.82</c:v>
                </c:pt>
                <c:pt idx="42">
                  <c:v>181.94</c:v>
                </c:pt>
                <c:pt idx="43">
                  <c:v>169.46</c:v>
                </c:pt>
                <c:pt idx="44">
                  <c:v>167.07</c:v>
                </c:pt>
                <c:pt idx="45">
                  <c:v>165.67</c:v>
                </c:pt>
                <c:pt idx="46">
                  <c:v>179.13</c:v>
                </c:pt>
                <c:pt idx="47">
                  <c:v>197.6</c:v>
                </c:pt>
                <c:pt idx="48">
                  <c:v>219.52</c:v>
                </c:pt>
                <c:pt idx="49">
                  <c:v>210.78</c:v>
                </c:pt>
                <c:pt idx="50">
                  <c:v>225.61</c:v>
                </c:pt>
                <c:pt idx="51">
                  <c:v>218.71</c:v>
                </c:pt>
                <c:pt idx="52">
                  <c:v>231.71</c:v>
                </c:pt>
                <c:pt idx="53">
                  <c:v>234.78</c:v>
                </c:pt>
                <c:pt idx="54">
                  <c:v>247.72</c:v>
                </c:pt>
                <c:pt idx="55">
                  <c:v>244.88</c:v>
                </c:pt>
                <c:pt idx="56">
                  <c:v>259.83</c:v>
                </c:pt>
                <c:pt idx="57">
                  <c:v>260.23</c:v>
                </c:pt>
                <c:pt idx="58">
                  <c:v>263.06</c:v>
                </c:pt>
                <c:pt idx="59">
                  <c:v>243.14</c:v>
                </c:pt>
                <c:pt idx="60">
                  <c:v>238.92</c:v>
                </c:pt>
                <c:pt idx="61">
                  <c:v>233.73</c:v>
                </c:pt>
                <c:pt idx="62">
                  <c:v>246.66</c:v>
                </c:pt>
                <c:pt idx="63">
                  <c:v>250.35</c:v>
                </c:pt>
                <c:pt idx="64">
                  <c:v>250.91</c:v>
                </c:pt>
                <c:pt idx="65">
                  <c:v>243.67</c:v>
                </c:pt>
                <c:pt idx="66">
                  <c:v>240.79</c:v>
                </c:pt>
                <c:pt idx="67">
                  <c:v>226.2</c:v>
                </c:pt>
                <c:pt idx="68">
                  <c:v>218</c:v>
                </c:pt>
                <c:pt idx="69">
                  <c:v>226.3</c:v>
                </c:pt>
                <c:pt idx="70">
                  <c:v>218.17</c:v>
                </c:pt>
                <c:pt idx="71">
                  <c:v>208.88</c:v>
                </c:pt>
                <c:pt idx="72">
                  <c:v>208.38</c:v>
                </c:pt>
                <c:pt idx="73">
                  <c:v>222.38</c:v>
                </c:pt>
                <c:pt idx="74">
                  <c:v>230.96</c:v>
                </c:pt>
                <c:pt idx="75">
                  <c:v>200.67</c:v>
                </c:pt>
                <c:pt idx="76">
                  <c:v>182.7</c:v>
                </c:pt>
                <c:pt idx="77">
                  <c:v>173.01</c:v>
                </c:pt>
                <c:pt idx="78">
                  <c:v>174.75</c:v>
                </c:pt>
                <c:pt idx="79">
                  <c:v>170.21</c:v>
                </c:pt>
                <c:pt idx="80">
                  <c:v>173.86</c:v>
                </c:pt>
                <c:pt idx="81">
                  <c:v>178.45</c:v>
                </c:pt>
                <c:pt idx="82">
                  <c:v>181.09</c:v>
                </c:pt>
                <c:pt idx="83">
                  <c:v>163.12</c:v>
                </c:pt>
                <c:pt idx="84">
                  <c:v>172.89</c:v>
                </c:pt>
                <c:pt idx="85">
                  <c:v>192.36</c:v>
                </c:pt>
                <c:pt idx="86">
                  <c:v>206.99</c:v>
                </c:pt>
                <c:pt idx="87">
                  <c:v>181.52</c:v>
                </c:pt>
                <c:pt idx="88">
                  <c:v>159.46</c:v>
                </c:pt>
                <c:pt idx="89">
                  <c:v>142.94</c:v>
                </c:pt>
                <c:pt idx="90">
                  <c:v>127.97</c:v>
                </c:pt>
                <c:pt idx="91">
                  <c:v>145.02000000000001</c:v>
                </c:pt>
                <c:pt idx="92">
                  <c:v>134.25</c:v>
                </c:pt>
                <c:pt idx="93">
                  <c:v>142.97</c:v>
                </c:pt>
                <c:pt idx="94">
                  <c:v>147.24</c:v>
                </c:pt>
                <c:pt idx="95">
                  <c:v>132.91</c:v>
                </c:pt>
                <c:pt idx="96">
                  <c:v>132.66999999999999</c:v>
                </c:pt>
                <c:pt idx="97">
                  <c:v>163.28</c:v>
                </c:pt>
                <c:pt idx="98">
                  <c:v>190.11</c:v>
                </c:pt>
                <c:pt idx="99">
                  <c:v>169.45</c:v>
                </c:pt>
                <c:pt idx="100">
                  <c:v>176.3</c:v>
                </c:pt>
                <c:pt idx="101">
                  <c:v>181.87</c:v>
                </c:pt>
                <c:pt idx="102">
                  <c:v>135.97999999999999</c:v>
                </c:pt>
                <c:pt idx="103">
                  <c:v>138.07</c:v>
                </c:pt>
                <c:pt idx="104">
                  <c:v>143.86000000000001</c:v>
                </c:pt>
                <c:pt idx="105">
                  <c:v>158.82</c:v>
                </c:pt>
                <c:pt idx="106">
                  <c:v>135.02000000000001</c:v>
                </c:pt>
                <c:pt idx="107">
                  <c:v>165.31</c:v>
                </c:pt>
                <c:pt idx="108">
                  <c:v>176.27</c:v>
                </c:pt>
                <c:pt idx="109">
                  <c:v>188.79</c:v>
                </c:pt>
                <c:pt idx="110">
                  <c:v>195.9</c:v>
                </c:pt>
                <c:pt idx="111">
                  <c:v>186.62</c:v>
                </c:pt>
                <c:pt idx="112">
                  <c:v>132.51</c:v>
                </c:pt>
                <c:pt idx="113">
                  <c:v>123.98</c:v>
                </c:pt>
                <c:pt idx="114">
                  <c:v>91.02</c:v>
                </c:pt>
                <c:pt idx="115">
                  <c:v>102.32</c:v>
                </c:pt>
                <c:pt idx="116">
                  <c:v>110.14</c:v>
                </c:pt>
                <c:pt idx="117">
                  <c:v>102.09</c:v>
                </c:pt>
                <c:pt idx="118">
                  <c:v>104.92</c:v>
                </c:pt>
                <c:pt idx="119">
                  <c:v>84.69</c:v>
                </c:pt>
                <c:pt idx="120">
                  <c:v>66.260000000000005</c:v>
                </c:pt>
                <c:pt idx="121">
                  <c:v>23.11</c:v>
                </c:pt>
                <c:pt idx="122">
                  <c:v>32</c:v>
                </c:pt>
                <c:pt idx="123">
                  <c:v>35.659999999999997</c:v>
                </c:pt>
                <c:pt idx="124">
                  <c:v>33.17</c:v>
                </c:pt>
                <c:pt idx="125">
                  <c:v>35.67</c:v>
                </c:pt>
                <c:pt idx="126">
                  <c:v>23</c:v>
                </c:pt>
                <c:pt idx="127">
                  <c:v>28.63</c:v>
                </c:pt>
                <c:pt idx="128">
                  <c:v>14.68</c:v>
                </c:pt>
                <c:pt idx="129">
                  <c:v>36.200000000000003</c:v>
                </c:pt>
                <c:pt idx="130">
                  <c:v>39.83</c:v>
                </c:pt>
                <c:pt idx="131">
                  <c:v>48.61</c:v>
                </c:pt>
                <c:pt idx="132">
                  <c:v>31.62</c:v>
                </c:pt>
                <c:pt idx="133">
                  <c:v>38.270000000000003</c:v>
                </c:pt>
                <c:pt idx="134">
                  <c:v>52.11</c:v>
                </c:pt>
                <c:pt idx="135">
                  <c:v>41.38</c:v>
                </c:pt>
                <c:pt idx="136">
                  <c:v>17.190000000000001</c:v>
                </c:pt>
                <c:pt idx="137">
                  <c:v>-9.01</c:v>
                </c:pt>
                <c:pt idx="138">
                  <c:v>-20.45</c:v>
                </c:pt>
                <c:pt idx="139">
                  <c:v>-11.49</c:v>
                </c:pt>
                <c:pt idx="140">
                  <c:v>-29.37</c:v>
                </c:pt>
                <c:pt idx="141">
                  <c:v>-52.27</c:v>
                </c:pt>
                <c:pt idx="142">
                  <c:v>8.49</c:v>
                </c:pt>
                <c:pt idx="143">
                  <c:v>11.48</c:v>
                </c:pt>
                <c:pt idx="144">
                  <c:v>24.18</c:v>
                </c:pt>
                <c:pt idx="145">
                  <c:v>23.59</c:v>
                </c:pt>
                <c:pt idx="146">
                  <c:v>38.340000000000003</c:v>
                </c:pt>
                <c:pt idx="147">
                  <c:v>53.1</c:v>
                </c:pt>
                <c:pt idx="148">
                  <c:v>59.71</c:v>
                </c:pt>
                <c:pt idx="149">
                  <c:v>80.150000000000006</c:v>
                </c:pt>
                <c:pt idx="150">
                  <c:v>84.43</c:v>
                </c:pt>
                <c:pt idx="151">
                  <c:v>67.72</c:v>
                </c:pt>
                <c:pt idx="152">
                  <c:v>90.08</c:v>
                </c:pt>
                <c:pt idx="153">
                  <c:v>94.47</c:v>
                </c:pt>
                <c:pt idx="154">
                  <c:v>117.93</c:v>
                </c:pt>
                <c:pt idx="155">
                  <c:v>51.18</c:v>
                </c:pt>
                <c:pt idx="156">
                  <c:v>71.14</c:v>
                </c:pt>
                <c:pt idx="157">
                  <c:v>72.69</c:v>
                </c:pt>
                <c:pt idx="158">
                  <c:v>48.72</c:v>
                </c:pt>
                <c:pt idx="159">
                  <c:v>72</c:v>
                </c:pt>
                <c:pt idx="160">
                  <c:v>64.3</c:v>
                </c:pt>
                <c:pt idx="161">
                  <c:v>47.96</c:v>
                </c:pt>
                <c:pt idx="162">
                  <c:v>54.56</c:v>
                </c:pt>
                <c:pt idx="163">
                  <c:v>76.7</c:v>
                </c:pt>
                <c:pt idx="164">
                  <c:v>50.67</c:v>
                </c:pt>
                <c:pt idx="165">
                  <c:v>106.19</c:v>
                </c:pt>
                <c:pt idx="166">
                  <c:v>102.72</c:v>
                </c:pt>
                <c:pt idx="167">
                  <c:v>95.78</c:v>
                </c:pt>
                <c:pt idx="168">
                  <c:v>79.94</c:v>
                </c:pt>
                <c:pt idx="169">
                  <c:v>83.41</c:v>
                </c:pt>
                <c:pt idx="170">
                  <c:v>36</c:v>
                </c:pt>
                <c:pt idx="171">
                  <c:v>31.67</c:v>
                </c:pt>
                <c:pt idx="172">
                  <c:v>56.85</c:v>
                </c:pt>
                <c:pt idx="173">
                  <c:v>83.62</c:v>
                </c:pt>
                <c:pt idx="174">
                  <c:v>95.8</c:v>
                </c:pt>
                <c:pt idx="175">
                  <c:v>126.4</c:v>
                </c:pt>
                <c:pt idx="176">
                  <c:v>147.88</c:v>
                </c:pt>
                <c:pt idx="177">
                  <c:v>164.7</c:v>
                </c:pt>
                <c:pt idx="178">
                  <c:v>177.61</c:v>
                </c:pt>
                <c:pt idx="179">
                  <c:v>209.96</c:v>
                </c:pt>
                <c:pt idx="180">
                  <c:v>233.45</c:v>
                </c:pt>
                <c:pt idx="181">
                  <c:v>251.02</c:v>
                </c:pt>
                <c:pt idx="182">
                  <c:v>247.02</c:v>
                </c:pt>
                <c:pt idx="183">
                  <c:v>253.37</c:v>
                </c:pt>
                <c:pt idx="184">
                  <c:v>264.89999999999998</c:v>
                </c:pt>
                <c:pt idx="185">
                  <c:v>336.62</c:v>
                </c:pt>
                <c:pt idx="186">
                  <c:v>336.62</c:v>
                </c:pt>
                <c:pt idx="187">
                  <c:v>336.62</c:v>
                </c:pt>
                <c:pt idx="188">
                  <c:v>337.62</c:v>
                </c:pt>
                <c:pt idx="189">
                  <c:v>339.62</c:v>
                </c:pt>
                <c:pt idx="190">
                  <c:v>342.91</c:v>
                </c:pt>
                <c:pt idx="191">
                  <c:v>350.61</c:v>
                </c:pt>
                <c:pt idx="192">
                  <c:v>349.68</c:v>
                </c:pt>
                <c:pt idx="193">
                  <c:v>346.74</c:v>
                </c:pt>
                <c:pt idx="194">
                  <c:v>365.27</c:v>
                </c:pt>
                <c:pt idx="195">
                  <c:v>369.28</c:v>
                </c:pt>
                <c:pt idx="196">
                  <c:v>359.22</c:v>
                </c:pt>
                <c:pt idx="197">
                  <c:v>354.71</c:v>
                </c:pt>
                <c:pt idx="198">
                  <c:v>362.69</c:v>
                </c:pt>
                <c:pt idx="199">
                  <c:v>356.23</c:v>
                </c:pt>
                <c:pt idx="200">
                  <c:v>368.47</c:v>
                </c:pt>
                <c:pt idx="201">
                  <c:v>382.16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B7-4C94-B64F-580C59EEB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7956768"/>
        <c:axId val="2069204256"/>
      </c:lineChart>
      <c:dateAx>
        <c:axId val="1887956768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low"/>
        <c:spPr>
          <a:noFill/>
          <a:ln w="635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69204256"/>
        <c:crosses val="autoZero"/>
        <c:auto val="1"/>
        <c:lblOffset val="100"/>
        <c:baseTimeUnit val="days"/>
      </c:dateAx>
      <c:valAx>
        <c:axId val="206920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8795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中钢协价格指数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板材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导出数据!$A$3:$A$43</c:f>
              <c:numCache>
                <c:formatCode>yyyy\-m\-d</c:formatCode>
                <c:ptCount val="41"/>
                <c:pt idx="0">
                  <c:v>44127</c:v>
                </c:pt>
                <c:pt idx="1">
                  <c:v>44120</c:v>
                </c:pt>
                <c:pt idx="2">
                  <c:v>44113</c:v>
                </c:pt>
                <c:pt idx="3">
                  <c:v>44099</c:v>
                </c:pt>
                <c:pt idx="4">
                  <c:v>44092</c:v>
                </c:pt>
                <c:pt idx="5">
                  <c:v>44085</c:v>
                </c:pt>
                <c:pt idx="6">
                  <c:v>44078</c:v>
                </c:pt>
                <c:pt idx="7">
                  <c:v>44071</c:v>
                </c:pt>
                <c:pt idx="8">
                  <c:v>44064</c:v>
                </c:pt>
                <c:pt idx="9">
                  <c:v>44057</c:v>
                </c:pt>
                <c:pt idx="10">
                  <c:v>44050</c:v>
                </c:pt>
                <c:pt idx="11">
                  <c:v>44043</c:v>
                </c:pt>
                <c:pt idx="12">
                  <c:v>44036</c:v>
                </c:pt>
                <c:pt idx="13">
                  <c:v>44029</c:v>
                </c:pt>
                <c:pt idx="14">
                  <c:v>44022</c:v>
                </c:pt>
                <c:pt idx="15">
                  <c:v>44015</c:v>
                </c:pt>
                <c:pt idx="16">
                  <c:v>44008</c:v>
                </c:pt>
                <c:pt idx="17">
                  <c:v>44001</c:v>
                </c:pt>
                <c:pt idx="18">
                  <c:v>43994</c:v>
                </c:pt>
                <c:pt idx="19">
                  <c:v>43987</c:v>
                </c:pt>
                <c:pt idx="20">
                  <c:v>43980</c:v>
                </c:pt>
                <c:pt idx="21">
                  <c:v>43973</c:v>
                </c:pt>
                <c:pt idx="22">
                  <c:v>43966</c:v>
                </c:pt>
                <c:pt idx="23">
                  <c:v>43959</c:v>
                </c:pt>
                <c:pt idx="24">
                  <c:v>43952</c:v>
                </c:pt>
                <c:pt idx="25">
                  <c:v>43945</c:v>
                </c:pt>
                <c:pt idx="26">
                  <c:v>43938</c:v>
                </c:pt>
                <c:pt idx="27">
                  <c:v>43931</c:v>
                </c:pt>
                <c:pt idx="28">
                  <c:v>43924</c:v>
                </c:pt>
                <c:pt idx="29">
                  <c:v>43917</c:v>
                </c:pt>
                <c:pt idx="30">
                  <c:v>43910</c:v>
                </c:pt>
                <c:pt idx="31">
                  <c:v>43903</c:v>
                </c:pt>
                <c:pt idx="32">
                  <c:v>43896</c:v>
                </c:pt>
                <c:pt idx="33">
                  <c:v>43889</c:v>
                </c:pt>
                <c:pt idx="34">
                  <c:v>43882</c:v>
                </c:pt>
                <c:pt idx="35">
                  <c:v>43875</c:v>
                </c:pt>
                <c:pt idx="36">
                  <c:v>43868</c:v>
                </c:pt>
                <c:pt idx="37">
                  <c:v>43854</c:v>
                </c:pt>
                <c:pt idx="38">
                  <c:v>43847</c:v>
                </c:pt>
                <c:pt idx="39">
                  <c:v>43840</c:v>
                </c:pt>
                <c:pt idx="40">
                  <c:v>43833</c:v>
                </c:pt>
              </c:numCache>
            </c:numRef>
          </c:cat>
          <c:val>
            <c:numRef>
              <c:f>导出数据!$B$3:$B$43</c:f>
              <c:numCache>
                <c:formatCode>General</c:formatCode>
                <c:ptCount val="41"/>
                <c:pt idx="0">
                  <c:v>106.59</c:v>
                </c:pt>
                <c:pt idx="1">
                  <c:v>106.61</c:v>
                </c:pt>
                <c:pt idx="2">
                  <c:v>106.13</c:v>
                </c:pt>
                <c:pt idx="3">
                  <c:v>105.5</c:v>
                </c:pt>
                <c:pt idx="4">
                  <c:v>105.74</c:v>
                </c:pt>
                <c:pt idx="5">
                  <c:v>106.04</c:v>
                </c:pt>
                <c:pt idx="6">
                  <c:v>105.53</c:v>
                </c:pt>
                <c:pt idx="7">
                  <c:v>103.87</c:v>
                </c:pt>
                <c:pt idx="8">
                  <c:v>103.71</c:v>
                </c:pt>
                <c:pt idx="9">
                  <c:v>103.32</c:v>
                </c:pt>
                <c:pt idx="10">
                  <c:v>103.25</c:v>
                </c:pt>
                <c:pt idx="11">
                  <c:v>102.53</c:v>
                </c:pt>
                <c:pt idx="12">
                  <c:v>102.59</c:v>
                </c:pt>
                <c:pt idx="13">
                  <c:v>102.24</c:v>
                </c:pt>
                <c:pt idx="14">
                  <c:v>101.8</c:v>
                </c:pt>
                <c:pt idx="15">
                  <c:v>100.81</c:v>
                </c:pt>
                <c:pt idx="16">
                  <c:v>100.77</c:v>
                </c:pt>
                <c:pt idx="17">
                  <c:v>100.69</c:v>
                </c:pt>
                <c:pt idx="18">
                  <c:v>100.49</c:v>
                </c:pt>
                <c:pt idx="19">
                  <c:v>100.36</c:v>
                </c:pt>
                <c:pt idx="20">
                  <c:v>97.91</c:v>
                </c:pt>
                <c:pt idx="21">
                  <c:v>98.35</c:v>
                </c:pt>
                <c:pt idx="22">
                  <c:v>95.23</c:v>
                </c:pt>
                <c:pt idx="23">
                  <c:v>94.5</c:v>
                </c:pt>
                <c:pt idx="24">
                  <c:v>92.5</c:v>
                </c:pt>
                <c:pt idx="25">
                  <c:v>92.78</c:v>
                </c:pt>
                <c:pt idx="26">
                  <c:v>92.95</c:v>
                </c:pt>
                <c:pt idx="27">
                  <c:v>92.39</c:v>
                </c:pt>
                <c:pt idx="28">
                  <c:v>92.78</c:v>
                </c:pt>
                <c:pt idx="29">
                  <c:v>95.36</c:v>
                </c:pt>
                <c:pt idx="30">
                  <c:v>92.9</c:v>
                </c:pt>
                <c:pt idx="31">
                  <c:v>96.18</c:v>
                </c:pt>
                <c:pt idx="32">
                  <c:v>96.41</c:v>
                </c:pt>
                <c:pt idx="33">
                  <c:v>97.04</c:v>
                </c:pt>
                <c:pt idx="34">
                  <c:v>97.07</c:v>
                </c:pt>
                <c:pt idx="35">
                  <c:v>98.8</c:v>
                </c:pt>
                <c:pt idx="36">
                  <c:v>100.89</c:v>
                </c:pt>
                <c:pt idx="37">
                  <c:v>103.06</c:v>
                </c:pt>
                <c:pt idx="38">
                  <c:v>103.06</c:v>
                </c:pt>
                <c:pt idx="39">
                  <c:v>103.31</c:v>
                </c:pt>
                <c:pt idx="40">
                  <c:v>104.61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9B-4986-B2E5-8F8B052499FB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长材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导出数据!$A$3:$A$43</c:f>
              <c:numCache>
                <c:formatCode>yyyy\-m\-d</c:formatCode>
                <c:ptCount val="41"/>
                <c:pt idx="0">
                  <c:v>44127</c:v>
                </c:pt>
                <c:pt idx="1">
                  <c:v>44120</c:v>
                </c:pt>
                <c:pt idx="2">
                  <c:v>44113</c:v>
                </c:pt>
                <c:pt idx="3">
                  <c:v>44099</c:v>
                </c:pt>
                <c:pt idx="4">
                  <c:v>44092</c:v>
                </c:pt>
                <c:pt idx="5">
                  <c:v>44085</c:v>
                </c:pt>
                <c:pt idx="6">
                  <c:v>44078</c:v>
                </c:pt>
                <c:pt idx="7">
                  <c:v>44071</c:v>
                </c:pt>
                <c:pt idx="8">
                  <c:v>44064</c:v>
                </c:pt>
                <c:pt idx="9">
                  <c:v>44057</c:v>
                </c:pt>
                <c:pt idx="10">
                  <c:v>44050</c:v>
                </c:pt>
                <c:pt idx="11">
                  <c:v>44043</c:v>
                </c:pt>
                <c:pt idx="12">
                  <c:v>44036</c:v>
                </c:pt>
                <c:pt idx="13">
                  <c:v>44029</c:v>
                </c:pt>
                <c:pt idx="14">
                  <c:v>44022</c:v>
                </c:pt>
                <c:pt idx="15">
                  <c:v>44015</c:v>
                </c:pt>
                <c:pt idx="16">
                  <c:v>44008</c:v>
                </c:pt>
                <c:pt idx="17">
                  <c:v>44001</c:v>
                </c:pt>
                <c:pt idx="18">
                  <c:v>43994</c:v>
                </c:pt>
                <c:pt idx="19">
                  <c:v>43987</c:v>
                </c:pt>
                <c:pt idx="20">
                  <c:v>43980</c:v>
                </c:pt>
                <c:pt idx="21">
                  <c:v>43973</c:v>
                </c:pt>
                <c:pt idx="22">
                  <c:v>43966</c:v>
                </c:pt>
                <c:pt idx="23">
                  <c:v>43959</c:v>
                </c:pt>
                <c:pt idx="24">
                  <c:v>43952</c:v>
                </c:pt>
                <c:pt idx="25">
                  <c:v>43945</c:v>
                </c:pt>
                <c:pt idx="26">
                  <c:v>43938</c:v>
                </c:pt>
                <c:pt idx="27">
                  <c:v>43931</c:v>
                </c:pt>
                <c:pt idx="28">
                  <c:v>43924</c:v>
                </c:pt>
                <c:pt idx="29">
                  <c:v>43917</c:v>
                </c:pt>
                <c:pt idx="30">
                  <c:v>43910</c:v>
                </c:pt>
                <c:pt idx="31">
                  <c:v>43903</c:v>
                </c:pt>
                <c:pt idx="32">
                  <c:v>43896</c:v>
                </c:pt>
                <c:pt idx="33">
                  <c:v>43889</c:v>
                </c:pt>
                <c:pt idx="34">
                  <c:v>43882</c:v>
                </c:pt>
                <c:pt idx="35">
                  <c:v>43875</c:v>
                </c:pt>
                <c:pt idx="36">
                  <c:v>43868</c:v>
                </c:pt>
                <c:pt idx="37">
                  <c:v>43854</c:v>
                </c:pt>
                <c:pt idx="38">
                  <c:v>43847</c:v>
                </c:pt>
                <c:pt idx="39">
                  <c:v>43840</c:v>
                </c:pt>
                <c:pt idx="40">
                  <c:v>43833</c:v>
                </c:pt>
              </c:numCache>
            </c:numRef>
          </c:cat>
          <c:val>
            <c:numRef>
              <c:f>导出数据!$C$3:$C$43</c:f>
              <c:numCache>
                <c:formatCode>General</c:formatCode>
                <c:ptCount val="41"/>
                <c:pt idx="0">
                  <c:v>110.09</c:v>
                </c:pt>
                <c:pt idx="1">
                  <c:v>109.81</c:v>
                </c:pt>
                <c:pt idx="2">
                  <c:v>109.44</c:v>
                </c:pt>
                <c:pt idx="3">
                  <c:v>108.74</c:v>
                </c:pt>
                <c:pt idx="4">
                  <c:v>109.66</c:v>
                </c:pt>
                <c:pt idx="5">
                  <c:v>110.46</c:v>
                </c:pt>
                <c:pt idx="6">
                  <c:v>111</c:v>
                </c:pt>
                <c:pt idx="7">
                  <c:v>109.75</c:v>
                </c:pt>
                <c:pt idx="8">
                  <c:v>109.91</c:v>
                </c:pt>
                <c:pt idx="9">
                  <c:v>109.68</c:v>
                </c:pt>
                <c:pt idx="10">
                  <c:v>110.03</c:v>
                </c:pt>
                <c:pt idx="11">
                  <c:v>108.53</c:v>
                </c:pt>
                <c:pt idx="12">
                  <c:v>109.05</c:v>
                </c:pt>
                <c:pt idx="13">
                  <c:v>108.57</c:v>
                </c:pt>
                <c:pt idx="14">
                  <c:v>108.18</c:v>
                </c:pt>
                <c:pt idx="15">
                  <c:v>106.64</c:v>
                </c:pt>
                <c:pt idx="16">
                  <c:v>107.4</c:v>
                </c:pt>
                <c:pt idx="17">
                  <c:v>107.52</c:v>
                </c:pt>
                <c:pt idx="18">
                  <c:v>108.06</c:v>
                </c:pt>
                <c:pt idx="19">
                  <c:v>108.54</c:v>
                </c:pt>
                <c:pt idx="20">
                  <c:v>106.12</c:v>
                </c:pt>
                <c:pt idx="21">
                  <c:v>106.72</c:v>
                </c:pt>
                <c:pt idx="22">
                  <c:v>104.15</c:v>
                </c:pt>
                <c:pt idx="23">
                  <c:v>103.74</c:v>
                </c:pt>
                <c:pt idx="24">
                  <c:v>102.49</c:v>
                </c:pt>
                <c:pt idx="25">
                  <c:v>102.95</c:v>
                </c:pt>
                <c:pt idx="26">
                  <c:v>103.24</c:v>
                </c:pt>
                <c:pt idx="27">
                  <c:v>103</c:v>
                </c:pt>
                <c:pt idx="28">
                  <c:v>102.7</c:v>
                </c:pt>
                <c:pt idx="29">
                  <c:v>104.67</c:v>
                </c:pt>
                <c:pt idx="30">
                  <c:v>105.13</c:v>
                </c:pt>
                <c:pt idx="31">
                  <c:v>104.08</c:v>
                </c:pt>
                <c:pt idx="32">
                  <c:v>104.44</c:v>
                </c:pt>
                <c:pt idx="33">
                  <c:v>105.5</c:v>
                </c:pt>
                <c:pt idx="34">
                  <c:v>105.8</c:v>
                </c:pt>
                <c:pt idx="35">
                  <c:v>107.04</c:v>
                </c:pt>
                <c:pt idx="36">
                  <c:v>108.97</c:v>
                </c:pt>
                <c:pt idx="37">
                  <c:v>110.01</c:v>
                </c:pt>
                <c:pt idx="38">
                  <c:v>110.01</c:v>
                </c:pt>
                <c:pt idx="39">
                  <c:v>110.15</c:v>
                </c:pt>
                <c:pt idx="40">
                  <c:v>110.22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9B-4986-B2E5-8F8B052499FB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钢材综合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导出数据!$A$3:$A$43</c:f>
              <c:numCache>
                <c:formatCode>yyyy\-m\-d</c:formatCode>
                <c:ptCount val="41"/>
                <c:pt idx="0">
                  <c:v>44127</c:v>
                </c:pt>
                <c:pt idx="1">
                  <c:v>44120</c:v>
                </c:pt>
                <c:pt idx="2">
                  <c:v>44113</c:v>
                </c:pt>
                <c:pt idx="3">
                  <c:v>44099</c:v>
                </c:pt>
                <c:pt idx="4">
                  <c:v>44092</c:v>
                </c:pt>
                <c:pt idx="5">
                  <c:v>44085</c:v>
                </c:pt>
                <c:pt idx="6">
                  <c:v>44078</c:v>
                </c:pt>
                <c:pt idx="7">
                  <c:v>44071</c:v>
                </c:pt>
                <c:pt idx="8">
                  <c:v>44064</c:v>
                </c:pt>
                <c:pt idx="9">
                  <c:v>44057</c:v>
                </c:pt>
                <c:pt idx="10">
                  <c:v>44050</c:v>
                </c:pt>
                <c:pt idx="11">
                  <c:v>44043</c:v>
                </c:pt>
                <c:pt idx="12">
                  <c:v>44036</c:v>
                </c:pt>
                <c:pt idx="13">
                  <c:v>44029</c:v>
                </c:pt>
                <c:pt idx="14">
                  <c:v>44022</c:v>
                </c:pt>
                <c:pt idx="15">
                  <c:v>44015</c:v>
                </c:pt>
                <c:pt idx="16">
                  <c:v>44008</c:v>
                </c:pt>
                <c:pt idx="17">
                  <c:v>44001</c:v>
                </c:pt>
                <c:pt idx="18">
                  <c:v>43994</c:v>
                </c:pt>
                <c:pt idx="19">
                  <c:v>43987</c:v>
                </c:pt>
                <c:pt idx="20">
                  <c:v>43980</c:v>
                </c:pt>
                <c:pt idx="21">
                  <c:v>43973</c:v>
                </c:pt>
                <c:pt idx="22">
                  <c:v>43966</c:v>
                </c:pt>
                <c:pt idx="23">
                  <c:v>43959</c:v>
                </c:pt>
                <c:pt idx="24">
                  <c:v>43952</c:v>
                </c:pt>
                <c:pt idx="25">
                  <c:v>43945</c:v>
                </c:pt>
                <c:pt idx="26">
                  <c:v>43938</c:v>
                </c:pt>
                <c:pt idx="27">
                  <c:v>43931</c:v>
                </c:pt>
                <c:pt idx="28">
                  <c:v>43924</c:v>
                </c:pt>
                <c:pt idx="29">
                  <c:v>43917</c:v>
                </c:pt>
                <c:pt idx="30">
                  <c:v>43910</c:v>
                </c:pt>
                <c:pt idx="31">
                  <c:v>43903</c:v>
                </c:pt>
                <c:pt idx="32">
                  <c:v>43896</c:v>
                </c:pt>
                <c:pt idx="33">
                  <c:v>43889</c:v>
                </c:pt>
                <c:pt idx="34">
                  <c:v>43882</c:v>
                </c:pt>
                <c:pt idx="35">
                  <c:v>43875</c:v>
                </c:pt>
                <c:pt idx="36">
                  <c:v>43868</c:v>
                </c:pt>
                <c:pt idx="37">
                  <c:v>43854</c:v>
                </c:pt>
                <c:pt idx="38">
                  <c:v>43847</c:v>
                </c:pt>
                <c:pt idx="39">
                  <c:v>43840</c:v>
                </c:pt>
                <c:pt idx="40">
                  <c:v>43833</c:v>
                </c:pt>
              </c:numCache>
            </c:numRef>
          </c:cat>
          <c:val>
            <c:numRef>
              <c:f>导出数据!$D$3:$D$43</c:f>
              <c:numCache>
                <c:formatCode>General</c:formatCode>
                <c:ptCount val="41"/>
                <c:pt idx="0">
                  <c:v>107.11</c:v>
                </c:pt>
                <c:pt idx="1">
                  <c:v>107</c:v>
                </c:pt>
                <c:pt idx="2">
                  <c:v>106.6</c:v>
                </c:pt>
                <c:pt idx="3">
                  <c:v>105.99</c:v>
                </c:pt>
                <c:pt idx="4">
                  <c:v>106.55</c:v>
                </c:pt>
                <c:pt idx="5">
                  <c:v>107.08</c:v>
                </c:pt>
                <c:pt idx="6">
                  <c:v>107.13</c:v>
                </c:pt>
                <c:pt idx="7">
                  <c:v>105.74</c:v>
                </c:pt>
                <c:pt idx="8">
                  <c:v>105.71</c:v>
                </c:pt>
                <c:pt idx="9">
                  <c:v>105.44</c:v>
                </c:pt>
                <c:pt idx="10">
                  <c:v>105.55</c:v>
                </c:pt>
                <c:pt idx="11">
                  <c:v>104.52</c:v>
                </c:pt>
                <c:pt idx="12">
                  <c:v>104.77</c:v>
                </c:pt>
                <c:pt idx="13">
                  <c:v>104.34</c:v>
                </c:pt>
                <c:pt idx="14">
                  <c:v>103.9</c:v>
                </c:pt>
                <c:pt idx="15">
                  <c:v>102.69</c:v>
                </c:pt>
                <c:pt idx="16">
                  <c:v>103.01</c:v>
                </c:pt>
                <c:pt idx="17">
                  <c:v>103.03</c:v>
                </c:pt>
                <c:pt idx="18">
                  <c:v>103.17</c:v>
                </c:pt>
                <c:pt idx="19">
                  <c:v>103.31</c:v>
                </c:pt>
                <c:pt idx="20">
                  <c:v>100.96</c:v>
                </c:pt>
                <c:pt idx="21">
                  <c:v>101.45</c:v>
                </c:pt>
                <c:pt idx="22">
                  <c:v>98.73</c:v>
                </c:pt>
                <c:pt idx="23">
                  <c:v>98.16</c:v>
                </c:pt>
                <c:pt idx="24">
                  <c:v>96.62</c:v>
                </c:pt>
                <c:pt idx="25">
                  <c:v>97</c:v>
                </c:pt>
                <c:pt idx="26">
                  <c:v>97.21</c:v>
                </c:pt>
                <c:pt idx="27">
                  <c:v>96.86</c:v>
                </c:pt>
                <c:pt idx="28">
                  <c:v>96.95</c:v>
                </c:pt>
                <c:pt idx="29">
                  <c:v>99.21</c:v>
                </c:pt>
                <c:pt idx="30">
                  <c:v>99.63</c:v>
                </c:pt>
                <c:pt idx="31">
                  <c:v>99.32</c:v>
                </c:pt>
                <c:pt idx="32">
                  <c:v>99.61</c:v>
                </c:pt>
                <c:pt idx="33">
                  <c:v>100.39</c:v>
                </c:pt>
                <c:pt idx="34">
                  <c:v>100.55</c:v>
                </c:pt>
                <c:pt idx="35">
                  <c:v>101.95</c:v>
                </c:pt>
                <c:pt idx="36">
                  <c:v>103.86</c:v>
                </c:pt>
                <c:pt idx="37">
                  <c:v>105.48</c:v>
                </c:pt>
                <c:pt idx="38">
                  <c:v>105.48</c:v>
                </c:pt>
                <c:pt idx="39">
                  <c:v>105.67</c:v>
                </c:pt>
                <c:pt idx="40">
                  <c:v>106.34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9B-4986-B2E5-8F8B05249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96474336"/>
        <c:axId val="453440528"/>
      </c:lineChart>
      <c:dateAx>
        <c:axId val="1896474336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53440528"/>
        <c:crosses val="autoZero"/>
        <c:auto val="1"/>
        <c:lblOffset val="100"/>
        <c:baseTimeUnit val="days"/>
      </c:dateAx>
      <c:valAx>
        <c:axId val="453440528"/>
        <c:scaling>
          <c:orientation val="minMax"/>
          <c:min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9647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  <c:userShapes r:id="rId5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247家钢厂高炉开工率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1"/>
              <c:layout>
                <c:manualLayout>
                  <c:x val="-7.6231982583778946E-2"/>
                  <c:y val="6.39242438986741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62-4211-82A8-0CBA793EB79E}"/>
                </c:ext>
              </c:extLst>
            </c:dLbl>
            <c:dLbl>
              <c:idx val="41"/>
              <c:layout>
                <c:manualLayout>
                  <c:x val="-6.3163642712274079E-2"/>
                  <c:y val="8.049719602055269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39C-412B-8A4F-CE34E939F1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导出数据!$A$4:$A$45</c:f>
              <c:numCache>
                <c:formatCode>yyyy\-m\-d</c:formatCode>
                <c:ptCount val="42"/>
                <c:pt idx="0">
                  <c:v>44127</c:v>
                </c:pt>
                <c:pt idx="1">
                  <c:v>44120</c:v>
                </c:pt>
                <c:pt idx="2">
                  <c:v>44113</c:v>
                </c:pt>
                <c:pt idx="3">
                  <c:v>44106</c:v>
                </c:pt>
                <c:pt idx="4">
                  <c:v>44099</c:v>
                </c:pt>
                <c:pt idx="5">
                  <c:v>44092</c:v>
                </c:pt>
                <c:pt idx="6">
                  <c:v>44085</c:v>
                </c:pt>
                <c:pt idx="7">
                  <c:v>44078</c:v>
                </c:pt>
                <c:pt idx="8">
                  <c:v>44071</c:v>
                </c:pt>
                <c:pt idx="9">
                  <c:v>44064</c:v>
                </c:pt>
                <c:pt idx="10">
                  <c:v>44057</c:v>
                </c:pt>
                <c:pt idx="11">
                  <c:v>44050</c:v>
                </c:pt>
                <c:pt idx="12">
                  <c:v>44043</c:v>
                </c:pt>
                <c:pt idx="13">
                  <c:v>44036</c:v>
                </c:pt>
                <c:pt idx="14">
                  <c:v>44029</c:v>
                </c:pt>
                <c:pt idx="15">
                  <c:v>44022</c:v>
                </c:pt>
                <c:pt idx="16">
                  <c:v>44015</c:v>
                </c:pt>
                <c:pt idx="17">
                  <c:v>44008</c:v>
                </c:pt>
                <c:pt idx="18">
                  <c:v>44001</c:v>
                </c:pt>
                <c:pt idx="19">
                  <c:v>43994</c:v>
                </c:pt>
                <c:pt idx="20">
                  <c:v>43987</c:v>
                </c:pt>
                <c:pt idx="21">
                  <c:v>43980</c:v>
                </c:pt>
                <c:pt idx="22">
                  <c:v>43973</c:v>
                </c:pt>
                <c:pt idx="23">
                  <c:v>43966</c:v>
                </c:pt>
                <c:pt idx="24">
                  <c:v>43959</c:v>
                </c:pt>
                <c:pt idx="25">
                  <c:v>43952</c:v>
                </c:pt>
                <c:pt idx="26">
                  <c:v>43945</c:v>
                </c:pt>
                <c:pt idx="27">
                  <c:v>43938</c:v>
                </c:pt>
                <c:pt idx="28">
                  <c:v>43931</c:v>
                </c:pt>
                <c:pt idx="29">
                  <c:v>43924</c:v>
                </c:pt>
                <c:pt idx="30">
                  <c:v>43917</c:v>
                </c:pt>
                <c:pt idx="31">
                  <c:v>43910</c:v>
                </c:pt>
                <c:pt idx="32">
                  <c:v>43903</c:v>
                </c:pt>
                <c:pt idx="33">
                  <c:v>43896</c:v>
                </c:pt>
                <c:pt idx="34">
                  <c:v>43889</c:v>
                </c:pt>
                <c:pt idx="35">
                  <c:v>43882</c:v>
                </c:pt>
                <c:pt idx="36">
                  <c:v>43875</c:v>
                </c:pt>
                <c:pt idx="37">
                  <c:v>43868</c:v>
                </c:pt>
                <c:pt idx="38">
                  <c:v>43854</c:v>
                </c:pt>
                <c:pt idx="39">
                  <c:v>43847</c:v>
                </c:pt>
                <c:pt idx="40">
                  <c:v>43840</c:v>
                </c:pt>
                <c:pt idx="41">
                  <c:v>43833</c:v>
                </c:pt>
              </c:numCache>
            </c:numRef>
          </c:cat>
          <c:val>
            <c:numRef>
              <c:f>导出数据!$B$4:$B$45</c:f>
              <c:numCache>
                <c:formatCode>General</c:formatCode>
                <c:ptCount val="42"/>
                <c:pt idx="0">
                  <c:v>88.28</c:v>
                </c:pt>
                <c:pt idx="1">
                  <c:v>88.41</c:v>
                </c:pt>
                <c:pt idx="2">
                  <c:v>89.19</c:v>
                </c:pt>
                <c:pt idx="3">
                  <c:v>88.54</c:v>
                </c:pt>
                <c:pt idx="4">
                  <c:v>89.06</c:v>
                </c:pt>
                <c:pt idx="5">
                  <c:v>90.63</c:v>
                </c:pt>
                <c:pt idx="6">
                  <c:v>90.89</c:v>
                </c:pt>
                <c:pt idx="7">
                  <c:v>91.41</c:v>
                </c:pt>
                <c:pt idx="8">
                  <c:v>91.41</c:v>
                </c:pt>
                <c:pt idx="9">
                  <c:v>91.41</c:v>
                </c:pt>
                <c:pt idx="10">
                  <c:v>91.93</c:v>
                </c:pt>
                <c:pt idx="11">
                  <c:v>91.41</c:v>
                </c:pt>
                <c:pt idx="12">
                  <c:v>91.15</c:v>
                </c:pt>
                <c:pt idx="13">
                  <c:v>91.02</c:v>
                </c:pt>
                <c:pt idx="14">
                  <c:v>90.76</c:v>
                </c:pt>
                <c:pt idx="15">
                  <c:v>90.63</c:v>
                </c:pt>
                <c:pt idx="16">
                  <c:v>91.02</c:v>
                </c:pt>
                <c:pt idx="17">
                  <c:v>91.8</c:v>
                </c:pt>
                <c:pt idx="18">
                  <c:v>91.54</c:v>
                </c:pt>
                <c:pt idx="19">
                  <c:v>91.67</c:v>
                </c:pt>
                <c:pt idx="20">
                  <c:v>91.02</c:v>
                </c:pt>
                <c:pt idx="21">
                  <c:v>91.02</c:v>
                </c:pt>
                <c:pt idx="22">
                  <c:v>90.49</c:v>
                </c:pt>
                <c:pt idx="23">
                  <c:v>89.84</c:v>
                </c:pt>
                <c:pt idx="24">
                  <c:v>88.28</c:v>
                </c:pt>
                <c:pt idx="25">
                  <c:v>87.63</c:v>
                </c:pt>
                <c:pt idx="26">
                  <c:v>87.11</c:v>
                </c:pt>
                <c:pt idx="27">
                  <c:v>87.11</c:v>
                </c:pt>
                <c:pt idx="28">
                  <c:v>85.29</c:v>
                </c:pt>
                <c:pt idx="29">
                  <c:v>83.72</c:v>
                </c:pt>
                <c:pt idx="30">
                  <c:v>81.38</c:v>
                </c:pt>
                <c:pt idx="31">
                  <c:v>79.69</c:v>
                </c:pt>
                <c:pt idx="32">
                  <c:v>78.52</c:v>
                </c:pt>
                <c:pt idx="33">
                  <c:v>78.13</c:v>
                </c:pt>
                <c:pt idx="34">
                  <c:v>77.599999999999994</c:v>
                </c:pt>
                <c:pt idx="35">
                  <c:v>77.08</c:v>
                </c:pt>
                <c:pt idx="36">
                  <c:v>78.91</c:v>
                </c:pt>
                <c:pt idx="37">
                  <c:v>81.25</c:v>
                </c:pt>
                <c:pt idx="38">
                  <c:v>85.16</c:v>
                </c:pt>
                <c:pt idx="39">
                  <c:v>84.24</c:v>
                </c:pt>
                <c:pt idx="40">
                  <c:v>84.24</c:v>
                </c:pt>
                <c:pt idx="41">
                  <c:v>85.16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9C-412B-8A4F-CE34E939F1F8}"/>
            </c:ext>
          </c:extLst>
        </c:ser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247家钢厂高炉产能利用率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1"/>
              <c:layout>
                <c:manualLayout>
                  <c:x val="-0.11543700219829378"/>
                  <c:y val="-3.55134688325968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962-4211-82A8-0CBA793EB79E}"/>
                </c:ext>
              </c:extLst>
            </c:dLbl>
            <c:dLbl>
              <c:idx val="41"/>
              <c:layout>
                <c:manualLayout>
                  <c:x val="-4.3561132905016654E-2"/>
                  <c:y val="-6.629180848751398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39C-412B-8A4F-CE34E939F1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导出数据!$A$4:$A$45</c:f>
              <c:numCache>
                <c:formatCode>yyyy\-m\-d</c:formatCode>
                <c:ptCount val="42"/>
                <c:pt idx="0">
                  <c:v>44127</c:v>
                </c:pt>
                <c:pt idx="1">
                  <c:v>44120</c:v>
                </c:pt>
                <c:pt idx="2">
                  <c:v>44113</c:v>
                </c:pt>
                <c:pt idx="3">
                  <c:v>44106</c:v>
                </c:pt>
                <c:pt idx="4">
                  <c:v>44099</c:v>
                </c:pt>
                <c:pt idx="5">
                  <c:v>44092</c:v>
                </c:pt>
                <c:pt idx="6">
                  <c:v>44085</c:v>
                </c:pt>
                <c:pt idx="7">
                  <c:v>44078</c:v>
                </c:pt>
                <c:pt idx="8">
                  <c:v>44071</c:v>
                </c:pt>
                <c:pt idx="9">
                  <c:v>44064</c:v>
                </c:pt>
                <c:pt idx="10">
                  <c:v>44057</c:v>
                </c:pt>
                <c:pt idx="11">
                  <c:v>44050</c:v>
                </c:pt>
                <c:pt idx="12">
                  <c:v>44043</c:v>
                </c:pt>
                <c:pt idx="13">
                  <c:v>44036</c:v>
                </c:pt>
                <c:pt idx="14">
                  <c:v>44029</c:v>
                </c:pt>
                <c:pt idx="15">
                  <c:v>44022</c:v>
                </c:pt>
                <c:pt idx="16">
                  <c:v>44015</c:v>
                </c:pt>
                <c:pt idx="17">
                  <c:v>44008</c:v>
                </c:pt>
                <c:pt idx="18">
                  <c:v>44001</c:v>
                </c:pt>
                <c:pt idx="19">
                  <c:v>43994</c:v>
                </c:pt>
                <c:pt idx="20">
                  <c:v>43987</c:v>
                </c:pt>
                <c:pt idx="21">
                  <c:v>43980</c:v>
                </c:pt>
                <c:pt idx="22">
                  <c:v>43973</c:v>
                </c:pt>
                <c:pt idx="23">
                  <c:v>43966</c:v>
                </c:pt>
                <c:pt idx="24">
                  <c:v>43959</c:v>
                </c:pt>
                <c:pt idx="25">
                  <c:v>43952</c:v>
                </c:pt>
                <c:pt idx="26">
                  <c:v>43945</c:v>
                </c:pt>
                <c:pt idx="27">
                  <c:v>43938</c:v>
                </c:pt>
                <c:pt idx="28">
                  <c:v>43931</c:v>
                </c:pt>
                <c:pt idx="29">
                  <c:v>43924</c:v>
                </c:pt>
                <c:pt idx="30">
                  <c:v>43917</c:v>
                </c:pt>
                <c:pt idx="31">
                  <c:v>43910</c:v>
                </c:pt>
                <c:pt idx="32">
                  <c:v>43903</c:v>
                </c:pt>
                <c:pt idx="33">
                  <c:v>43896</c:v>
                </c:pt>
                <c:pt idx="34">
                  <c:v>43889</c:v>
                </c:pt>
                <c:pt idx="35">
                  <c:v>43882</c:v>
                </c:pt>
                <c:pt idx="36">
                  <c:v>43875</c:v>
                </c:pt>
                <c:pt idx="37">
                  <c:v>43868</c:v>
                </c:pt>
                <c:pt idx="38">
                  <c:v>43854</c:v>
                </c:pt>
                <c:pt idx="39">
                  <c:v>43847</c:v>
                </c:pt>
                <c:pt idx="40">
                  <c:v>43840</c:v>
                </c:pt>
                <c:pt idx="41">
                  <c:v>43833</c:v>
                </c:pt>
              </c:numCache>
            </c:numRef>
          </c:cat>
          <c:val>
            <c:numRef>
              <c:f>导出数据!$C$4:$C$45</c:f>
              <c:numCache>
                <c:formatCode>General</c:formatCode>
                <c:ptCount val="42"/>
                <c:pt idx="0">
                  <c:v>92.34</c:v>
                </c:pt>
                <c:pt idx="1">
                  <c:v>92.91</c:v>
                </c:pt>
                <c:pt idx="2">
                  <c:v>93.2</c:v>
                </c:pt>
                <c:pt idx="3">
                  <c:v>93.04</c:v>
                </c:pt>
                <c:pt idx="4">
                  <c:v>93.69</c:v>
                </c:pt>
                <c:pt idx="5">
                  <c:v>94.25</c:v>
                </c:pt>
                <c:pt idx="6">
                  <c:v>94.31</c:v>
                </c:pt>
                <c:pt idx="7">
                  <c:v>94.52</c:v>
                </c:pt>
                <c:pt idx="8">
                  <c:v>94.64</c:v>
                </c:pt>
                <c:pt idx="9">
                  <c:v>94.8</c:v>
                </c:pt>
                <c:pt idx="10">
                  <c:v>95.16</c:v>
                </c:pt>
                <c:pt idx="11">
                  <c:v>94.75</c:v>
                </c:pt>
                <c:pt idx="12">
                  <c:v>94.5</c:v>
                </c:pt>
                <c:pt idx="13">
                  <c:v>93.08</c:v>
                </c:pt>
                <c:pt idx="14">
                  <c:v>92.96</c:v>
                </c:pt>
                <c:pt idx="15">
                  <c:v>93.08</c:v>
                </c:pt>
                <c:pt idx="16">
                  <c:v>93.35</c:v>
                </c:pt>
                <c:pt idx="17">
                  <c:v>93.42</c:v>
                </c:pt>
                <c:pt idx="18">
                  <c:v>92.66</c:v>
                </c:pt>
                <c:pt idx="19">
                  <c:v>92.35</c:v>
                </c:pt>
                <c:pt idx="20">
                  <c:v>91.9</c:v>
                </c:pt>
                <c:pt idx="21">
                  <c:v>91.38</c:v>
                </c:pt>
                <c:pt idx="22">
                  <c:v>90.95</c:v>
                </c:pt>
                <c:pt idx="23">
                  <c:v>89.94</c:v>
                </c:pt>
                <c:pt idx="24">
                  <c:v>89.13</c:v>
                </c:pt>
                <c:pt idx="25">
                  <c:v>88.57</c:v>
                </c:pt>
                <c:pt idx="26">
                  <c:v>87.25</c:v>
                </c:pt>
                <c:pt idx="27">
                  <c:v>86.7</c:v>
                </c:pt>
                <c:pt idx="28">
                  <c:v>85.52</c:v>
                </c:pt>
                <c:pt idx="29">
                  <c:v>84.47</c:v>
                </c:pt>
                <c:pt idx="30">
                  <c:v>82.78</c:v>
                </c:pt>
                <c:pt idx="31">
                  <c:v>81.8</c:v>
                </c:pt>
                <c:pt idx="32">
                  <c:v>80.260000000000005</c:v>
                </c:pt>
                <c:pt idx="33">
                  <c:v>80.260000000000005</c:v>
                </c:pt>
                <c:pt idx="34">
                  <c:v>80.06</c:v>
                </c:pt>
                <c:pt idx="35">
                  <c:v>80.09</c:v>
                </c:pt>
                <c:pt idx="36">
                  <c:v>80.98</c:v>
                </c:pt>
                <c:pt idx="37">
                  <c:v>84.26</c:v>
                </c:pt>
                <c:pt idx="38">
                  <c:v>86.65</c:v>
                </c:pt>
                <c:pt idx="39">
                  <c:v>85.55</c:v>
                </c:pt>
                <c:pt idx="40">
                  <c:v>86</c:v>
                </c:pt>
                <c:pt idx="41">
                  <c:v>86.33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9C-412B-8A4F-CE34E939F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24018799"/>
        <c:axId val="1825050239"/>
      </c:lineChart>
      <c:dateAx>
        <c:axId val="1824018799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25050239"/>
        <c:crosses val="autoZero"/>
        <c:auto val="1"/>
        <c:lblOffset val="100"/>
        <c:baseTimeUnit val="days"/>
      </c:dateAx>
      <c:valAx>
        <c:axId val="1825050239"/>
        <c:scaling>
          <c:orientation val="minMax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240187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'[Microsoft PowerPoint 中的图表]导出数据'!$B$2:$B$3</c:f>
              <c:strCache>
                <c:ptCount val="2"/>
                <c:pt idx="0">
                  <c:v>Mysteel全国247家钢厂日均铁水产量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9"/>
              <c:layout>
                <c:manualLayout>
                  <c:x val="0"/>
                  <c:y val="-6.64493297699350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95B-4BE2-B5B4-3A6053FB8942}"/>
                </c:ext>
              </c:extLst>
            </c:dLbl>
            <c:dLbl>
              <c:idx val="31"/>
              <c:layout>
                <c:manualLayout>
                  <c:x val="-6.6133926930168993E-2"/>
                  <c:y val="-4.03442359317463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5B-4BE2-B5B4-3A6053FB89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'[Microsoft PowerPoint 中的图表]导出数据'!$A$4:$A$35</c:f>
              <c:numCache>
                <c:formatCode>yyyy\-mm\-dd</c:formatCode>
                <c:ptCount val="32"/>
                <c:pt idx="0">
                  <c:v>44135</c:v>
                </c:pt>
                <c:pt idx="1">
                  <c:v>44104</c:v>
                </c:pt>
                <c:pt idx="2">
                  <c:v>44074</c:v>
                </c:pt>
                <c:pt idx="3">
                  <c:v>44043</c:v>
                </c:pt>
                <c:pt idx="4">
                  <c:v>44012</c:v>
                </c:pt>
                <c:pt idx="5">
                  <c:v>43982</c:v>
                </c:pt>
                <c:pt idx="6">
                  <c:v>43951</c:v>
                </c:pt>
                <c:pt idx="7">
                  <c:v>43921</c:v>
                </c:pt>
                <c:pt idx="8">
                  <c:v>43890</c:v>
                </c:pt>
                <c:pt idx="9">
                  <c:v>43861</c:v>
                </c:pt>
                <c:pt idx="10">
                  <c:v>43830</c:v>
                </c:pt>
                <c:pt idx="11">
                  <c:v>43799</c:v>
                </c:pt>
                <c:pt idx="12">
                  <c:v>43769</c:v>
                </c:pt>
                <c:pt idx="13">
                  <c:v>43738</c:v>
                </c:pt>
                <c:pt idx="14">
                  <c:v>43708</c:v>
                </c:pt>
                <c:pt idx="15">
                  <c:v>43677</c:v>
                </c:pt>
                <c:pt idx="16">
                  <c:v>43646</c:v>
                </c:pt>
                <c:pt idx="17">
                  <c:v>43616</c:v>
                </c:pt>
                <c:pt idx="18">
                  <c:v>43585</c:v>
                </c:pt>
                <c:pt idx="19">
                  <c:v>43555</c:v>
                </c:pt>
                <c:pt idx="20">
                  <c:v>43524</c:v>
                </c:pt>
                <c:pt idx="21">
                  <c:v>43496</c:v>
                </c:pt>
                <c:pt idx="22">
                  <c:v>43465</c:v>
                </c:pt>
                <c:pt idx="23">
                  <c:v>43434</c:v>
                </c:pt>
                <c:pt idx="24">
                  <c:v>43404</c:v>
                </c:pt>
                <c:pt idx="25">
                  <c:v>43373</c:v>
                </c:pt>
                <c:pt idx="26">
                  <c:v>43343</c:v>
                </c:pt>
                <c:pt idx="27">
                  <c:v>43312</c:v>
                </c:pt>
                <c:pt idx="28">
                  <c:v>43281</c:v>
                </c:pt>
                <c:pt idx="29">
                  <c:v>43251</c:v>
                </c:pt>
                <c:pt idx="30">
                  <c:v>43220</c:v>
                </c:pt>
                <c:pt idx="31">
                  <c:v>43190</c:v>
                </c:pt>
              </c:numCache>
            </c:numRef>
          </c:cat>
          <c:val>
            <c:numRef>
              <c:f>'[Microsoft PowerPoint 中的图表]导出数据'!$B$4:$B$35</c:f>
              <c:numCache>
                <c:formatCode>General</c:formatCode>
                <c:ptCount val="32"/>
                <c:pt idx="0">
                  <c:v>247.21</c:v>
                </c:pt>
                <c:pt idx="1">
                  <c:v>250.72</c:v>
                </c:pt>
                <c:pt idx="2">
                  <c:v>252.45</c:v>
                </c:pt>
                <c:pt idx="3">
                  <c:v>248.6</c:v>
                </c:pt>
                <c:pt idx="4">
                  <c:v>246.44</c:v>
                </c:pt>
                <c:pt idx="5">
                  <c:v>239.55</c:v>
                </c:pt>
                <c:pt idx="6">
                  <c:v>228.87</c:v>
                </c:pt>
                <c:pt idx="7">
                  <c:v>216.34</c:v>
                </c:pt>
                <c:pt idx="8">
                  <c:v>216.54</c:v>
                </c:pt>
                <c:pt idx="9">
                  <c:v>229.27</c:v>
                </c:pt>
                <c:pt idx="10">
                  <c:v>229.31</c:v>
                </c:pt>
                <c:pt idx="11">
                  <c:v>224.97</c:v>
                </c:pt>
                <c:pt idx="12">
                  <c:v>215.83</c:v>
                </c:pt>
                <c:pt idx="13">
                  <c:v>233.93</c:v>
                </c:pt>
                <c:pt idx="14">
                  <c:v>231.88</c:v>
                </c:pt>
                <c:pt idx="15">
                  <c:v>230.02</c:v>
                </c:pt>
                <c:pt idx="16">
                  <c:v>240.03</c:v>
                </c:pt>
                <c:pt idx="17">
                  <c:v>237.83</c:v>
                </c:pt>
                <c:pt idx="18">
                  <c:v>232.12</c:v>
                </c:pt>
                <c:pt idx="19">
                  <c:v>218.16</c:v>
                </c:pt>
                <c:pt idx="20">
                  <c:v>220.3</c:v>
                </c:pt>
                <c:pt idx="21">
                  <c:v>214.56</c:v>
                </c:pt>
                <c:pt idx="22">
                  <c:v>217.71</c:v>
                </c:pt>
                <c:pt idx="23">
                  <c:v>224.55</c:v>
                </c:pt>
                <c:pt idx="24">
                  <c:v>228.77</c:v>
                </c:pt>
                <c:pt idx="25">
                  <c:v>224.62</c:v>
                </c:pt>
                <c:pt idx="26">
                  <c:v>221.73</c:v>
                </c:pt>
                <c:pt idx="27">
                  <c:v>226.94</c:v>
                </c:pt>
                <c:pt idx="28">
                  <c:v>227.6</c:v>
                </c:pt>
                <c:pt idx="29">
                  <c:v>222.87</c:v>
                </c:pt>
                <c:pt idx="30">
                  <c:v>216.97</c:v>
                </c:pt>
                <c:pt idx="31">
                  <c:v>209.54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5B-4BE2-B5B4-3A6053FB89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0119391"/>
        <c:axId val="1601864767"/>
      </c:barChart>
      <c:dateAx>
        <c:axId val="2070119391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01864767"/>
        <c:crosses val="autoZero"/>
        <c:auto val="1"/>
        <c:lblOffset val="100"/>
        <c:baseTimeUnit val="months"/>
      </c:dateAx>
      <c:valAx>
        <c:axId val="1601864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7011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'[Microsoft PowerPoint 中的图表]导出数据'!$B$2:$B$3</c:f>
              <c:strCache>
                <c:ptCount val="2"/>
                <c:pt idx="0">
                  <c:v>全国建筑钢材成交量：主流贸易商：合计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6"/>
              <c:layout>
                <c:manualLayout>
                  <c:x val="-5.4787013113855578E-3"/>
                  <c:y val="-1.6572945942741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A7-43DE-BEC0-7D9C4F78311C}"/>
                </c:ext>
              </c:extLst>
            </c:dLbl>
            <c:dLbl>
              <c:idx val="21"/>
              <c:layout>
                <c:manualLayout>
                  <c:x val="-1.2053142885047873E-2"/>
                  <c:y val="-1.6572945942741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A7-43DE-BEC0-7D9C4F7831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'[Microsoft PowerPoint 中的图表]导出数据'!$A$4:$A$25</c:f>
              <c:numCache>
                <c:formatCode>yyyy\-mm\-dd</c:formatCode>
                <c:ptCount val="22"/>
                <c:pt idx="0">
                  <c:v>44135</c:v>
                </c:pt>
                <c:pt idx="1">
                  <c:v>44104</c:v>
                </c:pt>
                <c:pt idx="2">
                  <c:v>44074</c:v>
                </c:pt>
                <c:pt idx="3">
                  <c:v>44043</c:v>
                </c:pt>
                <c:pt idx="4">
                  <c:v>44012</c:v>
                </c:pt>
                <c:pt idx="5">
                  <c:v>43982</c:v>
                </c:pt>
                <c:pt idx="6">
                  <c:v>43951</c:v>
                </c:pt>
                <c:pt idx="7">
                  <c:v>43921</c:v>
                </c:pt>
                <c:pt idx="8">
                  <c:v>43890</c:v>
                </c:pt>
                <c:pt idx="9">
                  <c:v>43861</c:v>
                </c:pt>
                <c:pt idx="10">
                  <c:v>43830</c:v>
                </c:pt>
                <c:pt idx="11">
                  <c:v>43799</c:v>
                </c:pt>
                <c:pt idx="12">
                  <c:v>43769</c:v>
                </c:pt>
                <c:pt idx="13">
                  <c:v>43738</c:v>
                </c:pt>
                <c:pt idx="14">
                  <c:v>43708</c:v>
                </c:pt>
                <c:pt idx="15">
                  <c:v>43677</c:v>
                </c:pt>
                <c:pt idx="16">
                  <c:v>43646</c:v>
                </c:pt>
                <c:pt idx="17">
                  <c:v>43616</c:v>
                </c:pt>
                <c:pt idx="18">
                  <c:v>43585</c:v>
                </c:pt>
                <c:pt idx="19">
                  <c:v>43555</c:v>
                </c:pt>
                <c:pt idx="20">
                  <c:v>43524</c:v>
                </c:pt>
                <c:pt idx="21">
                  <c:v>43496</c:v>
                </c:pt>
              </c:numCache>
            </c:numRef>
          </c:cat>
          <c:val>
            <c:numRef>
              <c:f>'[Microsoft PowerPoint 中的图表]导出数据'!$B$4:$B$25</c:f>
              <c:numCache>
                <c:formatCode>General</c:formatCode>
                <c:ptCount val="22"/>
                <c:pt idx="0">
                  <c:v>244491.47</c:v>
                </c:pt>
                <c:pt idx="1">
                  <c:v>225351.77</c:v>
                </c:pt>
                <c:pt idx="2">
                  <c:v>220055.24</c:v>
                </c:pt>
                <c:pt idx="3">
                  <c:v>217620.8</c:v>
                </c:pt>
                <c:pt idx="4">
                  <c:v>213568.19</c:v>
                </c:pt>
                <c:pt idx="5">
                  <c:v>243845</c:v>
                </c:pt>
                <c:pt idx="6">
                  <c:v>234572.09</c:v>
                </c:pt>
                <c:pt idx="7">
                  <c:v>169313.3</c:v>
                </c:pt>
                <c:pt idx="8">
                  <c:v>27622.33</c:v>
                </c:pt>
                <c:pt idx="9">
                  <c:v>92512.92</c:v>
                </c:pt>
                <c:pt idx="10">
                  <c:v>159485.04999999999</c:v>
                </c:pt>
                <c:pt idx="11">
                  <c:v>208320.43</c:v>
                </c:pt>
                <c:pt idx="12">
                  <c:v>207593.71</c:v>
                </c:pt>
                <c:pt idx="13">
                  <c:v>215329.4</c:v>
                </c:pt>
                <c:pt idx="14">
                  <c:v>180723.45</c:v>
                </c:pt>
                <c:pt idx="15">
                  <c:v>183780.32</c:v>
                </c:pt>
                <c:pt idx="16">
                  <c:v>191548.98</c:v>
                </c:pt>
                <c:pt idx="17">
                  <c:v>197200.58</c:v>
                </c:pt>
                <c:pt idx="18">
                  <c:v>215549.32</c:v>
                </c:pt>
                <c:pt idx="19">
                  <c:v>192836.99</c:v>
                </c:pt>
                <c:pt idx="20">
                  <c:v>83456.81</c:v>
                </c:pt>
                <c:pt idx="21">
                  <c:v>119889.75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A7-43DE-BEC0-7D9C4F783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9029599"/>
        <c:axId val="1769231135"/>
      </c:barChart>
      <c:dateAx>
        <c:axId val="1899029599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69231135"/>
        <c:crosses val="autoZero"/>
        <c:auto val="1"/>
        <c:lblOffset val="100"/>
        <c:baseTimeUnit val="months"/>
      </c:dateAx>
      <c:valAx>
        <c:axId val="1769231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990295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重点钢厂合计：钢材库存（旬）</c:v>
                </c:pt>
                <c:pt idx="1">
                  <c:v>万吨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5"/>
              <c:layout>
                <c:manualLayout>
                  <c:x val="-2.7376425855513198E-2"/>
                  <c:y val="-6.86593986756547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226-411D-9525-2D7A98AC16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导出数据!$A$4:$A$29</c:f>
              <c:numCache>
                <c:formatCode>yyyy\-mm\-dd</c:formatCode>
                <c:ptCount val="26"/>
                <c:pt idx="0">
                  <c:v>44124</c:v>
                </c:pt>
                <c:pt idx="1">
                  <c:v>44114</c:v>
                </c:pt>
                <c:pt idx="2">
                  <c:v>44104</c:v>
                </c:pt>
                <c:pt idx="3">
                  <c:v>44094</c:v>
                </c:pt>
                <c:pt idx="4">
                  <c:v>44084</c:v>
                </c:pt>
                <c:pt idx="5">
                  <c:v>44074</c:v>
                </c:pt>
                <c:pt idx="6">
                  <c:v>44063</c:v>
                </c:pt>
                <c:pt idx="7">
                  <c:v>44053</c:v>
                </c:pt>
                <c:pt idx="8">
                  <c:v>44043</c:v>
                </c:pt>
                <c:pt idx="9">
                  <c:v>44032</c:v>
                </c:pt>
                <c:pt idx="10">
                  <c:v>44022</c:v>
                </c:pt>
                <c:pt idx="11">
                  <c:v>44012</c:v>
                </c:pt>
                <c:pt idx="12">
                  <c:v>44002</c:v>
                </c:pt>
                <c:pt idx="13">
                  <c:v>43992</c:v>
                </c:pt>
                <c:pt idx="14">
                  <c:v>43982</c:v>
                </c:pt>
                <c:pt idx="15">
                  <c:v>43971</c:v>
                </c:pt>
                <c:pt idx="16">
                  <c:v>43961</c:v>
                </c:pt>
                <c:pt idx="17">
                  <c:v>43951</c:v>
                </c:pt>
                <c:pt idx="18">
                  <c:v>43941</c:v>
                </c:pt>
                <c:pt idx="19">
                  <c:v>43931</c:v>
                </c:pt>
                <c:pt idx="20">
                  <c:v>43921</c:v>
                </c:pt>
                <c:pt idx="21">
                  <c:v>43910</c:v>
                </c:pt>
                <c:pt idx="22">
                  <c:v>43900</c:v>
                </c:pt>
                <c:pt idx="23">
                  <c:v>43890</c:v>
                </c:pt>
                <c:pt idx="24">
                  <c:v>43881</c:v>
                </c:pt>
                <c:pt idx="25">
                  <c:v>43871</c:v>
                </c:pt>
              </c:numCache>
            </c:numRef>
          </c:cat>
          <c:val>
            <c:numRef>
              <c:f>导出数据!$B$4:$B$29</c:f>
              <c:numCache>
                <c:formatCode>General</c:formatCode>
                <c:ptCount val="26"/>
                <c:pt idx="0">
                  <c:v>1368.97</c:v>
                </c:pt>
                <c:pt idx="1">
                  <c:v>1359.31</c:v>
                </c:pt>
                <c:pt idx="2">
                  <c:v>1159.6099999999999</c:v>
                </c:pt>
                <c:pt idx="3">
                  <c:v>1340.49</c:v>
                </c:pt>
                <c:pt idx="4">
                  <c:v>1326.9</c:v>
                </c:pt>
                <c:pt idx="5">
                  <c:v>1236.96</c:v>
                </c:pt>
                <c:pt idx="6">
                  <c:v>1372.51</c:v>
                </c:pt>
                <c:pt idx="7">
                  <c:v>1399.16</c:v>
                </c:pt>
                <c:pt idx="8">
                  <c:v>1313.14</c:v>
                </c:pt>
                <c:pt idx="9">
                  <c:v>1438.18</c:v>
                </c:pt>
                <c:pt idx="10">
                  <c:v>1361.59</c:v>
                </c:pt>
                <c:pt idx="11">
                  <c:v>1361.55</c:v>
                </c:pt>
                <c:pt idx="12">
                  <c:v>1461.94</c:v>
                </c:pt>
                <c:pt idx="13">
                  <c:v>1382.2</c:v>
                </c:pt>
                <c:pt idx="14">
                  <c:v>1328.6</c:v>
                </c:pt>
                <c:pt idx="15">
                  <c:v>1488.32</c:v>
                </c:pt>
                <c:pt idx="16">
                  <c:v>1466.18</c:v>
                </c:pt>
                <c:pt idx="17">
                  <c:v>1472.82</c:v>
                </c:pt>
                <c:pt idx="18">
                  <c:v>1742.03</c:v>
                </c:pt>
                <c:pt idx="19">
                  <c:v>1795.12</c:v>
                </c:pt>
                <c:pt idx="20">
                  <c:v>1806.66</c:v>
                </c:pt>
                <c:pt idx="21">
                  <c:v>1982.4</c:v>
                </c:pt>
                <c:pt idx="22">
                  <c:v>2140.87</c:v>
                </c:pt>
                <c:pt idx="23">
                  <c:v>2048.4699999999998</c:v>
                </c:pt>
                <c:pt idx="24">
                  <c:v>2134.15</c:v>
                </c:pt>
                <c:pt idx="25">
                  <c:v>1851.47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26-411D-9525-2D7A98AC16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05358351"/>
        <c:axId val="1473246783"/>
      </c:lineChart>
      <c:dateAx>
        <c:axId val="2005358351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73246783"/>
        <c:crosses val="autoZero"/>
        <c:auto val="1"/>
        <c:lblOffset val="100"/>
        <c:baseTimeUnit val="days"/>
      </c:dateAx>
      <c:valAx>
        <c:axId val="147324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053583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中国主要钢材库存：*合计（周）</c:v>
                </c:pt>
                <c:pt idx="1">
                  <c:v>万吨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7"/>
              <c:layout>
                <c:manualLayout>
                  <c:x val="-9.583449239103628E-2"/>
                  <c:y val="-6.674620151046128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9C7-4F7E-B09F-BC88D7B15D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导出数据!$A$4:$A$41</c:f>
              <c:numCache>
                <c:formatCode>yyyy\-mm\-dd</c:formatCode>
                <c:ptCount val="38"/>
                <c:pt idx="0">
                  <c:v>44127</c:v>
                </c:pt>
                <c:pt idx="1">
                  <c:v>44120</c:v>
                </c:pt>
                <c:pt idx="2">
                  <c:v>44113</c:v>
                </c:pt>
                <c:pt idx="3">
                  <c:v>44106</c:v>
                </c:pt>
                <c:pt idx="4">
                  <c:v>44099</c:v>
                </c:pt>
                <c:pt idx="5">
                  <c:v>44092</c:v>
                </c:pt>
                <c:pt idx="6">
                  <c:v>44085</c:v>
                </c:pt>
                <c:pt idx="7">
                  <c:v>44078</c:v>
                </c:pt>
                <c:pt idx="8">
                  <c:v>44071</c:v>
                </c:pt>
                <c:pt idx="9">
                  <c:v>44064</c:v>
                </c:pt>
                <c:pt idx="10">
                  <c:v>44057</c:v>
                </c:pt>
                <c:pt idx="11">
                  <c:v>44050</c:v>
                </c:pt>
                <c:pt idx="12">
                  <c:v>44043</c:v>
                </c:pt>
                <c:pt idx="13">
                  <c:v>44036</c:v>
                </c:pt>
                <c:pt idx="14">
                  <c:v>44029</c:v>
                </c:pt>
                <c:pt idx="15">
                  <c:v>44022</c:v>
                </c:pt>
                <c:pt idx="16">
                  <c:v>44015</c:v>
                </c:pt>
                <c:pt idx="17">
                  <c:v>44008</c:v>
                </c:pt>
                <c:pt idx="18">
                  <c:v>44001</c:v>
                </c:pt>
                <c:pt idx="19">
                  <c:v>43994</c:v>
                </c:pt>
                <c:pt idx="20">
                  <c:v>43987</c:v>
                </c:pt>
                <c:pt idx="21">
                  <c:v>43980</c:v>
                </c:pt>
                <c:pt idx="22">
                  <c:v>43973</c:v>
                </c:pt>
                <c:pt idx="23">
                  <c:v>43966</c:v>
                </c:pt>
                <c:pt idx="24">
                  <c:v>43959</c:v>
                </c:pt>
                <c:pt idx="25">
                  <c:v>43952</c:v>
                </c:pt>
                <c:pt idx="26">
                  <c:v>43945</c:v>
                </c:pt>
                <c:pt idx="27">
                  <c:v>43938</c:v>
                </c:pt>
                <c:pt idx="28">
                  <c:v>43931</c:v>
                </c:pt>
                <c:pt idx="29">
                  <c:v>43924</c:v>
                </c:pt>
                <c:pt idx="30">
                  <c:v>43917</c:v>
                </c:pt>
                <c:pt idx="31">
                  <c:v>43910</c:v>
                </c:pt>
                <c:pt idx="32">
                  <c:v>43903</c:v>
                </c:pt>
                <c:pt idx="33">
                  <c:v>43896</c:v>
                </c:pt>
                <c:pt idx="34">
                  <c:v>43889</c:v>
                </c:pt>
                <c:pt idx="35">
                  <c:v>43882</c:v>
                </c:pt>
                <c:pt idx="36">
                  <c:v>43875</c:v>
                </c:pt>
                <c:pt idx="37">
                  <c:v>43868</c:v>
                </c:pt>
              </c:numCache>
            </c:numRef>
          </c:cat>
          <c:val>
            <c:numRef>
              <c:f>导出数据!$B$4:$B$41</c:f>
              <c:numCache>
                <c:formatCode>General</c:formatCode>
                <c:ptCount val="38"/>
                <c:pt idx="0">
                  <c:v>1394.31</c:v>
                </c:pt>
                <c:pt idx="1">
                  <c:v>1467.27</c:v>
                </c:pt>
                <c:pt idx="2">
                  <c:v>1550.95</c:v>
                </c:pt>
                <c:pt idx="3">
                  <c:v>1465.23</c:v>
                </c:pt>
                <c:pt idx="4">
                  <c:v>1548.64</c:v>
                </c:pt>
                <c:pt idx="5">
                  <c:v>1567.59</c:v>
                </c:pt>
                <c:pt idx="6">
                  <c:v>1573.09</c:v>
                </c:pt>
                <c:pt idx="7">
                  <c:v>1570.51</c:v>
                </c:pt>
                <c:pt idx="8">
                  <c:v>1549.58</c:v>
                </c:pt>
                <c:pt idx="9">
                  <c:v>1540.18</c:v>
                </c:pt>
                <c:pt idx="10">
                  <c:v>1541.6</c:v>
                </c:pt>
                <c:pt idx="11">
                  <c:v>1560.26</c:v>
                </c:pt>
                <c:pt idx="12">
                  <c:v>1562.47</c:v>
                </c:pt>
                <c:pt idx="13">
                  <c:v>1548.97</c:v>
                </c:pt>
                <c:pt idx="14">
                  <c:v>1535.68</c:v>
                </c:pt>
                <c:pt idx="15">
                  <c:v>1505.75</c:v>
                </c:pt>
                <c:pt idx="16">
                  <c:v>1477.38</c:v>
                </c:pt>
                <c:pt idx="17">
                  <c:v>1432.71</c:v>
                </c:pt>
                <c:pt idx="18">
                  <c:v>1423.42</c:v>
                </c:pt>
                <c:pt idx="19">
                  <c:v>1449.52</c:v>
                </c:pt>
                <c:pt idx="20">
                  <c:v>1488.28</c:v>
                </c:pt>
                <c:pt idx="21">
                  <c:v>1549.22</c:v>
                </c:pt>
                <c:pt idx="22">
                  <c:v>1608.84</c:v>
                </c:pt>
                <c:pt idx="23">
                  <c:v>1710.44</c:v>
                </c:pt>
                <c:pt idx="24">
                  <c:v>1810.51</c:v>
                </c:pt>
                <c:pt idx="25">
                  <c:v>1876.34</c:v>
                </c:pt>
                <c:pt idx="26">
                  <c:v>2013.22</c:v>
                </c:pt>
                <c:pt idx="27">
                  <c:v>2127.75</c:v>
                </c:pt>
                <c:pt idx="28">
                  <c:v>2241.27</c:v>
                </c:pt>
                <c:pt idx="29">
                  <c:v>2347.56</c:v>
                </c:pt>
                <c:pt idx="30">
                  <c:v>2430.62</c:v>
                </c:pt>
                <c:pt idx="31">
                  <c:v>2537.64</c:v>
                </c:pt>
                <c:pt idx="32">
                  <c:v>2600.52</c:v>
                </c:pt>
                <c:pt idx="33">
                  <c:v>2529.5500000000002</c:v>
                </c:pt>
                <c:pt idx="34">
                  <c:v>2375.88</c:v>
                </c:pt>
                <c:pt idx="35">
                  <c:v>2145.41</c:v>
                </c:pt>
                <c:pt idx="36">
                  <c:v>1893.68</c:v>
                </c:pt>
                <c:pt idx="37">
                  <c:v>1634.4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C7-4F7E-B09F-BC88D7B15D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05372351"/>
        <c:axId val="1474011295"/>
      </c:lineChart>
      <c:dateAx>
        <c:axId val="2005372351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74011295"/>
        <c:crosses val="autoZero"/>
        <c:auto val="1"/>
        <c:lblOffset val="100"/>
        <c:baseTimeUnit val="days"/>
      </c:dateAx>
      <c:valAx>
        <c:axId val="1474011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053723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0.81272</cdr:x>
      <cdr:y>0.21998</cdr:y>
    </cdr:from>
    <cdr:to>
      <cdr:x>0.95104</cdr:x>
      <cdr:y>0.33001</cdr:y>
    </cdr:to>
    <cdr:cxnSp macro="">
      <cdr:nvCxnSpPr>
        <cdr:cNvPr id="3" name="直接连接符 2">
          <a:extLst xmlns:a="http://schemas.openxmlformats.org/drawingml/2006/main">
            <a:ext uri="{FF2B5EF4-FFF2-40B4-BE49-F238E27FC236}">
              <a16:creationId xmlns:a16="http://schemas.microsoft.com/office/drawing/2014/main" id="{B67A67E7-0102-4961-A888-E4BE40BD0D8C}"/>
            </a:ext>
          </a:extLst>
        </cdr:cNvPr>
        <cdr:cNvCxnSpPr/>
      </cdr:nvCxnSpPr>
      <cdr:spPr>
        <a:xfrm xmlns:a="http://schemas.openxmlformats.org/drawingml/2006/main" flipV="1">
          <a:off x="4737562" y="1179996"/>
          <a:ext cx="806334" cy="590203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bg1">
              <a:lumMod val="50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0.5763</cdr:x>
      <cdr:y>0.41679</cdr:y>
    </cdr:from>
    <cdr:to>
      <cdr:x>0.83928</cdr:x>
      <cdr:y>0.6105</cdr:y>
    </cdr:to>
    <cdr:sp macro="" textlink="">
      <cdr:nvSpPr>
        <cdr:cNvPr id="2" name="椭圆 1">
          <a:extLst xmlns:a="http://schemas.openxmlformats.org/drawingml/2006/main">
            <a:ext uri="{FF2B5EF4-FFF2-40B4-BE49-F238E27FC236}">
              <a16:creationId xmlns:a16="http://schemas.microsoft.com/office/drawing/2014/main" id="{C52992B8-CC9C-4C2F-A29B-1B9402D7CB43}"/>
            </a:ext>
          </a:extLst>
        </cdr:cNvPr>
        <cdr:cNvSpPr/>
      </cdr:nvSpPr>
      <cdr:spPr>
        <a:xfrm xmlns:a="http://schemas.openxmlformats.org/drawingml/2006/main">
          <a:off x="2295207" y="2235716"/>
          <a:ext cx="1047404" cy="103909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0.89355</cdr:x>
      <cdr:y>0.41679</cdr:y>
    </cdr:from>
    <cdr:to>
      <cdr:x>1</cdr:x>
      <cdr:y>0.6105</cdr:y>
    </cdr:to>
    <cdr:sp macro="" textlink="">
      <cdr:nvSpPr>
        <cdr:cNvPr id="3" name="椭圆 2">
          <a:extLst xmlns:a="http://schemas.openxmlformats.org/drawingml/2006/main">
            <a:ext uri="{FF2B5EF4-FFF2-40B4-BE49-F238E27FC236}">
              <a16:creationId xmlns:a16="http://schemas.microsoft.com/office/drawing/2014/main" id="{0C024D18-FBAD-4E29-A867-D41C15E2B2CE}"/>
            </a:ext>
          </a:extLst>
        </cdr:cNvPr>
        <cdr:cNvSpPr/>
      </cdr:nvSpPr>
      <cdr:spPr>
        <a:xfrm xmlns:a="http://schemas.openxmlformats.org/drawingml/2006/main">
          <a:off x="3558741" y="2235716"/>
          <a:ext cx="423949" cy="103909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0.08756</cdr:x>
      <cdr:y>0.25689</cdr:y>
    </cdr:from>
    <cdr:to>
      <cdr:x>0.17127</cdr:x>
      <cdr:y>0.25689</cdr:y>
    </cdr:to>
    <cdr:cxnSp macro="">
      <cdr:nvCxnSpPr>
        <cdr:cNvPr id="3" name="直接连接符 2">
          <a:extLst xmlns:a="http://schemas.openxmlformats.org/drawingml/2006/main">
            <a:ext uri="{FF2B5EF4-FFF2-40B4-BE49-F238E27FC236}">
              <a16:creationId xmlns:a16="http://schemas.microsoft.com/office/drawing/2014/main" id="{968E6C00-F76F-4961-9BC9-A8142B7524E9}"/>
            </a:ext>
          </a:extLst>
        </cdr:cNvPr>
        <cdr:cNvCxnSpPr/>
      </cdr:nvCxnSpPr>
      <cdr:spPr>
        <a:xfrm xmlns:a="http://schemas.openxmlformats.org/drawingml/2006/main">
          <a:off x="504306" y="1392296"/>
          <a:ext cx="482139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00B05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0.16694</cdr:x>
      <cdr:y>0.28297</cdr:y>
    </cdr:from>
    <cdr:to>
      <cdr:x>0.25066</cdr:x>
      <cdr:y>0.28297</cdr:y>
    </cdr:to>
    <cdr:cxnSp macro="">
      <cdr:nvCxnSpPr>
        <cdr:cNvPr id="4" name="直接连接符 3">
          <a:extLst xmlns:a="http://schemas.openxmlformats.org/drawingml/2006/main">
            <a:ext uri="{FF2B5EF4-FFF2-40B4-BE49-F238E27FC236}">
              <a16:creationId xmlns:a16="http://schemas.microsoft.com/office/drawing/2014/main" id="{1F3D67F9-2214-4967-9316-CDFD45E2A3D2}"/>
            </a:ext>
          </a:extLst>
        </cdr:cNvPr>
        <cdr:cNvCxnSpPr/>
      </cdr:nvCxnSpPr>
      <cdr:spPr>
        <a:xfrm xmlns:a="http://schemas.openxmlformats.org/drawingml/2006/main">
          <a:off x="961506" y="1533613"/>
          <a:ext cx="482139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00B05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0.2521</cdr:x>
      <cdr:y>0.30904</cdr:y>
    </cdr:from>
    <cdr:to>
      <cdr:x>0.33581</cdr:x>
      <cdr:y>0.30904</cdr:y>
    </cdr:to>
    <cdr:cxnSp macro="">
      <cdr:nvCxnSpPr>
        <cdr:cNvPr id="5" name="直接连接符 4">
          <a:extLst xmlns:a="http://schemas.openxmlformats.org/drawingml/2006/main">
            <a:ext uri="{FF2B5EF4-FFF2-40B4-BE49-F238E27FC236}">
              <a16:creationId xmlns:a16="http://schemas.microsoft.com/office/drawing/2014/main" id="{4F0DC5A6-FDAF-4103-BAFF-49D75FCE7C50}"/>
            </a:ext>
          </a:extLst>
        </cdr:cNvPr>
        <cdr:cNvCxnSpPr/>
      </cdr:nvCxnSpPr>
      <cdr:spPr>
        <a:xfrm xmlns:a="http://schemas.openxmlformats.org/drawingml/2006/main">
          <a:off x="1451957" y="1674929"/>
          <a:ext cx="482139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00B05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0.33581</cdr:x>
      <cdr:y>0.33512</cdr:y>
    </cdr:from>
    <cdr:to>
      <cdr:x>0.41953</cdr:x>
      <cdr:y>0.33512</cdr:y>
    </cdr:to>
    <cdr:cxnSp macro="">
      <cdr:nvCxnSpPr>
        <cdr:cNvPr id="6" name="直接连接符 5">
          <a:extLst xmlns:a="http://schemas.openxmlformats.org/drawingml/2006/main">
            <a:ext uri="{FF2B5EF4-FFF2-40B4-BE49-F238E27FC236}">
              <a16:creationId xmlns:a16="http://schemas.microsoft.com/office/drawing/2014/main" id="{5DC8D9D9-F8B1-414A-90F7-7C3E6216FAAC}"/>
            </a:ext>
          </a:extLst>
        </cdr:cNvPr>
        <cdr:cNvCxnSpPr/>
      </cdr:nvCxnSpPr>
      <cdr:spPr>
        <a:xfrm xmlns:a="http://schemas.openxmlformats.org/drawingml/2006/main">
          <a:off x="1934095" y="1816246"/>
          <a:ext cx="482139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00B05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0.42097</cdr:x>
      <cdr:y>0.34739</cdr:y>
    </cdr:from>
    <cdr:to>
      <cdr:x>0.50468</cdr:x>
      <cdr:y>0.34739</cdr:y>
    </cdr:to>
    <cdr:cxnSp macro="">
      <cdr:nvCxnSpPr>
        <cdr:cNvPr id="7" name="直接连接符 6">
          <a:extLst xmlns:a="http://schemas.openxmlformats.org/drawingml/2006/main">
            <a:ext uri="{FF2B5EF4-FFF2-40B4-BE49-F238E27FC236}">
              <a16:creationId xmlns:a16="http://schemas.microsoft.com/office/drawing/2014/main" id="{B042D3DA-C2B2-4DFD-9297-C7A9BD0F26B3}"/>
            </a:ext>
          </a:extLst>
        </cdr:cNvPr>
        <cdr:cNvCxnSpPr/>
      </cdr:nvCxnSpPr>
      <cdr:spPr>
        <a:xfrm xmlns:a="http://schemas.openxmlformats.org/drawingml/2006/main">
          <a:off x="2424546" y="1882748"/>
          <a:ext cx="482139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00B05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0.51623</cdr:x>
      <cdr:y>0.36886</cdr:y>
    </cdr:from>
    <cdr:to>
      <cdr:x>0.59994</cdr:x>
      <cdr:y>0.36886</cdr:y>
    </cdr:to>
    <cdr:cxnSp macro="">
      <cdr:nvCxnSpPr>
        <cdr:cNvPr id="8" name="直接连接符 7">
          <a:extLst xmlns:a="http://schemas.openxmlformats.org/drawingml/2006/main">
            <a:ext uri="{FF2B5EF4-FFF2-40B4-BE49-F238E27FC236}">
              <a16:creationId xmlns:a16="http://schemas.microsoft.com/office/drawing/2014/main" id="{B011D6ED-E4A3-4BA8-937F-EB7266E90B53}"/>
            </a:ext>
          </a:extLst>
        </cdr:cNvPr>
        <cdr:cNvCxnSpPr/>
      </cdr:nvCxnSpPr>
      <cdr:spPr>
        <a:xfrm xmlns:a="http://schemas.openxmlformats.org/drawingml/2006/main">
          <a:off x="2973186" y="1999126"/>
          <a:ext cx="482139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00B05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0.62736</cdr:x>
      <cdr:y>0.37193</cdr:y>
    </cdr:from>
    <cdr:to>
      <cdr:x>0.71108</cdr:x>
      <cdr:y>0.37193</cdr:y>
    </cdr:to>
    <cdr:cxnSp macro="">
      <cdr:nvCxnSpPr>
        <cdr:cNvPr id="9" name="直接连接符 8">
          <a:extLst xmlns:a="http://schemas.openxmlformats.org/drawingml/2006/main">
            <a:ext uri="{FF2B5EF4-FFF2-40B4-BE49-F238E27FC236}">
              <a16:creationId xmlns:a16="http://schemas.microsoft.com/office/drawing/2014/main" id="{86BD1E6D-03AC-4388-AC20-06ED3C01F625}"/>
            </a:ext>
          </a:extLst>
        </cdr:cNvPr>
        <cdr:cNvCxnSpPr/>
      </cdr:nvCxnSpPr>
      <cdr:spPr>
        <a:xfrm xmlns:a="http://schemas.openxmlformats.org/drawingml/2006/main">
          <a:off x="3613266" y="2015752"/>
          <a:ext cx="482139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00B05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0.73706</cdr:x>
      <cdr:y>0.38575</cdr:y>
    </cdr:from>
    <cdr:to>
      <cdr:x>0.82077</cdr:x>
      <cdr:y>0.38575</cdr:y>
    </cdr:to>
    <cdr:cxnSp macro="">
      <cdr:nvCxnSpPr>
        <cdr:cNvPr id="10" name="直接连接符 9">
          <a:extLst xmlns:a="http://schemas.openxmlformats.org/drawingml/2006/main">
            <a:ext uri="{FF2B5EF4-FFF2-40B4-BE49-F238E27FC236}">
              <a16:creationId xmlns:a16="http://schemas.microsoft.com/office/drawing/2014/main" id="{FEB8AB99-152D-4CD7-ABC7-9977C5A7CC82}"/>
            </a:ext>
          </a:extLst>
        </cdr:cNvPr>
        <cdr:cNvCxnSpPr/>
      </cdr:nvCxnSpPr>
      <cdr:spPr>
        <a:xfrm xmlns:a="http://schemas.openxmlformats.org/drawingml/2006/main">
          <a:off x="4245034" y="2072878"/>
          <a:ext cx="482139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00B05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0.8352</cdr:x>
      <cdr:y>0.40726</cdr:y>
    </cdr:from>
    <cdr:to>
      <cdr:x>0.91891</cdr:x>
      <cdr:y>0.40726</cdr:y>
    </cdr:to>
    <cdr:cxnSp macro="">
      <cdr:nvCxnSpPr>
        <cdr:cNvPr id="11" name="直接连接符 10">
          <a:extLst xmlns:a="http://schemas.openxmlformats.org/drawingml/2006/main">
            <a:ext uri="{FF2B5EF4-FFF2-40B4-BE49-F238E27FC236}">
              <a16:creationId xmlns:a16="http://schemas.microsoft.com/office/drawing/2014/main" id="{AAB1A37A-2371-4F64-82BC-B0EB5D09031B}"/>
            </a:ext>
          </a:extLst>
        </cdr:cNvPr>
        <cdr:cNvCxnSpPr/>
      </cdr:nvCxnSpPr>
      <cdr:spPr>
        <a:xfrm xmlns:a="http://schemas.openxmlformats.org/drawingml/2006/main">
          <a:off x="4810300" y="2188481"/>
          <a:ext cx="482139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00B05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0.894</cdr:x>
      <cdr:y>0.10375</cdr:y>
    </cdr:from>
    <cdr:to>
      <cdr:x>0.95987</cdr:x>
      <cdr:y>0.81816</cdr:y>
    </cdr:to>
    <cdr:sp macro="" textlink="">
      <cdr:nvSpPr>
        <cdr:cNvPr id="2" name="矩形 1">
          <a:extLst xmlns:a="http://schemas.openxmlformats.org/drawingml/2006/main">
            <a:ext uri="{FF2B5EF4-FFF2-40B4-BE49-F238E27FC236}">
              <a16:creationId xmlns:a16="http://schemas.microsoft.com/office/drawing/2014/main" id="{8DF1A42C-C6E1-4334-8635-588BCE8E8465}"/>
            </a:ext>
          </a:extLst>
        </cdr:cNvPr>
        <cdr:cNvSpPr/>
      </cdr:nvSpPr>
      <cdr:spPr>
        <a:xfrm xmlns:a="http://schemas.openxmlformats.org/drawingml/2006/main">
          <a:off x="5211388" y="556549"/>
          <a:ext cx="383971" cy="383216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9050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zh-CN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zh-CN" alt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2020/11/2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084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34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59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951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513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0793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183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375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8908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4209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252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61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4351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9084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8777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67958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67B44C27-96D6-4DF7-A622-3035F542E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FBA1CDA7-49B9-4553-8D7E-1CAD02922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3E097E44-38A6-4495-916C-80EA604309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260AB4-13B7-49A0-A643-B6A24E87453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314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2266C0-F1FE-419D-99CD-86FED946F406}"/>
              </a:ext>
            </a:extLst>
          </p:cNvPr>
          <p:cNvSpPr txBox="1">
            <a:spLocks/>
          </p:cNvSpPr>
          <p:nvPr userDrawn="1"/>
        </p:nvSpPr>
        <p:spPr>
          <a:xfrm>
            <a:off x="11436351" y="6238639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E765FFF-145D-4B64-A313-DEEFA1BCD19E}" type="slidenum">
              <a:rPr lang="zh-CN" altLang="en-US" sz="1100" smtClean="0"/>
              <a:t>‹#›</a:t>
            </a:fld>
            <a:endParaRPr lang="zh-CN" altLang="en-US" sz="11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804C616-CFF2-4604-AF33-C87E8F4698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9">
            <a:extLst>
              <a:ext uri="{FF2B5EF4-FFF2-40B4-BE49-F238E27FC236}">
                <a16:creationId xmlns:a16="http://schemas.microsoft.com/office/drawing/2014/main" id="{81756E63-3139-421E-B80A-9E396F5B784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75503" y="6357938"/>
            <a:ext cx="10760848" cy="117003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E478A3-EABF-47A1-94AC-64FD85636CEA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3599ABC-10B8-4F34-A947-71C9BB68D023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" name="文本框 11">
            <a:extLst>
              <a:ext uri="{FF2B5EF4-FFF2-40B4-BE49-F238E27FC236}">
                <a16:creationId xmlns:a16="http://schemas.microsoft.com/office/drawing/2014/main" id="{0A58DFD5-99D7-4C59-873B-DC93F259FE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2226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346254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2020/11/2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2020/11/2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2020/11/2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2020/11/2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2020/11/2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2020/11/2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2020/11/2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2020/11/2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2020/11/2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2020/11/2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92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chart" Target="../charts/char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54671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2114550"/>
            <a:ext cx="11522075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36014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增速继续恢复，但速度趋缓</a:t>
            </a:r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14B4E3A5-A698-4696-B2E1-C0ADA60043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3064575"/>
              </p:ext>
            </p:extLst>
          </p:nvPr>
        </p:nvGraphicFramePr>
        <p:xfrm>
          <a:off x="6096000" y="765183"/>
          <a:ext cx="5761038" cy="5364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0A8C867C-04C6-4103-8806-5978FEF262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3222214"/>
              </p:ext>
            </p:extLst>
          </p:nvPr>
        </p:nvGraphicFramePr>
        <p:xfrm>
          <a:off x="266700" y="765183"/>
          <a:ext cx="5829300" cy="5364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51809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94203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前三季度三大产业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增速全部转正</a:t>
            </a: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10556E99-B306-490A-BD4C-C016E7CAC2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580105"/>
              </p:ext>
            </p:extLst>
          </p:nvPr>
        </p:nvGraphicFramePr>
        <p:xfrm>
          <a:off x="266700" y="765184"/>
          <a:ext cx="3831475" cy="536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F53E7BEA-1EA5-4C89-A0BA-EED2993D1B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4972368"/>
              </p:ext>
            </p:extLst>
          </p:nvPr>
        </p:nvGraphicFramePr>
        <p:xfrm>
          <a:off x="4269206" y="765193"/>
          <a:ext cx="3831475" cy="5364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938F6A63-B750-41A1-A659-FAF14F1418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0418983"/>
              </p:ext>
            </p:extLst>
          </p:nvPr>
        </p:nvGraphicFramePr>
        <p:xfrm>
          <a:off x="8171411" y="765184"/>
          <a:ext cx="3685627" cy="5364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81105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91709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第一、二产业增长已恢复至正常水平</a:t>
            </a:r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DC2C9EE7-2F3B-4CF5-AFEB-12E19FC2CD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6851343"/>
              </p:ext>
            </p:extLst>
          </p:nvPr>
        </p:nvGraphicFramePr>
        <p:xfrm>
          <a:off x="266700" y="765186"/>
          <a:ext cx="11590338" cy="5364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92351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30195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FABF45E0-E5D0-49E7-95ED-5F2A86BCBB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6935204"/>
              </p:ext>
            </p:extLst>
          </p:nvPr>
        </p:nvGraphicFramePr>
        <p:xfrm>
          <a:off x="266700" y="765175"/>
          <a:ext cx="3653559" cy="5364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3C099A7A-4B93-4A28-94C4-A6833090DC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380014"/>
              </p:ext>
            </p:extLst>
          </p:nvPr>
        </p:nvGraphicFramePr>
        <p:xfrm>
          <a:off x="4197927" y="765174"/>
          <a:ext cx="3832168" cy="5364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矩形 6">
            <a:extLst>
              <a:ext uri="{FF2B5EF4-FFF2-40B4-BE49-F238E27FC236}">
                <a16:creationId xmlns:a16="http://schemas.microsoft.com/office/drawing/2014/main" id="{8AF23CC0-B131-4E18-9204-E67AB963B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第二产业是经济恢复的主要支撑</a:t>
            </a:r>
          </a:p>
        </p:txBody>
      </p:sp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CE05D0B1-0F54-40A3-A6E9-E428AB89B0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6844206"/>
              </p:ext>
            </p:extLst>
          </p:nvPr>
        </p:nvGraphicFramePr>
        <p:xfrm>
          <a:off x="8271743" y="765175"/>
          <a:ext cx="3585295" cy="5526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3162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中国经济为何能快速恢复？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59537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8022A067-C17E-48D2-9104-D65AB55E0A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7938834"/>
              </p:ext>
            </p:extLst>
          </p:nvPr>
        </p:nvGraphicFramePr>
        <p:xfrm>
          <a:off x="336550" y="765175"/>
          <a:ext cx="8280400" cy="53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26EE0369-7A45-45F0-A11A-95E283EEC777}"/>
              </a:ext>
            </a:extLst>
          </p:cNvPr>
          <p:cNvSpPr txBox="1"/>
          <p:nvPr/>
        </p:nvSpPr>
        <p:spPr>
          <a:xfrm>
            <a:off x="8695112" y="912607"/>
            <a:ext cx="3161925" cy="3035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5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中国体制在疫情防控、政策执行上存在明显的制度优势。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5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相比发达国家，工业部门在整个经济体系中占比更高。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5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相比其它发展中国家，金融体系相对更加完备。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5806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工业企业面临巨大的价格下行压力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57627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82D184AD-8C3B-4153-B4E1-E2A51EDE03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6649039"/>
              </p:ext>
            </p:extLst>
          </p:nvPr>
        </p:nvGraphicFramePr>
        <p:xfrm>
          <a:off x="265113" y="765179"/>
          <a:ext cx="3982691" cy="536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FBDFCF13-BE89-43B4-90FA-05B7322136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506438"/>
              </p:ext>
            </p:extLst>
          </p:nvPr>
        </p:nvGraphicFramePr>
        <p:xfrm>
          <a:off x="4440238" y="908050"/>
          <a:ext cx="7416800" cy="5221288"/>
        </p:xfrm>
        <a:graphic>
          <a:graphicData uri="http://schemas.openxmlformats.org/drawingml/2006/table">
            <a:tbl>
              <a:tblPr/>
              <a:tblGrid>
                <a:gridCol w="382967">
                  <a:extLst>
                    <a:ext uri="{9D8B030D-6E8A-4147-A177-3AD203B41FA5}">
                      <a16:colId xmlns:a16="http://schemas.microsoft.com/office/drawing/2014/main" val="653090841"/>
                    </a:ext>
                  </a:extLst>
                </a:gridCol>
                <a:gridCol w="2642474">
                  <a:extLst>
                    <a:ext uri="{9D8B030D-6E8A-4147-A177-3AD203B41FA5}">
                      <a16:colId xmlns:a16="http://schemas.microsoft.com/office/drawing/2014/main" val="2788729350"/>
                    </a:ext>
                  </a:extLst>
                </a:gridCol>
                <a:gridCol w="612748">
                  <a:extLst>
                    <a:ext uri="{9D8B030D-6E8A-4147-A177-3AD203B41FA5}">
                      <a16:colId xmlns:a16="http://schemas.microsoft.com/office/drawing/2014/main" val="4060004651"/>
                    </a:ext>
                  </a:extLst>
                </a:gridCol>
                <a:gridCol w="382967">
                  <a:extLst>
                    <a:ext uri="{9D8B030D-6E8A-4147-A177-3AD203B41FA5}">
                      <a16:colId xmlns:a16="http://schemas.microsoft.com/office/drawing/2014/main" val="1521253607"/>
                    </a:ext>
                  </a:extLst>
                </a:gridCol>
                <a:gridCol w="2782896">
                  <a:extLst>
                    <a:ext uri="{9D8B030D-6E8A-4147-A177-3AD203B41FA5}">
                      <a16:colId xmlns:a16="http://schemas.microsoft.com/office/drawing/2014/main" val="3138981966"/>
                    </a:ext>
                  </a:extLst>
                </a:gridCol>
                <a:gridCol w="612748">
                  <a:extLst>
                    <a:ext uri="{9D8B030D-6E8A-4147-A177-3AD203B41FA5}">
                      <a16:colId xmlns:a16="http://schemas.microsoft.com/office/drawing/2014/main" val="2175794959"/>
                    </a:ext>
                  </a:extLst>
                </a:gridCol>
              </a:tblGrid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PPI</a:t>
                      </a:r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PPI</a:t>
                      </a:r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4853526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黑色金属矿采选业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家具制造业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440716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有色金属矿采选业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通用设备制造业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457473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农副食品加工业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木材加工及木、竹、藤、棕、草制品业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421532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金属制品、机械和设备修理业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开采辅助活动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398297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有色金属冶炼及压延加工业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纺织服装、鞋、帽制造业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204254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文教体育用品制造业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印刷业和记录媒介的复制业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180956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废弃资源和废旧材料回收加工业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皮革、毛皮、羽毛（绒）及其制品业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063452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非金属矿采选业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造纸和纸制品业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25287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烟草制品业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通信设备、计算机及其他电子设备制造业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240562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饮料制造业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电力、热力的生产和供应业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110839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医药制造业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非金属矿物制品业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353051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铁路、船舶、航空航天和其他运输设备制造业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橡胶和塑料制品业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967822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食品制造业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电气机械及器材制造业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063687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其他制造业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燃气生产和供应业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03605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黑色金属冶炼及压延加工业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纺织业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614061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仪器仪表及文化、办公用机械制造业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化学原料及化学制品制造业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346859"/>
                  </a:ext>
                </a:extLst>
              </a:tr>
              <a:tr h="3129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金属制品业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煤炭开采和洗选业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913457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水的生产和供应业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化学纤维制造业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568302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专用设备制造业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石油加工、炼焦及核燃料加工业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627554"/>
                  </a:ext>
                </a:extLst>
              </a:tr>
              <a:tr h="241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汽车制造业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石油和天然气开采业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-26.2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2479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1655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工业企业利润承压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52302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CDC57685-EF03-4F14-B7B1-DCC8FF817A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0646452"/>
              </p:ext>
            </p:extLst>
          </p:nvPr>
        </p:nvGraphicFramePr>
        <p:xfrm>
          <a:off x="4254009" y="765179"/>
          <a:ext cx="3766560" cy="5364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943B0D4D-7EC6-4CC4-BA55-75F51669C2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0239519"/>
              </p:ext>
            </p:extLst>
          </p:nvPr>
        </p:nvGraphicFramePr>
        <p:xfrm>
          <a:off x="266700" y="765175"/>
          <a:ext cx="3847550" cy="535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图表 16">
            <a:extLst>
              <a:ext uri="{FF2B5EF4-FFF2-40B4-BE49-F238E27FC236}">
                <a16:creationId xmlns:a16="http://schemas.microsoft.com/office/drawing/2014/main" id="{8D17B95E-34CD-445B-BD5D-EAF21015FC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022924"/>
              </p:ext>
            </p:extLst>
          </p:nvPr>
        </p:nvGraphicFramePr>
        <p:xfrm>
          <a:off x="8160328" y="765175"/>
          <a:ext cx="3695121" cy="53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椭圆 4">
            <a:extLst>
              <a:ext uri="{FF2B5EF4-FFF2-40B4-BE49-F238E27FC236}">
                <a16:creationId xmlns:a16="http://schemas.microsoft.com/office/drawing/2014/main" id="{DE6FC75F-EBBF-4B3D-8566-15ABEFEA33CB}"/>
              </a:ext>
            </a:extLst>
          </p:cNvPr>
          <p:cNvSpPr/>
          <p:nvPr/>
        </p:nvSpPr>
        <p:spPr>
          <a:xfrm>
            <a:off x="10357658" y="2236124"/>
            <a:ext cx="814647" cy="1192876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726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人均可支配收入大幅下滑，人均消费性支出大幅下滑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05346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B9EFB61B-4B58-41A1-8EFD-55C029C691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7056421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20F3E517-3172-4770-8E15-23D34A16C3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7864761"/>
              </p:ext>
            </p:extLst>
          </p:nvPr>
        </p:nvGraphicFramePr>
        <p:xfrm>
          <a:off x="6095999" y="765175"/>
          <a:ext cx="5759451" cy="5373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63357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货币宽松，资金充裕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8903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18EEF935-BD45-46F7-930D-6CC21F095B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8887636"/>
              </p:ext>
            </p:extLst>
          </p:nvPr>
        </p:nvGraphicFramePr>
        <p:xfrm>
          <a:off x="265114" y="765177"/>
          <a:ext cx="3882937" cy="5364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6415108F-8935-43C8-A6B9-DB72C2134D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9226029"/>
              </p:ext>
            </p:extLst>
          </p:nvPr>
        </p:nvGraphicFramePr>
        <p:xfrm>
          <a:off x="4148051" y="760730"/>
          <a:ext cx="3882937" cy="5364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84E3D669-2D03-446F-8036-32B7E196B6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6618195"/>
              </p:ext>
            </p:extLst>
          </p:nvPr>
        </p:nvGraphicFramePr>
        <p:xfrm>
          <a:off x="8171412" y="765175"/>
          <a:ext cx="3685626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72315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宽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仍是未来货币政策的主旋律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59289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6938B5DF-3EAB-4DBA-B333-95DE70E226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1376425"/>
              </p:ext>
            </p:extLst>
          </p:nvPr>
        </p:nvGraphicFramePr>
        <p:xfrm>
          <a:off x="265113" y="765175"/>
          <a:ext cx="5824266" cy="5364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0A41A9D2-A035-47DA-9D1F-46C2E90999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5987248"/>
              </p:ext>
            </p:extLst>
          </p:nvPr>
        </p:nvGraphicFramePr>
        <p:xfrm>
          <a:off x="6096001" y="765175"/>
          <a:ext cx="5761038" cy="5364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59009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价格反弹，利润改善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5578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702E92D5-F54A-4635-AE63-33318810571F}"/>
              </a:ext>
            </a:extLst>
          </p:cNvPr>
          <p:cNvGrpSpPr/>
          <p:nvPr/>
        </p:nvGrpSpPr>
        <p:grpSpPr>
          <a:xfrm>
            <a:off x="6168735" y="765175"/>
            <a:ext cx="5829300" cy="5364164"/>
            <a:chOff x="266701" y="765175"/>
            <a:chExt cx="5829300" cy="5364164"/>
          </a:xfrm>
        </p:grpSpPr>
        <p:graphicFrame>
          <p:nvGraphicFramePr>
            <p:cNvPr id="8" name="图表 7">
              <a:extLst>
                <a:ext uri="{FF2B5EF4-FFF2-40B4-BE49-F238E27FC236}">
                  <a16:creationId xmlns:a16="http://schemas.microsoft.com/office/drawing/2014/main" id="{13158E1D-06C9-4243-B858-FFF10614EB53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47703711"/>
                </p:ext>
              </p:extLst>
            </p:nvPr>
          </p:nvGraphicFramePr>
          <p:xfrm>
            <a:off x="266701" y="765175"/>
            <a:ext cx="5829300" cy="53641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DF1A42C-C6E1-4334-8635-588BCE8E8465}"/>
                </a:ext>
              </a:extLst>
            </p:cNvPr>
            <p:cNvSpPr/>
            <p:nvPr/>
          </p:nvSpPr>
          <p:spPr>
            <a:xfrm>
              <a:off x="5353397" y="1467197"/>
              <a:ext cx="490451" cy="3990109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47A554CD-0A45-4DB1-BAB8-985C720BC0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4319654"/>
              </p:ext>
            </p:extLst>
          </p:nvPr>
        </p:nvGraphicFramePr>
        <p:xfrm>
          <a:off x="265114" y="765175"/>
          <a:ext cx="5829300" cy="5364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7C86AAD8-C589-43B6-9D9B-089913A937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685057"/>
              </p:ext>
            </p:extLst>
          </p:nvPr>
        </p:nvGraphicFramePr>
        <p:xfrm>
          <a:off x="1845427" y="3300152"/>
          <a:ext cx="3616038" cy="18448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1968">
                  <a:extLst>
                    <a:ext uri="{9D8B030D-6E8A-4147-A177-3AD203B41FA5}">
                      <a16:colId xmlns:a16="http://schemas.microsoft.com/office/drawing/2014/main" val="666164097"/>
                    </a:ext>
                  </a:extLst>
                </a:gridCol>
                <a:gridCol w="894690">
                  <a:extLst>
                    <a:ext uri="{9D8B030D-6E8A-4147-A177-3AD203B41FA5}">
                      <a16:colId xmlns:a16="http://schemas.microsoft.com/office/drawing/2014/main" val="1118696739"/>
                    </a:ext>
                  </a:extLst>
                </a:gridCol>
                <a:gridCol w="894690">
                  <a:extLst>
                    <a:ext uri="{9D8B030D-6E8A-4147-A177-3AD203B41FA5}">
                      <a16:colId xmlns:a16="http://schemas.microsoft.com/office/drawing/2014/main" val="589299683"/>
                    </a:ext>
                  </a:extLst>
                </a:gridCol>
                <a:gridCol w="894690">
                  <a:extLst>
                    <a:ext uri="{9D8B030D-6E8A-4147-A177-3AD203B41FA5}">
                      <a16:colId xmlns:a16="http://schemas.microsoft.com/office/drawing/2014/main" val="3373155538"/>
                    </a:ext>
                  </a:extLst>
                </a:gridCol>
              </a:tblGrid>
              <a:tr h="46121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  <a:endParaRPr lang="zh-CN" altLang="en-US" sz="14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板材</a:t>
                      </a:r>
                      <a:endParaRPr lang="zh-CN" altLang="en-US" sz="14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长材</a:t>
                      </a:r>
                      <a:endParaRPr lang="zh-CN" altLang="en-US" sz="14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钢材综合</a:t>
                      </a:r>
                      <a:endParaRPr lang="zh-CN" altLang="en-US" sz="14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91012843"/>
                  </a:ext>
                </a:extLst>
              </a:tr>
              <a:tr h="4612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  <a:r>
                        <a:rPr lang="zh-CN" alt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  <a:endParaRPr lang="zh-CN" altLang="en-US" sz="14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106.59</a:t>
                      </a:r>
                      <a:endParaRPr lang="en-US" altLang="zh-CN" sz="14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110.09</a:t>
                      </a:r>
                      <a:endParaRPr lang="en-US" altLang="zh-CN" sz="14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107.11</a:t>
                      </a:r>
                      <a:endParaRPr lang="en-US" altLang="zh-CN" sz="14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79627081"/>
                  </a:ext>
                </a:extLst>
              </a:tr>
              <a:tr h="4612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  <a:r>
                        <a:rPr lang="zh-CN" alt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  <a:endParaRPr lang="zh-CN" altLang="en-US" sz="14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105.5</a:t>
                      </a:r>
                      <a:endParaRPr lang="en-US" altLang="zh-CN" sz="14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108.74</a:t>
                      </a:r>
                      <a:endParaRPr lang="en-US" altLang="zh-CN" sz="14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105.99</a:t>
                      </a:r>
                      <a:endParaRPr lang="en-US" altLang="zh-CN" sz="14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19344410"/>
                  </a:ext>
                </a:extLst>
              </a:tr>
              <a:tr h="46121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涨幅</a:t>
                      </a:r>
                      <a:endParaRPr lang="zh-CN" altLang="en-US" sz="14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1.03%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1.24%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1.06%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72492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292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产量小幅回落但仍维持高位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69116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A8922211-6EE9-4F8E-8C8B-B57A5CA43D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9218183"/>
              </p:ext>
            </p:extLst>
          </p:nvPr>
        </p:nvGraphicFramePr>
        <p:xfrm>
          <a:off x="265114" y="765176"/>
          <a:ext cx="5830886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AA03DD82-1917-4225-AA92-E37D4E493E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951628"/>
              </p:ext>
            </p:extLst>
          </p:nvPr>
        </p:nvGraphicFramePr>
        <p:xfrm>
          <a:off x="6096000" y="779478"/>
          <a:ext cx="5761037" cy="5351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7BC4D21-1DB6-4D6A-9F18-2FBDC420F44E}"/>
              </a:ext>
            </a:extLst>
          </p:cNvPr>
          <p:cNvCxnSpPr/>
          <p:nvPr/>
        </p:nvCxnSpPr>
        <p:spPr>
          <a:xfrm flipH="1">
            <a:off x="6517179" y="2111432"/>
            <a:ext cx="511232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>
            <a:extLst>
              <a:ext uri="{FF2B5EF4-FFF2-40B4-BE49-F238E27FC236}">
                <a16:creationId xmlns:a16="http://schemas.microsoft.com/office/drawing/2014/main" id="{757F5DDC-2C5D-4A0D-A71E-809798EA7F23}"/>
              </a:ext>
            </a:extLst>
          </p:cNvPr>
          <p:cNvSpPr/>
          <p:nvPr/>
        </p:nvSpPr>
        <p:spPr>
          <a:xfrm>
            <a:off x="9567949" y="2402378"/>
            <a:ext cx="207818" cy="349128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196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建筑钢材日均成交量创年内新高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30195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77BAF429-9A2B-4953-9B36-53C89296B9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9890859"/>
              </p:ext>
            </p:extLst>
          </p:nvPr>
        </p:nvGraphicFramePr>
        <p:xfrm>
          <a:off x="265114" y="765175"/>
          <a:ext cx="11590338" cy="53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B1804AB6-C19E-4BC9-9A8B-335A7026F74D}"/>
              </a:ext>
            </a:extLst>
          </p:cNvPr>
          <p:cNvCxnSpPr>
            <a:cxnSpLocks/>
          </p:cNvCxnSpPr>
          <p:nvPr/>
        </p:nvCxnSpPr>
        <p:spPr>
          <a:xfrm flipH="1">
            <a:off x="864525" y="2128058"/>
            <a:ext cx="108481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>
            <a:extLst>
              <a:ext uri="{FF2B5EF4-FFF2-40B4-BE49-F238E27FC236}">
                <a16:creationId xmlns:a16="http://schemas.microsoft.com/office/drawing/2014/main" id="{3C2239F0-ED2C-4155-BE7C-3852B2B7F258}"/>
              </a:ext>
            </a:extLst>
          </p:cNvPr>
          <p:cNvSpPr/>
          <p:nvPr/>
        </p:nvSpPr>
        <p:spPr>
          <a:xfrm>
            <a:off x="5345084" y="2410691"/>
            <a:ext cx="889461" cy="631765"/>
          </a:xfrm>
          <a:prstGeom prst="ellipse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355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节后钢材库存持续下滑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585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21D68CDD-B9D1-45A9-BD10-E82D6203EA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7166940"/>
              </p:ext>
            </p:extLst>
          </p:nvPr>
        </p:nvGraphicFramePr>
        <p:xfrm>
          <a:off x="265113" y="765178"/>
          <a:ext cx="5830887" cy="536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9F4E0A77-A04A-46B2-8B46-A260280752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7296082"/>
              </p:ext>
            </p:extLst>
          </p:nvPr>
        </p:nvGraphicFramePr>
        <p:xfrm>
          <a:off x="6096000" y="765178"/>
          <a:ext cx="5830886" cy="536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" name="图片 4" descr="图片包含 表格&#10;&#10;描述已自动生成">
            <a:extLst>
              <a:ext uri="{FF2B5EF4-FFF2-40B4-BE49-F238E27FC236}">
                <a16:creationId xmlns:a16="http://schemas.microsoft.com/office/drawing/2014/main" id="{74562D4A-E9F4-41BD-A3F4-A56BD9FC46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43" y="3539613"/>
            <a:ext cx="10573952" cy="186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04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中国煤焦产业大会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钢之家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6350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AutoShape 2" descr="2020年3月份日历模板">
            <a:extLst>
              <a:ext uri="{FF2B5EF4-FFF2-40B4-BE49-F238E27FC236}">
                <a16:creationId xmlns:a16="http://schemas.microsoft.com/office/drawing/2014/main" id="{E2CBF07B-7234-40EC-B5B7-0A02D37035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F50B7BA-DDF8-4060-9EBD-E7E38B594A5F}"/>
              </a:ext>
            </a:extLst>
          </p:cNvPr>
          <p:cNvSpPr txBox="1"/>
          <p:nvPr/>
        </p:nvSpPr>
        <p:spPr>
          <a:xfrm>
            <a:off x="336550" y="912607"/>
            <a:ext cx="11520488" cy="4523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四季度钢材需求继续向好，制造业需求稳定增长，建筑业需求先强后弱。受环保限产和海外钢铁价格回升影响，我国钢铁产量与进口量大概率下降，四季度国内钢材市场价格总体呈先涨后跌态势。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四季度巴西铁矿石供应逐步恢复，进口矿将进入累库周期，矿价整体高位回落，但考虑到海外需求的恢复，预计矿价仍以震荡调整为主，下跌空间不大。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全年冶金焦供需基本平衡，四季度新增产能与压减产能基本相当，但存在阶段性紧张，冶金焦市场先扬后抑，高位和风险均可能出现在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受澳洲进口煤停止通关，山西整治煤矿安全隐患等事件影响，地方矿涨价范围扩大，局部资源紧张，炼焦煤供应稳中偏紧，价格维持强势。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喷吹煤资源供应充足，但进入四季度煤矿多有保电煤供应任务，叠加进口政策收紧，进口量减少，预计喷吹煤基本产销平衡，波动空间在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吨以内。</a:t>
            </a:r>
          </a:p>
        </p:txBody>
      </p:sp>
    </p:spTree>
    <p:extLst>
      <p:ext uri="{BB962C8B-B14F-4D97-AF65-F5344CB8AC3E}">
        <p14:creationId xmlns:p14="http://schemas.microsoft.com/office/powerpoint/2010/main" val="2954599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中国煤焦产业大会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张秋生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6350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AutoShape 2" descr="2020年3月份日历模板">
            <a:extLst>
              <a:ext uri="{FF2B5EF4-FFF2-40B4-BE49-F238E27FC236}">
                <a16:creationId xmlns:a16="http://schemas.microsoft.com/office/drawing/2014/main" id="{E2CBF07B-7234-40EC-B5B7-0A02D37035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F50B7BA-DDF8-4060-9EBD-E7E38B594A5F}"/>
              </a:ext>
            </a:extLst>
          </p:cNvPr>
          <p:cNvSpPr txBox="1"/>
          <p:nvPr/>
        </p:nvSpPr>
        <p:spPr>
          <a:xfrm>
            <a:off x="335756" y="850901"/>
            <a:ext cx="11520488" cy="1984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2500"/>
              </a:lnSpc>
              <a:buFont typeface="+mj-lt"/>
              <a:buAutoNum type="arabicPeriod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宽松的政策不变，但边际收紧，全球经济持续复苏，面临的不确定性因素依旧较多。今年国内外大量置换产能项目投产，明年粗钢供应维持相对高位，需求与今年持平或略有增长，明年钢材市场供需矛盾不大，预计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年钢材价格持平或略有下移，品种材好于普材，钢厂利润处于合理区间。其中，螺纹均值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3600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吨，流通普中板均值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3800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吨，较今年均值下移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吨左右。</a:t>
            </a:r>
          </a:p>
          <a:p>
            <a:pPr marL="342900" indent="-342900">
              <a:lnSpc>
                <a:spcPts val="2500"/>
              </a:lnSpc>
              <a:buFont typeface="+mj-lt"/>
              <a:buAutoNum type="arabicPeriod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预计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年原料价格重心下移，但大幅下跌空间不大。其中，铁矿石价格高位回落，煤炭价格小幅波动，焦炭价格重心下移，废钢价格高位回落。</a:t>
            </a:r>
          </a:p>
        </p:txBody>
      </p:sp>
      <p:pic>
        <p:nvPicPr>
          <p:cNvPr id="4" name="图片 3" descr="表格&#10;&#10;描述已自动生成">
            <a:extLst>
              <a:ext uri="{FF2B5EF4-FFF2-40B4-BE49-F238E27FC236}">
                <a16:creationId xmlns:a16="http://schemas.microsoft.com/office/drawing/2014/main" id="{081D9130-B027-4DCC-99A4-8C64FEBC7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12" y="2835547"/>
            <a:ext cx="11284514" cy="373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552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6">
            <a:extLst>
              <a:ext uri="{FF2B5EF4-FFF2-40B4-BE49-F238E27FC236}">
                <a16:creationId xmlns:a16="http://schemas.microsoft.com/office/drawing/2014/main" id="{BC1319CA-591E-41BC-9E23-11CD091B4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采购管理部建议</a:t>
            </a:r>
          </a:p>
        </p:txBody>
      </p:sp>
      <p:cxnSp>
        <p:nvCxnSpPr>
          <p:cNvPr id="33795" name="直接连接符 2">
            <a:extLst>
              <a:ext uri="{FF2B5EF4-FFF2-40B4-BE49-F238E27FC236}">
                <a16:creationId xmlns:a16="http://schemas.microsoft.com/office/drawing/2014/main" id="{AEAD150E-8904-4F08-A331-2AAC4AB07B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5592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0FE5C45E-2189-4710-9F94-A8215339E3C0}"/>
              </a:ext>
            </a:extLst>
          </p:cNvPr>
          <p:cNvSpPr/>
          <p:nvPr/>
        </p:nvSpPr>
        <p:spPr>
          <a:xfrm>
            <a:off x="265113" y="873125"/>
            <a:ext cx="11590338" cy="499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煤炭： 目前内蒙、陕西烟煤资源紧张，加之采暖季将至，专用煤市场强势运行。炼焦煤价格受焦炭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连涨带动，整体强势运行，目前优质主焦涨幅在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40-60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吨。要把握招标时机严控价格涨幅，同时做好双向服务，保证资源兑现率。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焦炭：焦炭供需两旺，现货偏紧，在经历了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轮上涨之后市场情绪得到了一定的释放，但从本轮上涨的支撑因素来看，短期上行支撑仍在，预计焦炭价格仍将偏强运行。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铁精粉：高位震荡运行，保持各品种合理库存，加大资源结构优化力度。</a:t>
            </a:r>
          </a:p>
          <a:p>
            <a:pPr marL="285750" indent="-285750" algn="just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铁合金：目前锰系合金企业报价相对坚挺，市场进入僵持状态，考虑到锰矿价格持续下跌，市场信心偏弱，预计锰系合金弱稳运行，价格小幅下跌。硅铁：原料硅石仍略显偏紧，硅铁现货供应并不充裕，价格表现依旧坚挺，预计硅铁价格弱稳运行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56606</TotalTime>
  <Words>2486</Words>
  <Application>Microsoft Office PowerPoint</Application>
  <PresentationFormat>宽屏</PresentationFormat>
  <Paragraphs>285</Paragraphs>
  <Slides>19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等线</vt:lpstr>
      <vt:lpstr>等线 Light</vt:lpstr>
      <vt:lpstr>微软雅黑</vt:lpstr>
      <vt:lpstr>微软雅黑 Light</vt:lpstr>
      <vt:lpstr>Arial</vt:lpstr>
      <vt:lpstr>Calibri</vt:lpstr>
      <vt:lpstr>1_Office 主题​​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 沐晗</cp:lastModifiedBy>
  <cp:revision>2549</cp:revision>
  <dcterms:created xsi:type="dcterms:W3CDTF">2017-10-16T02:28:00Z</dcterms:created>
  <dcterms:modified xsi:type="dcterms:W3CDTF">2020-11-02T01:43:06Z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