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8.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1.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9.xml" ContentType="application/vnd.openxmlformats-officedocument.presentationml.notesSlide+xml"/>
  <Override PartName="/ppt/charts/chart11.xml" ContentType="application/vnd.openxmlformats-officedocument.drawingml.chart+xml"/>
  <Override PartName="/ppt/theme/themeOverride2.xml" ContentType="application/vnd.openxmlformats-officedocument.themeOverride+xml"/>
  <Override PartName="/ppt/notesSlides/notesSlide10.xml" ContentType="application/vnd.openxmlformats-officedocument.presentationml.notesSlide+xml"/>
  <Override PartName="/ppt/charts/chart12.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1.xml" ContentType="application/vnd.openxmlformats-officedocument.presentationml.notesSlide+xml"/>
  <Override PartName="/ppt/charts/chart13.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4.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14.xml" ContentType="application/vnd.openxmlformats-officedocument.presentationml.notesSlide+xml"/>
  <Override PartName="/ppt/charts/chart15.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358" r:id="rId3"/>
    <p:sldId id="381" r:id="rId4"/>
    <p:sldId id="330" r:id="rId5"/>
    <p:sldId id="347" r:id="rId6"/>
    <p:sldId id="329" r:id="rId7"/>
    <p:sldId id="425" r:id="rId8"/>
    <p:sldId id="436" r:id="rId9"/>
    <p:sldId id="437" r:id="rId10"/>
    <p:sldId id="431" r:id="rId11"/>
    <p:sldId id="428" r:id="rId12"/>
    <p:sldId id="434" r:id="rId13"/>
    <p:sldId id="427" r:id="rId14"/>
    <p:sldId id="435" r:id="rId15"/>
    <p:sldId id="440" r:id="rId16"/>
    <p:sldId id="439" r:id="rId17"/>
    <p:sldId id="438" r:id="rId18"/>
    <p:sldId id="442" r:id="rId19"/>
    <p:sldId id="443" r:id="rId20"/>
    <p:sldId id="274" r:id="rId21"/>
    <p:sldId id="258" r:id="rId22"/>
  </p:sldIdLst>
  <p:sldSz cx="12192000" cy="6858000"/>
  <p:notesSz cx="6858000" cy="9144000"/>
  <p:defaultTextStyle>
    <a:defPPr>
      <a:defRPr lang="zh-CN"/>
    </a:defPPr>
    <a:lvl1pPr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5pPr>
    <a:lvl6pPr marL="22860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6pPr>
    <a:lvl7pPr marL="27432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7pPr>
    <a:lvl8pPr marL="32004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8pPr>
    <a:lvl9pPr marL="36576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9pPr>
  </p:defaultTextStyle>
  <p:extLst>
    <p:ext uri="{EFAFB233-063F-42B5-8137-9DF3F51BA10A}">
      <p15:sldGuideLst xmlns:p15="http://schemas.microsoft.com/office/powerpoint/2012/main">
        <p15:guide id="1" orient="horz" pos="2137" userDrawn="1">
          <p15:clr>
            <a:srgbClr val="A4A3A4"/>
          </p15:clr>
        </p15:guide>
        <p15:guide id="2" pos="3840">
          <p15:clr>
            <a:srgbClr val="A4A3A4"/>
          </p15:clr>
        </p15:guide>
        <p15:guide id="3" orient="horz" pos="572" userDrawn="1">
          <p15:clr>
            <a:srgbClr val="A4A3A4"/>
          </p15:clr>
        </p15:guide>
        <p15:guide id="4" orient="horz" pos="3861" userDrawn="1">
          <p15:clr>
            <a:srgbClr val="A4A3A4"/>
          </p15:clr>
        </p15:guide>
        <p15:guide id="5" pos="212">
          <p15:clr>
            <a:srgbClr val="A4A3A4"/>
          </p15:clr>
        </p15:guide>
        <p15:guide id="6" pos="7469" userDrawn="1">
          <p15:clr>
            <a:srgbClr val="A4A3A4"/>
          </p15:clr>
        </p15:guide>
        <p15:guide id="7" orient="horz" pos="482" userDrawn="1">
          <p15:clr>
            <a:srgbClr val="A4A3A4"/>
          </p15:clr>
        </p15:guide>
        <p15:guide id="8" pos="167">
          <p15:clr>
            <a:srgbClr val="A4A3A4"/>
          </p15:clr>
        </p15:guide>
        <p15:guide id="9" pos="5428" userDrawn="1">
          <p15:clr>
            <a:srgbClr val="A4A3A4"/>
          </p15:clr>
        </p15:guide>
        <p15:guide id="10" pos="279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5050"/>
    <a:srgbClr val="0075C2"/>
    <a:srgbClr val="0476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900" autoAdjust="0"/>
    <p:restoredTop sz="77209" autoAdjust="0"/>
  </p:normalViewPr>
  <p:slideViewPr>
    <p:cSldViewPr snapToGrid="0" showGuides="1">
      <p:cViewPr varScale="1">
        <p:scale>
          <a:sx n="113" d="100"/>
          <a:sy n="113" d="100"/>
        </p:scale>
        <p:origin x="132" y="150"/>
      </p:cViewPr>
      <p:guideLst>
        <p:guide orient="horz" pos="2137"/>
        <p:guide pos="3840"/>
        <p:guide orient="horz" pos="572"/>
        <p:guide orient="horz" pos="3861"/>
        <p:guide pos="212"/>
        <p:guide pos="7469"/>
        <p:guide orient="horz" pos="482"/>
        <p:guide pos="167"/>
        <p:guide pos="5428"/>
        <p:guide pos="2797"/>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HBIS\&#24037;&#20316;\&#24066;&#22330;&#25968;&#25454;\&#26376;&#24230;&#20998;&#26512;\wind\&#25968;&#25454;&#27719;&#24635;.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HBIS\&#24037;&#20316;\&#24066;&#22330;&#25968;&#25454;\&#26376;&#24230;&#20998;&#26512;\wind\&#25968;&#25454;&#27719;&#24635;.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3" Type="http://schemas.openxmlformats.org/officeDocument/2006/relationships/oleObject" Target="file:///C:\Users\HBIS\&#24037;&#20316;\&#24066;&#22330;&#25968;&#25454;\&#26376;&#24230;&#20998;&#26512;\wind\&#25968;&#25454;&#27719;&#24635;.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Wind\Wind.NET.Client\WindNET\users\W1598075001\export\CPI&#24403;&#26376;&#21516;&#27604;.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3.xlsx"/></Relationships>
</file>

<file path=ppt/charts/_rels/chart9.xml.rels><?xml version="1.0" encoding="UTF-8" standalone="yes"?>
<Relationships xmlns="http://schemas.openxmlformats.org/package/2006/relationships"><Relationship Id="rId3" Type="http://schemas.openxmlformats.org/officeDocument/2006/relationships/oleObject" Target="file:///C:\Wind\Wind.NET.Client\WindNET\users\W1598075001\export\&#19977;&#22823;&#38656;&#27714;&#23545;GDP&#22686;&#38271;&#30340;&#36129;&#29486;&#29575;&#21644;&#25289;&#21160;(&#23395;).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2.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HBIS\&#24037;&#20316;\&#27599;&#26376;&#24037;&#20316;\2020-01\&#20061;&#38050;&#20250;&#26448;&#26009;\&#38050;&#32852;&#25968;&#25454;-&#34892;&#19994;&#25968;&#25454;-20200220.xls" TargetMode="External"/><Relationship Id="rId2" Type="http://schemas.microsoft.com/office/2011/relationships/chartColorStyle" Target="colors11.xml"/><Relationship Id="rId1" Type="http://schemas.microsoft.com/office/2011/relationships/chartStyle" Target="style11.xml"/></Relationships>
</file>

<file path=ppt/charts/_rels/chart13.xml.rels><?xml version="1.0" encoding="UTF-8" standalone="yes"?>
<Relationships xmlns="http://schemas.openxmlformats.org/package/2006/relationships"><Relationship Id="rId3" Type="http://schemas.openxmlformats.org/officeDocument/2006/relationships/oleObject" Target="file:///C:\Wind\Wind.NET.Client\WindNET\users\W1598075001\export\&#20135;&#33021;&#21033;&#29992;&#29575;&#30005;&#28809;&#20840;&#22269;.xlsx" TargetMode="External"/><Relationship Id="rId2" Type="http://schemas.microsoft.com/office/2011/relationships/chartColorStyle" Target="colors12.xml"/><Relationship Id="rId1" Type="http://schemas.microsoft.com/office/2011/relationships/chartStyle" Target="style12.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13.xml"/><Relationship Id="rId1" Type="http://schemas.microsoft.com/office/2011/relationships/chartStyle" Target="style13.xml"/></Relationships>
</file>

<file path=ppt/charts/_rels/chart15.xml.rels><?xml version="1.0" encoding="UTF-8" standalone="yes"?>
<Relationships xmlns="http://schemas.openxmlformats.org/package/2006/relationships"><Relationship Id="rId3" Type="http://schemas.openxmlformats.org/officeDocument/2006/relationships/oleObject" Target="file:///C:\Wind\Wind.NET.Client\WindNET\users\W1598075001\export\2019&#26032;&#22411;&#20896;&#29366;&#30149;&#27602;&#32954;&#28814;&#20840;&#22269;(&#19981;&#21547;&#28207;&#28595;&#21488;).xlsx" TargetMode="External"/><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全球PMI!$B$1</c:f>
              <c:strCache>
                <c:ptCount val="1"/>
                <c:pt idx="0">
                  <c:v>全球综合PMI</c:v>
                </c:pt>
              </c:strCache>
            </c:strRef>
          </c:tx>
          <c:spPr>
            <a:ln w="19050" cap="rnd">
              <a:solidFill>
                <a:schemeClr val="accent1"/>
              </a:solidFill>
              <a:round/>
            </a:ln>
            <a:effectLst/>
          </c:spPr>
          <c:marker>
            <c:symbol val="none"/>
          </c:marker>
          <c:cat>
            <c:numRef>
              <c:f>全球PMI!$A$2:$A$50</c:f>
              <c:numCache>
                <c:formatCode>yyyy\-mm\-dd</c:formatCode>
                <c:ptCount val="49"/>
                <c:pt idx="0">
                  <c:v>42400</c:v>
                </c:pt>
                <c:pt idx="1">
                  <c:v>42429</c:v>
                </c:pt>
                <c:pt idx="2">
                  <c:v>42460</c:v>
                </c:pt>
                <c:pt idx="3">
                  <c:v>42490</c:v>
                </c:pt>
                <c:pt idx="4">
                  <c:v>42521</c:v>
                </c:pt>
                <c:pt idx="5">
                  <c:v>42551</c:v>
                </c:pt>
                <c:pt idx="6">
                  <c:v>42582</c:v>
                </c:pt>
                <c:pt idx="7">
                  <c:v>42613</c:v>
                </c:pt>
                <c:pt idx="8">
                  <c:v>42643</c:v>
                </c:pt>
                <c:pt idx="9">
                  <c:v>42674</c:v>
                </c:pt>
                <c:pt idx="10">
                  <c:v>42704</c:v>
                </c:pt>
                <c:pt idx="11">
                  <c:v>42735</c:v>
                </c:pt>
                <c:pt idx="12">
                  <c:v>42766</c:v>
                </c:pt>
                <c:pt idx="13">
                  <c:v>42794</c:v>
                </c:pt>
                <c:pt idx="14">
                  <c:v>42825</c:v>
                </c:pt>
                <c:pt idx="15">
                  <c:v>42855</c:v>
                </c:pt>
                <c:pt idx="16">
                  <c:v>42886</c:v>
                </c:pt>
                <c:pt idx="17">
                  <c:v>42916</c:v>
                </c:pt>
                <c:pt idx="18">
                  <c:v>42947</c:v>
                </c:pt>
                <c:pt idx="19">
                  <c:v>42978</c:v>
                </c:pt>
                <c:pt idx="20">
                  <c:v>43008</c:v>
                </c:pt>
                <c:pt idx="21">
                  <c:v>43039</c:v>
                </c:pt>
                <c:pt idx="22">
                  <c:v>43069</c:v>
                </c:pt>
                <c:pt idx="23">
                  <c:v>43100</c:v>
                </c:pt>
                <c:pt idx="24">
                  <c:v>43131</c:v>
                </c:pt>
                <c:pt idx="25">
                  <c:v>43159</c:v>
                </c:pt>
                <c:pt idx="26">
                  <c:v>43190</c:v>
                </c:pt>
                <c:pt idx="27">
                  <c:v>43220</c:v>
                </c:pt>
                <c:pt idx="28">
                  <c:v>43251</c:v>
                </c:pt>
                <c:pt idx="29">
                  <c:v>43281</c:v>
                </c:pt>
                <c:pt idx="30">
                  <c:v>43312</c:v>
                </c:pt>
                <c:pt idx="31">
                  <c:v>43343</c:v>
                </c:pt>
                <c:pt idx="32">
                  <c:v>43373</c:v>
                </c:pt>
                <c:pt idx="33">
                  <c:v>43404</c:v>
                </c:pt>
                <c:pt idx="34">
                  <c:v>43434</c:v>
                </c:pt>
                <c:pt idx="35">
                  <c:v>43465</c:v>
                </c:pt>
                <c:pt idx="36">
                  <c:v>43496</c:v>
                </c:pt>
                <c:pt idx="37">
                  <c:v>43524</c:v>
                </c:pt>
                <c:pt idx="38">
                  <c:v>43555</c:v>
                </c:pt>
                <c:pt idx="39">
                  <c:v>43585</c:v>
                </c:pt>
                <c:pt idx="40">
                  <c:v>43616</c:v>
                </c:pt>
                <c:pt idx="41">
                  <c:v>43646</c:v>
                </c:pt>
                <c:pt idx="42">
                  <c:v>43677</c:v>
                </c:pt>
                <c:pt idx="43">
                  <c:v>43708</c:v>
                </c:pt>
                <c:pt idx="44">
                  <c:v>43738</c:v>
                </c:pt>
                <c:pt idx="45">
                  <c:v>43769</c:v>
                </c:pt>
                <c:pt idx="46">
                  <c:v>43799</c:v>
                </c:pt>
                <c:pt idx="47">
                  <c:v>43830</c:v>
                </c:pt>
                <c:pt idx="48">
                  <c:v>43861</c:v>
                </c:pt>
              </c:numCache>
            </c:numRef>
          </c:cat>
          <c:val>
            <c:numRef>
              <c:f>全球PMI!$B$2:$B$50</c:f>
              <c:numCache>
                <c:formatCode>General</c:formatCode>
                <c:ptCount val="49"/>
                <c:pt idx="0">
                  <c:v>52.6</c:v>
                </c:pt>
                <c:pt idx="1">
                  <c:v>50.8</c:v>
                </c:pt>
                <c:pt idx="2">
                  <c:v>51.5</c:v>
                </c:pt>
                <c:pt idx="3">
                  <c:v>51.6</c:v>
                </c:pt>
                <c:pt idx="4">
                  <c:v>51.1</c:v>
                </c:pt>
                <c:pt idx="5">
                  <c:v>51.2</c:v>
                </c:pt>
                <c:pt idx="6">
                  <c:v>51.5</c:v>
                </c:pt>
                <c:pt idx="7">
                  <c:v>51.4</c:v>
                </c:pt>
                <c:pt idx="8">
                  <c:v>51.7</c:v>
                </c:pt>
                <c:pt idx="9">
                  <c:v>53.3</c:v>
                </c:pt>
                <c:pt idx="10">
                  <c:v>53.3</c:v>
                </c:pt>
                <c:pt idx="11">
                  <c:v>53.6</c:v>
                </c:pt>
                <c:pt idx="12">
                  <c:v>53.9</c:v>
                </c:pt>
                <c:pt idx="13">
                  <c:v>53.4</c:v>
                </c:pt>
                <c:pt idx="14">
                  <c:v>53.7</c:v>
                </c:pt>
                <c:pt idx="15">
                  <c:v>53.6</c:v>
                </c:pt>
                <c:pt idx="16">
                  <c:v>53.8</c:v>
                </c:pt>
                <c:pt idx="17">
                  <c:v>53.7</c:v>
                </c:pt>
                <c:pt idx="18">
                  <c:v>53.6</c:v>
                </c:pt>
                <c:pt idx="19">
                  <c:v>54</c:v>
                </c:pt>
                <c:pt idx="20">
                  <c:v>53.9</c:v>
                </c:pt>
                <c:pt idx="21">
                  <c:v>54</c:v>
                </c:pt>
                <c:pt idx="22">
                  <c:v>54.1</c:v>
                </c:pt>
                <c:pt idx="23">
                  <c:v>54.3</c:v>
                </c:pt>
                <c:pt idx="24">
                  <c:v>54.6</c:v>
                </c:pt>
                <c:pt idx="25">
                  <c:v>54.8</c:v>
                </c:pt>
                <c:pt idx="26">
                  <c:v>53.3</c:v>
                </c:pt>
                <c:pt idx="27">
                  <c:v>53.9</c:v>
                </c:pt>
                <c:pt idx="28">
                  <c:v>54</c:v>
                </c:pt>
                <c:pt idx="29">
                  <c:v>54.2</c:v>
                </c:pt>
                <c:pt idx="30">
                  <c:v>53.7</c:v>
                </c:pt>
                <c:pt idx="31">
                  <c:v>53.4</c:v>
                </c:pt>
                <c:pt idx="32">
                  <c:v>52.8</c:v>
                </c:pt>
                <c:pt idx="33">
                  <c:v>53</c:v>
                </c:pt>
                <c:pt idx="34">
                  <c:v>53.2</c:v>
                </c:pt>
                <c:pt idx="35">
                  <c:v>52.7</c:v>
                </c:pt>
                <c:pt idx="36">
                  <c:v>52.1</c:v>
                </c:pt>
                <c:pt idx="37">
                  <c:v>52.6</c:v>
                </c:pt>
                <c:pt idx="38">
                  <c:v>52.7</c:v>
                </c:pt>
                <c:pt idx="39">
                  <c:v>52.1</c:v>
                </c:pt>
                <c:pt idx="40">
                  <c:v>51.2</c:v>
                </c:pt>
                <c:pt idx="41">
                  <c:v>51.2</c:v>
                </c:pt>
                <c:pt idx="42">
                  <c:v>51.6</c:v>
                </c:pt>
                <c:pt idx="43">
                  <c:v>51.3</c:v>
                </c:pt>
                <c:pt idx="44">
                  <c:v>51.1</c:v>
                </c:pt>
                <c:pt idx="45">
                  <c:v>50.8</c:v>
                </c:pt>
                <c:pt idx="46">
                  <c:v>51.4</c:v>
                </c:pt>
                <c:pt idx="47">
                  <c:v>51.6</c:v>
                </c:pt>
                <c:pt idx="48">
                  <c:v>52.2</c:v>
                </c:pt>
              </c:numCache>
            </c:numRef>
          </c:val>
          <c:smooth val="0"/>
          <c:extLst>
            <c:ext xmlns:c16="http://schemas.microsoft.com/office/drawing/2014/chart" uri="{C3380CC4-5D6E-409C-BE32-E72D297353CC}">
              <c16:uniqueId val="{00000001-FC72-4B93-BB16-C3DA68A35C5C}"/>
            </c:ext>
          </c:extLst>
        </c:ser>
        <c:ser>
          <c:idx val="1"/>
          <c:order val="1"/>
          <c:tx>
            <c:strRef>
              <c:f>全球PMI!$C$1</c:f>
              <c:strCache>
                <c:ptCount val="1"/>
                <c:pt idx="0">
                  <c:v>全球服务业PMI</c:v>
                </c:pt>
              </c:strCache>
            </c:strRef>
          </c:tx>
          <c:spPr>
            <a:ln w="19050" cap="rnd">
              <a:solidFill>
                <a:schemeClr val="accent2"/>
              </a:solidFill>
              <a:round/>
            </a:ln>
            <a:effectLst/>
          </c:spPr>
          <c:marker>
            <c:symbol val="none"/>
          </c:marker>
          <c:cat>
            <c:numRef>
              <c:f>全球PMI!$A$2:$A$50</c:f>
              <c:numCache>
                <c:formatCode>yyyy\-mm\-dd</c:formatCode>
                <c:ptCount val="49"/>
                <c:pt idx="0">
                  <c:v>42400</c:v>
                </c:pt>
                <c:pt idx="1">
                  <c:v>42429</c:v>
                </c:pt>
                <c:pt idx="2">
                  <c:v>42460</c:v>
                </c:pt>
                <c:pt idx="3">
                  <c:v>42490</c:v>
                </c:pt>
                <c:pt idx="4">
                  <c:v>42521</c:v>
                </c:pt>
                <c:pt idx="5">
                  <c:v>42551</c:v>
                </c:pt>
                <c:pt idx="6">
                  <c:v>42582</c:v>
                </c:pt>
                <c:pt idx="7">
                  <c:v>42613</c:v>
                </c:pt>
                <c:pt idx="8">
                  <c:v>42643</c:v>
                </c:pt>
                <c:pt idx="9">
                  <c:v>42674</c:v>
                </c:pt>
                <c:pt idx="10">
                  <c:v>42704</c:v>
                </c:pt>
                <c:pt idx="11">
                  <c:v>42735</c:v>
                </c:pt>
                <c:pt idx="12">
                  <c:v>42766</c:v>
                </c:pt>
                <c:pt idx="13">
                  <c:v>42794</c:v>
                </c:pt>
                <c:pt idx="14">
                  <c:v>42825</c:v>
                </c:pt>
                <c:pt idx="15">
                  <c:v>42855</c:v>
                </c:pt>
                <c:pt idx="16">
                  <c:v>42886</c:v>
                </c:pt>
                <c:pt idx="17">
                  <c:v>42916</c:v>
                </c:pt>
                <c:pt idx="18">
                  <c:v>42947</c:v>
                </c:pt>
                <c:pt idx="19">
                  <c:v>42978</c:v>
                </c:pt>
                <c:pt idx="20">
                  <c:v>43008</c:v>
                </c:pt>
                <c:pt idx="21">
                  <c:v>43039</c:v>
                </c:pt>
                <c:pt idx="22">
                  <c:v>43069</c:v>
                </c:pt>
                <c:pt idx="23">
                  <c:v>43100</c:v>
                </c:pt>
                <c:pt idx="24">
                  <c:v>43131</c:v>
                </c:pt>
                <c:pt idx="25">
                  <c:v>43159</c:v>
                </c:pt>
                <c:pt idx="26">
                  <c:v>43190</c:v>
                </c:pt>
                <c:pt idx="27">
                  <c:v>43220</c:v>
                </c:pt>
                <c:pt idx="28">
                  <c:v>43251</c:v>
                </c:pt>
                <c:pt idx="29">
                  <c:v>43281</c:v>
                </c:pt>
                <c:pt idx="30">
                  <c:v>43312</c:v>
                </c:pt>
                <c:pt idx="31">
                  <c:v>43343</c:v>
                </c:pt>
                <c:pt idx="32">
                  <c:v>43373</c:v>
                </c:pt>
                <c:pt idx="33">
                  <c:v>43404</c:v>
                </c:pt>
                <c:pt idx="34">
                  <c:v>43434</c:v>
                </c:pt>
                <c:pt idx="35">
                  <c:v>43465</c:v>
                </c:pt>
                <c:pt idx="36">
                  <c:v>43496</c:v>
                </c:pt>
                <c:pt idx="37">
                  <c:v>43524</c:v>
                </c:pt>
                <c:pt idx="38">
                  <c:v>43555</c:v>
                </c:pt>
                <c:pt idx="39">
                  <c:v>43585</c:v>
                </c:pt>
                <c:pt idx="40">
                  <c:v>43616</c:v>
                </c:pt>
                <c:pt idx="41">
                  <c:v>43646</c:v>
                </c:pt>
                <c:pt idx="42">
                  <c:v>43677</c:v>
                </c:pt>
                <c:pt idx="43">
                  <c:v>43708</c:v>
                </c:pt>
                <c:pt idx="44">
                  <c:v>43738</c:v>
                </c:pt>
                <c:pt idx="45">
                  <c:v>43769</c:v>
                </c:pt>
                <c:pt idx="46">
                  <c:v>43799</c:v>
                </c:pt>
                <c:pt idx="47">
                  <c:v>43830</c:v>
                </c:pt>
                <c:pt idx="48">
                  <c:v>43861</c:v>
                </c:pt>
              </c:numCache>
            </c:numRef>
          </c:cat>
          <c:val>
            <c:numRef>
              <c:f>全球PMI!$C$2:$C$50</c:f>
              <c:numCache>
                <c:formatCode>General</c:formatCode>
                <c:ptCount val="49"/>
                <c:pt idx="0">
                  <c:v>52.8</c:v>
                </c:pt>
                <c:pt idx="1">
                  <c:v>50.9</c:v>
                </c:pt>
                <c:pt idx="2">
                  <c:v>51.5</c:v>
                </c:pt>
                <c:pt idx="3">
                  <c:v>51.9</c:v>
                </c:pt>
                <c:pt idx="4">
                  <c:v>51.4</c:v>
                </c:pt>
                <c:pt idx="5">
                  <c:v>51.3</c:v>
                </c:pt>
                <c:pt idx="6">
                  <c:v>51.4</c:v>
                </c:pt>
                <c:pt idx="7">
                  <c:v>51.3</c:v>
                </c:pt>
                <c:pt idx="8">
                  <c:v>51.6</c:v>
                </c:pt>
                <c:pt idx="9">
                  <c:v>53.2</c:v>
                </c:pt>
                <c:pt idx="10">
                  <c:v>53.3</c:v>
                </c:pt>
                <c:pt idx="11">
                  <c:v>53.5</c:v>
                </c:pt>
                <c:pt idx="12">
                  <c:v>54</c:v>
                </c:pt>
                <c:pt idx="13">
                  <c:v>53.1</c:v>
                </c:pt>
                <c:pt idx="14">
                  <c:v>53.6</c:v>
                </c:pt>
                <c:pt idx="15">
                  <c:v>53.6</c:v>
                </c:pt>
                <c:pt idx="16">
                  <c:v>53.9</c:v>
                </c:pt>
                <c:pt idx="17">
                  <c:v>53.8</c:v>
                </c:pt>
                <c:pt idx="18">
                  <c:v>53.7</c:v>
                </c:pt>
                <c:pt idx="19">
                  <c:v>54.1</c:v>
                </c:pt>
                <c:pt idx="20">
                  <c:v>53.8</c:v>
                </c:pt>
                <c:pt idx="21">
                  <c:v>54.1</c:v>
                </c:pt>
                <c:pt idx="22">
                  <c:v>53.7</c:v>
                </c:pt>
                <c:pt idx="23">
                  <c:v>53.8</c:v>
                </c:pt>
                <c:pt idx="24">
                  <c:v>54.1</c:v>
                </c:pt>
                <c:pt idx="25">
                  <c:v>54.8</c:v>
                </c:pt>
                <c:pt idx="26">
                  <c:v>53.2</c:v>
                </c:pt>
                <c:pt idx="27">
                  <c:v>53.8</c:v>
                </c:pt>
                <c:pt idx="28">
                  <c:v>54.3</c:v>
                </c:pt>
                <c:pt idx="29">
                  <c:v>54.6</c:v>
                </c:pt>
                <c:pt idx="30">
                  <c:v>54</c:v>
                </c:pt>
                <c:pt idx="31">
                  <c:v>53.5</c:v>
                </c:pt>
                <c:pt idx="32">
                  <c:v>52.9</c:v>
                </c:pt>
                <c:pt idx="33">
                  <c:v>53.4</c:v>
                </c:pt>
                <c:pt idx="34">
                  <c:v>53.7</c:v>
                </c:pt>
                <c:pt idx="35">
                  <c:v>53</c:v>
                </c:pt>
                <c:pt idx="36">
                  <c:v>52.6</c:v>
                </c:pt>
                <c:pt idx="37">
                  <c:v>53.3</c:v>
                </c:pt>
                <c:pt idx="38">
                  <c:v>53.7</c:v>
                </c:pt>
                <c:pt idx="39">
                  <c:v>52.7</c:v>
                </c:pt>
                <c:pt idx="40">
                  <c:v>51.6</c:v>
                </c:pt>
                <c:pt idx="41">
                  <c:v>51.9</c:v>
                </c:pt>
                <c:pt idx="42">
                  <c:v>52.5</c:v>
                </c:pt>
                <c:pt idx="43">
                  <c:v>51.8</c:v>
                </c:pt>
                <c:pt idx="44">
                  <c:v>51.4</c:v>
                </c:pt>
                <c:pt idx="45">
                  <c:v>51</c:v>
                </c:pt>
                <c:pt idx="46">
                  <c:v>51.6</c:v>
                </c:pt>
                <c:pt idx="47">
                  <c:v>52</c:v>
                </c:pt>
                <c:pt idx="48">
                  <c:v>52.7</c:v>
                </c:pt>
              </c:numCache>
            </c:numRef>
          </c:val>
          <c:smooth val="0"/>
          <c:extLst>
            <c:ext xmlns:c16="http://schemas.microsoft.com/office/drawing/2014/chart" uri="{C3380CC4-5D6E-409C-BE32-E72D297353CC}">
              <c16:uniqueId val="{00000003-FC72-4B93-BB16-C3DA68A35C5C}"/>
            </c:ext>
          </c:extLst>
        </c:ser>
        <c:ser>
          <c:idx val="2"/>
          <c:order val="2"/>
          <c:tx>
            <c:strRef>
              <c:f>全球PMI!$D$1</c:f>
              <c:strCache>
                <c:ptCount val="1"/>
                <c:pt idx="0">
                  <c:v>制造业PMI</c:v>
                </c:pt>
              </c:strCache>
            </c:strRef>
          </c:tx>
          <c:spPr>
            <a:ln w="19050" cap="rnd">
              <a:solidFill>
                <a:schemeClr val="accent3"/>
              </a:solidFill>
              <a:round/>
            </a:ln>
            <a:effectLst/>
          </c:spPr>
          <c:marker>
            <c:symbol val="none"/>
          </c:marker>
          <c:cat>
            <c:numRef>
              <c:f>全球PMI!$A$2:$A$50</c:f>
              <c:numCache>
                <c:formatCode>yyyy\-mm\-dd</c:formatCode>
                <c:ptCount val="49"/>
                <c:pt idx="0">
                  <c:v>42400</c:v>
                </c:pt>
                <c:pt idx="1">
                  <c:v>42429</c:v>
                </c:pt>
                <c:pt idx="2">
                  <c:v>42460</c:v>
                </c:pt>
                <c:pt idx="3">
                  <c:v>42490</c:v>
                </c:pt>
                <c:pt idx="4">
                  <c:v>42521</c:v>
                </c:pt>
                <c:pt idx="5">
                  <c:v>42551</c:v>
                </c:pt>
                <c:pt idx="6">
                  <c:v>42582</c:v>
                </c:pt>
                <c:pt idx="7">
                  <c:v>42613</c:v>
                </c:pt>
                <c:pt idx="8">
                  <c:v>42643</c:v>
                </c:pt>
                <c:pt idx="9">
                  <c:v>42674</c:v>
                </c:pt>
                <c:pt idx="10">
                  <c:v>42704</c:v>
                </c:pt>
                <c:pt idx="11">
                  <c:v>42735</c:v>
                </c:pt>
                <c:pt idx="12">
                  <c:v>42766</c:v>
                </c:pt>
                <c:pt idx="13">
                  <c:v>42794</c:v>
                </c:pt>
                <c:pt idx="14">
                  <c:v>42825</c:v>
                </c:pt>
                <c:pt idx="15">
                  <c:v>42855</c:v>
                </c:pt>
                <c:pt idx="16">
                  <c:v>42886</c:v>
                </c:pt>
                <c:pt idx="17">
                  <c:v>42916</c:v>
                </c:pt>
                <c:pt idx="18">
                  <c:v>42947</c:v>
                </c:pt>
                <c:pt idx="19">
                  <c:v>42978</c:v>
                </c:pt>
                <c:pt idx="20">
                  <c:v>43008</c:v>
                </c:pt>
                <c:pt idx="21">
                  <c:v>43039</c:v>
                </c:pt>
                <c:pt idx="22">
                  <c:v>43069</c:v>
                </c:pt>
                <c:pt idx="23">
                  <c:v>43100</c:v>
                </c:pt>
                <c:pt idx="24">
                  <c:v>43131</c:v>
                </c:pt>
                <c:pt idx="25">
                  <c:v>43159</c:v>
                </c:pt>
                <c:pt idx="26">
                  <c:v>43190</c:v>
                </c:pt>
                <c:pt idx="27">
                  <c:v>43220</c:v>
                </c:pt>
                <c:pt idx="28">
                  <c:v>43251</c:v>
                </c:pt>
                <c:pt idx="29">
                  <c:v>43281</c:v>
                </c:pt>
                <c:pt idx="30">
                  <c:v>43312</c:v>
                </c:pt>
                <c:pt idx="31">
                  <c:v>43343</c:v>
                </c:pt>
                <c:pt idx="32">
                  <c:v>43373</c:v>
                </c:pt>
                <c:pt idx="33">
                  <c:v>43404</c:v>
                </c:pt>
                <c:pt idx="34">
                  <c:v>43434</c:v>
                </c:pt>
                <c:pt idx="35">
                  <c:v>43465</c:v>
                </c:pt>
                <c:pt idx="36">
                  <c:v>43496</c:v>
                </c:pt>
                <c:pt idx="37">
                  <c:v>43524</c:v>
                </c:pt>
                <c:pt idx="38">
                  <c:v>43555</c:v>
                </c:pt>
                <c:pt idx="39">
                  <c:v>43585</c:v>
                </c:pt>
                <c:pt idx="40">
                  <c:v>43616</c:v>
                </c:pt>
                <c:pt idx="41">
                  <c:v>43646</c:v>
                </c:pt>
                <c:pt idx="42">
                  <c:v>43677</c:v>
                </c:pt>
                <c:pt idx="43">
                  <c:v>43708</c:v>
                </c:pt>
                <c:pt idx="44">
                  <c:v>43738</c:v>
                </c:pt>
                <c:pt idx="45">
                  <c:v>43769</c:v>
                </c:pt>
                <c:pt idx="46">
                  <c:v>43799</c:v>
                </c:pt>
                <c:pt idx="47">
                  <c:v>43830</c:v>
                </c:pt>
                <c:pt idx="48">
                  <c:v>43861</c:v>
                </c:pt>
              </c:numCache>
            </c:numRef>
          </c:cat>
          <c:val>
            <c:numRef>
              <c:f>全球PMI!$D$2:$D$50</c:f>
              <c:numCache>
                <c:formatCode>General</c:formatCode>
                <c:ptCount val="49"/>
                <c:pt idx="0">
                  <c:v>50.9</c:v>
                </c:pt>
                <c:pt idx="1">
                  <c:v>50</c:v>
                </c:pt>
                <c:pt idx="2">
                  <c:v>50.6</c:v>
                </c:pt>
                <c:pt idx="3">
                  <c:v>50.1</c:v>
                </c:pt>
                <c:pt idx="4">
                  <c:v>50</c:v>
                </c:pt>
                <c:pt idx="5">
                  <c:v>50.4</c:v>
                </c:pt>
                <c:pt idx="6">
                  <c:v>51</c:v>
                </c:pt>
                <c:pt idx="7">
                  <c:v>50.8</c:v>
                </c:pt>
                <c:pt idx="8">
                  <c:v>51</c:v>
                </c:pt>
                <c:pt idx="9">
                  <c:v>52</c:v>
                </c:pt>
                <c:pt idx="10">
                  <c:v>52.1</c:v>
                </c:pt>
                <c:pt idx="11">
                  <c:v>52.7</c:v>
                </c:pt>
                <c:pt idx="12">
                  <c:v>52.7</c:v>
                </c:pt>
                <c:pt idx="13">
                  <c:v>53</c:v>
                </c:pt>
                <c:pt idx="14">
                  <c:v>53</c:v>
                </c:pt>
                <c:pt idx="15">
                  <c:v>52.7</c:v>
                </c:pt>
                <c:pt idx="16">
                  <c:v>52.6</c:v>
                </c:pt>
                <c:pt idx="17">
                  <c:v>52.6</c:v>
                </c:pt>
                <c:pt idx="18">
                  <c:v>52.7</c:v>
                </c:pt>
                <c:pt idx="19">
                  <c:v>53.2</c:v>
                </c:pt>
                <c:pt idx="20">
                  <c:v>53.3</c:v>
                </c:pt>
                <c:pt idx="21">
                  <c:v>53.5</c:v>
                </c:pt>
                <c:pt idx="22">
                  <c:v>54.1</c:v>
                </c:pt>
                <c:pt idx="23">
                  <c:v>54.5</c:v>
                </c:pt>
                <c:pt idx="24">
                  <c:v>54.4</c:v>
                </c:pt>
                <c:pt idx="25">
                  <c:v>54.1</c:v>
                </c:pt>
                <c:pt idx="26">
                  <c:v>53.3</c:v>
                </c:pt>
                <c:pt idx="27">
                  <c:v>53.5</c:v>
                </c:pt>
                <c:pt idx="28">
                  <c:v>53.1</c:v>
                </c:pt>
                <c:pt idx="29">
                  <c:v>53</c:v>
                </c:pt>
                <c:pt idx="30">
                  <c:v>52.8</c:v>
                </c:pt>
                <c:pt idx="31">
                  <c:v>52.6</c:v>
                </c:pt>
                <c:pt idx="32">
                  <c:v>52.2</c:v>
                </c:pt>
                <c:pt idx="33">
                  <c:v>52</c:v>
                </c:pt>
                <c:pt idx="34">
                  <c:v>52</c:v>
                </c:pt>
                <c:pt idx="35">
                  <c:v>51.4</c:v>
                </c:pt>
                <c:pt idx="36">
                  <c:v>50.8</c:v>
                </c:pt>
                <c:pt idx="37">
                  <c:v>50.6</c:v>
                </c:pt>
                <c:pt idx="38">
                  <c:v>50.5</c:v>
                </c:pt>
                <c:pt idx="39">
                  <c:v>50.4</c:v>
                </c:pt>
                <c:pt idx="40">
                  <c:v>49.8</c:v>
                </c:pt>
                <c:pt idx="41">
                  <c:v>49.4</c:v>
                </c:pt>
                <c:pt idx="42">
                  <c:v>49.3</c:v>
                </c:pt>
                <c:pt idx="43">
                  <c:v>49.5</c:v>
                </c:pt>
                <c:pt idx="44">
                  <c:v>49.7</c:v>
                </c:pt>
                <c:pt idx="45">
                  <c:v>49.8</c:v>
                </c:pt>
                <c:pt idx="46">
                  <c:v>50.3</c:v>
                </c:pt>
                <c:pt idx="47">
                  <c:v>50.1</c:v>
                </c:pt>
                <c:pt idx="48">
                  <c:v>50.4</c:v>
                </c:pt>
              </c:numCache>
            </c:numRef>
          </c:val>
          <c:smooth val="0"/>
          <c:extLst>
            <c:ext xmlns:c16="http://schemas.microsoft.com/office/drawing/2014/chart" uri="{C3380CC4-5D6E-409C-BE32-E72D297353CC}">
              <c16:uniqueId val="{00000005-FC72-4B93-BB16-C3DA68A35C5C}"/>
            </c:ext>
          </c:extLst>
        </c:ser>
        <c:dLbls>
          <c:showLegendKey val="0"/>
          <c:showVal val="0"/>
          <c:showCatName val="0"/>
          <c:showSerName val="0"/>
          <c:showPercent val="0"/>
          <c:showBubbleSize val="0"/>
        </c:dLbls>
        <c:smooth val="0"/>
        <c:axId val="-1559833152"/>
        <c:axId val="-1559832608"/>
      </c:lineChart>
      <c:dateAx>
        <c:axId val="-1559833152"/>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559832608"/>
        <c:crosses val="autoZero"/>
        <c:auto val="1"/>
        <c:lblOffset val="100"/>
        <c:baseTimeUnit val="months"/>
      </c:dateAx>
      <c:valAx>
        <c:axId val="-1559832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55983315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BDI!$B$1</c:f>
              <c:strCache>
                <c:ptCount val="1"/>
                <c:pt idx="0">
                  <c:v>波罗的海干散货指数(BDI)</c:v>
                </c:pt>
              </c:strCache>
            </c:strRef>
          </c:tx>
          <c:spPr>
            <a:ln w="19050" cap="rnd">
              <a:solidFill>
                <a:schemeClr val="accent1"/>
              </a:solidFill>
              <a:round/>
            </a:ln>
            <a:effectLst/>
          </c:spPr>
          <c:marker>
            <c:symbol val="none"/>
          </c:marker>
          <c:cat>
            <c:numRef>
              <c:f>BDI!$A$2:$A$556</c:f>
              <c:numCache>
                <c:formatCode>yyyy\-mm\-dd</c:formatCode>
                <c:ptCount val="525"/>
                <c:pt idx="0">
                  <c:v>43102</c:v>
                </c:pt>
                <c:pt idx="1">
                  <c:v>43103</c:v>
                </c:pt>
                <c:pt idx="2">
                  <c:v>43104</c:v>
                </c:pt>
                <c:pt idx="3">
                  <c:v>43105</c:v>
                </c:pt>
                <c:pt idx="4">
                  <c:v>43108</c:v>
                </c:pt>
                <c:pt idx="5">
                  <c:v>43109</c:v>
                </c:pt>
                <c:pt idx="6">
                  <c:v>43110</c:v>
                </c:pt>
                <c:pt idx="7">
                  <c:v>43111</c:v>
                </c:pt>
                <c:pt idx="8">
                  <c:v>43112</c:v>
                </c:pt>
                <c:pt idx="9">
                  <c:v>43116</c:v>
                </c:pt>
                <c:pt idx="10">
                  <c:v>43117</c:v>
                </c:pt>
                <c:pt idx="11">
                  <c:v>43118</c:v>
                </c:pt>
                <c:pt idx="12">
                  <c:v>43119</c:v>
                </c:pt>
                <c:pt idx="13">
                  <c:v>43122</c:v>
                </c:pt>
                <c:pt idx="14">
                  <c:v>43123</c:v>
                </c:pt>
                <c:pt idx="15">
                  <c:v>43124</c:v>
                </c:pt>
                <c:pt idx="16">
                  <c:v>43125</c:v>
                </c:pt>
                <c:pt idx="17">
                  <c:v>43126</c:v>
                </c:pt>
                <c:pt idx="18">
                  <c:v>43129</c:v>
                </c:pt>
                <c:pt idx="19">
                  <c:v>43130</c:v>
                </c:pt>
                <c:pt idx="20">
                  <c:v>43131</c:v>
                </c:pt>
                <c:pt idx="21">
                  <c:v>43132</c:v>
                </c:pt>
                <c:pt idx="22">
                  <c:v>43133</c:v>
                </c:pt>
                <c:pt idx="23">
                  <c:v>43136</c:v>
                </c:pt>
                <c:pt idx="24">
                  <c:v>43137</c:v>
                </c:pt>
                <c:pt idx="25">
                  <c:v>43138</c:v>
                </c:pt>
                <c:pt idx="26">
                  <c:v>43139</c:v>
                </c:pt>
                <c:pt idx="27">
                  <c:v>43140</c:v>
                </c:pt>
                <c:pt idx="28">
                  <c:v>43143</c:v>
                </c:pt>
                <c:pt idx="29">
                  <c:v>43144</c:v>
                </c:pt>
                <c:pt idx="30">
                  <c:v>43145</c:v>
                </c:pt>
                <c:pt idx="31">
                  <c:v>43146</c:v>
                </c:pt>
                <c:pt idx="32">
                  <c:v>43147</c:v>
                </c:pt>
                <c:pt idx="33">
                  <c:v>43151</c:v>
                </c:pt>
                <c:pt idx="34">
                  <c:v>43152</c:v>
                </c:pt>
                <c:pt idx="35">
                  <c:v>43153</c:v>
                </c:pt>
                <c:pt idx="36">
                  <c:v>43154</c:v>
                </c:pt>
                <c:pt idx="37">
                  <c:v>43157</c:v>
                </c:pt>
                <c:pt idx="38">
                  <c:v>43158</c:v>
                </c:pt>
                <c:pt idx="39">
                  <c:v>43159</c:v>
                </c:pt>
                <c:pt idx="40">
                  <c:v>43160</c:v>
                </c:pt>
                <c:pt idx="41">
                  <c:v>43161</c:v>
                </c:pt>
                <c:pt idx="42">
                  <c:v>43164</c:v>
                </c:pt>
                <c:pt idx="43">
                  <c:v>43165</c:v>
                </c:pt>
                <c:pt idx="44">
                  <c:v>43166</c:v>
                </c:pt>
                <c:pt idx="45">
                  <c:v>43167</c:v>
                </c:pt>
                <c:pt idx="46">
                  <c:v>43168</c:v>
                </c:pt>
                <c:pt idx="47">
                  <c:v>43171</c:v>
                </c:pt>
                <c:pt idx="48">
                  <c:v>43172</c:v>
                </c:pt>
                <c:pt idx="49">
                  <c:v>43173</c:v>
                </c:pt>
                <c:pt idx="50">
                  <c:v>43174</c:v>
                </c:pt>
                <c:pt idx="51">
                  <c:v>43175</c:v>
                </c:pt>
                <c:pt idx="52">
                  <c:v>43178</c:v>
                </c:pt>
                <c:pt idx="53">
                  <c:v>43179</c:v>
                </c:pt>
                <c:pt idx="54">
                  <c:v>43180</c:v>
                </c:pt>
                <c:pt idx="55">
                  <c:v>43181</c:v>
                </c:pt>
                <c:pt idx="56">
                  <c:v>43185</c:v>
                </c:pt>
                <c:pt idx="57">
                  <c:v>43186</c:v>
                </c:pt>
                <c:pt idx="58">
                  <c:v>43187</c:v>
                </c:pt>
                <c:pt idx="59">
                  <c:v>43188</c:v>
                </c:pt>
                <c:pt idx="60">
                  <c:v>43193</c:v>
                </c:pt>
                <c:pt idx="61">
                  <c:v>43194</c:v>
                </c:pt>
                <c:pt idx="62">
                  <c:v>43195</c:v>
                </c:pt>
                <c:pt idx="63">
                  <c:v>43196</c:v>
                </c:pt>
                <c:pt idx="64">
                  <c:v>43199</c:v>
                </c:pt>
                <c:pt idx="65">
                  <c:v>43200</c:v>
                </c:pt>
                <c:pt idx="66">
                  <c:v>43201</c:v>
                </c:pt>
                <c:pt idx="67">
                  <c:v>43202</c:v>
                </c:pt>
                <c:pt idx="68">
                  <c:v>43203</c:v>
                </c:pt>
                <c:pt idx="69">
                  <c:v>43206</c:v>
                </c:pt>
                <c:pt idx="70">
                  <c:v>43207</c:v>
                </c:pt>
                <c:pt idx="71">
                  <c:v>43208</c:v>
                </c:pt>
                <c:pt idx="72">
                  <c:v>43209</c:v>
                </c:pt>
                <c:pt idx="73">
                  <c:v>43210</c:v>
                </c:pt>
                <c:pt idx="74">
                  <c:v>43213</c:v>
                </c:pt>
                <c:pt idx="75">
                  <c:v>43214</c:v>
                </c:pt>
                <c:pt idx="76">
                  <c:v>43215</c:v>
                </c:pt>
                <c:pt idx="77">
                  <c:v>43216</c:v>
                </c:pt>
                <c:pt idx="78">
                  <c:v>43217</c:v>
                </c:pt>
                <c:pt idx="79">
                  <c:v>43220</c:v>
                </c:pt>
                <c:pt idx="80">
                  <c:v>43221</c:v>
                </c:pt>
                <c:pt idx="81">
                  <c:v>43222</c:v>
                </c:pt>
                <c:pt idx="82">
                  <c:v>43223</c:v>
                </c:pt>
                <c:pt idx="83">
                  <c:v>43224</c:v>
                </c:pt>
                <c:pt idx="84">
                  <c:v>43228</c:v>
                </c:pt>
                <c:pt idx="85">
                  <c:v>43229</c:v>
                </c:pt>
                <c:pt idx="86">
                  <c:v>43230</c:v>
                </c:pt>
                <c:pt idx="87">
                  <c:v>43231</c:v>
                </c:pt>
                <c:pt idx="88">
                  <c:v>43234</c:v>
                </c:pt>
                <c:pt idx="89">
                  <c:v>43235</c:v>
                </c:pt>
                <c:pt idx="90">
                  <c:v>43236</c:v>
                </c:pt>
                <c:pt idx="91">
                  <c:v>43237</c:v>
                </c:pt>
                <c:pt idx="92">
                  <c:v>43238</c:v>
                </c:pt>
                <c:pt idx="93">
                  <c:v>43241</c:v>
                </c:pt>
                <c:pt idx="94">
                  <c:v>43242</c:v>
                </c:pt>
                <c:pt idx="95">
                  <c:v>43243</c:v>
                </c:pt>
                <c:pt idx="96">
                  <c:v>43244</c:v>
                </c:pt>
                <c:pt idx="97">
                  <c:v>43245</c:v>
                </c:pt>
                <c:pt idx="98">
                  <c:v>43249</c:v>
                </c:pt>
                <c:pt idx="99">
                  <c:v>43250</c:v>
                </c:pt>
                <c:pt idx="100">
                  <c:v>43251</c:v>
                </c:pt>
                <c:pt idx="101">
                  <c:v>43252</c:v>
                </c:pt>
                <c:pt idx="102">
                  <c:v>43255</c:v>
                </c:pt>
                <c:pt idx="103">
                  <c:v>43256</c:v>
                </c:pt>
                <c:pt idx="104">
                  <c:v>43257</c:v>
                </c:pt>
                <c:pt idx="105">
                  <c:v>43258</c:v>
                </c:pt>
                <c:pt idx="106">
                  <c:v>43259</c:v>
                </c:pt>
                <c:pt idx="107">
                  <c:v>43262</c:v>
                </c:pt>
                <c:pt idx="108">
                  <c:v>43263</c:v>
                </c:pt>
                <c:pt idx="109">
                  <c:v>43264</c:v>
                </c:pt>
                <c:pt idx="110">
                  <c:v>43265</c:v>
                </c:pt>
                <c:pt idx="111">
                  <c:v>43266</c:v>
                </c:pt>
                <c:pt idx="112">
                  <c:v>43269</c:v>
                </c:pt>
                <c:pt idx="113">
                  <c:v>43270</c:v>
                </c:pt>
                <c:pt idx="114">
                  <c:v>43271</c:v>
                </c:pt>
                <c:pt idx="115">
                  <c:v>43272</c:v>
                </c:pt>
                <c:pt idx="116">
                  <c:v>43273</c:v>
                </c:pt>
                <c:pt idx="117">
                  <c:v>43276</c:v>
                </c:pt>
                <c:pt idx="118">
                  <c:v>43277</c:v>
                </c:pt>
                <c:pt idx="119">
                  <c:v>43278</c:v>
                </c:pt>
                <c:pt idx="120">
                  <c:v>43279</c:v>
                </c:pt>
                <c:pt idx="121">
                  <c:v>43280</c:v>
                </c:pt>
                <c:pt idx="122">
                  <c:v>43283</c:v>
                </c:pt>
                <c:pt idx="123">
                  <c:v>43284</c:v>
                </c:pt>
                <c:pt idx="124">
                  <c:v>43286</c:v>
                </c:pt>
                <c:pt idx="125">
                  <c:v>43287</c:v>
                </c:pt>
                <c:pt idx="126">
                  <c:v>43290</c:v>
                </c:pt>
                <c:pt idx="127">
                  <c:v>43291</c:v>
                </c:pt>
                <c:pt idx="128">
                  <c:v>43292</c:v>
                </c:pt>
                <c:pt idx="129">
                  <c:v>43293</c:v>
                </c:pt>
                <c:pt idx="130">
                  <c:v>43294</c:v>
                </c:pt>
                <c:pt idx="131">
                  <c:v>43297</c:v>
                </c:pt>
                <c:pt idx="132">
                  <c:v>43298</c:v>
                </c:pt>
                <c:pt idx="133">
                  <c:v>43299</c:v>
                </c:pt>
                <c:pt idx="134">
                  <c:v>43300</c:v>
                </c:pt>
                <c:pt idx="135">
                  <c:v>43301</c:v>
                </c:pt>
                <c:pt idx="136">
                  <c:v>43304</c:v>
                </c:pt>
                <c:pt idx="137">
                  <c:v>43305</c:v>
                </c:pt>
                <c:pt idx="138">
                  <c:v>43306</c:v>
                </c:pt>
                <c:pt idx="139">
                  <c:v>43307</c:v>
                </c:pt>
                <c:pt idx="140">
                  <c:v>43308</c:v>
                </c:pt>
                <c:pt idx="141">
                  <c:v>43311</c:v>
                </c:pt>
                <c:pt idx="142">
                  <c:v>43312</c:v>
                </c:pt>
                <c:pt idx="143">
                  <c:v>43313</c:v>
                </c:pt>
                <c:pt idx="144">
                  <c:v>43314</c:v>
                </c:pt>
                <c:pt idx="145">
                  <c:v>43315</c:v>
                </c:pt>
                <c:pt idx="146">
                  <c:v>43318</c:v>
                </c:pt>
                <c:pt idx="147">
                  <c:v>43319</c:v>
                </c:pt>
                <c:pt idx="148">
                  <c:v>43320</c:v>
                </c:pt>
                <c:pt idx="149">
                  <c:v>43321</c:v>
                </c:pt>
                <c:pt idx="150">
                  <c:v>43322</c:v>
                </c:pt>
                <c:pt idx="151">
                  <c:v>43325</c:v>
                </c:pt>
                <c:pt idx="152">
                  <c:v>43326</c:v>
                </c:pt>
                <c:pt idx="153">
                  <c:v>43327</c:v>
                </c:pt>
                <c:pt idx="154">
                  <c:v>43328</c:v>
                </c:pt>
                <c:pt idx="155">
                  <c:v>43329</c:v>
                </c:pt>
                <c:pt idx="156">
                  <c:v>43332</c:v>
                </c:pt>
                <c:pt idx="157">
                  <c:v>43333</c:v>
                </c:pt>
                <c:pt idx="158">
                  <c:v>43334</c:v>
                </c:pt>
                <c:pt idx="159">
                  <c:v>43335</c:v>
                </c:pt>
                <c:pt idx="160">
                  <c:v>43336</c:v>
                </c:pt>
                <c:pt idx="161">
                  <c:v>43340</c:v>
                </c:pt>
                <c:pt idx="162">
                  <c:v>43341</c:v>
                </c:pt>
                <c:pt idx="163">
                  <c:v>43342</c:v>
                </c:pt>
                <c:pt idx="164">
                  <c:v>43343</c:v>
                </c:pt>
                <c:pt idx="165">
                  <c:v>43347</c:v>
                </c:pt>
                <c:pt idx="166">
                  <c:v>43348</c:v>
                </c:pt>
                <c:pt idx="167">
                  <c:v>43349</c:v>
                </c:pt>
                <c:pt idx="168">
                  <c:v>43350</c:v>
                </c:pt>
                <c:pt idx="169">
                  <c:v>43353</c:v>
                </c:pt>
                <c:pt idx="170">
                  <c:v>43354</c:v>
                </c:pt>
                <c:pt idx="171">
                  <c:v>43355</c:v>
                </c:pt>
                <c:pt idx="172">
                  <c:v>43356</c:v>
                </c:pt>
                <c:pt idx="173">
                  <c:v>43357</c:v>
                </c:pt>
                <c:pt idx="174">
                  <c:v>43360</c:v>
                </c:pt>
                <c:pt idx="175">
                  <c:v>43361</c:v>
                </c:pt>
                <c:pt idx="176">
                  <c:v>43362</c:v>
                </c:pt>
                <c:pt idx="177">
                  <c:v>43363</c:v>
                </c:pt>
                <c:pt idx="178">
                  <c:v>43364</c:v>
                </c:pt>
                <c:pt idx="179">
                  <c:v>43367</c:v>
                </c:pt>
                <c:pt idx="180">
                  <c:v>43368</c:v>
                </c:pt>
                <c:pt idx="181">
                  <c:v>43369</c:v>
                </c:pt>
                <c:pt idx="182">
                  <c:v>43370</c:v>
                </c:pt>
                <c:pt idx="183">
                  <c:v>43371</c:v>
                </c:pt>
                <c:pt idx="184">
                  <c:v>43374</c:v>
                </c:pt>
                <c:pt idx="185">
                  <c:v>43375</c:v>
                </c:pt>
                <c:pt idx="186">
                  <c:v>43376</c:v>
                </c:pt>
                <c:pt idx="187">
                  <c:v>43378</c:v>
                </c:pt>
                <c:pt idx="188">
                  <c:v>43381</c:v>
                </c:pt>
                <c:pt idx="189">
                  <c:v>43382</c:v>
                </c:pt>
                <c:pt idx="190">
                  <c:v>43383</c:v>
                </c:pt>
                <c:pt idx="191">
                  <c:v>43384</c:v>
                </c:pt>
                <c:pt idx="192">
                  <c:v>43385</c:v>
                </c:pt>
                <c:pt idx="193">
                  <c:v>43388</c:v>
                </c:pt>
                <c:pt idx="194">
                  <c:v>43389</c:v>
                </c:pt>
                <c:pt idx="195">
                  <c:v>43390</c:v>
                </c:pt>
                <c:pt idx="196">
                  <c:v>43391</c:v>
                </c:pt>
                <c:pt idx="197">
                  <c:v>43392</c:v>
                </c:pt>
                <c:pt idx="198">
                  <c:v>43395</c:v>
                </c:pt>
                <c:pt idx="199">
                  <c:v>43396</c:v>
                </c:pt>
                <c:pt idx="200">
                  <c:v>43397</c:v>
                </c:pt>
                <c:pt idx="201">
                  <c:v>43398</c:v>
                </c:pt>
                <c:pt idx="202">
                  <c:v>43399</c:v>
                </c:pt>
                <c:pt idx="203">
                  <c:v>43402</c:v>
                </c:pt>
                <c:pt idx="204">
                  <c:v>43403</c:v>
                </c:pt>
                <c:pt idx="205">
                  <c:v>43404</c:v>
                </c:pt>
                <c:pt idx="206">
                  <c:v>43405</c:v>
                </c:pt>
                <c:pt idx="207">
                  <c:v>43406</c:v>
                </c:pt>
                <c:pt idx="208">
                  <c:v>43409</c:v>
                </c:pt>
                <c:pt idx="209">
                  <c:v>43410</c:v>
                </c:pt>
                <c:pt idx="210">
                  <c:v>43411</c:v>
                </c:pt>
                <c:pt idx="211">
                  <c:v>43412</c:v>
                </c:pt>
                <c:pt idx="212">
                  <c:v>43413</c:v>
                </c:pt>
                <c:pt idx="213">
                  <c:v>43416</c:v>
                </c:pt>
                <c:pt idx="214">
                  <c:v>43417</c:v>
                </c:pt>
                <c:pt idx="215">
                  <c:v>43418</c:v>
                </c:pt>
                <c:pt idx="216">
                  <c:v>43419</c:v>
                </c:pt>
                <c:pt idx="217">
                  <c:v>43420</c:v>
                </c:pt>
                <c:pt idx="218">
                  <c:v>43423</c:v>
                </c:pt>
                <c:pt idx="219">
                  <c:v>43424</c:v>
                </c:pt>
                <c:pt idx="220">
                  <c:v>43425</c:v>
                </c:pt>
                <c:pt idx="221">
                  <c:v>43427</c:v>
                </c:pt>
                <c:pt idx="222">
                  <c:v>43430</c:v>
                </c:pt>
                <c:pt idx="223">
                  <c:v>43431</c:v>
                </c:pt>
                <c:pt idx="224">
                  <c:v>43432</c:v>
                </c:pt>
                <c:pt idx="225">
                  <c:v>43433</c:v>
                </c:pt>
                <c:pt idx="226">
                  <c:v>43434</c:v>
                </c:pt>
                <c:pt idx="227">
                  <c:v>43437</c:v>
                </c:pt>
                <c:pt idx="228">
                  <c:v>43438</c:v>
                </c:pt>
                <c:pt idx="229">
                  <c:v>43439</c:v>
                </c:pt>
                <c:pt idx="230">
                  <c:v>43440</c:v>
                </c:pt>
                <c:pt idx="231">
                  <c:v>43441</c:v>
                </c:pt>
                <c:pt idx="232">
                  <c:v>43444</c:v>
                </c:pt>
                <c:pt idx="233">
                  <c:v>43445</c:v>
                </c:pt>
                <c:pt idx="234">
                  <c:v>43446</c:v>
                </c:pt>
                <c:pt idx="235">
                  <c:v>43447</c:v>
                </c:pt>
                <c:pt idx="236">
                  <c:v>43448</c:v>
                </c:pt>
                <c:pt idx="237">
                  <c:v>43451</c:v>
                </c:pt>
                <c:pt idx="238">
                  <c:v>43452</c:v>
                </c:pt>
                <c:pt idx="239">
                  <c:v>43453</c:v>
                </c:pt>
                <c:pt idx="240">
                  <c:v>43454</c:v>
                </c:pt>
                <c:pt idx="241">
                  <c:v>43455</c:v>
                </c:pt>
                <c:pt idx="242">
                  <c:v>43458</c:v>
                </c:pt>
                <c:pt idx="243">
                  <c:v>43467</c:v>
                </c:pt>
                <c:pt idx="244">
                  <c:v>43468</c:v>
                </c:pt>
                <c:pt idx="245">
                  <c:v>43469</c:v>
                </c:pt>
                <c:pt idx="246">
                  <c:v>43472</c:v>
                </c:pt>
                <c:pt idx="247">
                  <c:v>43473</c:v>
                </c:pt>
                <c:pt idx="248">
                  <c:v>43474</c:v>
                </c:pt>
                <c:pt idx="249">
                  <c:v>43475</c:v>
                </c:pt>
                <c:pt idx="250">
                  <c:v>43476</c:v>
                </c:pt>
                <c:pt idx="251">
                  <c:v>43479</c:v>
                </c:pt>
                <c:pt idx="252">
                  <c:v>43480</c:v>
                </c:pt>
                <c:pt idx="253">
                  <c:v>43481</c:v>
                </c:pt>
                <c:pt idx="254">
                  <c:v>43482</c:v>
                </c:pt>
                <c:pt idx="255">
                  <c:v>43483</c:v>
                </c:pt>
                <c:pt idx="256">
                  <c:v>43487</c:v>
                </c:pt>
                <c:pt idx="257">
                  <c:v>43488</c:v>
                </c:pt>
                <c:pt idx="258">
                  <c:v>43489</c:v>
                </c:pt>
                <c:pt idx="259">
                  <c:v>43490</c:v>
                </c:pt>
                <c:pt idx="260">
                  <c:v>43493</c:v>
                </c:pt>
                <c:pt idx="261">
                  <c:v>43494</c:v>
                </c:pt>
                <c:pt idx="262">
                  <c:v>43495</c:v>
                </c:pt>
                <c:pt idx="263">
                  <c:v>43496</c:v>
                </c:pt>
                <c:pt idx="264">
                  <c:v>43497</c:v>
                </c:pt>
                <c:pt idx="265">
                  <c:v>43500</c:v>
                </c:pt>
                <c:pt idx="266">
                  <c:v>43501</c:v>
                </c:pt>
                <c:pt idx="267">
                  <c:v>43502</c:v>
                </c:pt>
                <c:pt idx="268">
                  <c:v>43503</c:v>
                </c:pt>
                <c:pt idx="269">
                  <c:v>43504</c:v>
                </c:pt>
                <c:pt idx="270">
                  <c:v>43507</c:v>
                </c:pt>
                <c:pt idx="271">
                  <c:v>43508</c:v>
                </c:pt>
                <c:pt idx="272">
                  <c:v>43509</c:v>
                </c:pt>
                <c:pt idx="273">
                  <c:v>43510</c:v>
                </c:pt>
                <c:pt idx="274">
                  <c:v>43511</c:v>
                </c:pt>
                <c:pt idx="275">
                  <c:v>43515</c:v>
                </c:pt>
                <c:pt idx="276">
                  <c:v>43516</c:v>
                </c:pt>
                <c:pt idx="277">
                  <c:v>43517</c:v>
                </c:pt>
                <c:pt idx="278">
                  <c:v>43518</c:v>
                </c:pt>
                <c:pt idx="279">
                  <c:v>43521</c:v>
                </c:pt>
                <c:pt idx="280">
                  <c:v>43522</c:v>
                </c:pt>
                <c:pt idx="281">
                  <c:v>43523</c:v>
                </c:pt>
                <c:pt idx="282">
                  <c:v>43524</c:v>
                </c:pt>
                <c:pt idx="283">
                  <c:v>43525</c:v>
                </c:pt>
                <c:pt idx="284">
                  <c:v>43528</c:v>
                </c:pt>
                <c:pt idx="285">
                  <c:v>43529</c:v>
                </c:pt>
                <c:pt idx="286">
                  <c:v>43530</c:v>
                </c:pt>
                <c:pt idx="287">
                  <c:v>43531</c:v>
                </c:pt>
                <c:pt idx="288">
                  <c:v>43532</c:v>
                </c:pt>
                <c:pt idx="289">
                  <c:v>43535</c:v>
                </c:pt>
                <c:pt idx="290">
                  <c:v>43536</c:v>
                </c:pt>
                <c:pt idx="291">
                  <c:v>43537</c:v>
                </c:pt>
                <c:pt idx="292">
                  <c:v>43538</c:v>
                </c:pt>
                <c:pt idx="293">
                  <c:v>43539</c:v>
                </c:pt>
                <c:pt idx="294">
                  <c:v>43542</c:v>
                </c:pt>
                <c:pt idx="295">
                  <c:v>43543</c:v>
                </c:pt>
                <c:pt idx="296">
                  <c:v>43544</c:v>
                </c:pt>
                <c:pt idx="297">
                  <c:v>43545</c:v>
                </c:pt>
                <c:pt idx="298">
                  <c:v>43546</c:v>
                </c:pt>
                <c:pt idx="299">
                  <c:v>43549</c:v>
                </c:pt>
                <c:pt idx="300">
                  <c:v>43550</c:v>
                </c:pt>
                <c:pt idx="301">
                  <c:v>43551</c:v>
                </c:pt>
                <c:pt idx="302">
                  <c:v>43552</c:v>
                </c:pt>
                <c:pt idx="303">
                  <c:v>43553</c:v>
                </c:pt>
                <c:pt idx="304">
                  <c:v>43556</c:v>
                </c:pt>
                <c:pt idx="305">
                  <c:v>43557</c:v>
                </c:pt>
                <c:pt idx="306">
                  <c:v>43558</c:v>
                </c:pt>
                <c:pt idx="307">
                  <c:v>43559</c:v>
                </c:pt>
                <c:pt idx="308">
                  <c:v>43560</c:v>
                </c:pt>
                <c:pt idx="309">
                  <c:v>43563</c:v>
                </c:pt>
                <c:pt idx="310">
                  <c:v>43564</c:v>
                </c:pt>
                <c:pt idx="311">
                  <c:v>43565</c:v>
                </c:pt>
                <c:pt idx="312">
                  <c:v>43566</c:v>
                </c:pt>
                <c:pt idx="313">
                  <c:v>43567</c:v>
                </c:pt>
                <c:pt idx="314">
                  <c:v>43570</c:v>
                </c:pt>
                <c:pt idx="315">
                  <c:v>43571</c:v>
                </c:pt>
                <c:pt idx="316">
                  <c:v>43572</c:v>
                </c:pt>
                <c:pt idx="317">
                  <c:v>43573</c:v>
                </c:pt>
                <c:pt idx="318">
                  <c:v>43578</c:v>
                </c:pt>
                <c:pt idx="319">
                  <c:v>43579</c:v>
                </c:pt>
                <c:pt idx="320">
                  <c:v>43580</c:v>
                </c:pt>
                <c:pt idx="321">
                  <c:v>43581</c:v>
                </c:pt>
                <c:pt idx="322">
                  <c:v>43584</c:v>
                </c:pt>
                <c:pt idx="323">
                  <c:v>43585</c:v>
                </c:pt>
                <c:pt idx="324">
                  <c:v>43586</c:v>
                </c:pt>
                <c:pt idx="325">
                  <c:v>43587</c:v>
                </c:pt>
                <c:pt idx="326">
                  <c:v>43588</c:v>
                </c:pt>
                <c:pt idx="327">
                  <c:v>43592</c:v>
                </c:pt>
                <c:pt idx="328">
                  <c:v>43593</c:v>
                </c:pt>
                <c:pt idx="329">
                  <c:v>43594</c:v>
                </c:pt>
                <c:pt idx="330">
                  <c:v>43595</c:v>
                </c:pt>
                <c:pt idx="331">
                  <c:v>43598</c:v>
                </c:pt>
                <c:pt idx="332">
                  <c:v>43599</c:v>
                </c:pt>
                <c:pt idx="333">
                  <c:v>43600</c:v>
                </c:pt>
                <c:pt idx="334">
                  <c:v>43601</c:v>
                </c:pt>
                <c:pt idx="335">
                  <c:v>43602</c:v>
                </c:pt>
                <c:pt idx="336">
                  <c:v>43605</c:v>
                </c:pt>
                <c:pt idx="337">
                  <c:v>43606</c:v>
                </c:pt>
                <c:pt idx="338">
                  <c:v>43607</c:v>
                </c:pt>
                <c:pt idx="339">
                  <c:v>43608</c:v>
                </c:pt>
                <c:pt idx="340">
                  <c:v>43609</c:v>
                </c:pt>
                <c:pt idx="341">
                  <c:v>43613</c:v>
                </c:pt>
                <c:pt idx="342">
                  <c:v>43614</c:v>
                </c:pt>
                <c:pt idx="343">
                  <c:v>43615</c:v>
                </c:pt>
                <c:pt idx="344">
                  <c:v>43616</c:v>
                </c:pt>
                <c:pt idx="345">
                  <c:v>43619</c:v>
                </c:pt>
                <c:pt idx="346">
                  <c:v>43620</c:v>
                </c:pt>
                <c:pt idx="347">
                  <c:v>43621</c:v>
                </c:pt>
                <c:pt idx="348">
                  <c:v>43622</c:v>
                </c:pt>
                <c:pt idx="349">
                  <c:v>43623</c:v>
                </c:pt>
                <c:pt idx="350">
                  <c:v>43626</c:v>
                </c:pt>
                <c:pt idx="351">
                  <c:v>43627</c:v>
                </c:pt>
                <c:pt idx="352">
                  <c:v>43628</c:v>
                </c:pt>
                <c:pt idx="353">
                  <c:v>43629</c:v>
                </c:pt>
                <c:pt idx="354">
                  <c:v>43630</c:v>
                </c:pt>
                <c:pt idx="355">
                  <c:v>43633</c:v>
                </c:pt>
                <c:pt idx="356">
                  <c:v>43634</c:v>
                </c:pt>
                <c:pt idx="357">
                  <c:v>43635</c:v>
                </c:pt>
                <c:pt idx="358">
                  <c:v>43636</c:v>
                </c:pt>
                <c:pt idx="359">
                  <c:v>43637</c:v>
                </c:pt>
                <c:pt idx="360">
                  <c:v>43640</c:v>
                </c:pt>
                <c:pt idx="361">
                  <c:v>43641</c:v>
                </c:pt>
                <c:pt idx="362">
                  <c:v>43642</c:v>
                </c:pt>
                <c:pt idx="363">
                  <c:v>43643</c:v>
                </c:pt>
                <c:pt idx="364">
                  <c:v>43644</c:v>
                </c:pt>
                <c:pt idx="365">
                  <c:v>43647</c:v>
                </c:pt>
                <c:pt idx="366">
                  <c:v>43648</c:v>
                </c:pt>
                <c:pt idx="367">
                  <c:v>43649</c:v>
                </c:pt>
                <c:pt idx="368">
                  <c:v>43651</c:v>
                </c:pt>
                <c:pt idx="369">
                  <c:v>43654</c:v>
                </c:pt>
                <c:pt idx="370">
                  <c:v>43655</c:v>
                </c:pt>
                <c:pt idx="371">
                  <c:v>43656</c:v>
                </c:pt>
                <c:pt idx="372">
                  <c:v>43657</c:v>
                </c:pt>
                <c:pt idx="373">
                  <c:v>43658</c:v>
                </c:pt>
                <c:pt idx="374">
                  <c:v>43661</c:v>
                </c:pt>
                <c:pt idx="375">
                  <c:v>43662</c:v>
                </c:pt>
                <c:pt idx="376">
                  <c:v>43663</c:v>
                </c:pt>
                <c:pt idx="377">
                  <c:v>43664</c:v>
                </c:pt>
                <c:pt idx="378">
                  <c:v>43665</c:v>
                </c:pt>
                <c:pt idx="379">
                  <c:v>43668</c:v>
                </c:pt>
                <c:pt idx="380">
                  <c:v>43669</c:v>
                </c:pt>
                <c:pt idx="381">
                  <c:v>43670</c:v>
                </c:pt>
                <c:pt idx="382">
                  <c:v>43671</c:v>
                </c:pt>
                <c:pt idx="383">
                  <c:v>43672</c:v>
                </c:pt>
                <c:pt idx="384">
                  <c:v>43675</c:v>
                </c:pt>
                <c:pt idx="385">
                  <c:v>43676</c:v>
                </c:pt>
                <c:pt idx="386">
                  <c:v>43677</c:v>
                </c:pt>
                <c:pt idx="387">
                  <c:v>43678</c:v>
                </c:pt>
                <c:pt idx="388">
                  <c:v>43679</c:v>
                </c:pt>
                <c:pt idx="389">
                  <c:v>43682</c:v>
                </c:pt>
                <c:pt idx="390">
                  <c:v>43683</c:v>
                </c:pt>
                <c:pt idx="391">
                  <c:v>43684</c:v>
                </c:pt>
                <c:pt idx="392">
                  <c:v>43685</c:v>
                </c:pt>
                <c:pt idx="393">
                  <c:v>43686</c:v>
                </c:pt>
                <c:pt idx="394">
                  <c:v>43689</c:v>
                </c:pt>
                <c:pt idx="395">
                  <c:v>43690</c:v>
                </c:pt>
                <c:pt idx="396">
                  <c:v>43691</c:v>
                </c:pt>
                <c:pt idx="397">
                  <c:v>43692</c:v>
                </c:pt>
                <c:pt idx="398">
                  <c:v>43693</c:v>
                </c:pt>
                <c:pt idx="399">
                  <c:v>43696</c:v>
                </c:pt>
                <c:pt idx="400">
                  <c:v>43697</c:v>
                </c:pt>
                <c:pt idx="401">
                  <c:v>43698</c:v>
                </c:pt>
                <c:pt idx="402">
                  <c:v>43699</c:v>
                </c:pt>
                <c:pt idx="403">
                  <c:v>43700</c:v>
                </c:pt>
                <c:pt idx="404">
                  <c:v>43704</c:v>
                </c:pt>
                <c:pt idx="405">
                  <c:v>43705</c:v>
                </c:pt>
                <c:pt idx="406">
                  <c:v>43706</c:v>
                </c:pt>
                <c:pt idx="407">
                  <c:v>43707</c:v>
                </c:pt>
                <c:pt idx="408">
                  <c:v>43711</c:v>
                </c:pt>
                <c:pt idx="409">
                  <c:v>43712</c:v>
                </c:pt>
                <c:pt idx="410">
                  <c:v>43713</c:v>
                </c:pt>
                <c:pt idx="411">
                  <c:v>43714</c:v>
                </c:pt>
                <c:pt idx="412">
                  <c:v>43717</c:v>
                </c:pt>
                <c:pt idx="413">
                  <c:v>43718</c:v>
                </c:pt>
                <c:pt idx="414">
                  <c:v>43719</c:v>
                </c:pt>
                <c:pt idx="415">
                  <c:v>43720</c:v>
                </c:pt>
                <c:pt idx="416">
                  <c:v>43721</c:v>
                </c:pt>
                <c:pt idx="417">
                  <c:v>43724</c:v>
                </c:pt>
                <c:pt idx="418">
                  <c:v>43725</c:v>
                </c:pt>
                <c:pt idx="419">
                  <c:v>43726</c:v>
                </c:pt>
                <c:pt idx="420">
                  <c:v>43727</c:v>
                </c:pt>
                <c:pt idx="421">
                  <c:v>43728</c:v>
                </c:pt>
                <c:pt idx="422">
                  <c:v>43731</c:v>
                </c:pt>
                <c:pt idx="423">
                  <c:v>43732</c:v>
                </c:pt>
                <c:pt idx="424">
                  <c:v>43733</c:v>
                </c:pt>
                <c:pt idx="425">
                  <c:v>43734</c:v>
                </c:pt>
                <c:pt idx="426">
                  <c:v>43735</c:v>
                </c:pt>
                <c:pt idx="427">
                  <c:v>43738</c:v>
                </c:pt>
                <c:pt idx="428">
                  <c:v>43739</c:v>
                </c:pt>
                <c:pt idx="429">
                  <c:v>43740</c:v>
                </c:pt>
                <c:pt idx="430">
                  <c:v>43741</c:v>
                </c:pt>
                <c:pt idx="431">
                  <c:v>43742</c:v>
                </c:pt>
                <c:pt idx="432">
                  <c:v>43745</c:v>
                </c:pt>
                <c:pt idx="433">
                  <c:v>43746</c:v>
                </c:pt>
                <c:pt idx="434">
                  <c:v>43747</c:v>
                </c:pt>
                <c:pt idx="435">
                  <c:v>43748</c:v>
                </c:pt>
                <c:pt idx="436">
                  <c:v>43749</c:v>
                </c:pt>
                <c:pt idx="437">
                  <c:v>43752</c:v>
                </c:pt>
                <c:pt idx="438">
                  <c:v>43753</c:v>
                </c:pt>
                <c:pt idx="439">
                  <c:v>43754</c:v>
                </c:pt>
                <c:pt idx="440">
                  <c:v>43755</c:v>
                </c:pt>
                <c:pt idx="441">
                  <c:v>43756</c:v>
                </c:pt>
                <c:pt idx="442">
                  <c:v>43759</c:v>
                </c:pt>
                <c:pt idx="443">
                  <c:v>43760</c:v>
                </c:pt>
                <c:pt idx="444">
                  <c:v>43761</c:v>
                </c:pt>
                <c:pt idx="445">
                  <c:v>43762</c:v>
                </c:pt>
                <c:pt idx="446">
                  <c:v>43763</c:v>
                </c:pt>
                <c:pt idx="447">
                  <c:v>43766</c:v>
                </c:pt>
                <c:pt idx="448">
                  <c:v>43767</c:v>
                </c:pt>
                <c:pt idx="449">
                  <c:v>43768</c:v>
                </c:pt>
                <c:pt idx="450">
                  <c:v>43769</c:v>
                </c:pt>
                <c:pt idx="451">
                  <c:v>43770</c:v>
                </c:pt>
                <c:pt idx="452">
                  <c:v>43773</c:v>
                </c:pt>
                <c:pt idx="453">
                  <c:v>43774</c:v>
                </c:pt>
                <c:pt idx="454">
                  <c:v>43775</c:v>
                </c:pt>
                <c:pt idx="455">
                  <c:v>43776</c:v>
                </c:pt>
                <c:pt idx="456">
                  <c:v>43777</c:v>
                </c:pt>
                <c:pt idx="457">
                  <c:v>43781</c:v>
                </c:pt>
                <c:pt idx="458">
                  <c:v>43782</c:v>
                </c:pt>
                <c:pt idx="459">
                  <c:v>43783</c:v>
                </c:pt>
                <c:pt idx="460">
                  <c:v>43784</c:v>
                </c:pt>
                <c:pt idx="461">
                  <c:v>43787</c:v>
                </c:pt>
                <c:pt idx="462">
                  <c:v>43788</c:v>
                </c:pt>
                <c:pt idx="463">
                  <c:v>43789</c:v>
                </c:pt>
                <c:pt idx="464">
                  <c:v>43790</c:v>
                </c:pt>
                <c:pt idx="465">
                  <c:v>43791</c:v>
                </c:pt>
                <c:pt idx="466">
                  <c:v>43794</c:v>
                </c:pt>
                <c:pt idx="467">
                  <c:v>43795</c:v>
                </c:pt>
                <c:pt idx="468">
                  <c:v>43796</c:v>
                </c:pt>
                <c:pt idx="469">
                  <c:v>43798</c:v>
                </c:pt>
                <c:pt idx="470">
                  <c:v>43801</c:v>
                </c:pt>
                <c:pt idx="471">
                  <c:v>43802</c:v>
                </c:pt>
                <c:pt idx="472">
                  <c:v>43803</c:v>
                </c:pt>
                <c:pt idx="473">
                  <c:v>43804</c:v>
                </c:pt>
                <c:pt idx="474">
                  <c:v>43805</c:v>
                </c:pt>
                <c:pt idx="475">
                  <c:v>43808</c:v>
                </c:pt>
                <c:pt idx="476">
                  <c:v>43809</c:v>
                </c:pt>
                <c:pt idx="477">
                  <c:v>43810</c:v>
                </c:pt>
                <c:pt idx="478">
                  <c:v>43811</c:v>
                </c:pt>
                <c:pt idx="479">
                  <c:v>43812</c:v>
                </c:pt>
                <c:pt idx="480">
                  <c:v>43815</c:v>
                </c:pt>
                <c:pt idx="481">
                  <c:v>43816</c:v>
                </c:pt>
                <c:pt idx="482">
                  <c:v>43817</c:v>
                </c:pt>
                <c:pt idx="483">
                  <c:v>43818</c:v>
                </c:pt>
                <c:pt idx="484">
                  <c:v>43819</c:v>
                </c:pt>
                <c:pt idx="485">
                  <c:v>43822</c:v>
                </c:pt>
                <c:pt idx="486">
                  <c:v>43823</c:v>
                </c:pt>
                <c:pt idx="487">
                  <c:v>43832</c:v>
                </c:pt>
                <c:pt idx="488">
                  <c:v>43833</c:v>
                </c:pt>
                <c:pt idx="489">
                  <c:v>43836</c:v>
                </c:pt>
                <c:pt idx="490">
                  <c:v>43837</c:v>
                </c:pt>
                <c:pt idx="491">
                  <c:v>43838</c:v>
                </c:pt>
                <c:pt idx="492">
                  <c:v>43839</c:v>
                </c:pt>
                <c:pt idx="493">
                  <c:v>43840</c:v>
                </c:pt>
                <c:pt idx="494">
                  <c:v>43843</c:v>
                </c:pt>
                <c:pt idx="495">
                  <c:v>43844</c:v>
                </c:pt>
                <c:pt idx="496">
                  <c:v>43845</c:v>
                </c:pt>
                <c:pt idx="497">
                  <c:v>43846</c:v>
                </c:pt>
                <c:pt idx="498">
                  <c:v>43847</c:v>
                </c:pt>
                <c:pt idx="499">
                  <c:v>43851</c:v>
                </c:pt>
                <c:pt idx="500">
                  <c:v>43852</c:v>
                </c:pt>
                <c:pt idx="501">
                  <c:v>43853</c:v>
                </c:pt>
                <c:pt idx="502">
                  <c:v>43854</c:v>
                </c:pt>
                <c:pt idx="503">
                  <c:v>43857</c:v>
                </c:pt>
                <c:pt idx="504">
                  <c:v>43858</c:v>
                </c:pt>
                <c:pt idx="505">
                  <c:v>43859</c:v>
                </c:pt>
                <c:pt idx="506">
                  <c:v>43860</c:v>
                </c:pt>
                <c:pt idx="507">
                  <c:v>43861</c:v>
                </c:pt>
                <c:pt idx="508">
                  <c:v>43864</c:v>
                </c:pt>
                <c:pt idx="509">
                  <c:v>43865</c:v>
                </c:pt>
                <c:pt idx="510">
                  <c:v>43866</c:v>
                </c:pt>
                <c:pt idx="511">
                  <c:v>43867</c:v>
                </c:pt>
                <c:pt idx="512">
                  <c:v>43868</c:v>
                </c:pt>
                <c:pt idx="513">
                  <c:v>43871</c:v>
                </c:pt>
                <c:pt idx="514">
                  <c:v>43872</c:v>
                </c:pt>
                <c:pt idx="515">
                  <c:v>43873</c:v>
                </c:pt>
                <c:pt idx="516">
                  <c:v>43874</c:v>
                </c:pt>
                <c:pt idx="517">
                  <c:v>43875</c:v>
                </c:pt>
                <c:pt idx="518">
                  <c:v>43879</c:v>
                </c:pt>
                <c:pt idx="519">
                  <c:v>43880</c:v>
                </c:pt>
                <c:pt idx="520">
                  <c:v>43881</c:v>
                </c:pt>
                <c:pt idx="521">
                  <c:v>43882</c:v>
                </c:pt>
                <c:pt idx="522">
                  <c:v>43885</c:v>
                </c:pt>
                <c:pt idx="523">
                  <c:v>43886</c:v>
                </c:pt>
                <c:pt idx="524">
                  <c:v>43887</c:v>
                </c:pt>
              </c:numCache>
            </c:numRef>
          </c:cat>
          <c:val>
            <c:numRef>
              <c:f>BDI!$B$2:$B$556</c:f>
              <c:numCache>
                <c:formatCode>General</c:formatCode>
                <c:ptCount val="525"/>
                <c:pt idx="0">
                  <c:v>1230</c:v>
                </c:pt>
                <c:pt idx="1">
                  <c:v>1262</c:v>
                </c:pt>
                <c:pt idx="2">
                  <c:v>1341</c:v>
                </c:pt>
                <c:pt idx="3">
                  <c:v>1371</c:v>
                </c:pt>
                <c:pt idx="4">
                  <c:v>1385</c:v>
                </c:pt>
                <c:pt idx="5">
                  <c:v>1395</c:v>
                </c:pt>
                <c:pt idx="6">
                  <c:v>1366</c:v>
                </c:pt>
                <c:pt idx="7">
                  <c:v>1303</c:v>
                </c:pt>
                <c:pt idx="8">
                  <c:v>1279</c:v>
                </c:pt>
                <c:pt idx="9">
                  <c:v>1221</c:v>
                </c:pt>
                <c:pt idx="10">
                  <c:v>1164</c:v>
                </c:pt>
                <c:pt idx="11">
                  <c:v>1139</c:v>
                </c:pt>
                <c:pt idx="12">
                  <c:v>1125</c:v>
                </c:pt>
                <c:pt idx="13">
                  <c:v>1129</c:v>
                </c:pt>
                <c:pt idx="14">
                  <c:v>1157</c:v>
                </c:pt>
                <c:pt idx="15">
                  <c:v>1200</c:v>
                </c:pt>
                <c:pt idx="16">
                  <c:v>1217</c:v>
                </c:pt>
                <c:pt idx="17">
                  <c:v>1219</c:v>
                </c:pt>
                <c:pt idx="18">
                  <c:v>1214</c:v>
                </c:pt>
                <c:pt idx="19">
                  <c:v>1191</c:v>
                </c:pt>
                <c:pt idx="20">
                  <c:v>1152</c:v>
                </c:pt>
                <c:pt idx="21">
                  <c:v>1114</c:v>
                </c:pt>
                <c:pt idx="22">
                  <c:v>1095</c:v>
                </c:pt>
                <c:pt idx="23">
                  <c:v>1082</c:v>
                </c:pt>
                <c:pt idx="24">
                  <c:v>1095</c:v>
                </c:pt>
                <c:pt idx="25">
                  <c:v>1097</c:v>
                </c:pt>
                <c:pt idx="26">
                  <c:v>1106</c:v>
                </c:pt>
                <c:pt idx="27">
                  <c:v>1125</c:v>
                </c:pt>
                <c:pt idx="28">
                  <c:v>1123</c:v>
                </c:pt>
                <c:pt idx="29">
                  <c:v>1114</c:v>
                </c:pt>
                <c:pt idx="30">
                  <c:v>1095</c:v>
                </c:pt>
                <c:pt idx="31">
                  <c:v>1089</c:v>
                </c:pt>
                <c:pt idx="32">
                  <c:v>1084</c:v>
                </c:pt>
                <c:pt idx="33">
                  <c:v>1117</c:v>
                </c:pt>
                <c:pt idx="34">
                  <c:v>1146</c:v>
                </c:pt>
                <c:pt idx="35">
                  <c:v>1167</c:v>
                </c:pt>
                <c:pt idx="36">
                  <c:v>1185</c:v>
                </c:pt>
                <c:pt idx="37">
                  <c:v>1191</c:v>
                </c:pt>
                <c:pt idx="38">
                  <c:v>1188</c:v>
                </c:pt>
                <c:pt idx="39">
                  <c:v>1192</c:v>
                </c:pt>
                <c:pt idx="40">
                  <c:v>1196</c:v>
                </c:pt>
                <c:pt idx="41">
                  <c:v>1207</c:v>
                </c:pt>
                <c:pt idx="42">
                  <c:v>1210</c:v>
                </c:pt>
                <c:pt idx="43">
                  <c:v>1212</c:v>
                </c:pt>
                <c:pt idx="44">
                  <c:v>1191</c:v>
                </c:pt>
                <c:pt idx="45">
                  <c:v>1197</c:v>
                </c:pt>
                <c:pt idx="46">
                  <c:v>1201</c:v>
                </c:pt>
                <c:pt idx="47">
                  <c:v>1192</c:v>
                </c:pt>
                <c:pt idx="48">
                  <c:v>1179</c:v>
                </c:pt>
                <c:pt idx="49">
                  <c:v>1169</c:v>
                </c:pt>
                <c:pt idx="50">
                  <c:v>1150</c:v>
                </c:pt>
                <c:pt idx="51">
                  <c:v>1143</c:v>
                </c:pt>
                <c:pt idx="52">
                  <c:v>1136</c:v>
                </c:pt>
                <c:pt idx="53">
                  <c:v>1122</c:v>
                </c:pt>
                <c:pt idx="54">
                  <c:v>1117</c:v>
                </c:pt>
                <c:pt idx="55">
                  <c:v>1117</c:v>
                </c:pt>
                <c:pt idx="56">
                  <c:v>1126</c:v>
                </c:pt>
                <c:pt idx="57">
                  <c:v>1117</c:v>
                </c:pt>
                <c:pt idx="58">
                  <c:v>1080</c:v>
                </c:pt>
                <c:pt idx="59">
                  <c:v>1055</c:v>
                </c:pt>
                <c:pt idx="60">
                  <c:v>1016</c:v>
                </c:pt>
                <c:pt idx="61">
                  <c:v>977</c:v>
                </c:pt>
                <c:pt idx="62">
                  <c:v>953</c:v>
                </c:pt>
                <c:pt idx="63">
                  <c:v>948</c:v>
                </c:pt>
                <c:pt idx="64">
                  <c:v>952</c:v>
                </c:pt>
                <c:pt idx="65">
                  <c:v>974</c:v>
                </c:pt>
                <c:pt idx="66">
                  <c:v>979</c:v>
                </c:pt>
                <c:pt idx="67">
                  <c:v>993</c:v>
                </c:pt>
                <c:pt idx="68">
                  <c:v>1014</c:v>
                </c:pt>
                <c:pt idx="69">
                  <c:v>1025</c:v>
                </c:pt>
                <c:pt idx="70">
                  <c:v>1052</c:v>
                </c:pt>
                <c:pt idx="71">
                  <c:v>1124</c:v>
                </c:pt>
                <c:pt idx="72">
                  <c:v>1201</c:v>
                </c:pt>
                <c:pt idx="73">
                  <c:v>1281</c:v>
                </c:pt>
                <c:pt idx="74">
                  <c:v>1306</c:v>
                </c:pt>
                <c:pt idx="75">
                  <c:v>1330</c:v>
                </c:pt>
                <c:pt idx="76">
                  <c:v>1376</c:v>
                </c:pt>
                <c:pt idx="77">
                  <c:v>1375</c:v>
                </c:pt>
                <c:pt idx="78">
                  <c:v>1361</c:v>
                </c:pt>
                <c:pt idx="79">
                  <c:v>1341</c:v>
                </c:pt>
                <c:pt idx="80">
                  <c:v>1327</c:v>
                </c:pt>
                <c:pt idx="81">
                  <c:v>1346</c:v>
                </c:pt>
                <c:pt idx="82">
                  <c:v>1376</c:v>
                </c:pt>
                <c:pt idx="83">
                  <c:v>1384</c:v>
                </c:pt>
                <c:pt idx="84">
                  <c:v>1432</c:v>
                </c:pt>
                <c:pt idx="85">
                  <c:v>1465</c:v>
                </c:pt>
                <c:pt idx="86">
                  <c:v>1453</c:v>
                </c:pt>
                <c:pt idx="87">
                  <c:v>1472</c:v>
                </c:pt>
                <c:pt idx="88">
                  <c:v>1476</c:v>
                </c:pt>
                <c:pt idx="89">
                  <c:v>1468</c:v>
                </c:pt>
                <c:pt idx="90">
                  <c:v>1403</c:v>
                </c:pt>
                <c:pt idx="91">
                  <c:v>1305</c:v>
                </c:pt>
                <c:pt idx="92">
                  <c:v>1273</c:v>
                </c:pt>
                <c:pt idx="93">
                  <c:v>1239</c:v>
                </c:pt>
                <c:pt idx="94">
                  <c:v>1199</c:v>
                </c:pt>
                <c:pt idx="95">
                  <c:v>1162</c:v>
                </c:pt>
                <c:pt idx="96">
                  <c:v>1109</c:v>
                </c:pt>
                <c:pt idx="97">
                  <c:v>1077</c:v>
                </c:pt>
                <c:pt idx="98">
                  <c:v>1057</c:v>
                </c:pt>
                <c:pt idx="99">
                  <c:v>1042</c:v>
                </c:pt>
                <c:pt idx="100">
                  <c:v>1090</c:v>
                </c:pt>
                <c:pt idx="101">
                  <c:v>1156</c:v>
                </c:pt>
                <c:pt idx="102">
                  <c:v>1193</c:v>
                </c:pt>
                <c:pt idx="103">
                  <c:v>1249</c:v>
                </c:pt>
                <c:pt idx="104">
                  <c:v>1340</c:v>
                </c:pt>
                <c:pt idx="105">
                  <c:v>1395</c:v>
                </c:pt>
                <c:pt idx="106">
                  <c:v>1391</c:v>
                </c:pt>
                <c:pt idx="107">
                  <c:v>1387</c:v>
                </c:pt>
                <c:pt idx="108">
                  <c:v>1390</c:v>
                </c:pt>
                <c:pt idx="109">
                  <c:v>1404</c:v>
                </c:pt>
                <c:pt idx="110">
                  <c:v>1433</c:v>
                </c:pt>
                <c:pt idx="111">
                  <c:v>1445</c:v>
                </c:pt>
                <c:pt idx="112">
                  <c:v>1442</c:v>
                </c:pt>
                <c:pt idx="113">
                  <c:v>1419</c:v>
                </c:pt>
                <c:pt idx="114">
                  <c:v>1373</c:v>
                </c:pt>
                <c:pt idx="115">
                  <c:v>1347</c:v>
                </c:pt>
                <c:pt idx="116">
                  <c:v>1341</c:v>
                </c:pt>
                <c:pt idx="117">
                  <c:v>1333</c:v>
                </c:pt>
                <c:pt idx="118">
                  <c:v>1323</c:v>
                </c:pt>
                <c:pt idx="119">
                  <c:v>1309</c:v>
                </c:pt>
                <c:pt idx="120">
                  <c:v>1329</c:v>
                </c:pt>
                <c:pt idx="121">
                  <c:v>1385</c:v>
                </c:pt>
                <c:pt idx="122">
                  <c:v>1422</c:v>
                </c:pt>
                <c:pt idx="123">
                  <c:v>1476</c:v>
                </c:pt>
                <c:pt idx="124">
                  <c:v>1612</c:v>
                </c:pt>
                <c:pt idx="125">
                  <c:v>1622</c:v>
                </c:pt>
                <c:pt idx="126">
                  <c:v>1609</c:v>
                </c:pt>
                <c:pt idx="127">
                  <c:v>1555</c:v>
                </c:pt>
                <c:pt idx="128">
                  <c:v>1586</c:v>
                </c:pt>
                <c:pt idx="129">
                  <c:v>1632</c:v>
                </c:pt>
                <c:pt idx="130">
                  <c:v>1666</c:v>
                </c:pt>
                <c:pt idx="131">
                  <c:v>1695</c:v>
                </c:pt>
                <c:pt idx="132">
                  <c:v>1721</c:v>
                </c:pt>
                <c:pt idx="133">
                  <c:v>1688</c:v>
                </c:pt>
                <c:pt idx="134">
                  <c:v>1657</c:v>
                </c:pt>
                <c:pt idx="135">
                  <c:v>1689</c:v>
                </c:pt>
                <c:pt idx="136">
                  <c:v>1718</c:v>
                </c:pt>
                <c:pt idx="137">
                  <c:v>1774</c:v>
                </c:pt>
                <c:pt idx="138">
                  <c:v>1772</c:v>
                </c:pt>
                <c:pt idx="139">
                  <c:v>1708</c:v>
                </c:pt>
                <c:pt idx="140">
                  <c:v>1676</c:v>
                </c:pt>
                <c:pt idx="141">
                  <c:v>1703</c:v>
                </c:pt>
                <c:pt idx="142">
                  <c:v>1747</c:v>
                </c:pt>
                <c:pt idx="143">
                  <c:v>1760</c:v>
                </c:pt>
                <c:pt idx="144">
                  <c:v>1756</c:v>
                </c:pt>
                <c:pt idx="145">
                  <c:v>1773</c:v>
                </c:pt>
                <c:pt idx="146">
                  <c:v>1773</c:v>
                </c:pt>
                <c:pt idx="147">
                  <c:v>1732</c:v>
                </c:pt>
                <c:pt idx="148">
                  <c:v>1704</c:v>
                </c:pt>
                <c:pt idx="149">
                  <c:v>1694</c:v>
                </c:pt>
                <c:pt idx="150">
                  <c:v>1691</c:v>
                </c:pt>
                <c:pt idx="151">
                  <c:v>1709</c:v>
                </c:pt>
                <c:pt idx="152">
                  <c:v>1725</c:v>
                </c:pt>
                <c:pt idx="153">
                  <c:v>1727</c:v>
                </c:pt>
                <c:pt idx="154">
                  <c:v>1720</c:v>
                </c:pt>
                <c:pt idx="155">
                  <c:v>1723</c:v>
                </c:pt>
                <c:pt idx="156">
                  <c:v>1727</c:v>
                </c:pt>
                <c:pt idx="157">
                  <c:v>1736</c:v>
                </c:pt>
                <c:pt idx="158">
                  <c:v>1735</c:v>
                </c:pt>
                <c:pt idx="159">
                  <c:v>1709</c:v>
                </c:pt>
                <c:pt idx="160">
                  <c:v>1697</c:v>
                </c:pt>
                <c:pt idx="161">
                  <c:v>1684</c:v>
                </c:pt>
                <c:pt idx="162">
                  <c:v>1661</c:v>
                </c:pt>
                <c:pt idx="163">
                  <c:v>1614</c:v>
                </c:pt>
                <c:pt idx="164">
                  <c:v>1579</c:v>
                </c:pt>
                <c:pt idx="165">
                  <c:v>1513</c:v>
                </c:pt>
                <c:pt idx="166">
                  <c:v>1477</c:v>
                </c:pt>
                <c:pt idx="167">
                  <c:v>1484</c:v>
                </c:pt>
                <c:pt idx="168">
                  <c:v>1490</c:v>
                </c:pt>
                <c:pt idx="169">
                  <c:v>1482</c:v>
                </c:pt>
                <c:pt idx="170">
                  <c:v>1439</c:v>
                </c:pt>
                <c:pt idx="171">
                  <c:v>1411</c:v>
                </c:pt>
                <c:pt idx="172">
                  <c:v>1382</c:v>
                </c:pt>
                <c:pt idx="173">
                  <c:v>1366</c:v>
                </c:pt>
                <c:pt idx="174">
                  <c:v>1357</c:v>
                </c:pt>
                <c:pt idx="175">
                  <c:v>1356</c:v>
                </c:pt>
                <c:pt idx="176">
                  <c:v>1373</c:v>
                </c:pt>
                <c:pt idx="177">
                  <c:v>1396</c:v>
                </c:pt>
                <c:pt idx="178">
                  <c:v>1413</c:v>
                </c:pt>
                <c:pt idx="179">
                  <c:v>1434</c:v>
                </c:pt>
                <c:pt idx="180">
                  <c:v>1450</c:v>
                </c:pt>
                <c:pt idx="181">
                  <c:v>1503</c:v>
                </c:pt>
                <c:pt idx="182">
                  <c:v>1524</c:v>
                </c:pt>
                <c:pt idx="183">
                  <c:v>1540</c:v>
                </c:pt>
                <c:pt idx="184">
                  <c:v>1555</c:v>
                </c:pt>
                <c:pt idx="185">
                  <c:v>1570</c:v>
                </c:pt>
                <c:pt idx="186">
                  <c:v>1574</c:v>
                </c:pt>
                <c:pt idx="187">
                  <c:v>1536</c:v>
                </c:pt>
                <c:pt idx="188">
                  <c:v>1530</c:v>
                </c:pt>
                <c:pt idx="189">
                  <c:v>1503</c:v>
                </c:pt>
                <c:pt idx="190">
                  <c:v>1493</c:v>
                </c:pt>
                <c:pt idx="191">
                  <c:v>1515</c:v>
                </c:pt>
                <c:pt idx="192">
                  <c:v>1579</c:v>
                </c:pt>
                <c:pt idx="193">
                  <c:v>1584</c:v>
                </c:pt>
                <c:pt idx="194">
                  <c:v>1578</c:v>
                </c:pt>
                <c:pt idx="195">
                  <c:v>1554</c:v>
                </c:pt>
                <c:pt idx="196">
                  <c:v>1565</c:v>
                </c:pt>
                <c:pt idx="197">
                  <c:v>1576</c:v>
                </c:pt>
                <c:pt idx="198">
                  <c:v>1579</c:v>
                </c:pt>
                <c:pt idx="199">
                  <c:v>1577</c:v>
                </c:pt>
                <c:pt idx="200">
                  <c:v>1546</c:v>
                </c:pt>
                <c:pt idx="201">
                  <c:v>1516</c:v>
                </c:pt>
                <c:pt idx="202">
                  <c:v>1519</c:v>
                </c:pt>
                <c:pt idx="203">
                  <c:v>1522</c:v>
                </c:pt>
                <c:pt idx="204">
                  <c:v>1513</c:v>
                </c:pt>
                <c:pt idx="205">
                  <c:v>1490</c:v>
                </c:pt>
                <c:pt idx="206">
                  <c:v>1470</c:v>
                </c:pt>
                <c:pt idx="207">
                  <c:v>1457</c:v>
                </c:pt>
                <c:pt idx="208">
                  <c:v>1428</c:v>
                </c:pt>
                <c:pt idx="209">
                  <c:v>1395</c:v>
                </c:pt>
                <c:pt idx="210">
                  <c:v>1304</c:v>
                </c:pt>
                <c:pt idx="211">
                  <c:v>1231</c:v>
                </c:pt>
                <c:pt idx="212">
                  <c:v>1147</c:v>
                </c:pt>
                <c:pt idx="213">
                  <c:v>1125</c:v>
                </c:pt>
                <c:pt idx="214">
                  <c:v>1064</c:v>
                </c:pt>
                <c:pt idx="215">
                  <c:v>1009</c:v>
                </c:pt>
                <c:pt idx="216">
                  <c:v>1020</c:v>
                </c:pt>
                <c:pt idx="217">
                  <c:v>1031</c:v>
                </c:pt>
                <c:pt idx="218">
                  <c:v>1023</c:v>
                </c:pt>
                <c:pt idx="219">
                  <c:v>1003</c:v>
                </c:pt>
                <c:pt idx="220">
                  <c:v>1008</c:v>
                </c:pt>
                <c:pt idx="221">
                  <c:v>1093</c:v>
                </c:pt>
                <c:pt idx="222">
                  <c:v>1217</c:v>
                </c:pt>
                <c:pt idx="223">
                  <c:v>1339</c:v>
                </c:pt>
                <c:pt idx="224">
                  <c:v>1330</c:v>
                </c:pt>
                <c:pt idx="225">
                  <c:v>1281</c:v>
                </c:pt>
                <c:pt idx="226">
                  <c:v>1231</c:v>
                </c:pt>
                <c:pt idx="227">
                  <c:v>1203</c:v>
                </c:pt>
                <c:pt idx="228">
                  <c:v>1237</c:v>
                </c:pt>
                <c:pt idx="229">
                  <c:v>1296</c:v>
                </c:pt>
                <c:pt idx="230">
                  <c:v>1339</c:v>
                </c:pt>
                <c:pt idx="231">
                  <c:v>1372</c:v>
                </c:pt>
                <c:pt idx="232">
                  <c:v>1385</c:v>
                </c:pt>
                <c:pt idx="233">
                  <c:v>1364</c:v>
                </c:pt>
                <c:pt idx="234">
                  <c:v>1353</c:v>
                </c:pt>
                <c:pt idx="235">
                  <c:v>1365</c:v>
                </c:pt>
                <c:pt idx="236">
                  <c:v>1401</c:v>
                </c:pt>
                <c:pt idx="237">
                  <c:v>1406</c:v>
                </c:pt>
                <c:pt idx="238">
                  <c:v>1395</c:v>
                </c:pt>
                <c:pt idx="239">
                  <c:v>1378</c:v>
                </c:pt>
                <c:pt idx="240">
                  <c:v>1318</c:v>
                </c:pt>
                <c:pt idx="241">
                  <c:v>1279</c:v>
                </c:pt>
                <c:pt idx="242">
                  <c:v>1271</c:v>
                </c:pt>
                <c:pt idx="243">
                  <c:v>1282</c:v>
                </c:pt>
                <c:pt idx="244">
                  <c:v>1267</c:v>
                </c:pt>
                <c:pt idx="245">
                  <c:v>1260</c:v>
                </c:pt>
                <c:pt idx="246">
                  <c:v>1247</c:v>
                </c:pt>
                <c:pt idx="247">
                  <c:v>1262</c:v>
                </c:pt>
                <c:pt idx="248">
                  <c:v>1238</c:v>
                </c:pt>
                <c:pt idx="249">
                  <c:v>1189</c:v>
                </c:pt>
                <c:pt idx="250">
                  <c:v>1169</c:v>
                </c:pt>
                <c:pt idx="251">
                  <c:v>1147</c:v>
                </c:pt>
                <c:pt idx="252">
                  <c:v>1096</c:v>
                </c:pt>
                <c:pt idx="253">
                  <c:v>1055</c:v>
                </c:pt>
                <c:pt idx="254">
                  <c:v>1077</c:v>
                </c:pt>
                <c:pt idx="255">
                  <c:v>1112</c:v>
                </c:pt>
                <c:pt idx="256">
                  <c:v>1036</c:v>
                </c:pt>
                <c:pt idx="257">
                  <c:v>982</c:v>
                </c:pt>
                <c:pt idx="258">
                  <c:v>939</c:v>
                </c:pt>
                <c:pt idx="259">
                  <c:v>905</c:v>
                </c:pt>
                <c:pt idx="260">
                  <c:v>852</c:v>
                </c:pt>
                <c:pt idx="261">
                  <c:v>797</c:v>
                </c:pt>
                <c:pt idx="262">
                  <c:v>721</c:v>
                </c:pt>
                <c:pt idx="263">
                  <c:v>668</c:v>
                </c:pt>
                <c:pt idx="264">
                  <c:v>645</c:v>
                </c:pt>
                <c:pt idx="265">
                  <c:v>634</c:v>
                </c:pt>
                <c:pt idx="266">
                  <c:v>629</c:v>
                </c:pt>
                <c:pt idx="267">
                  <c:v>629</c:v>
                </c:pt>
                <c:pt idx="268">
                  <c:v>610</c:v>
                </c:pt>
                <c:pt idx="269">
                  <c:v>601</c:v>
                </c:pt>
                <c:pt idx="270">
                  <c:v>595</c:v>
                </c:pt>
                <c:pt idx="271">
                  <c:v>598</c:v>
                </c:pt>
                <c:pt idx="272">
                  <c:v>608</c:v>
                </c:pt>
                <c:pt idx="273">
                  <c:v>628</c:v>
                </c:pt>
                <c:pt idx="274">
                  <c:v>639</c:v>
                </c:pt>
                <c:pt idx="275">
                  <c:v>635</c:v>
                </c:pt>
                <c:pt idx="276">
                  <c:v>622</c:v>
                </c:pt>
                <c:pt idx="277">
                  <c:v>630</c:v>
                </c:pt>
                <c:pt idx="278">
                  <c:v>634</c:v>
                </c:pt>
                <c:pt idx="279">
                  <c:v>637</c:v>
                </c:pt>
                <c:pt idx="280">
                  <c:v>649</c:v>
                </c:pt>
                <c:pt idx="281">
                  <c:v>651</c:v>
                </c:pt>
                <c:pt idx="282">
                  <c:v>658</c:v>
                </c:pt>
                <c:pt idx="283">
                  <c:v>664</c:v>
                </c:pt>
                <c:pt idx="284">
                  <c:v>669</c:v>
                </c:pt>
                <c:pt idx="285">
                  <c:v>663</c:v>
                </c:pt>
                <c:pt idx="286">
                  <c:v>664</c:v>
                </c:pt>
                <c:pt idx="287">
                  <c:v>657</c:v>
                </c:pt>
                <c:pt idx="288">
                  <c:v>649</c:v>
                </c:pt>
                <c:pt idx="289">
                  <c:v>645</c:v>
                </c:pt>
                <c:pt idx="290">
                  <c:v>647</c:v>
                </c:pt>
                <c:pt idx="291">
                  <c:v>654</c:v>
                </c:pt>
                <c:pt idx="292">
                  <c:v>677</c:v>
                </c:pt>
                <c:pt idx="293">
                  <c:v>730</c:v>
                </c:pt>
                <c:pt idx="294">
                  <c:v>721</c:v>
                </c:pt>
                <c:pt idx="295">
                  <c:v>712</c:v>
                </c:pt>
                <c:pt idx="296">
                  <c:v>709</c:v>
                </c:pt>
                <c:pt idx="297">
                  <c:v>695</c:v>
                </c:pt>
                <c:pt idx="298">
                  <c:v>690</c:v>
                </c:pt>
                <c:pt idx="299">
                  <c:v>689</c:v>
                </c:pt>
                <c:pt idx="300">
                  <c:v>683</c:v>
                </c:pt>
                <c:pt idx="301">
                  <c:v>690</c:v>
                </c:pt>
                <c:pt idx="302">
                  <c:v>692</c:v>
                </c:pt>
                <c:pt idx="303">
                  <c:v>689</c:v>
                </c:pt>
                <c:pt idx="304">
                  <c:v>685</c:v>
                </c:pt>
                <c:pt idx="305">
                  <c:v>674</c:v>
                </c:pt>
                <c:pt idx="306">
                  <c:v>672</c:v>
                </c:pt>
                <c:pt idx="307">
                  <c:v>699</c:v>
                </c:pt>
                <c:pt idx="308">
                  <c:v>711</c:v>
                </c:pt>
                <c:pt idx="309">
                  <c:v>714</c:v>
                </c:pt>
                <c:pt idx="310">
                  <c:v>725</c:v>
                </c:pt>
                <c:pt idx="311">
                  <c:v>734</c:v>
                </c:pt>
                <c:pt idx="312">
                  <c:v>728</c:v>
                </c:pt>
                <c:pt idx="313">
                  <c:v>726</c:v>
                </c:pt>
                <c:pt idx="314">
                  <c:v>738</c:v>
                </c:pt>
                <c:pt idx="315">
                  <c:v>749</c:v>
                </c:pt>
                <c:pt idx="316">
                  <c:v>767</c:v>
                </c:pt>
                <c:pt idx="317">
                  <c:v>790</c:v>
                </c:pt>
                <c:pt idx="318">
                  <c:v>821</c:v>
                </c:pt>
                <c:pt idx="319">
                  <c:v>850</c:v>
                </c:pt>
                <c:pt idx="320">
                  <c:v>869</c:v>
                </c:pt>
                <c:pt idx="321">
                  <c:v>889</c:v>
                </c:pt>
                <c:pt idx="322">
                  <c:v>913</c:v>
                </c:pt>
                <c:pt idx="323">
                  <c:v>1011</c:v>
                </c:pt>
                <c:pt idx="324">
                  <c:v>1031</c:v>
                </c:pt>
                <c:pt idx="325">
                  <c:v>1032</c:v>
                </c:pt>
                <c:pt idx="326">
                  <c:v>985</c:v>
                </c:pt>
                <c:pt idx="327">
                  <c:v>936</c:v>
                </c:pt>
                <c:pt idx="328">
                  <c:v>940</c:v>
                </c:pt>
                <c:pt idx="329">
                  <c:v>974</c:v>
                </c:pt>
                <c:pt idx="330">
                  <c:v>1013</c:v>
                </c:pt>
                <c:pt idx="331">
                  <c:v>1026</c:v>
                </c:pt>
                <c:pt idx="332">
                  <c:v>1043</c:v>
                </c:pt>
                <c:pt idx="333">
                  <c:v>1032</c:v>
                </c:pt>
                <c:pt idx="334">
                  <c:v>1032</c:v>
                </c:pt>
                <c:pt idx="335">
                  <c:v>1040</c:v>
                </c:pt>
                <c:pt idx="336">
                  <c:v>1041</c:v>
                </c:pt>
                <c:pt idx="337">
                  <c:v>1049</c:v>
                </c:pt>
                <c:pt idx="338">
                  <c:v>1059</c:v>
                </c:pt>
                <c:pt idx="339">
                  <c:v>1068</c:v>
                </c:pt>
                <c:pt idx="340">
                  <c:v>1066</c:v>
                </c:pt>
                <c:pt idx="341">
                  <c:v>1082</c:v>
                </c:pt>
                <c:pt idx="342">
                  <c:v>1107</c:v>
                </c:pt>
                <c:pt idx="343">
                  <c:v>1097</c:v>
                </c:pt>
                <c:pt idx="344">
                  <c:v>1096</c:v>
                </c:pt>
                <c:pt idx="345">
                  <c:v>1103</c:v>
                </c:pt>
                <c:pt idx="346">
                  <c:v>1122</c:v>
                </c:pt>
                <c:pt idx="347">
                  <c:v>1141</c:v>
                </c:pt>
                <c:pt idx="348">
                  <c:v>1138</c:v>
                </c:pt>
                <c:pt idx="349">
                  <c:v>1138</c:v>
                </c:pt>
                <c:pt idx="350">
                  <c:v>1125</c:v>
                </c:pt>
                <c:pt idx="351">
                  <c:v>1105</c:v>
                </c:pt>
                <c:pt idx="352">
                  <c:v>1080</c:v>
                </c:pt>
                <c:pt idx="353">
                  <c:v>1062</c:v>
                </c:pt>
                <c:pt idx="354">
                  <c:v>1085</c:v>
                </c:pt>
                <c:pt idx="355">
                  <c:v>1093</c:v>
                </c:pt>
                <c:pt idx="356">
                  <c:v>1135</c:v>
                </c:pt>
                <c:pt idx="357">
                  <c:v>1179</c:v>
                </c:pt>
                <c:pt idx="358">
                  <c:v>1194</c:v>
                </c:pt>
                <c:pt idx="359">
                  <c:v>1239</c:v>
                </c:pt>
                <c:pt idx="360">
                  <c:v>1258</c:v>
                </c:pt>
                <c:pt idx="361">
                  <c:v>1280</c:v>
                </c:pt>
                <c:pt idx="362">
                  <c:v>1317</c:v>
                </c:pt>
                <c:pt idx="363">
                  <c:v>1340</c:v>
                </c:pt>
                <c:pt idx="364">
                  <c:v>1354</c:v>
                </c:pt>
                <c:pt idx="365">
                  <c:v>1381</c:v>
                </c:pt>
                <c:pt idx="366">
                  <c:v>1446</c:v>
                </c:pt>
                <c:pt idx="367">
                  <c:v>1549</c:v>
                </c:pt>
                <c:pt idx="368">
                  <c:v>1740</c:v>
                </c:pt>
                <c:pt idx="369">
                  <c:v>1725</c:v>
                </c:pt>
                <c:pt idx="370">
                  <c:v>1759</c:v>
                </c:pt>
                <c:pt idx="371">
                  <c:v>1777</c:v>
                </c:pt>
                <c:pt idx="372">
                  <c:v>1816</c:v>
                </c:pt>
                <c:pt idx="373">
                  <c:v>1865</c:v>
                </c:pt>
                <c:pt idx="374">
                  <c:v>1928</c:v>
                </c:pt>
                <c:pt idx="375">
                  <c:v>2011</c:v>
                </c:pt>
                <c:pt idx="376">
                  <c:v>2064</c:v>
                </c:pt>
                <c:pt idx="377">
                  <c:v>2130</c:v>
                </c:pt>
                <c:pt idx="378">
                  <c:v>2170</c:v>
                </c:pt>
                <c:pt idx="379">
                  <c:v>2191</c:v>
                </c:pt>
                <c:pt idx="380">
                  <c:v>2165</c:v>
                </c:pt>
                <c:pt idx="381">
                  <c:v>2014</c:v>
                </c:pt>
                <c:pt idx="382">
                  <c:v>1947</c:v>
                </c:pt>
                <c:pt idx="383">
                  <c:v>1937</c:v>
                </c:pt>
                <c:pt idx="384">
                  <c:v>1922</c:v>
                </c:pt>
                <c:pt idx="385">
                  <c:v>1899</c:v>
                </c:pt>
                <c:pt idx="386">
                  <c:v>1868</c:v>
                </c:pt>
                <c:pt idx="387">
                  <c:v>1812</c:v>
                </c:pt>
                <c:pt idx="388">
                  <c:v>1788</c:v>
                </c:pt>
                <c:pt idx="389">
                  <c:v>1774</c:v>
                </c:pt>
                <c:pt idx="390">
                  <c:v>1734</c:v>
                </c:pt>
                <c:pt idx="391">
                  <c:v>1712</c:v>
                </c:pt>
                <c:pt idx="392">
                  <c:v>1720</c:v>
                </c:pt>
                <c:pt idx="393">
                  <c:v>1748</c:v>
                </c:pt>
                <c:pt idx="394">
                  <c:v>1774</c:v>
                </c:pt>
                <c:pt idx="395">
                  <c:v>1864</c:v>
                </c:pt>
                <c:pt idx="396">
                  <c:v>1950</c:v>
                </c:pt>
                <c:pt idx="397">
                  <c:v>2047</c:v>
                </c:pt>
                <c:pt idx="398">
                  <c:v>2088</c:v>
                </c:pt>
                <c:pt idx="399">
                  <c:v>2067</c:v>
                </c:pt>
                <c:pt idx="400">
                  <c:v>2059</c:v>
                </c:pt>
                <c:pt idx="401">
                  <c:v>2061</c:v>
                </c:pt>
                <c:pt idx="402">
                  <c:v>2118</c:v>
                </c:pt>
                <c:pt idx="403">
                  <c:v>2168</c:v>
                </c:pt>
                <c:pt idx="404">
                  <c:v>2213</c:v>
                </c:pt>
                <c:pt idx="405">
                  <c:v>2267</c:v>
                </c:pt>
                <c:pt idx="406">
                  <c:v>2277</c:v>
                </c:pt>
                <c:pt idx="407">
                  <c:v>2378</c:v>
                </c:pt>
                <c:pt idx="408">
                  <c:v>2501</c:v>
                </c:pt>
                <c:pt idx="409">
                  <c:v>2518</c:v>
                </c:pt>
                <c:pt idx="410">
                  <c:v>2499</c:v>
                </c:pt>
                <c:pt idx="411">
                  <c:v>2462</c:v>
                </c:pt>
                <c:pt idx="412">
                  <c:v>2422</c:v>
                </c:pt>
                <c:pt idx="413">
                  <c:v>2393</c:v>
                </c:pt>
                <c:pt idx="414">
                  <c:v>2366</c:v>
                </c:pt>
                <c:pt idx="415">
                  <c:v>2331</c:v>
                </c:pt>
                <c:pt idx="416">
                  <c:v>2312</c:v>
                </c:pt>
                <c:pt idx="417">
                  <c:v>2311</c:v>
                </c:pt>
                <c:pt idx="418">
                  <c:v>2283</c:v>
                </c:pt>
                <c:pt idx="419">
                  <c:v>2266</c:v>
                </c:pt>
                <c:pt idx="420">
                  <c:v>2192</c:v>
                </c:pt>
                <c:pt idx="421">
                  <c:v>2131</c:v>
                </c:pt>
                <c:pt idx="422">
                  <c:v>2108</c:v>
                </c:pt>
                <c:pt idx="423">
                  <c:v>2116</c:v>
                </c:pt>
                <c:pt idx="424">
                  <c:v>2053</c:v>
                </c:pt>
                <c:pt idx="425">
                  <c:v>1963</c:v>
                </c:pt>
                <c:pt idx="426">
                  <c:v>1857</c:v>
                </c:pt>
                <c:pt idx="427">
                  <c:v>1823</c:v>
                </c:pt>
                <c:pt idx="428">
                  <c:v>1809</c:v>
                </c:pt>
                <c:pt idx="429">
                  <c:v>1817</c:v>
                </c:pt>
                <c:pt idx="430">
                  <c:v>1757</c:v>
                </c:pt>
                <c:pt idx="431">
                  <c:v>1767</c:v>
                </c:pt>
                <c:pt idx="432">
                  <c:v>1770</c:v>
                </c:pt>
                <c:pt idx="433">
                  <c:v>1801</c:v>
                </c:pt>
                <c:pt idx="434">
                  <c:v>1873</c:v>
                </c:pt>
                <c:pt idx="435">
                  <c:v>1929</c:v>
                </c:pt>
                <c:pt idx="436">
                  <c:v>1924</c:v>
                </c:pt>
                <c:pt idx="437">
                  <c:v>1916</c:v>
                </c:pt>
                <c:pt idx="438">
                  <c:v>1898</c:v>
                </c:pt>
                <c:pt idx="439">
                  <c:v>1897</c:v>
                </c:pt>
                <c:pt idx="440">
                  <c:v>1861</c:v>
                </c:pt>
                <c:pt idx="441">
                  <c:v>1855</c:v>
                </c:pt>
                <c:pt idx="442">
                  <c:v>1846</c:v>
                </c:pt>
                <c:pt idx="443">
                  <c:v>1806</c:v>
                </c:pt>
                <c:pt idx="444">
                  <c:v>1779</c:v>
                </c:pt>
                <c:pt idx="445">
                  <c:v>1785</c:v>
                </c:pt>
                <c:pt idx="446">
                  <c:v>1801</c:v>
                </c:pt>
                <c:pt idx="447">
                  <c:v>1803</c:v>
                </c:pt>
                <c:pt idx="448">
                  <c:v>1802</c:v>
                </c:pt>
                <c:pt idx="449">
                  <c:v>1782</c:v>
                </c:pt>
                <c:pt idx="450">
                  <c:v>1731</c:v>
                </c:pt>
                <c:pt idx="451">
                  <c:v>1697</c:v>
                </c:pt>
                <c:pt idx="452">
                  <c:v>1675</c:v>
                </c:pt>
                <c:pt idx="453">
                  <c:v>1656</c:v>
                </c:pt>
                <c:pt idx="454">
                  <c:v>1533</c:v>
                </c:pt>
                <c:pt idx="455">
                  <c:v>1428</c:v>
                </c:pt>
                <c:pt idx="456">
                  <c:v>1378</c:v>
                </c:pt>
                <c:pt idx="457">
                  <c:v>1354</c:v>
                </c:pt>
                <c:pt idx="458">
                  <c:v>1365</c:v>
                </c:pt>
                <c:pt idx="459">
                  <c:v>1364</c:v>
                </c:pt>
                <c:pt idx="460">
                  <c:v>1357</c:v>
                </c:pt>
                <c:pt idx="461">
                  <c:v>1338</c:v>
                </c:pt>
                <c:pt idx="462">
                  <c:v>1304</c:v>
                </c:pt>
                <c:pt idx="463">
                  <c:v>1260</c:v>
                </c:pt>
                <c:pt idx="464">
                  <c:v>1255</c:v>
                </c:pt>
                <c:pt idx="465">
                  <c:v>1284</c:v>
                </c:pt>
                <c:pt idx="466">
                  <c:v>1351</c:v>
                </c:pt>
                <c:pt idx="467">
                  <c:v>1426</c:v>
                </c:pt>
                <c:pt idx="468">
                  <c:v>1440</c:v>
                </c:pt>
                <c:pt idx="469">
                  <c:v>1528</c:v>
                </c:pt>
                <c:pt idx="470">
                  <c:v>1568</c:v>
                </c:pt>
                <c:pt idx="471">
                  <c:v>1606</c:v>
                </c:pt>
                <c:pt idx="472">
                  <c:v>1599</c:v>
                </c:pt>
                <c:pt idx="473">
                  <c:v>1575</c:v>
                </c:pt>
                <c:pt idx="474">
                  <c:v>1558</c:v>
                </c:pt>
                <c:pt idx="475">
                  <c:v>1551</c:v>
                </c:pt>
                <c:pt idx="476">
                  <c:v>1528</c:v>
                </c:pt>
                <c:pt idx="477">
                  <c:v>1460</c:v>
                </c:pt>
                <c:pt idx="478">
                  <c:v>1388</c:v>
                </c:pt>
                <c:pt idx="479">
                  <c:v>1355</c:v>
                </c:pt>
                <c:pt idx="480">
                  <c:v>1315</c:v>
                </c:pt>
                <c:pt idx="481">
                  <c:v>1281</c:v>
                </c:pt>
                <c:pt idx="482">
                  <c:v>1221</c:v>
                </c:pt>
                <c:pt idx="483">
                  <c:v>1151</c:v>
                </c:pt>
                <c:pt idx="484">
                  <c:v>1123</c:v>
                </c:pt>
                <c:pt idx="485">
                  <c:v>1103</c:v>
                </c:pt>
                <c:pt idx="486">
                  <c:v>1090</c:v>
                </c:pt>
                <c:pt idx="487">
                  <c:v>976</c:v>
                </c:pt>
                <c:pt idx="488">
                  <c:v>907</c:v>
                </c:pt>
                <c:pt idx="489">
                  <c:v>844</c:v>
                </c:pt>
                <c:pt idx="490">
                  <c:v>791</c:v>
                </c:pt>
                <c:pt idx="491">
                  <c:v>773</c:v>
                </c:pt>
                <c:pt idx="492">
                  <c:v>772</c:v>
                </c:pt>
                <c:pt idx="493">
                  <c:v>774</c:v>
                </c:pt>
                <c:pt idx="494">
                  <c:v>765</c:v>
                </c:pt>
                <c:pt idx="495">
                  <c:v>763</c:v>
                </c:pt>
                <c:pt idx="496">
                  <c:v>768</c:v>
                </c:pt>
                <c:pt idx="497">
                  <c:v>768</c:v>
                </c:pt>
                <c:pt idx="498">
                  <c:v>754</c:v>
                </c:pt>
                <c:pt idx="499">
                  <c:v>689</c:v>
                </c:pt>
                <c:pt idx="500">
                  <c:v>623</c:v>
                </c:pt>
                <c:pt idx="501">
                  <c:v>576</c:v>
                </c:pt>
                <c:pt idx="502">
                  <c:v>557</c:v>
                </c:pt>
                <c:pt idx="503">
                  <c:v>546</c:v>
                </c:pt>
                <c:pt idx="504">
                  <c:v>539</c:v>
                </c:pt>
                <c:pt idx="505">
                  <c:v>525</c:v>
                </c:pt>
                <c:pt idx="506">
                  <c:v>498</c:v>
                </c:pt>
                <c:pt idx="507">
                  <c:v>487</c:v>
                </c:pt>
                <c:pt idx="508">
                  <c:v>466</c:v>
                </c:pt>
                <c:pt idx="509">
                  <c:v>453</c:v>
                </c:pt>
                <c:pt idx="510">
                  <c:v>430</c:v>
                </c:pt>
                <c:pt idx="511">
                  <c:v>431</c:v>
                </c:pt>
                <c:pt idx="512">
                  <c:v>415</c:v>
                </c:pt>
                <c:pt idx="513">
                  <c:v>411</c:v>
                </c:pt>
                <c:pt idx="514">
                  <c:v>418</c:v>
                </c:pt>
                <c:pt idx="515">
                  <c:v>421</c:v>
                </c:pt>
                <c:pt idx="516">
                  <c:v>421</c:v>
                </c:pt>
                <c:pt idx="517">
                  <c:v>425</c:v>
                </c:pt>
                <c:pt idx="518">
                  <c:v>450</c:v>
                </c:pt>
                <c:pt idx="519">
                  <c:v>465</c:v>
                </c:pt>
                <c:pt idx="520">
                  <c:v>480</c:v>
                </c:pt>
                <c:pt idx="521">
                  <c:v>497</c:v>
                </c:pt>
                <c:pt idx="522">
                  <c:v>506</c:v>
                </c:pt>
                <c:pt idx="523">
                  <c:v>508</c:v>
                </c:pt>
                <c:pt idx="524">
                  <c:v>517</c:v>
                </c:pt>
              </c:numCache>
            </c:numRef>
          </c:val>
          <c:smooth val="0"/>
          <c:extLst>
            <c:ext xmlns:c16="http://schemas.microsoft.com/office/drawing/2014/chart" uri="{C3380CC4-5D6E-409C-BE32-E72D297353CC}">
              <c16:uniqueId val="{00000000-6DD7-496E-9796-479F960093BD}"/>
            </c:ext>
          </c:extLst>
        </c:ser>
        <c:dLbls>
          <c:showLegendKey val="0"/>
          <c:showVal val="0"/>
          <c:showCatName val="0"/>
          <c:showSerName val="0"/>
          <c:showPercent val="0"/>
          <c:showBubbleSize val="0"/>
        </c:dLbls>
        <c:marker val="1"/>
        <c:smooth val="0"/>
        <c:axId val="-1559840224"/>
        <c:axId val="-1559827712"/>
      </c:lineChart>
      <c:lineChart>
        <c:grouping val="standard"/>
        <c:varyColors val="0"/>
        <c:ser>
          <c:idx val="1"/>
          <c:order val="1"/>
          <c:tx>
            <c:strRef>
              <c:f>BDI!$C$1</c:f>
              <c:strCache>
                <c:ptCount val="1"/>
                <c:pt idx="0">
                  <c:v>CRB现货指数（右轴）</c:v>
                </c:pt>
              </c:strCache>
            </c:strRef>
          </c:tx>
          <c:spPr>
            <a:ln w="19050" cap="rnd">
              <a:solidFill>
                <a:schemeClr val="accent2"/>
              </a:solidFill>
              <a:round/>
            </a:ln>
            <a:effectLst/>
          </c:spPr>
          <c:marker>
            <c:symbol val="none"/>
          </c:marker>
          <c:cat>
            <c:numRef>
              <c:f>BDI!$A$2:$A$556</c:f>
              <c:numCache>
                <c:formatCode>yyyy\-mm\-dd</c:formatCode>
                <c:ptCount val="525"/>
                <c:pt idx="0">
                  <c:v>43102</c:v>
                </c:pt>
                <c:pt idx="1">
                  <c:v>43103</c:v>
                </c:pt>
                <c:pt idx="2">
                  <c:v>43104</c:v>
                </c:pt>
                <c:pt idx="3">
                  <c:v>43105</c:v>
                </c:pt>
                <c:pt idx="4">
                  <c:v>43108</c:v>
                </c:pt>
                <c:pt idx="5">
                  <c:v>43109</c:v>
                </c:pt>
                <c:pt idx="6">
                  <c:v>43110</c:v>
                </c:pt>
                <c:pt idx="7">
                  <c:v>43111</c:v>
                </c:pt>
                <c:pt idx="8">
                  <c:v>43112</c:v>
                </c:pt>
                <c:pt idx="9">
                  <c:v>43116</c:v>
                </c:pt>
                <c:pt idx="10">
                  <c:v>43117</c:v>
                </c:pt>
                <c:pt idx="11">
                  <c:v>43118</c:v>
                </c:pt>
                <c:pt idx="12">
                  <c:v>43119</c:v>
                </c:pt>
                <c:pt idx="13">
                  <c:v>43122</c:v>
                </c:pt>
                <c:pt idx="14">
                  <c:v>43123</c:v>
                </c:pt>
                <c:pt idx="15">
                  <c:v>43124</c:v>
                </c:pt>
                <c:pt idx="16">
                  <c:v>43125</c:v>
                </c:pt>
                <c:pt idx="17">
                  <c:v>43126</c:v>
                </c:pt>
                <c:pt idx="18">
                  <c:v>43129</c:v>
                </c:pt>
                <c:pt idx="19">
                  <c:v>43130</c:v>
                </c:pt>
                <c:pt idx="20">
                  <c:v>43131</c:v>
                </c:pt>
                <c:pt idx="21">
                  <c:v>43132</c:v>
                </c:pt>
                <c:pt idx="22">
                  <c:v>43133</c:v>
                </c:pt>
                <c:pt idx="23">
                  <c:v>43136</c:v>
                </c:pt>
                <c:pt idx="24">
                  <c:v>43137</c:v>
                </c:pt>
                <c:pt idx="25">
                  <c:v>43138</c:v>
                </c:pt>
                <c:pt idx="26">
                  <c:v>43139</c:v>
                </c:pt>
                <c:pt idx="27">
                  <c:v>43140</c:v>
                </c:pt>
                <c:pt idx="28">
                  <c:v>43143</c:v>
                </c:pt>
                <c:pt idx="29">
                  <c:v>43144</c:v>
                </c:pt>
                <c:pt idx="30">
                  <c:v>43145</c:v>
                </c:pt>
                <c:pt idx="31">
                  <c:v>43146</c:v>
                </c:pt>
                <c:pt idx="32">
                  <c:v>43147</c:v>
                </c:pt>
                <c:pt idx="33">
                  <c:v>43151</c:v>
                </c:pt>
                <c:pt idx="34">
                  <c:v>43152</c:v>
                </c:pt>
                <c:pt idx="35">
                  <c:v>43153</c:v>
                </c:pt>
                <c:pt idx="36">
                  <c:v>43154</c:v>
                </c:pt>
                <c:pt idx="37">
                  <c:v>43157</c:v>
                </c:pt>
                <c:pt idx="38">
                  <c:v>43158</c:v>
                </c:pt>
                <c:pt idx="39">
                  <c:v>43159</c:v>
                </c:pt>
                <c:pt idx="40">
                  <c:v>43160</c:v>
                </c:pt>
                <c:pt idx="41">
                  <c:v>43161</c:v>
                </c:pt>
                <c:pt idx="42">
                  <c:v>43164</c:v>
                </c:pt>
                <c:pt idx="43">
                  <c:v>43165</c:v>
                </c:pt>
                <c:pt idx="44">
                  <c:v>43166</c:v>
                </c:pt>
                <c:pt idx="45">
                  <c:v>43167</c:v>
                </c:pt>
                <c:pt idx="46">
                  <c:v>43168</c:v>
                </c:pt>
                <c:pt idx="47">
                  <c:v>43171</c:v>
                </c:pt>
                <c:pt idx="48">
                  <c:v>43172</c:v>
                </c:pt>
                <c:pt idx="49">
                  <c:v>43173</c:v>
                </c:pt>
                <c:pt idx="50">
                  <c:v>43174</c:v>
                </c:pt>
                <c:pt idx="51">
                  <c:v>43175</c:v>
                </c:pt>
                <c:pt idx="52">
                  <c:v>43178</c:v>
                </c:pt>
                <c:pt idx="53">
                  <c:v>43179</c:v>
                </c:pt>
                <c:pt idx="54">
                  <c:v>43180</c:v>
                </c:pt>
                <c:pt idx="55">
                  <c:v>43181</c:v>
                </c:pt>
                <c:pt idx="56">
                  <c:v>43185</c:v>
                </c:pt>
                <c:pt idx="57">
                  <c:v>43186</c:v>
                </c:pt>
                <c:pt idx="58">
                  <c:v>43187</c:v>
                </c:pt>
                <c:pt idx="59">
                  <c:v>43188</c:v>
                </c:pt>
                <c:pt idx="60">
                  <c:v>43193</c:v>
                </c:pt>
                <c:pt idx="61">
                  <c:v>43194</c:v>
                </c:pt>
                <c:pt idx="62">
                  <c:v>43195</c:v>
                </c:pt>
                <c:pt idx="63">
                  <c:v>43196</c:v>
                </c:pt>
                <c:pt idx="64">
                  <c:v>43199</c:v>
                </c:pt>
                <c:pt idx="65">
                  <c:v>43200</c:v>
                </c:pt>
                <c:pt idx="66">
                  <c:v>43201</c:v>
                </c:pt>
                <c:pt idx="67">
                  <c:v>43202</c:v>
                </c:pt>
                <c:pt idx="68">
                  <c:v>43203</c:v>
                </c:pt>
                <c:pt idx="69">
                  <c:v>43206</c:v>
                </c:pt>
                <c:pt idx="70">
                  <c:v>43207</c:v>
                </c:pt>
                <c:pt idx="71">
                  <c:v>43208</c:v>
                </c:pt>
                <c:pt idx="72">
                  <c:v>43209</c:v>
                </c:pt>
                <c:pt idx="73">
                  <c:v>43210</c:v>
                </c:pt>
                <c:pt idx="74">
                  <c:v>43213</c:v>
                </c:pt>
                <c:pt idx="75">
                  <c:v>43214</c:v>
                </c:pt>
                <c:pt idx="76">
                  <c:v>43215</c:v>
                </c:pt>
                <c:pt idx="77">
                  <c:v>43216</c:v>
                </c:pt>
                <c:pt idx="78">
                  <c:v>43217</c:v>
                </c:pt>
                <c:pt idx="79">
                  <c:v>43220</c:v>
                </c:pt>
                <c:pt idx="80">
                  <c:v>43221</c:v>
                </c:pt>
                <c:pt idx="81">
                  <c:v>43222</c:v>
                </c:pt>
                <c:pt idx="82">
                  <c:v>43223</c:v>
                </c:pt>
                <c:pt idx="83">
                  <c:v>43224</c:v>
                </c:pt>
                <c:pt idx="84">
                  <c:v>43228</c:v>
                </c:pt>
                <c:pt idx="85">
                  <c:v>43229</c:v>
                </c:pt>
                <c:pt idx="86">
                  <c:v>43230</c:v>
                </c:pt>
                <c:pt idx="87">
                  <c:v>43231</c:v>
                </c:pt>
                <c:pt idx="88">
                  <c:v>43234</c:v>
                </c:pt>
                <c:pt idx="89">
                  <c:v>43235</c:v>
                </c:pt>
                <c:pt idx="90">
                  <c:v>43236</c:v>
                </c:pt>
                <c:pt idx="91">
                  <c:v>43237</c:v>
                </c:pt>
                <c:pt idx="92">
                  <c:v>43238</c:v>
                </c:pt>
                <c:pt idx="93">
                  <c:v>43241</c:v>
                </c:pt>
                <c:pt idx="94">
                  <c:v>43242</c:v>
                </c:pt>
                <c:pt idx="95">
                  <c:v>43243</c:v>
                </c:pt>
                <c:pt idx="96">
                  <c:v>43244</c:v>
                </c:pt>
                <c:pt idx="97">
                  <c:v>43245</c:v>
                </c:pt>
                <c:pt idx="98">
                  <c:v>43249</c:v>
                </c:pt>
                <c:pt idx="99">
                  <c:v>43250</c:v>
                </c:pt>
                <c:pt idx="100">
                  <c:v>43251</c:v>
                </c:pt>
                <c:pt idx="101">
                  <c:v>43252</c:v>
                </c:pt>
                <c:pt idx="102">
                  <c:v>43255</c:v>
                </c:pt>
                <c:pt idx="103">
                  <c:v>43256</c:v>
                </c:pt>
                <c:pt idx="104">
                  <c:v>43257</c:v>
                </c:pt>
                <c:pt idx="105">
                  <c:v>43258</c:v>
                </c:pt>
                <c:pt idx="106">
                  <c:v>43259</c:v>
                </c:pt>
                <c:pt idx="107">
                  <c:v>43262</c:v>
                </c:pt>
                <c:pt idx="108">
                  <c:v>43263</c:v>
                </c:pt>
                <c:pt idx="109">
                  <c:v>43264</c:v>
                </c:pt>
                <c:pt idx="110">
                  <c:v>43265</c:v>
                </c:pt>
                <c:pt idx="111">
                  <c:v>43266</c:v>
                </c:pt>
                <c:pt idx="112">
                  <c:v>43269</c:v>
                </c:pt>
                <c:pt idx="113">
                  <c:v>43270</c:v>
                </c:pt>
                <c:pt idx="114">
                  <c:v>43271</c:v>
                </c:pt>
                <c:pt idx="115">
                  <c:v>43272</c:v>
                </c:pt>
                <c:pt idx="116">
                  <c:v>43273</c:v>
                </c:pt>
                <c:pt idx="117">
                  <c:v>43276</c:v>
                </c:pt>
                <c:pt idx="118">
                  <c:v>43277</c:v>
                </c:pt>
                <c:pt idx="119">
                  <c:v>43278</c:v>
                </c:pt>
                <c:pt idx="120">
                  <c:v>43279</c:v>
                </c:pt>
                <c:pt idx="121">
                  <c:v>43280</c:v>
                </c:pt>
                <c:pt idx="122">
                  <c:v>43283</c:v>
                </c:pt>
                <c:pt idx="123">
                  <c:v>43284</c:v>
                </c:pt>
                <c:pt idx="124">
                  <c:v>43286</c:v>
                </c:pt>
                <c:pt idx="125">
                  <c:v>43287</c:v>
                </c:pt>
                <c:pt idx="126">
                  <c:v>43290</c:v>
                </c:pt>
                <c:pt idx="127">
                  <c:v>43291</c:v>
                </c:pt>
                <c:pt idx="128">
                  <c:v>43292</c:v>
                </c:pt>
                <c:pt idx="129">
                  <c:v>43293</c:v>
                </c:pt>
                <c:pt idx="130">
                  <c:v>43294</c:v>
                </c:pt>
                <c:pt idx="131">
                  <c:v>43297</c:v>
                </c:pt>
                <c:pt idx="132">
                  <c:v>43298</c:v>
                </c:pt>
                <c:pt idx="133">
                  <c:v>43299</c:v>
                </c:pt>
                <c:pt idx="134">
                  <c:v>43300</c:v>
                </c:pt>
                <c:pt idx="135">
                  <c:v>43301</c:v>
                </c:pt>
                <c:pt idx="136">
                  <c:v>43304</c:v>
                </c:pt>
                <c:pt idx="137">
                  <c:v>43305</c:v>
                </c:pt>
                <c:pt idx="138">
                  <c:v>43306</c:v>
                </c:pt>
                <c:pt idx="139">
                  <c:v>43307</c:v>
                </c:pt>
                <c:pt idx="140">
                  <c:v>43308</c:v>
                </c:pt>
                <c:pt idx="141">
                  <c:v>43311</c:v>
                </c:pt>
                <c:pt idx="142">
                  <c:v>43312</c:v>
                </c:pt>
                <c:pt idx="143">
                  <c:v>43313</c:v>
                </c:pt>
                <c:pt idx="144">
                  <c:v>43314</c:v>
                </c:pt>
                <c:pt idx="145">
                  <c:v>43315</c:v>
                </c:pt>
                <c:pt idx="146">
                  <c:v>43318</c:v>
                </c:pt>
                <c:pt idx="147">
                  <c:v>43319</c:v>
                </c:pt>
                <c:pt idx="148">
                  <c:v>43320</c:v>
                </c:pt>
                <c:pt idx="149">
                  <c:v>43321</c:v>
                </c:pt>
                <c:pt idx="150">
                  <c:v>43322</c:v>
                </c:pt>
                <c:pt idx="151">
                  <c:v>43325</c:v>
                </c:pt>
                <c:pt idx="152">
                  <c:v>43326</c:v>
                </c:pt>
                <c:pt idx="153">
                  <c:v>43327</c:v>
                </c:pt>
                <c:pt idx="154">
                  <c:v>43328</c:v>
                </c:pt>
                <c:pt idx="155">
                  <c:v>43329</c:v>
                </c:pt>
                <c:pt idx="156">
                  <c:v>43332</c:v>
                </c:pt>
                <c:pt idx="157">
                  <c:v>43333</c:v>
                </c:pt>
                <c:pt idx="158">
                  <c:v>43334</c:v>
                </c:pt>
                <c:pt idx="159">
                  <c:v>43335</c:v>
                </c:pt>
                <c:pt idx="160">
                  <c:v>43336</c:v>
                </c:pt>
                <c:pt idx="161">
                  <c:v>43340</c:v>
                </c:pt>
                <c:pt idx="162">
                  <c:v>43341</c:v>
                </c:pt>
                <c:pt idx="163">
                  <c:v>43342</c:v>
                </c:pt>
                <c:pt idx="164">
                  <c:v>43343</c:v>
                </c:pt>
                <c:pt idx="165">
                  <c:v>43347</c:v>
                </c:pt>
                <c:pt idx="166">
                  <c:v>43348</c:v>
                </c:pt>
                <c:pt idx="167">
                  <c:v>43349</c:v>
                </c:pt>
                <c:pt idx="168">
                  <c:v>43350</c:v>
                </c:pt>
                <c:pt idx="169">
                  <c:v>43353</c:v>
                </c:pt>
                <c:pt idx="170">
                  <c:v>43354</c:v>
                </c:pt>
                <c:pt idx="171">
                  <c:v>43355</c:v>
                </c:pt>
                <c:pt idx="172">
                  <c:v>43356</c:v>
                </c:pt>
                <c:pt idx="173">
                  <c:v>43357</c:v>
                </c:pt>
                <c:pt idx="174">
                  <c:v>43360</c:v>
                </c:pt>
                <c:pt idx="175">
                  <c:v>43361</c:v>
                </c:pt>
                <c:pt idx="176">
                  <c:v>43362</c:v>
                </c:pt>
                <c:pt idx="177">
                  <c:v>43363</c:v>
                </c:pt>
                <c:pt idx="178">
                  <c:v>43364</c:v>
                </c:pt>
                <c:pt idx="179">
                  <c:v>43367</c:v>
                </c:pt>
                <c:pt idx="180">
                  <c:v>43368</c:v>
                </c:pt>
                <c:pt idx="181">
                  <c:v>43369</c:v>
                </c:pt>
                <c:pt idx="182">
                  <c:v>43370</c:v>
                </c:pt>
                <c:pt idx="183">
                  <c:v>43371</c:v>
                </c:pt>
                <c:pt idx="184">
                  <c:v>43374</c:v>
                </c:pt>
                <c:pt idx="185">
                  <c:v>43375</c:v>
                </c:pt>
                <c:pt idx="186">
                  <c:v>43376</c:v>
                </c:pt>
                <c:pt idx="187">
                  <c:v>43378</c:v>
                </c:pt>
                <c:pt idx="188">
                  <c:v>43381</c:v>
                </c:pt>
                <c:pt idx="189">
                  <c:v>43382</c:v>
                </c:pt>
                <c:pt idx="190">
                  <c:v>43383</c:v>
                </c:pt>
                <c:pt idx="191">
                  <c:v>43384</c:v>
                </c:pt>
                <c:pt idx="192">
                  <c:v>43385</c:v>
                </c:pt>
                <c:pt idx="193">
                  <c:v>43388</c:v>
                </c:pt>
                <c:pt idx="194">
                  <c:v>43389</c:v>
                </c:pt>
                <c:pt idx="195">
                  <c:v>43390</c:v>
                </c:pt>
                <c:pt idx="196">
                  <c:v>43391</c:v>
                </c:pt>
                <c:pt idx="197">
                  <c:v>43392</c:v>
                </c:pt>
                <c:pt idx="198">
                  <c:v>43395</c:v>
                </c:pt>
                <c:pt idx="199">
                  <c:v>43396</c:v>
                </c:pt>
                <c:pt idx="200">
                  <c:v>43397</c:v>
                </c:pt>
                <c:pt idx="201">
                  <c:v>43398</c:v>
                </c:pt>
                <c:pt idx="202">
                  <c:v>43399</c:v>
                </c:pt>
                <c:pt idx="203">
                  <c:v>43402</c:v>
                </c:pt>
                <c:pt idx="204">
                  <c:v>43403</c:v>
                </c:pt>
                <c:pt idx="205">
                  <c:v>43404</c:v>
                </c:pt>
                <c:pt idx="206">
                  <c:v>43405</c:v>
                </c:pt>
                <c:pt idx="207">
                  <c:v>43406</c:v>
                </c:pt>
                <c:pt idx="208">
                  <c:v>43409</c:v>
                </c:pt>
                <c:pt idx="209">
                  <c:v>43410</c:v>
                </c:pt>
                <c:pt idx="210">
                  <c:v>43411</c:v>
                </c:pt>
                <c:pt idx="211">
                  <c:v>43412</c:v>
                </c:pt>
                <c:pt idx="212">
                  <c:v>43413</c:v>
                </c:pt>
                <c:pt idx="213">
                  <c:v>43416</c:v>
                </c:pt>
                <c:pt idx="214">
                  <c:v>43417</c:v>
                </c:pt>
                <c:pt idx="215">
                  <c:v>43418</c:v>
                </c:pt>
                <c:pt idx="216">
                  <c:v>43419</c:v>
                </c:pt>
                <c:pt idx="217">
                  <c:v>43420</c:v>
                </c:pt>
                <c:pt idx="218">
                  <c:v>43423</c:v>
                </c:pt>
                <c:pt idx="219">
                  <c:v>43424</c:v>
                </c:pt>
                <c:pt idx="220">
                  <c:v>43425</c:v>
                </c:pt>
                <c:pt idx="221">
                  <c:v>43427</c:v>
                </c:pt>
                <c:pt idx="222">
                  <c:v>43430</c:v>
                </c:pt>
                <c:pt idx="223">
                  <c:v>43431</c:v>
                </c:pt>
                <c:pt idx="224">
                  <c:v>43432</c:v>
                </c:pt>
                <c:pt idx="225">
                  <c:v>43433</c:v>
                </c:pt>
                <c:pt idx="226">
                  <c:v>43434</c:v>
                </c:pt>
                <c:pt idx="227">
                  <c:v>43437</c:v>
                </c:pt>
                <c:pt idx="228">
                  <c:v>43438</c:v>
                </c:pt>
                <c:pt idx="229">
                  <c:v>43439</c:v>
                </c:pt>
                <c:pt idx="230">
                  <c:v>43440</c:v>
                </c:pt>
                <c:pt idx="231">
                  <c:v>43441</c:v>
                </c:pt>
                <c:pt idx="232">
                  <c:v>43444</c:v>
                </c:pt>
                <c:pt idx="233">
                  <c:v>43445</c:v>
                </c:pt>
                <c:pt idx="234">
                  <c:v>43446</c:v>
                </c:pt>
                <c:pt idx="235">
                  <c:v>43447</c:v>
                </c:pt>
                <c:pt idx="236">
                  <c:v>43448</c:v>
                </c:pt>
                <c:pt idx="237">
                  <c:v>43451</c:v>
                </c:pt>
                <c:pt idx="238">
                  <c:v>43452</c:v>
                </c:pt>
                <c:pt idx="239">
                  <c:v>43453</c:v>
                </c:pt>
                <c:pt idx="240">
                  <c:v>43454</c:v>
                </c:pt>
                <c:pt idx="241">
                  <c:v>43455</c:v>
                </c:pt>
                <c:pt idx="242">
                  <c:v>43458</c:v>
                </c:pt>
                <c:pt idx="243">
                  <c:v>43467</c:v>
                </c:pt>
                <c:pt idx="244">
                  <c:v>43468</c:v>
                </c:pt>
                <c:pt idx="245">
                  <c:v>43469</c:v>
                </c:pt>
                <c:pt idx="246">
                  <c:v>43472</c:v>
                </c:pt>
                <c:pt idx="247">
                  <c:v>43473</c:v>
                </c:pt>
                <c:pt idx="248">
                  <c:v>43474</c:v>
                </c:pt>
                <c:pt idx="249">
                  <c:v>43475</c:v>
                </c:pt>
                <c:pt idx="250">
                  <c:v>43476</c:v>
                </c:pt>
                <c:pt idx="251">
                  <c:v>43479</c:v>
                </c:pt>
                <c:pt idx="252">
                  <c:v>43480</c:v>
                </c:pt>
                <c:pt idx="253">
                  <c:v>43481</c:v>
                </c:pt>
                <c:pt idx="254">
                  <c:v>43482</c:v>
                </c:pt>
                <c:pt idx="255">
                  <c:v>43483</c:v>
                </c:pt>
                <c:pt idx="256">
                  <c:v>43487</c:v>
                </c:pt>
                <c:pt idx="257">
                  <c:v>43488</c:v>
                </c:pt>
                <c:pt idx="258">
                  <c:v>43489</c:v>
                </c:pt>
                <c:pt idx="259">
                  <c:v>43490</c:v>
                </c:pt>
                <c:pt idx="260">
                  <c:v>43493</c:v>
                </c:pt>
                <c:pt idx="261">
                  <c:v>43494</c:v>
                </c:pt>
                <c:pt idx="262">
                  <c:v>43495</c:v>
                </c:pt>
                <c:pt idx="263">
                  <c:v>43496</c:v>
                </c:pt>
                <c:pt idx="264">
                  <c:v>43497</c:v>
                </c:pt>
                <c:pt idx="265">
                  <c:v>43500</c:v>
                </c:pt>
                <c:pt idx="266">
                  <c:v>43501</c:v>
                </c:pt>
                <c:pt idx="267">
                  <c:v>43502</c:v>
                </c:pt>
                <c:pt idx="268">
                  <c:v>43503</c:v>
                </c:pt>
                <c:pt idx="269">
                  <c:v>43504</c:v>
                </c:pt>
                <c:pt idx="270">
                  <c:v>43507</c:v>
                </c:pt>
                <c:pt idx="271">
                  <c:v>43508</c:v>
                </c:pt>
                <c:pt idx="272">
                  <c:v>43509</c:v>
                </c:pt>
                <c:pt idx="273">
                  <c:v>43510</c:v>
                </c:pt>
                <c:pt idx="274">
                  <c:v>43511</c:v>
                </c:pt>
                <c:pt idx="275">
                  <c:v>43515</c:v>
                </c:pt>
                <c:pt idx="276">
                  <c:v>43516</c:v>
                </c:pt>
                <c:pt idx="277">
                  <c:v>43517</c:v>
                </c:pt>
                <c:pt idx="278">
                  <c:v>43518</c:v>
                </c:pt>
                <c:pt idx="279">
                  <c:v>43521</c:v>
                </c:pt>
                <c:pt idx="280">
                  <c:v>43522</c:v>
                </c:pt>
                <c:pt idx="281">
                  <c:v>43523</c:v>
                </c:pt>
                <c:pt idx="282">
                  <c:v>43524</c:v>
                </c:pt>
                <c:pt idx="283">
                  <c:v>43525</c:v>
                </c:pt>
                <c:pt idx="284">
                  <c:v>43528</c:v>
                </c:pt>
                <c:pt idx="285">
                  <c:v>43529</c:v>
                </c:pt>
                <c:pt idx="286">
                  <c:v>43530</c:v>
                </c:pt>
                <c:pt idx="287">
                  <c:v>43531</c:v>
                </c:pt>
                <c:pt idx="288">
                  <c:v>43532</c:v>
                </c:pt>
                <c:pt idx="289">
                  <c:v>43535</c:v>
                </c:pt>
                <c:pt idx="290">
                  <c:v>43536</c:v>
                </c:pt>
                <c:pt idx="291">
                  <c:v>43537</c:v>
                </c:pt>
                <c:pt idx="292">
                  <c:v>43538</c:v>
                </c:pt>
                <c:pt idx="293">
                  <c:v>43539</c:v>
                </c:pt>
                <c:pt idx="294">
                  <c:v>43542</c:v>
                </c:pt>
                <c:pt idx="295">
                  <c:v>43543</c:v>
                </c:pt>
                <c:pt idx="296">
                  <c:v>43544</c:v>
                </c:pt>
                <c:pt idx="297">
                  <c:v>43545</c:v>
                </c:pt>
                <c:pt idx="298">
                  <c:v>43546</c:v>
                </c:pt>
                <c:pt idx="299">
                  <c:v>43549</c:v>
                </c:pt>
                <c:pt idx="300">
                  <c:v>43550</c:v>
                </c:pt>
                <c:pt idx="301">
                  <c:v>43551</c:v>
                </c:pt>
                <c:pt idx="302">
                  <c:v>43552</c:v>
                </c:pt>
                <c:pt idx="303">
                  <c:v>43553</c:v>
                </c:pt>
                <c:pt idx="304">
                  <c:v>43556</c:v>
                </c:pt>
                <c:pt idx="305">
                  <c:v>43557</c:v>
                </c:pt>
                <c:pt idx="306">
                  <c:v>43558</c:v>
                </c:pt>
                <c:pt idx="307">
                  <c:v>43559</c:v>
                </c:pt>
                <c:pt idx="308">
                  <c:v>43560</c:v>
                </c:pt>
                <c:pt idx="309">
                  <c:v>43563</c:v>
                </c:pt>
                <c:pt idx="310">
                  <c:v>43564</c:v>
                </c:pt>
                <c:pt idx="311">
                  <c:v>43565</c:v>
                </c:pt>
                <c:pt idx="312">
                  <c:v>43566</c:v>
                </c:pt>
                <c:pt idx="313">
                  <c:v>43567</c:v>
                </c:pt>
                <c:pt idx="314">
                  <c:v>43570</c:v>
                </c:pt>
                <c:pt idx="315">
                  <c:v>43571</c:v>
                </c:pt>
                <c:pt idx="316">
                  <c:v>43572</c:v>
                </c:pt>
                <c:pt idx="317">
                  <c:v>43573</c:v>
                </c:pt>
                <c:pt idx="318">
                  <c:v>43578</c:v>
                </c:pt>
                <c:pt idx="319">
                  <c:v>43579</c:v>
                </c:pt>
                <c:pt idx="320">
                  <c:v>43580</c:v>
                </c:pt>
                <c:pt idx="321">
                  <c:v>43581</c:v>
                </c:pt>
                <c:pt idx="322">
                  <c:v>43584</c:v>
                </c:pt>
                <c:pt idx="323">
                  <c:v>43585</c:v>
                </c:pt>
                <c:pt idx="324">
                  <c:v>43586</c:v>
                </c:pt>
                <c:pt idx="325">
                  <c:v>43587</c:v>
                </c:pt>
                <c:pt idx="326">
                  <c:v>43588</c:v>
                </c:pt>
                <c:pt idx="327">
                  <c:v>43592</c:v>
                </c:pt>
                <c:pt idx="328">
                  <c:v>43593</c:v>
                </c:pt>
                <c:pt idx="329">
                  <c:v>43594</c:v>
                </c:pt>
                <c:pt idx="330">
                  <c:v>43595</c:v>
                </c:pt>
                <c:pt idx="331">
                  <c:v>43598</c:v>
                </c:pt>
                <c:pt idx="332">
                  <c:v>43599</c:v>
                </c:pt>
                <c:pt idx="333">
                  <c:v>43600</c:v>
                </c:pt>
                <c:pt idx="334">
                  <c:v>43601</c:v>
                </c:pt>
                <c:pt idx="335">
                  <c:v>43602</c:v>
                </c:pt>
                <c:pt idx="336">
                  <c:v>43605</c:v>
                </c:pt>
                <c:pt idx="337">
                  <c:v>43606</c:v>
                </c:pt>
                <c:pt idx="338">
                  <c:v>43607</c:v>
                </c:pt>
                <c:pt idx="339">
                  <c:v>43608</c:v>
                </c:pt>
                <c:pt idx="340">
                  <c:v>43609</c:v>
                </c:pt>
                <c:pt idx="341">
                  <c:v>43613</c:v>
                </c:pt>
                <c:pt idx="342">
                  <c:v>43614</c:v>
                </c:pt>
                <c:pt idx="343">
                  <c:v>43615</c:v>
                </c:pt>
                <c:pt idx="344">
                  <c:v>43616</c:v>
                </c:pt>
                <c:pt idx="345">
                  <c:v>43619</c:v>
                </c:pt>
                <c:pt idx="346">
                  <c:v>43620</c:v>
                </c:pt>
                <c:pt idx="347">
                  <c:v>43621</c:v>
                </c:pt>
                <c:pt idx="348">
                  <c:v>43622</c:v>
                </c:pt>
                <c:pt idx="349">
                  <c:v>43623</c:v>
                </c:pt>
                <c:pt idx="350">
                  <c:v>43626</c:v>
                </c:pt>
                <c:pt idx="351">
                  <c:v>43627</c:v>
                </c:pt>
                <c:pt idx="352">
                  <c:v>43628</c:v>
                </c:pt>
                <c:pt idx="353">
                  <c:v>43629</c:v>
                </c:pt>
                <c:pt idx="354">
                  <c:v>43630</c:v>
                </c:pt>
                <c:pt idx="355">
                  <c:v>43633</c:v>
                </c:pt>
                <c:pt idx="356">
                  <c:v>43634</c:v>
                </c:pt>
                <c:pt idx="357">
                  <c:v>43635</c:v>
                </c:pt>
                <c:pt idx="358">
                  <c:v>43636</c:v>
                </c:pt>
                <c:pt idx="359">
                  <c:v>43637</c:v>
                </c:pt>
                <c:pt idx="360">
                  <c:v>43640</c:v>
                </c:pt>
                <c:pt idx="361">
                  <c:v>43641</c:v>
                </c:pt>
                <c:pt idx="362">
                  <c:v>43642</c:v>
                </c:pt>
                <c:pt idx="363">
                  <c:v>43643</c:v>
                </c:pt>
                <c:pt idx="364">
                  <c:v>43644</c:v>
                </c:pt>
                <c:pt idx="365">
                  <c:v>43647</c:v>
                </c:pt>
                <c:pt idx="366">
                  <c:v>43648</c:v>
                </c:pt>
                <c:pt idx="367">
                  <c:v>43649</c:v>
                </c:pt>
                <c:pt idx="368">
                  <c:v>43651</c:v>
                </c:pt>
                <c:pt idx="369">
                  <c:v>43654</c:v>
                </c:pt>
                <c:pt idx="370">
                  <c:v>43655</c:v>
                </c:pt>
                <c:pt idx="371">
                  <c:v>43656</c:v>
                </c:pt>
                <c:pt idx="372">
                  <c:v>43657</c:v>
                </c:pt>
                <c:pt idx="373">
                  <c:v>43658</c:v>
                </c:pt>
                <c:pt idx="374">
                  <c:v>43661</c:v>
                </c:pt>
                <c:pt idx="375">
                  <c:v>43662</c:v>
                </c:pt>
                <c:pt idx="376">
                  <c:v>43663</c:v>
                </c:pt>
                <c:pt idx="377">
                  <c:v>43664</c:v>
                </c:pt>
                <c:pt idx="378">
                  <c:v>43665</c:v>
                </c:pt>
                <c:pt idx="379">
                  <c:v>43668</c:v>
                </c:pt>
                <c:pt idx="380">
                  <c:v>43669</c:v>
                </c:pt>
                <c:pt idx="381">
                  <c:v>43670</c:v>
                </c:pt>
                <c:pt idx="382">
                  <c:v>43671</c:v>
                </c:pt>
                <c:pt idx="383">
                  <c:v>43672</c:v>
                </c:pt>
                <c:pt idx="384">
                  <c:v>43675</c:v>
                </c:pt>
                <c:pt idx="385">
                  <c:v>43676</c:v>
                </c:pt>
                <c:pt idx="386">
                  <c:v>43677</c:v>
                </c:pt>
                <c:pt idx="387">
                  <c:v>43678</c:v>
                </c:pt>
                <c:pt idx="388">
                  <c:v>43679</c:v>
                </c:pt>
                <c:pt idx="389">
                  <c:v>43682</c:v>
                </c:pt>
                <c:pt idx="390">
                  <c:v>43683</c:v>
                </c:pt>
                <c:pt idx="391">
                  <c:v>43684</c:v>
                </c:pt>
                <c:pt idx="392">
                  <c:v>43685</c:v>
                </c:pt>
                <c:pt idx="393">
                  <c:v>43686</c:v>
                </c:pt>
                <c:pt idx="394">
                  <c:v>43689</c:v>
                </c:pt>
                <c:pt idx="395">
                  <c:v>43690</c:v>
                </c:pt>
                <c:pt idx="396">
                  <c:v>43691</c:v>
                </c:pt>
                <c:pt idx="397">
                  <c:v>43692</c:v>
                </c:pt>
                <c:pt idx="398">
                  <c:v>43693</c:v>
                </c:pt>
                <c:pt idx="399">
                  <c:v>43696</c:v>
                </c:pt>
                <c:pt idx="400">
                  <c:v>43697</c:v>
                </c:pt>
                <c:pt idx="401">
                  <c:v>43698</c:v>
                </c:pt>
                <c:pt idx="402">
                  <c:v>43699</c:v>
                </c:pt>
                <c:pt idx="403">
                  <c:v>43700</c:v>
                </c:pt>
                <c:pt idx="404">
                  <c:v>43704</c:v>
                </c:pt>
                <c:pt idx="405">
                  <c:v>43705</c:v>
                </c:pt>
                <c:pt idx="406">
                  <c:v>43706</c:v>
                </c:pt>
                <c:pt idx="407">
                  <c:v>43707</c:v>
                </c:pt>
                <c:pt idx="408">
                  <c:v>43711</c:v>
                </c:pt>
                <c:pt idx="409">
                  <c:v>43712</c:v>
                </c:pt>
                <c:pt idx="410">
                  <c:v>43713</c:v>
                </c:pt>
                <c:pt idx="411">
                  <c:v>43714</c:v>
                </c:pt>
                <c:pt idx="412">
                  <c:v>43717</c:v>
                </c:pt>
                <c:pt idx="413">
                  <c:v>43718</c:v>
                </c:pt>
                <c:pt idx="414">
                  <c:v>43719</c:v>
                </c:pt>
                <c:pt idx="415">
                  <c:v>43720</c:v>
                </c:pt>
                <c:pt idx="416">
                  <c:v>43721</c:v>
                </c:pt>
                <c:pt idx="417">
                  <c:v>43724</c:v>
                </c:pt>
                <c:pt idx="418">
                  <c:v>43725</c:v>
                </c:pt>
                <c:pt idx="419">
                  <c:v>43726</c:v>
                </c:pt>
                <c:pt idx="420">
                  <c:v>43727</c:v>
                </c:pt>
                <c:pt idx="421">
                  <c:v>43728</c:v>
                </c:pt>
                <c:pt idx="422">
                  <c:v>43731</c:v>
                </c:pt>
                <c:pt idx="423">
                  <c:v>43732</c:v>
                </c:pt>
                <c:pt idx="424">
                  <c:v>43733</c:v>
                </c:pt>
                <c:pt idx="425">
                  <c:v>43734</c:v>
                </c:pt>
                <c:pt idx="426">
                  <c:v>43735</c:v>
                </c:pt>
                <c:pt idx="427">
                  <c:v>43738</c:v>
                </c:pt>
                <c:pt idx="428">
                  <c:v>43739</c:v>
                </c:pt>
                <c:pt idx="429">
                  <c:v>43740</c:v>
                </c:pt>
                <c:pt idx="430">
                  <c:v>43741</c:v>
                </c:pt>
                <c:pt idx="431">
                  <c:v>43742</c:v>
                </c:pt>
                <c:pt idx="432">
                  <c:v>43745</c:v>
                </c:pt>
                <c:pt idx="433">
                  <c:v>43746</c:v>
                </c:pt>
                <c:pt idx="434">
                  <c:v>43747</c:v>
                </c:pt>
                <c:pt idx="435">
                  <c:v>43748</c:v>
                </c:pt>
                <c:pt idx="436">
                  <c:v>43749</c:v>
                </c:pt>
                <c:pt idx="437">
                  <c:v>43752</c:v>
                </c:pt>
                <c:pt idx="438">
                  <c:v>43753</c:v>
                </c:pt>
                <c:pt idx="439">
                  <c:v>43754</c:v>
                </c:pt>
                <c:pt idx="440">
                  <c:v>43755</c:v>
                </c:pt>
                <c:pt idx="441">
                  <c:v>43756</c:v>
                </c:pt>
                <c:pt idx="442">
                  <c:v>43759</c:v>
                </c:pt>
                <c:pt idx="443">
                  <c:v>43760</c:v>
                </c:pt>
                <c:pt idx="444">
                  <c:v>43761</c:v>
                </c:pt>
                <c:pt idx="445">
                  <c:v>43762</c:v>
                </c:pt>
                <c:pt idx="446">
                  <c:v>43763</c:v>
                </c:pt>
                <c:pt idx="447">
                  <c:v>43766</c:v>
                </c:pt>
                <c:pt idx="448">
                  <c:v>43767</c:v>
                </c:pt>
                <c:pt idx="449">
                  <c:v>43768</c:v>
                </c:pt>
                <c:pt idx="450">
                  <c:v>43769</c:v>
                </c:pt>
                <c:pt idx="451">
                  <c:v>43770</c:v>
                </c:pt>
                <c:pt idx="452">
                  <c:v>43773</c:v>
                </c:pt>
                <c:pt idx="453">
                  <c:v>43774</c:v>
                </c:pt>
                <c:pt idx="454">
                  <c:v>43775</c:v>
                </c:pt>
                <c:pt idx="455">
                  <c:v>43776</c:v>
                </c:pt>
                <c:pt idx="456">
                  <c:v>43777</c:v>
                </c:pt>
                <c:pt idx="457">
                  <c:v>43781</c:v>
                </c:pt>
                <c:pt idx="458">
                  <c:v>43782</c:v>
                </c:pt>
                <c:pt idx="459">
                  <c:v>43783</c:v>
                </c:pt>
                <c:pt idx="460">
                  <c:v>43784</c:v>
                </c:pt>
                <c:pt idx="461">
                  <c:v>43787</c:v>
                </c:pt>
                <c:pt idx="462">
                  <c:v>43788</c:v>
                </c:pt>
                <c:pt idx="463">
                  <c:v>43789</c:v>
                </c:pt>
                <c:pt idx="464">
                  <c:v>43790</c:v>
                </c:pt>
                <c:pt idx="465">
                  <c:v>43791</c:v>
                </c:pt>
                <c:pt idx="466">
                  <c:v>43794</c:v>
                </c:pt>
                <c:pt idx="467">
                  <c:v>43795</c:v>
                </c:pt>
                <c:pt idx="468">
                  <c:v>43796</c:v>
                </c:pt>
                <c:pt idx="469">
                  <c:v>43798</c:v>
                </c:pt>
                <c:pt idx="470">
                  <c:v>43801</c:v>
                </c:pt>
                <c:pt idx="471">
                  <c:v>43802</c:v>
                </c:pt>
                <c:pt idx="472">
                  <c:v>43803</c:v>
                </c:pt>
                <c:pt idx="473">
                  <c:v>43804</c:v>
                </c:pt>
                <c:pt idx="474">
                  <c:v>43805</c:v>
                </c:pt>
                <c:pt idx="475">
                  <c:v>43808</c:v>
                </c:pt>
                <c:pt idx="476">
                  <c:v>43809</c:v>
                </c:pt>
                <c:pt idx="477">
                  <c:v>43810</c:v>
                </c:pt>
                <c:pt idx="478">
                  <c:v>43811</c:v>
                </c:pt>
                <c:pt idx="479">
                  <c:v>43812</c:v>
                </c:pt>
                <c:pt idx="480">
                  <c:v>43815</c:v>
                </c:pt>
                <c:pt idx="481">
                  <c:v>43816</c:v>
                </c:pt>
                <c:pt idx="482">
                  <c:v>43817</c:v>
                </c:pt>
                <c:pt idx="483">
                  <c:v>43818</c:v>
                </c:pt>
                <c:pt idx="484">
                  <c:v>43819</c:v>
                </c:pt>
                <c:pt idx="485">
                  <c:v>43822</c:v>
                </c:pt>
                <c:pt idx="486">
                  <c:v>43823</c:v>
                </c:pt>
                <c:pt idx="487">
                  <c:v>43832</c:v>
                </c:pt>
                <c:pt idx="488">
                  <c:v>43833</c:v>
                </c:pt>
                <c:pt idx="489">
                  <c:v>43836</c:v>
                </c:pt>
                <c:pt idx="490">
                  <c:v>43837</c:v>
                </c:pt>
                <c:pt idx="491">
                  <c:v>43838</c:v>
                </c:pt>
                <c:pt idx="492">
                  <c:v>43839</c:v>
                </c:pt>
                <c:pt idx="493">
                  <c:v>43840</c:v>
                </c:pt>
                <c:pt idx="494">
                  <c:v>43843</c:v>
                </c:pt>
                <c:pt idx="495">
                  <c:v>43844</c:v>
                </c:pt>
                <c:pt idx="496">
                  <c:v>43845</c:v>
                </c:pt>
                <c:pt idx="497">
                  <c:v>43846</c:v>
                </c:pt>
                <c:pt idx="498">
                  <c:v>43847</c:v>
                </c:pt>
                <c:pt idx="499">
                  <c:v>43851</c:v>
                </c:pt>
                <c:pt idx="500">
                  <c:v>43852</c:v>
                </c:pt>
                <c:pt idx="501">
                  <c:v>43853</c:v>
                </c:pt>
                <c:pt idx="502">
                  <c:v>43854</c:v>
                </c:pt>
                <c:pt idx="503">
                  <c:v>43857</c:v>
                </c:pt>
                <c:pt idx="504">
                  <c:v>43858</c:v>
                </c:pt>
                <c:pt idx="505">
                  <c:v>43859</c:v>
                </c:pt>
                <c:pt idx="506">
                  <c:v>43860</c:v>
                </c:pt>
                <c:pt idx="507">
                  <c:v>43861</c:v>
                </c:pt>
                <c:pt idx="508">
                  <c:v>43864</c:v>
                </c:pt>
                <c:pt idx="509">
                  <c:v>43865</c:v>
                </c:pt>
                <c:pt idx="510">
                  <c:v>43866</c:v>
                </c:pt>
                <c:pt idx="511">
                  <c:v>43867</c:v>
                </c:pt>
                <c:pt idx="512">
                  <c:v>43868</c:v>
                </c:pt>
                <c:pt idx="513">
                  <c:v>43871</c:v>
                </c:pt>
                <c:pt idx="514">
                  <c:v>43872</c:v>
                </c:pt>
                <c:pt idx="515">
                  <c:v>43873</c:v>
                </c:pt>
                <c:pt idx="516">
                  <c:v>43874</c:v>
                </c:pt>
                <c:pt idx="517">
                  <c:v>43875</c:v>
                </c:pt>
                <c:pt idx="518">
                  <c:v>43879</c:v>
                </c:pt>
                <c:pt idx="519">
                  <c:v>43880</c:v>
                </c:pt>
                <c:pt idx="520">
                  <c:v>43881</c:v>
                </c:pt>
                <c:pt idx="521">
                  <c:v>43882</c:v>
                </c:pt>
                <c:pt idx="522">
                  <c:v>43885</c:v>
                </c:pt>
                <c:pt idx="523">
                  <c:v>43886</c:v>
                </c:pt>
                <c:pt idx="524">
                  <c:v>43887</c:v>
                </c:pt>
              </c:numCache>
            </c:numRef>
          </c:cat>
          <c:val>
            <c:numRef>
              <c:f>BDI!$C$2:$C$556</c:f>
              <c:numCache>
                <c:formatCode>General</c:formatCode>
                <c:ptCount val="525"/>
                <c:pt idx="0">
                  <c:v>433.72</c:v>
                </c:pt>
                <c:pt idx="1">
                  <c:v>435.27</c:v>
                </c:pt>
                <c:pt idx="2">
                  <c:v>436.56</c:v>
                </c:pt>
                <c:pt idx="3">
                  <c:v>436.5</c:v>
                </c:pt>
                <c:pt idx="4">
                  <c:v>436.79</c:v>
                </c:pt>
                <c:pt idx="5">
                  <c:v>439.83</c:v>
                </c:pt>
                <c:pt idx="6">
                  <c:v>441.15</c:v>
                </c:pt>
                <c:pt idx="7">
                  <c:v>441.41</c:v>
                </c:pt>
                <c:pt idx="8">
                  <c:v>439.79</c:v>
                </c:pt>
                <c:pt idx="9">
                  <c:v>438.88</c:v>
                </c:pt>
                <c:pt idx="10">
                  <c:v>437.96</c:v>
                </c:pt>
                <c:pt idx="11">
                  <c:v>436.95</c:v>
                </c:pt>
                <c:pt idx="12">
                  <c:v>437.02</c:v>
                </c:pt>
                <c:pt idx="13">
                  <c:v>438.39</c:v>
                </c:pt>
                <c:pt idx="14">
                  <c:v>437.32</c:v>
                </c:pt>
                <c:pt idx="15">
                  <c:v>438.83</c:v>
                </c:pt>
                <c:pt idx="16">
                  <c:v>439.04</c:v>
                </c:pt>
                <c:pt idx="17">
                  <c:v>439.95</c:v>
                </c:pt>
                <c:pt idx="18">
                  <c:v>441.54</c:v>
                </c:pt>
                <c:pt idx="19">
                  <c:v>442.85</c:v>
                </c:pt>
                <c:pt idx="20">
                  <c:v>443.44</c:v>
                </c:pt>
                <c:pt idx="21">
                  <c:v>443.38</c:v>
                </c:pt>
                <c:pt idx="22">
                  <c:v>443.46</c:v>
                </c:pt>
                <c:pt idx="23">
                  <c:v>442.6</c:v>
                </c:pt>
                <c:pt idx="24">
                  <c:v>443.15</c:v>
                </c:pt>
                <c:pt idx="25">
                  <c:v>442.03</c:v>
                </c:pt>
                <c:pt idx="26">
                  <c:v>440.88</c:v>
                </c:pt>
                <c:pt idx="27">
                  <c:v>438.4</c:v>
                </c:pt>
                <c:pt idx="28">
                  <c:v>439.26</c:v>
                </c:pt>
                <c:pt idx="29">
                  <c:v>439.5</c:v>
                </c:pt>
                <c:pt idx="30">
                  <c:v>441.07</c:v>
                </c:pt>
                <c:pt idx="31">
                  <c:v>440.89</c:v>
                </c:pt>
                <c:pt idx="32">
                  <c:v>441.92</c:v>
                </c:pt>
                <c:pt idx="33">
                  <c:v>441.18</c:v>
                </c:pt>
                <c:pt idx="34">
                  <c:v>442.13</c:v>
                </c:pt>
                <c:pt idx="35">
                  <c:v>442.46</c:v>
                </c:pt>
                <c:pt idx="36">
                  <c:v>442.97</c:v>
                </c:pt>
                <c:pt idx="37">
                  <c:v>444.32</c:v>
                </c:pt>
                <c:pt idx="38">
                  <c:v>443.28</c:v>
                </c:pt>
                <c:pt idx="39">
                  <c:v>443.89</c:v>
                </c:pt>
                <c:pt idx="40">
                  <c:v>444.22</c:v>
                </c:pt>
                <c:pt idx="41">
                  <c:v>444.11</c:v>
                </c:pt>
                <c:pt idx="42">
                  <c:v>445.59</c:v>
                </c:pt>
                <c:pt idx="43">
                  <c:v>445.12</c:v>
                </c:pt>
                <c:pt idx="44">
                  <c:v>444.58</c:v>
                </c:pt>
                <c:pt idx="45">
                  <c:v>447.07</c:v>
                </c:pt>
                <c:pt idx="46">
                  <c:v>445.18</c:v>
                </c:pt>
                <c:pt idx="47">
                  <c:v>445.49</c:v>
                </c:pt>
                <c:pt idx="48">
                  <c:v>446.61</c:v>
                </c:pt>
                <c:pt idx="49">
                  <c:v>446.2</c:v>
                </c:pt>
                <c:pt idx="50">
                  <c:v>445.49</c:v>
                </c:pt>
                <c:pt idx="51">
                  <c:v>443.61</c:v>
                </c:pt>
                <c:pt idx="52">
                  <c:v>441.07</c:v>
                </c:pt>
                <c:pt idx="53">
                  <c:v>440.16</c:v>
                </c:pt>
                <c:pt idx="54">
                  <c:v>440.42</c:v>
                </c:pt>
                <c:pt idx="55">
                  <c:v>439.3</c:v>
                </c:pt>
                <c:pt idx="56">
                  <c:v>437.22</c:v>
                </c:pt>
                <c:pt idx="57">
                  <c:v>436.14</c:v>
                </c:pt>
                <c:pt idx="58">
                  <c:v>436.09</c:v>
                </c:pt>
                <c:pt idx="59">
                  <c:v>436.88</c:v>
                </c:pt>
                <c:pt idx="60">
                  <c:v>437.25</c:v>
                </c:pt>
                <c:pt idx="61">
                  <c:v>434.96</c:v>
                </c:pt>
                <c:pt idx="62">
                  <c:v>436.63</c:v>
                </c:pt>
                <c:pt idx="63">
                  <c:v>436.43</c:v>
                </c:pt>
                <c:pt idx="64">
                  <c:v>439.3</c:v>
                </c:pt>
                <c:pt idx="65">
                  <c:v>440.13</c:v>
                </c:pt>
                <c:pt idx="66">
                  <c:v>440.65</c:v>
                </c:pt>
                <c:pt idx="67">
                  <c:v>440.63</c:v>
                </c:pt>
                <c:pt idx="68">
                  <c:v>439.73</c:v>
                </c:pt>
                <c:pt idx="69">
                  <c:v>439.93</c:v>
                </c:pt>
                <c:pt idx="70">
                  <c:v>440.79</c:v>
                </c:pt>
                <c:pt idx="71">
                  <c:v>444.35</c:v>
                </c:pt>
                <c:pt idx="72">
                  <c:v>445.53</c:v>
                </c:pt>
                <c:pt idx="73">
                  <c:v>445.63</c:v>
                </c:pt>
                <c:pt idx="74">
                  <c:v>444.41</c:v>
                </c:pt>
                <c:pt idx="75">
                  <c:v>444.9</c:v>
                </c:pt>
                <c:pt idx="76">
                  <c:v>447.17</c:v>
                </c:pt>
                <c:pt idx="77">
                  <c:v>446.29</c:v>
                </c:pt>
                <c:pt idx="78">
                  <c:v>441.74</c:v>
                </c:pt>
                <c:pt idx="79">
                  <c:v>445.1</c:v>
                </c:pt>
                <c:pt idx="80">
                  <c:v>446.5</c:v>
                </c:pt>
                <c:pt idx="81">
                  <c:v>445.94</c:v>
                </c:pt>
                <c:pt idx="82">
                  <c:v>446.49</c:v>
                </c:pt>
                <c:pt idx="83">
                  <c:v>446.43</c:v>
                </c:pt>
                <c:pt idx="84">
                  <c:v>444.07</c:v>
                </c:pt>
                <c:pt idx="85">
                  <c:v>445.11</c:v>
                </c:pt>
                <c:pt idx="86">
                  <c:v>444.07</c:v>
                </c:pt>
                <c:pt idx="87">
                  <c:v>443.64</c:v>
                </c:pt>
                <c:pt idx="88">
                  <c:v>443.62</c:v>
                </c:pt>
                <c:pt idx="89">
                  <c:v>442.25</c:v>
                </c:pt>
                <c:pt idx="90">
                  <c:v>443.55</c:v>
                </c:pt>
                <c:pt idx="91">
                  <c:v>443.39</c:v>
                </c:pt>
                <c:pt idx="92">
                  <c:v>444.84</c:v>
                </c:pt>
                <c:pt idx="93">
                  <c:v>445.3</c:v>
                </c:pt>
                <c:pt idx="94">
                  <c:v>445.98</c:v>
                </c:pt>
                <c:pt idx="95">
                  <c:v>445.23</c:v>
                </c:pt>
                <c:pt idx="96">
                  <c:v>444.76</c:v>
                </c:pt>
                <c:pt idx="97">
                  <c:v>444.76</c:v>
                </c:pt>
                <c:pt idx="98">
                  <c:v>445.48</c:v>
                </c:pt>
                <c:pt idx="99">
                  <c:v>445.87</c:v>
                </c:pt>
                <c:pt idx="100">
                  <c:v>446.27</c:v>
                </c:pt>
                <c:pt idx="101">
                  <c:v>445.63</c:v>
                </c:pt>
                <c:pt idx="102">
                  <c:v>443.49</c:v>
                </c:pt>
                <c:pt idx="103">
                  <c:v>443.97</c:v>
                </c:pt>
                <c:pt idx="104">
                  <c:v>446.27</c:v>
                </c:pt>
                <c:pt idx="105">
                  <c:v>447.02</c:v>
                </c:pt>
                <c:pt idx="106">
                  <c:v>450.3</c:v>
                </c:pt>
                <c:pt idx="107">
                  <c:v>450.01</c:v>
                </c:pt>
                <c:pt idx="108">
                  <c:v>451.96</c:v>
                </c:pt>
                <c:pt idx="109">
                  <c:v>451.35</c:v>
                </c:pt>
                <c:pt idx="110">
                  <c:v>450.94</c:v>
                </c:pt>
                <c:pt idx="111">
                  <c:v>449.96</c:v>
                </c:pt>
                <c:pt idx="112">
                  <c:v>446.95</c:v>
                </c:pt>
                <c:pt idx="113">
                  <c:v>443.83</c:v>
                </c:pt>
                <c:pt idx="114">
                  <c:v>445.16</c:v>
                </c:pt>
                <c:pt idx="115">
                  <c:v>444.11</c:v>
                </c:pt>
                <c:pt idx="116">
                  <c:v>443.21</c:v>
                </c:pt>
                <c:pt idx="117">
                  <c:v>440.3</c:v>
                </c:pt>
                <c:pt idx="118">
                  <c:v>439.42</c:v>
                </c:pt>
                <c:pt idx="119">
                  <c:v>439.42</c:v>
                </c:pt>
                <c:pt idx="120">
                  <c:v>438.33</c:v>
                </c:pt>
                <c:pt idx="121">
                  <c:v>439.11</c:v>
                </c:pt>
                <c:pt idx="122">
                  <c:v>437.86</c:v>
                </c:pt>
                <c:pt idx="123">
                  <c:v>437.34</c:v>
                </c:pt>
                <c:pt idx="124">
                  <c:v>436.22</c:v>
                </c:pt>
                <c:pt idx="125">
                  <c:v>436.81</c:v>
                </c:pt>
                <c:pt idx="126">
                  <c:v>438.05</c:v>
                </c:pt>
                <c:pt idx="127">
                  <c:v>438.66</c:v>
                </c:pt>
                <c:pt idx="128">
                  <c:v>434.89</c:v>
                </c:pt>
                <c:pt idx="129">
                  <c:v>436.1</c:v>
                </c:pt>
                <c:pt idx="130">
                  <c:v>435.05</c:v>
                </c:pt>
                <c:pt idx="131">
                  <c:v>432.95</c:v>
                </c:pt>
                <c:pt idx="132">
                  <c:v>432.46</c:v>
                </c:pt>
                <c:pt idx="133">
                  <c:v>431.77</c:v>
                </c:pt>
                <c:pt idx="134">
                  <c:v>430.58</c:v>
                </c:pt>
                <c:pt idx="135">
                  <c:v>432.04</c:v>
                </c:pt>
                <c:pt idx="136">
                  <c:v>432.14</c:v>
                </c:pt>
                <c:pt idx="137">
                  <c:v>431.48</c:v>
                </c:pt>
                <c:pt idx="138">
                  <c:v>432.95</c:v>
                </c:pt>
                <c:pt idx="139">
                  <c:v>433.59</c:v>
                </c:pt>
                <c:pt idx="140">
                  <c:v>432.82</c:v>
                </c:pt>
                <c:pt idx="141">
                  <c:v>432.49</c:v>
                </c:pt>
                <c:pt idx="142">
                  <c:v>433.13</c:v>
                </c:pt>
                <c:pt idx="143">
                  <c:v>429.28</c:v>
                </c:pt>
                <c:pt idx="144">
                  <c:v>427.83</c:v>
                </c:pt>
                <c:pt idx="145">
                  <c:v>427.37</c:v>
                </c:pt>
                <c:pt idx="146">
                  <c:v>426.79</c:v>
                </c:pt>
                <c:pt idx="147">
                  <c:v>425.64</c:v>
                </c:pt>
                <c:pt idx="148">
                  <c:v>424.8</c:v>
                </c:pt>
                <c:pt idx="149">
                  <c:v>424.12</c:v>
                </c:pt>
                <c:pt idx="150">
                  <c:v>421.87</c:v>
                </c:pt>
                <c:pt idx="151">
                  <c:v>418.97</c:v>
                </c:pt>
                <c:pt idx="152">
                  <c:v>418.03</c:v>
                </c:pt>
                <c:pt idx="153">
                  <c:v>414.17</c:v>
                </c:pt>
                <c:pt idx="154">
                  <c:v>413.84</c:v>
                </c:pt>
                <c:pt idx="155">
                  <c:v>413.5</c:v>
                </c:pt>
                <c:pt idx="156">
                  <c:v>414.19</c:v>
                </c:pt>
                <c:pt idx="157">
                  <c:v>414.42</c:v>
                </c:pt>
                <c:pt idx="158">
                  <c:v>413.66</c:v>
                </c:pt>
                <c:pt idx="159">
                  <c:v>412.51</c:v>
                </c:pt>
                <c:pt idx="160">
                  <c:v>412.3</c:v>
                </c:pt>
                <c:pt idx="161">
                  <c:v>412.23</c:v>
                </c:pt>
                <c:pt idx="162">
                  <c:v>411.78</c:v>
                </c:pt>
                <c:pt idx="163">
                  <c:v>410.96</c:v>
                </c:pt>
                <c:pt idx="164">
                  <c:v>411.42</c:v>
                </c:pt>
                <c:pt idx="165">
                  <c:v>411.23</c:v>
                </c:pt>
                <c:pt idx="166">
                  <c:v>409.89</c:v>
                </c:pt>
                <c:pt idx="167">
                  <c:v>410.44</c:v>
                </c:pt>
                <c:pt idx="168">
                  <c:v>411.77</c:v>
                </c:pt>
                <c:pt idx="169">
                  <c:v>413.6</c:v>
                </c:pt>
                <c:pt idx="170">
                  <c:v>411.55</c:v>
                </c:pt>
                <c:pt idx="171">
                  <c:v>409.53</c:v>
                </c:pt>
                <c:pt idx="172">
                  <c:v>409.47</c:v>
                </c:pt>
                <c:pt idx="173">
                  <c:v>408.7</c:v>
                </c:pt>
                <c:pt idx="174">
                  <c:v>410.51</c:v>
                </c:pt>
                <c:pt idx="175">
                  <c:v>410.2</c:v>
                </c:pt>
                <c:pt idx="176">
                  <c:v>412.25</c:v>
                </c:pt>
                <c:pt idx="177">
                  <c:v>413.55</c:v>
                </c:pt>
                <c:pt idx="178">
                  <c:v>414.3</c:v>
                </c:pt>
                <c:pt idx="179">
                  <c:v>415.67</c:v>
                </c:pt>
                <c:pt idx="180">
                  <c:v>416.76</c:v>
                </c:pt>
                <c:pt idx="181">
                  <c:v>416.45</c:v>
                </c:pt>
                <c:pt idx="182">
                  <c:v>416.5</c:v>
                </c:pt>
                <c:pt idx="183">
                  <c:v>414.95</c:v>
                </c:pt>
                <c:pt idx="184">
                  <c:v>415.23</c:v>
                </c:pt>
                <c:pt idx="185">
                  <c:v>417.25</c:v>
                </c:pt>
                <c:pt idx="186">
                  <c:v>417.68</c:v>
                </c:pt>
                <c:pt idx="187">
                  <c:v>417.29</c:v>
                </c:pt>
                <c:pt idx="188">
                  <c:v>417.43</c:v>
                </c:pt>
                <c:pt idx="189">
                  <c:v>418.08</c:v>
                </c:pt>
                <c:pt idx="190">
                  <c:v>416.68</c:v>
                </c:pt>
                <c:pt idx="191">
                  <c:v>416.68</c:v>
                </c:pt>
                <c:pt idx="192">
                  <c:v>417.66</c:v>
                </c:pt>
                <c:pt idx="193">
                  <c:v>419.02</c:v>
                </c:pt>
                <c:pt idx="194">
                  <c:v>418.83</c:v>
                </c:pt>
                <c:pt idx="195">
                  <c:v>417.73</c:v>
                </c:pt>
                <c:pt idx="196">
                  <c:v>415.92</c:v>
                </c:pt>
                <c:pt idx="197">
                  <c:v>416.67</c:v>
                </c:pt>
                <c:pt idx="198">
                  <c:v>416.8</c:v>
                </c:pt>
                <c:pt idx="199">
                  <c:v>416.14</c:v>
                </c:pt>
                <c:pt idx="200">
                  <c:v>415.42</c:v>
                </c:pt>
                <c:pt idx="201">
                  <c:v>415.73</c:v>
                </c:pt>
                <c:pt idx="202">
                  <c:v>416.79</c:v>
                </c:pt>
                <c:pt idx="203">
                  <c:v>416.4</c:v>
                </c:pt>
                <c:pt idx="204">
                  <c:v>415.57</c:v>
                </c:pt>
                <c:pt idx="205">
                  <c:v>416.13</c:v>
                </c:pt>
                <c:pt idx="206">
                  <c:v>417.76</c:v>
                </c:pt>
                <c:pt idx="207">
                  <c:v>417.75</c:v>
                </c:pt>
                <c:pt idx="208">
                  <c:v>418.89</c:v>
                </c:pt>
                <c:pt idx="209">
                  <c:v>417.36</c:v>
                </c:pt>
                <c:pt idx="210">
                  <c:v>417.36</c:v>
                </c:pt>
                <c:pt idx="211">
                  <c:v>416.23</c:v>
                </c:pt>
                <c:pt idx="212">
                  <c:v>414.26</c:v>
                </c:pt>
                <c:pt idx="213">
                  <c:v>415.35</c:v>
                </c:pt>
                <c:pt idx="214">
                  <c:v>413.81</c:v>
                </c:pt>
                <c:pt idx="215">
                  <c:v>414.52</c:v>
                </c:pt>
                <c:pt idx="216">
                  <c:v>415.17</c:v>
                </c:pt>
                <c:pt idx="217">
                  <c:v>416.8</c:v>
                </c:pt>
                <c:pt idx="218">
                  <c:v>418.1</c:v>
                </c:pt>
                <c:pt idx="219">
                  <c:v>416.79</c:v>
                </c:pt>
                <c:pt idx="220">
                  <c:v>416.45</c:v>
                </c:pt>
                <c:pt idx="221">
                  <c:v>415.27</c:v>
                </c:pt>
                <c:pt idx="222">
                  <c:v>413.26</c:v>
                </c:pt>
                <c:pt idx="223">
                  <c:v>411.73</c:v>
                </c:pt>
                <c:pt idx="224">
                  <c:v>413.24</c:v>
                </c:pt>
                <c:pt idx="225">
                  <c:v>414.49</c:v>
                </c:pt>
                <c:pt idx="226">
                  <c:v>416.18</c:v>
                </c:pt>
                <c:pt idx="227">
                  <c:v>418.3</c:v>
                </c:pt>
                <c:pt idx="228">
                  <c:v>418.64</c:v>
                </c:pt>
                <c:pt idx="229">
                  <c:v>417.02</c:v>
                </c:pt>
                <c:pt idx="230">
                  <c:v>416.56</c:v>
                </c:pt>
                <c:pt idx="231">
                  <c:v>417.73</c:v>
                </c:pt>
                <c:pt idx="232">
                  <c:v>416.78</c:v>
                </c:pt>
                <c:pt idx="233">
                  <c:v>414.66</c:v>
                </c:pt>
                <c:pt idx="234">
                  <c:v>415.27</c:v>
                </c:pt>
                <c:pt idx="235">
                  <c:v>416.2</c:v>
                </c:pt>
                <c:pt idx="236">
                  <c:v>414.97</c:v>
                </c:pt>
                <c:pt idx="237">
                  <c:v>414.38</c:v>
                </c:pt>
                <c:pt idx="238">
                  <c:v>413.38</c:v>
                </c:pt>
                <c:pt idx="239">
                  <c:v>412.76</c:v>
                </c:pt>
                <c:pt idx="240">
                  <c:v>411.74</c:v>
                </c:pt>
                <c:pt idx="241">
                  <c:v>410.8</c:v>
                </c:pt>
                <c:pt idx="242">
                  <c:v>410.49</c:v>
                </c:pt>
                <c:pt idx="243">
                  <c:v>409.43</c:v>
                </c:pt>
                <c:pt idx="244">
                  <c:v>410.92</c:v>
                </c:pt>
                <c:pt idx="245">
                  <c:v>412.94</c:v>
                </c:pt>
                <c:pt idx="246">
                  <c:v>413.58</c:v>
                </c:pt>
                <c:pt idx="247">
                  <c:v>413.63</c:v>
                </c:pt>
                <c:pt idx="248">
                  <c:v>412.56</c:v>
                </c:pt>
                <c:pt idx="249">
                  <c:v>411</c:v>
                </c:pt>
                <c:pt idx="250">
                  <c:v>411.81</c:v>
                </c:pt>
                <c:pt idx="251">
                  <c:v>412.52</c:v>
                </c:pt>
                <c:pt idx="252">
                  <c:v>411.24</c:v>
                </c:pt>
                <c:pt idx="253">
                  <c:v>412.31</c:v>
                </c:pt>
                <c:pt idx="254">
                  <c:v>414.02</c:v>
                </c:pt>
                <c:pt idx="255">
                  <c:v>411.3</c:v>
                </c:pt>
                <c:pt idx="256">
                  <c:v>410.1</c:v>
                </c:pt>
                <c:pt idx="257">
                  <c:v>411.52</c:v>
                </c:pt>
                <c:pt idx="258">
                  <c:v>411.35</c:v>
                </c:pt>
                <c:pt idx="259">
                  <c:v>411.62</c:v>
                </c:pt>
                <c:pt idx="260">
                  <c:v>412.47</c:v>
                </c:pt>
                <c:pt idx="261">
                  <c:v>412.99</c:v>
                </c:pt>
                <c:pt idx="262">
                  <c:v>413.66</c:v>
                </c:pt>
                <c:pt idx="263">
                  <c:v>412.83</c:v>
                </c:pt>
                <c:pt idx="264">
                  <c:v>412.94</c:v>
                </c:pt>
                <c:pt idx="265">
                  <c:v>413.49</c:v>
                </c:pt>
                <c:pt idx="266">
                  <c:v>414.15</c:v>
                </c:pt>
                <c:pt idx="267">
                  <c:v>413.47</c:v>
                </c:pt>
                <c:pt idx="268">
                  <c:v>413.47</c:v>
                </c:pt>
                <c:pt idx="269">
                  <c:v>413.03</c:v>
                </c:pt>
                <c:pt idx="270">
                  <c:v>411.59</c:v>
                </c:pt>
                <c:pt idx="271">
                  <c:v>411.81</c:v>
                </c:pt>
                <c:pt idx="272">
                  <c:v>411.68</c:v>
                </c:pt>
                <c:pt idx="273">
                  <c:v>411.57</c:v>
                </c:pt>
                <c:pt idx="274">
                  <c:v>413.36</c:v>
                </c:pt>
                <c:pt idx="275">
                  <c:v>413.71</c:v>
                </c:pt>
                <c:pt idx="276">
                  <c:v>413.82</c:v>
                </c:pt>
                <c:pt idx="277">
                  <c:v>413.69</c:v>
                </c:pt>
                <c:pt idx="278">
                  <c:v>414.97</c:v>
                </c:pt>
                <c:pt idx="279">
                  <c:v>414.19</c:v>
                </c:pt>
                <c:pt idx="280">
                  <c:v>413.13</c:v>
                </c:pt>
                <c:pt idx="281">
                  <c:v>413.36</c:v>
                </c:pt>
                <c:pt idx="282">
                  <c:v>412.83</c:v>
                </c:pt>
                <c:pt idx="283">
                  <c:v>413.73</c:v>
                </c:pt>
                <c:pt idx="284">
                  <c:v>413.24</c:v>
                </c:pt>
                <c:pt idx="285">
                  <c:v>414.17</c:v>
                </c:pt>
                <c:pt idx="286">
                  <c:v>413.01</c:v>
                </c:pt>
                <c:pt idx="287">
                  <c:v>413.56</c:v>
                </c:pt>
                <c:pt idx="288">
                  <c:v>414.33</c:v>
                </c:pt>
                <c:pt idx="289">
                  <c:v>413.86</c:v>
                </c:pt>
                <c:pt idx="290">
                  <c:v>417.35</c:v>
                </c:pt>
                <c:pt idx="291">
                  <c:v>419.42</c:v>
                </c:pt>
                <c:pt idx="292">
                  <c:v>418.27</c:v>
                </c:pt>
                <c:pt idx="293">
                  <c:v>419.58</c:v>
                </c:pt>
                <c:pt idx="294">
                  <c:v>420</c:v>
                </c:pt>
                <c:pt idx="295">
                  <c:v>420.73</c:v>
                </c:pt>
                <c:pt idx="296">
                  <c:v>421.99</c:v>
                </c:pt>
                <c:pt idx="297">
                  <c:v>423.67</c:v>
                </c:pt>
                <c:pt idx="298">
                  <c:v>424.35</c:v>
                </c:pt>
                <c:pt idx="299">
                  <c:v>425.45</c:v>
                </c:pt>
                <c:pt idx="300">
                  <c:v>425.73</c:v>
                </c:pt>
                <c:pt idx="301">
                  <c:v>426.3</c:v>
                </c:pt>
                <c:pt idx="302">
                  <c:v>425.44</c:v>
                </c:pt>
                <c:pt idx="303">
                  <c:v>425.61</c:v>
                </c:pt>
                <c:pt idx="304">
                  <c:v>426.5</c:v>
                </c:pt>
                <c:pt idx="305">
                  <c:v>426.37</c:v>
                </c:pt>
                <c:pt idx="306">
                  <c:v>426.9</c:v>
                </c:pt>
                <c:pt idx="307">
                  <c:v>427.5</c:v>
                </c:pt>
                <c:pt idx="308">
                  <c:v>424.94</c:v>
                </c:pt>
                <c:pt idx="309">
                  <c:v>425.23</c:v>
                </c:pt>
                <c:pt idx="310">
                  <c:v>424.84</c:v>
                </c:pt>
                <c:pt idx="311">
                  <c:v>425.3</c:v>
                </c:pt>
                <c:pt idx="312">
                  <c:v>424.6</c:v>
                </c:pt>
                <c:pt idx="313">
                  <c:v>426.1</c:v>
                </c:pt>
                <c:pt idx="314">
                  <c:v>425.53</c:v>
                </c:pt>
                <c:pt idx="315">
                  <c:v>424.9</c:v>
                </c:pt>
                <c:pt idx="316">
                  <c:v>425.29</c:v>
                </c:pt>
                <c:pt idx="317">
                  <c:v>425.08</c:v>
                </c:pt>
                <c:pt idx="318">
                  <c:v>422.61</c:v>
                </c:pt>
                <c:pt idx="319">
                  <c:v>421.12</c:v>
                </c:pt>
                <c:pt idx="320">
                  <c:v>421.53</c:v>
                </c:pt>
                <c:pt idx="321">
                  <c:v>422.59</c:v>
                </c:pt>
                <c:pt idx="322">
                  <c:v>421.99</c:v>
                </c:pt>
                <c:pt idx="323">
                  <c:v>422.09</c:v>
                </c:pt>
                <c:pt idx="324">
                  <c:v>420.13</c:v>
                </c:pt>
                <c:pt idx="325">
                  <c:v>418.41</c:v>
                </c:pt>
                <c:pt idx="326">
                  <c:v>418.59</c:v>
                </c:pt>
                <c:pt idx="327">
                  <c:v>417.29</c:v>
                </c:pt>
                <c:pt idx="328">
                  <c:v>414.2</c:v>
                </c:pt>
                <c:pt idx="329">
                  <c:v>412.54</c:v>
                </c:pt>
                <c:pt idx="330">
                  <c:v>410.08</c:v>
                </c:pt>
                <c:pt idx="331">
                  <c:v>408.41</c:v>
                </c:pt>
                <c:pt idx="332">
                  <c:v>410.4</c:v>
                </c:pt>
                <c:pt idx="333">
                  <c:v>411.99</c:v>
                </c:pt>
                <c:pt idx="334">
                  <c:v>413.97</c:v>
                </c:pt>
                <c:pt idx="335">
                  <c:v>412.57</c:v>
                </c:pt>
                <c:pt idx="336">
                  <c:v>413.38</c:v>
                </c:pt>
                <c:pt idx="337">
                  <c:v>413.63</c:v>
                </c:pt>
                <c:pt idx="338">
                  <c:v>413.58</c:v>
                </c:pt>
                <c:pt idx="339">
                  <c:v>413.02</c:v>
                </c:pt>
                <c:pt idx="340">
                  <c:v>414.71</c:v>
                </c:pt>
                <c:pt idx="341">
                  <c:v>417.42</c:v>
                </c:pt>
                <c:pt idx="342">
                  <c:v>415.37</c:v>
                </c:pt>
                <c:pt idx="343">
                  <c:v>417.41</c:v>
                </c:pt>
                <c:pt idx="344">
                  <c:v>415.96</c:v>
                </c:pt>
                <c:pt idx="345">
                  <c:v>416.23</c:v>
                </c:pt>
                <c:pt idx="346">
                  <c:v>415.31</c:v>
                </c:pt>
                <c:pt idx="347">
                  <c:v>414.38</c:v>
                </c:pt>
                <c:pt idx="348">
                  <c:v>415.78</c:v>
                </c:pt>
                <c:pt idx="349">
                  <c:v>409.61</c:v>
                </c:pt>
                <c:pt idx="350">
                  <c:v>410.71</c:v>
                </c:pt>
                <c:pt idx="351">
                  <c:v>412.4</c:v>
                </c:pt>
                <c:pt idx="352">
                  <c:v>413.1</c:v>
                </c:pt>
                <c:pt idx="353">
                  <c:v>413.18</c:v>
                </c:pt>
                <c:pt idx="354">
                  <c:v>412.08</c:v>
                </c:pt>
                <c:pt idx="355">
                  <c:v>412.52</c:v>
                </c:pt>
                <c:pt idx="356">
                  <c:v>412.14</c:v>
                </c:pt>
                <c:pt idx="357">
                  <c:v>411.8</c:v>
                </c:pt>
                <c:pt idx="358">
                  <c:v>411.76</c:v>
                </c:pt>
                <c:pt idx="359">
                  <c:v>411.23</c:v>
                </c:pt>
                <c:pt idx="360">
                  <c:v>412.1</c:v>
                </c:pt>
                <c:pt idx="361">
                  <c:v>410.96</c:v>
                </c:pt>
                <c:pt idx="362">
                  <c:v>409.95</c:v>
                </c:pt>
                <c:pt idx="363">
                  <c:v>408.67</c:v>
                </c:pt>
                <c:pt idx="364">
                  <c:v>407.87</c:v>
                </c:pt>
                <c:pt idx="365">
                  <c:v>406.23</c:v>
                </c:pt>
                <c:pt idx="366">
                  <c:v>403.63</c:v>
                </c:pt>
                <c:pt idx="367">
                  <c:v>405.61</c:v>
                </c:pt>
                <c:pt idx="368">
                  <c:v>404.15</c:v>
                </c:pt>
                <c:pt idx="369">
                  <c:v>404.74</c:v>
                </c:pt>
                <c:pt idx="370">
                  <c:v>401.66</c:v>
                </c:pt>
                <c:pt idx="371">
                  <c:v>403.74</c:v>
                </c:pt>
                <c:pt idx="372">
                  <c:v>404.64</c:v>
                </c:pt>
                <c:pt idx="373">
                  <c:v>405.57</c:v>
                </c:pt>
                <c:pt idx="374">
                  <c:v>405.36</c:v>
                </c:pt>
                <c:pt idx="375">
                  <c:v>404.48</c:v>
                </c:pt>
                <c:pt idx="376">
                  <c:v>404.29</c:v>
                </c:pt>
                <c:pt idx="377">
                  <c:v>403.92</c:v>
                </c:pt>
                <c:pt idx="378">
                  <c:v>405.77</c:v>
                </c:pt>
                <c:pt idx="379">
                  <c:v>405.87</c:v>
                </c:pt>
                <c:pt idx="380">
                  <c:v>406.03</c:v>
                </c:pt>
                <c:pt idx="381">
                  <c:v>407.38</c:v>
                </c:pt>
                <c:pt idx="382">
                  <c:v>407.36</c:v>
                </c:pt>
                <c:pt idx="383">
                  <c:v>406.05</c:v>
                </c:pt>
                <c:pt idx="384">
                  <c:v>407.22</c:v>
                </c:pt>
                <c:pt idx="385">
                  <c:v>404.92</c:v>
                </c:pt>
                <c:pt idx="386">
                  <c:v>403.16</c:v>
                </c:pt>
                <c:pt idx="387">
                  <c:v>402.06</c:v>
                </c:pt>
                <c:pt idx="388">
                  <c:v>400.35</c:v>
                </c:pt>
                <c:pt idx="389">
                  <c:v>399.41</c:v>
                </c:pt>
                <c:pt idx="390">
                  <c:v>398.68</c:v>
                </c:pt>
                <c:pt idx="391">
                  <c:v>396.04</c:v>
                </c:pt>
                <c:pt idx="392">
                  <c:v>400.78</c:v>
                </c:pt>
                <c:pt idx="393">
                  <c:v>400.81</c:v>
                </c:pt>
                <c:pt idx="394">
                  <c:v>397.8</c:v>
                </c:pt>
                <c:pt idx="395">
                  <c:v>397.42</c:v>
                </c:pt>
                <c:pt idx="396">
                  <c:v>397.41</c:v>
                </c:pt>
                <c:pt idx="397">
                  <c:v>397.87</c:v>
                </c:pt>
                <c:pt idx="398">
                  <c:v>397.62</c:v>
                </c:pt>
                <c:pt idx="399">
                  <c:v>396.47</c:v>
                </c:pt>
                <c:pt idx="400">
                  <c:v>395.45</c:v>
                </c:pt>
                <c:pt idx="401">
                  <c:v>395.93</c:v>
                </c:pt>
                <c:pt idx="402">
                  <c:v>394.51</c:v>
                </c:pt>
                <c:pt idx="403">
                  <c:v>392.44</c:v>
                </c:pt>
                <c:pt idx="404">
                  <c:v>389.96</c:v>
                </c:pt>
                <c:pt idx="405">
                  <c:v>390.36</c:v>
                </c:pt>
                <c:pt idx="406">
                  <c:v>388.22</c:v>
                </c:pt>
                <c:pt idx="407">
                  <c:v>387.15</c:v>
                </c:pt>
                <c:pt idx="408">
                  <c:v>386.38</c:v>
                </c:pt>
                <c:pt idx="409">
                  <c:v>387.4</c:v>
                </c:pt>
                <c:pt idx="410">
                  <c:v>387.95</c:v>
                </c:pt>
                <c:pt idx="411">
                  <c:v>386.94</c:v>
                </c:pt>
                <c:pt idx="412">
                  <c:v>383.98</c:v>
                </c:pt>
                <c:pt idx="413">
                  <c:v>383.6</c:v>
                </c:pt>
                <c:pt idx="414">
                  <c:v>384.14</c:v>
                </c:pt>
                <c:pt idx="415">
                  <c:v>384.61</c:v>
                </c:pt>
                <c:pt idx="416">
                  <c:v>384.62</c:v>
                </c:pt>
                <c:pt idx="417">
                  <c:v>386.4</c:v>
                </c:pt>
                <c:pt idx="418">
                  <c:v>385.02</c:v>
                </c:pt>
                <c:pt idx="419">
                  <c:v>384.04</c:v>
                </c:pt>
                <c:pt idx="420">
                  <c:v>385.54</c:v>
                </c:pt>
                <c:pt idx="421">
                  <c:v>385.5</c:v>
                </c:pt>
                <c:pt idx="422">
                  <c:v>386.24</c:v>
                </c:pt>
                <c:pt idx="423">
                  <c:v>385.92</c:v>
                </c:pt>
                <c:pt idx="424">
                  <c:v>387.41</c:v>
                </c:pt>
                <c:pt idx="425">
                  <c:v>387.82</c:v>
                </c:pt>
                <c:pt idx="426">
                  <c:v>387.52</c:v>
                </c:pt>
                <c:pt idx="427">
                  <c:v>387.57</c:v>
                </c:pt>
                <c:pt idx="428">
                  <c:v>387.57</c:v>
                </c:pt>
                <c:pt idx="429">
                  <c:v>388.31</c:v>
                </c:pt>
                <c:pt idx="430">
                  <c:v>388.76</c:v>
                </c:pt>
                <c:pt idx="431">
                  <c:v>388.62</c:v>
                </c:pt>
                <c:pt idx="432">
                  <c:v>384.96</c:v>
                </c:pt>
                <c:pt idx="433">
                  <c:v>385.93</c:v>
                </c:pt>
                <c:pt idx="434">
                  <c:v>387.24</c:v>
                </c:pt>
                <c:pt idx="435">
                  <c:v>387.87</c:v>
                </c:pt>
                <c:pt idx="436">
                  <c:v>391.26</c:v>
                </c:pt>
                <c:pt idx="437">
                  <c:v>391.74</c:v>
                </c:pt>
                <c:pt idx="438">
                  <c:v>392.38</c:v>
                </c:pt>
                <c:pt idx="439">
                  <c:v>393.16</c:v>
                </c:pt>
                <c:pt idx="440">
                  <c:v>394.47</c:v>
                </c:pt>
                <c:pt idx="441">
                  <c:v>392</c:v>
                </c:pt>
                <c:pt idx="442">
                  <c:v>392.16</c:v>
                </c:pt>
                <c:pt idx="443">
                  <c:v>392.19</c:v>
                </c:pt>
                <c:pt idx="444">
                  <c:v>391.9</c:v>
                </c:pt>
                <c:pt idx="445">
                  <c:v>391.14</c:v>
                </c:pt>
                <c:pt idx="446">
                  <c:v>390.72</c:v>
                </c:pt>
                <c:pt idx="447">
                  <c:v>390.94</c:v>
                </c:pt>
                <c:pt idx="448">
                  <c:v>391.55</c:v>
                </c:pt>
                <c:pt idx="449">
                  <c:v>391.03</c:v>
                </c:pt>
                <c:pt idx="450">
                  <c:v>389.5</c:v>
                </c:pt>
                <c:pt idx="451">
                  <c:v>389.75</c:v>
                </c:pt>
                <c:pt idx="452">
                  <c:v>390.51</c:v>
                </c:pt>
                <c:pt idx="453">
                  <c:v>390.65</c:v>
                </c:pt>
                <c:pt idx="454">
                  <c:v>388.86</c:v>
                </c:pt>
                <c:pt idx="455">
                  <c:v>390.98</c:v>
                </c:pt>
                <c:pt idx="456">
                  <c:v>390.72</c:v>
                </c:pt>
                <c:pt idx="457">
                  <c:v>391.86</c:v>
                </c:pt>
                <c:pt idx="458">
                  <c:v>390.47</c:v>
                </c:pt>
                <c:pt idx="459">
                  <c:v>390.97</c:v>
                </c:pt>
                <c:pt idx="460">
                  <c:v>390.76</c:v>
                </c:pt>
                <c:pt idx="461">
                  <c:v>388.91</c:v>
                </c:pt>
                <c:pt idx="462">
                  <c:v>388.81</c:v>
                </c:pt>
                <c:pt idx="463">
                  <c:v>387.99</c:v>
                </c:pt>
                <c:pt idx="464">
                  <c:v>387.6</c:v>
                </c:pt>
                <c:pt idx="465">
                  <c:v>387.47</c:v>
                </c:pt>
                <c:pt idx="466">
                  <c:v>387.55</c:v>
                </c:pt>
                <c:pt idx="467">
                  <c:v>386.94</c:v>
                </c:pt>
                <c:pt idx="468">
                  <c:v>386.96</c:v>
                </c:pt>
                <c:pt idx="469">
                  <c:v>386.44</c:v>
                </c:pt>
                <c:pt idx="470">
                  <c:v>385.97</c:v>
                </c:pt>
                <c:pt idx="471">
                  <c:v>385.64</c:v>
                </c:pt>
                <c:pt idx="472">
                  <c:v>386.68</c:v>
                </c:pt>
                <c:pt idx="473">
                  <c:v>387.03</c:v>
                </c:pt>
                <c:pt idx="474">
                  <c:v>390.54</c:v>
                </c:pt>
                <c:pt idx="475">
                  <c:v>391.02</c:v>
                </c:pt>
                <c:pt idx="476">
                  <c:v>393.3</c:v>
                </c:pt>
                <c:pt idx="477">
                  <c:v>393.9</c:v>
                </c:pt>
                <c:pt idx="478">
                  <c:v>394.75</c:v>
                </c:pt>
                <c:pt idx="479">
                  <c:v>396.21</c:v>
                </c:pt>
                <c:pt idx="480">
                  <c:v>397.99</c:v>
                </c:pt>
                <c:pt idx="481">
                  <c:v>398.91</c:v>
                </c:pt>
                <c:pt idx="482">
                  <c:v>398.09</c:v>
                </c:pt>
                <c:pt idx="483">
                  <c:v>398.27</c:v>
                </c:pt>
                <c:pt idx="484">
                  <c:v>398.22</c:v>
                </c:pt>
                <c:pt idx="485">
                  <c:v>398.62</c:v>
                </c:pt>
                <c:pt idx="486">
                  <c:v>398.81</c:v>
                </c:pt>
                <c:pt idx="487">
                  <c:v>402.53</c:v>
                </c:pt>
                <c:pt idx="488">
                  <c:v>401.05</c:v>
                </c:pt>
                <c:pt idx="489">
                  <c:v>400.99</c:v>
                </c:pt>
                <c:pt idx="490">
                  <c:v>401.33</c:v>
                </c:pt>
                <c:pt idx="491">
                  <c:v>401.83</c:v>
                </c:pt>
                <c:pt idx="492">
                  <c:v>407.76</c:v>
                </c:pt>
                <c:pt idx="493">
                  <c:v>407.36</c:v>
                </c:pt>
                <c:pt idx="494">
                  <c:v>407.05</c:v>
                </c:pt>
                <c:pt idx="495">
                  <c:v>410.57</c:v>
                </c:pt>
                <c:pt idx="496">
                  <c:v>410.07</c:v>
                </c:pt>
                <c:pt idx="497">
                  <c:v>409.36</c:v>
                </c:pt>
                <c:pt idx="498">
                  <c:v>410.62</c:v>
                </c:pt>
                <c:pt idx="499">
                  <c:v>410.68</c:v>
                </c:pt>
                <c:pt idx="500">
                  <c:v>410.32</c:v>
                </c:pt>
                <c:pt idx="501">
                  <c:v>408.83</c:v>
                </c:pt>
                <c:pt idx="502">
                  <c:v>408.48</c:v>
                </c:pt>
                <c:pt idx="503">
                  <c:v>406.01</c:v>
                </c:pt>
                <c:pt idx="504">
                  <c:v>405.92</c:v>
                </c:pt>
                <c:pt idx="505">
                  <c:v>405.97</c:v>
                </c:pt>
                <c:pt idx="506">
                  <c:v>404.61</c:v>
                </c:pt>
                <c:pt idx="507">
                  <c:v>404.17</c:v>
                </c:pt>
                <c:pt idx="508">
                  <c:v>403.66</c:v>
                </c:pt>
                <c:pt idx="509">
                  <c:v>403.87</c:v>
                </c:pt>
                <c:pt idx="510">
                  <c:v>404.03</c:v>
                </c:pt>
                <c:pt idx="511">
                  <c:v>404.93</c:v>
                </c:pt>
                <c:pt idx="512">
                  <c:v>401.77</c:v>
                </c:pt>
                <c:pt idx="513">
                  <c:v>401.62</c:v>
                </c:pt>
                <c:pt idx="514">
                  <c:v>402.77</c:v>
                </c:pt>
                <c:pt idx="515">
                  <c:v>402.21</c:v>
                </c:pt>
                <c:pt idx="516">
                  <c:v>402.1</c:v>
                </c:pt>
                <c:pt idx="517">
                  <c:v>401.12</c:v>
                </c:pt>
                <c:pt idx="518">
                  <c:v>403.26</c:v>
                </c:pt>
                <c:pt idx="519">
                  <c:v>403.06</c:v>
                </c:pt>
                <c:pt idx="520">
                  <c:v>402.31</c:v>
                </c:pt>
                <c:pt idx="521">
                  <c:v>402.46</c:v>
                </c:pt>
                <c:pt idx="522">
                  <c:v>399.2</c:v>
                </c:pt>
                <c:pt idx="523">
                  <c:v>399.46</c:v>
                </c:pt>
                <c:pt idx="524">
                  <c:v>397.7</c:v>
                </c:pt>
              </c:numCache>
            </c:numRef>
          </c:val>
          <c:smooth val="0"/>
          <c:extLst>
            <c:ext xmlns:c16="http://schemas.microsoft.com/office/drawing/2014/chart" uri="{C3380CC4-5D6E-409C-BE32-E72D297353CC}">
              <c16:uniqueId val="{00000001-6DD7-496E-9796-479F960093BD}"/>
            </c:ext>
          </c:extLst>
        </c:ser>
        <c:dLbls>
          <c:showLegendKey val="0"/>
          <c:showVal val="0"/>
          <c:showCatName val="0"/>
          <c:showSerName val="0"/>
          <c:showPercent val="0"/>
          <c:showBubbleSize val="0"/>
        </c:dLbls>
        <c:marker val="1"/>
        <c:smooth val="0"/>
        <c:axId val="-1530604944"/>
        <c:axId val="-1559837504"/>
      </c:lineChart>
      <c:dateAx>
        <c:axId val="-1559840224"/>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559827712"/>
        <c:crosses val="autoZero"/>
        <c:auto val="1"/>
        <c:lblOffset val="100"/>
        <c:baseTimeUnit val="days"/>
      </c:dateAx>
      <c:valAx>
        <c:axId val="-1559827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559840224"/>
        <c:crosses val="autoZero"/>
        <c:crossBetween val="between"/>
      </c:valAx>
      <c:valAx>
        <c:axId val="-1559837504"/>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530604944"/>
        <c:crosses val="max"/>
        <c:crossBetween val="between"/>
      </c:valAx>
      <c:dateAx>
        <c:axId val="-1530604944"/>
        <c:scaling>
          <c:orientation val="minMax"/>
        </c:scaling>
        <c:delete val="1"/>
        <c:axPos val="b"/>
        <c:numFmt formatCode="yyyy\-mm\-dd" sourceLinked="1"/>
        <c:majorTickMark val="out"/>
        <c:minorTickMark val="none"/>
        <c:tickLblPos val="nextTo"/>
        <c:crossAx val="-1559837504"/>
        <c:crosses val="autoZero"/>
        <c:auto val="1"/>
        <c:lblOffset val="100"/>
        <c:baseTimeUnit val="days"/>
      </c:date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0770966713272992E-2"/>
          <c:y val="0.19984800685194917"/>
          <c:w val="0.87733657124635123"/>
          <c:h val="0.65578110228740494"/>
        </c:manualLayout>
      </c:layout>
      <c:lineChart>
        <c:grouping val="standard"/>
        <c:varyColors val="0"/>
        <c:ser>
          <c:idx val="0"/>
          <c:order val="0"/>
          <c:tx>
            <c:strRef>
              <c:f>有色!$B$1</c:f>
              <c:strCache>
                <c:ptCount val="1"/>
                <c:pt idx="0">
                  <c:v>LME铜</c:v>
                </c:pt>
              </c:strCache>
            </c:strRef>
          </c:tx>
          <c:spPr>
            <a:ln w="19050" cap="rnd">
              <a:solidFill>
                <a:schemeClr val="accent1"/>
              </a:solidFill>
              <a:round/>
            </a:ln>
            <a:effectLst/>
          </c:spPr>
          <c:marker>
            <c:symbol val="none"/>
          </c:marker>
          <c:cat>
            <c:numRef>
              <c:f>有色!$A$2:$A$51</c:f>
              <c:numCache>
                <c:formatCode>yyyy\-mm\-dd</c:formatCode>
                <c:ptCount val="50"/>
                <c:pt idx="0">
                  <c:v>42400</c:v>
                </c:pt>
                <c:pt idx="1">
                  <c:v>42429</c:v>
                </c:pt>
                <c:pt idx="2">
                  <c:v>42460</c:v>
                </c:pt>
                <c:pt idx="3">
                  <c:v>42490</c:v>
                </c:pt>
                <c:pt idx="4">
                  <c:v>42521</c:v>
                </c:pt>
                <c:pt idx="5">
                  <c:v>42551</c:v>
                </c:pt>
                <c:pt idx="6">
                  <c:v>42582</c:v>
                </c:pt>
                <c:pt idx="7">
                  <c:v>42613</c:v>
                </c:pt>
                <c:pt idx="8">
                  <c:v>42643</c:v>
                </c:pt>
                <c:pt idx="9">
                  <c:v>42674</c:v>
                </c:pt>
                <c:pt idx="10">
                  <c:v>42704</c:v>
                </c:pt>
                <c:pt idx="11">
                  <c:v>42735</c:v>
                </c:pt>
                <c:pt idx="12">
                  <c:v>42766</c:v>
                </c:pt>
                <c:pt idx="13">
                  <c:v>42794</c:v>
                </c:pt>
                <c:pt idx="14">
                  <c:v>42825</c:v>
                </c:pt>
                <c:pt idx="15">
                  <c:v>42855</c:v>
                </c:pt>
                <c:pt idx="16">
                  <c:v>42886</c:v>
                </c:pt>
                <c:pt idx="17">
                  <c:v>42916</c:v>
                </c:pt>
                <c:pt idx="18">
                  <c:v>42947</c:v>
                </c:pt>
                <c:pt idx="19">
                  <c:v>42978</c:v>
                </c:pt>
                <c:pt idx="20">
                  <c:v>43008</c:v>
                </c:pt>
                <c:pt idx="21">
                  <c:v>43039</c:v>
                </c:pt>
                <c:pt idx="22">
                  <c:v>43069</c:v>
                </c:pt>
                <c:pt idx="23">
                  <c:v>43100</c:v>
                </c:pt>
                <c:pt idx="24">
                  <c:v>43131</c:v>
                </c:pt>
                <c:pt idx="25">
                  <c:v>43159</c:v>
                </c:pt>
                <c:pt idx="26">
                  <c:v>43190</c:v>
                </c:pt>
                <c:pt idx="27">
                  <c:v>43220</c:v>
                </c:pt>
                <c:pt idx="28">
                  <c:v>43251</c:v>
                </c:pt>
                <c:pt idx="29">
                  <c:v>43281</c:v>
                </c:pt>
                <c:pt idx="30">
                  <c:v>43312</c:v>
                </c:pt>
                <c:pt idx="31">
                  <c:v>43343</c:v>
                </c:pt>
                <c:pt idx="32">
                  <c:v>43373</c:v>
                </c:pt>
                <c:pt idx="33">
                  <c:v>43404</c:v>
                </c:pt>
                <c:pt idx="34">
                  <c:v>43434</c:v>
                </c:pt>
                <c:pt idx="35">
                  <c:v>43465</c:v>
                </c:pt>
                <c:pt idx="36">
                  <c:v>43496</c:v>
                </c:pt>
                <c:pt idx="37">
                  <c:v>43524</c:v>
                </c:pt>
                <c:pt idx="38">
                  <c:v>43555</c:v>
                </c:pt>
                <c:pt idx="39">
                  <c:v>43585</c:v>
                </c:pt>
                <c:pt idx="40">
                  <c:v>43616</c:v>
                </c:pt>
                <c:pt idx="41">
                  <c:v>43646</c:v>
                </c:pt>
                <c:pt idx="42">
                  <c:v>43677</c:v>
                </c:pt>
                <c:pt idx="43">
                  <c:v>43708</c:v>
                </c:pt>
                <c:pt idx="44">
                  <c:v>43738</c:v>
                </c:pt>
                <c:pt idx="45">
                  <c:v>43769</c:v>
                </c:pt>
                <c:pt idx="46">
                  <c:v>43799</c:v>
                </c:pt>
                <c:pt idx="47">
                  <c:v>43830</c:v>
                </c:pt>
                <c:pt idx="48">
                  <c:v>43861</c:v>
                </c:pt>
                <c:pt idx="49">
                  <c:v>43890</c:v>
                </c:pt>
              </c:numCache>
            </c:numRef>
          </c:cat>
          <c:val>
            <c:numRef>
              <c:f>有色!$B$2:$B$51</c:f>
              <c:numCache>
                <c:formatCode>General</c:formatCode>
                <c:ptCount val="50"/>
                <c:pt idx="0">
                  <c:v>4541.5</c:v>
                </c:pt>
                <c:pt idx="1">
                  <c:v>4705</c:v>
                </c:pt>
                <c:pt idx="2">
                  <c:v>4855.5</c:v>
                </c:pt>
                <c:pt idx="3">
                  <c:v>5045</c:v>
                </c:pt>
                <c:pt idx="4">
                  <c:v>4700</c:v>
                </c:pt>
                <c:pt idx="5">
                  <c:v>4827</c:v>
                </c:pt>
                <c:pt idx="6">
                  <c:v>4853</c:v>
                </c:pt>
                <c:pt idx="7">
                  <c:v>4602.5</c:v>
                </c:pt>
                <c:pt idx="8">
                  <c:v>4832</c:v>
                </c:pt>
                <c:pt idx="9">
                  <c:v>4827.5</c:v>
                </c:pt>
                <c:pt idx="10">
                  <c:v>5740</c:v>
                </c:pt>
                <c:pt idx="11">
                  <c:v>5501</c:v>
                </c:pt>
                <c:pt idx="12">
                  <c:v>5921</c:v>
                </c:pt>
                <c:pt idx="13">
                  <c:v>5936</c:v>
                </c:pt>
                <c:pt idx="14">
                  <c:v>5849</c:v>
                </c:pt>
                <c:pt idx="15">
                  <c:v>5688.5</c:v>
                </c:pt>
                <c:pt idx="16">
                  <c:v>5615.5</c:v>
                </c:pt>
                <c:pt idx="17">
                  <c:v>5907.5</c:v>
                </c:pt>
                <c:pt idx="18">
                  <c:v>6347</c:v>
                </c:pt>
                <c:pt idx="19">
                  <c:v>6792</c:v>
                </c:pt>
                <c:pt idx="20">
                  <c:v>6485</c:v>
                </c:pt>
                <c:pt idx="21">
                  <c:v>6802</c:v>
                </c:pt>
                <c:pt idx="22">
                  <c:v>6761</c:v>
                </c:pt>
                <c:pt idx="23">
                  <c:v>7157</c:v>
                </c:pt>
                <c:pt idx="24">
                  <c:v>7100.5</c:v>
                </c:pt>
                <c:pt idx="25">
                  <c:v>6953</c:v>
                </c:pt>
                <c:pt idx="26">
                  <c:v>6685</c:v>
                </c:pt>
                <c:pt idx="27">
                  <c:v>6783</c:v>
                </c:pt>
                <c:pt idx="28">
                  <c:v>6825</c:v>
                </c:pt>
                <c:pt idx="29">
                  <c:v>6646</c:v>
                </c:pt>
                <c:pt idx="30">
                  <c:v>6213</c:v>
                </c:pt>
                <c:pt idx="31">
                  <c:v>6019</c:v>
                </c:pt>
                <c:pt idx="32">
                  <c:v>6180</c:v>
                </c:pt>
                <c:pt idx="33">
                  <c:v>6073</c:v>
                </c:pt>
                <c:pt idx="34">
                  <c:v>6238</c:v>
                </c:pt>
                <c:pt idx="35">
                  <c:v>5965</c:v>
                </c:pt>
                <c:pt idx="36">
                  <c:v>6148</c:v>
                </c:pt>
                <c:pt idx="37">
                  <c:v>6536</c:v>
                </c:pt>
                <c:pt idx="38">
                  <c:v>6485</c:v>
                </c:pt>
                <c:pt idx="39">
                  <c:v>6442</c:v>
                </c:pt>
                <c:pt idx="40">
                  <c:v>5780.5</c:v>
                </c:pt>
                <c:pt idx="41">
                  <c:v>5972</c:v>
                </c:pt>
                <c:pt idx="42">
                  <c:v>5926</c:v>
                </c:pt>
                <c:pt idx="43">
                  <c:v>5678</c:v>
                </c:pt>
                <c:pt idx="44">
                  <c:v>5728</c:v>
                </c:pt>
                <c:pt idx="45">
                  <c:v>5825</c:v>
                </c:pt>
                <c:pt idx="46">
                  <c:v>5854</c:v>
                </c:pt>
                <c:pt idx="47">
                  <c:v>6156</c:v>
                </c:pt>
                <c:pt idx="48">
                  <c:v>5570</c:v>
                </c:pt>
                <c:pt idx="49">
                  <c:v>5745.5</c:v>
                </c:pt>
              </c:numCache>
            </c:numRef>
          </c:val>
          <c:smooth val="0"/>
          <c:extLst>
            <c:ext xmlns:c16="http://schemas.microsoft.com/office/drawing/2014/chart" uri="{C3380CC4-5D6E-409C-BE32-E72D297353CC}">
              <c16:uniqueId val="{00000000-8E98-41EE-9A23-4B98695CA81A}"/>
            </c:ext>
          </c:extLst>
        </c:ser>
        <c:ser>
          <c:idx val="1"/>
          <c:order val="1"/>
          <c:tx>
            <c:strRef>
              <c:f>有色!$C$1</c:f>
              <c:strCache>
                <c:ptCount val="1"/>
                <c:pt idx="0">
                  <c:v>LME锡</c:v>
                </c:pt>
              </c:strCache>
            </c:strRef>
          </c:tx>
          <c:spPr>
            <a:ln w="19050" cap="rnd">
              <a:solidFill>
                <a:schemeClr val="accent2"/>
              </a:solidFill>
              <a:round/>
            </a:ln>
            <a:effectLst/>
          </c:spPr>
          <c:marker>
            <c:symbol val="none"/>
          </c:marker>
          <c:cat>
            <c:numRef>
              <c:f>有色!$A$2:$A$51</c:f>
              <c:numCache>
                <c:formatCode>yyyy\-mm\-dd</c:formatCode>
                <c:ptCount val="50"/>
                <c:pt idx="0">
                  <c:v>42400</c:v>
                </c:pt>
                <c:pt idx="1">
                  <c:v>42429</c:v>
                </c:pt>
                <c:pt idx="2">
                  <c:v>42460</c:v>
                </c:pt>
                <c:pt idx="3">
                  <c:v>42490</c:v>
                </c:pt>
                <c:pt idx="4">
                  <c:v>42521</c:v>
                </c:pt>
                <c:pt idx="5">
                  <c:v>42551</c:v>
                </c:pt>
                <c:pt idx="6">
                  <c:v>42582</c:v>
                </c:pt>
                <c:pt idx="7">
                  <c:v>42613</c:v>
                </c:pt>
                <c:pt idx="8">
                  <c:v>42643</c:v>
                </c:pt>
                <c:pt idx="9">
                  <c:v>42674</c:v>
                </c:pt>
                <c:pt idx="10">
                  <c:v>42704</c:v>
                </c:pt>
                <c:pt idx="11">
                  <c:v>42735</c:v>
                </c:pt>
                <c:pt idx="12">
                  <c:v>42766</c:v>
                </c:pt>
                <c:pt idx="13">
                  <c:v>42794</c:v>
                </c:pt>
                <c:pt idx="14">
                  <c:v>42825</c:v>
                </c:pt>
                <c:pt idx="15">
                  <c:v>42855</c:v>
                </c:pt>
                <c:pt idx="16">
                  <c:v>42886</c:v>
                </c:pt>
                <c:pt idx="17">
                  <c:v>42916</c:v>
                </c:pt>
                <c:pt idx="18">
                  <c:v>42947</c:v>
                </c:pt>
                <c:pt idx="19">
                  <c:v>42978</c:v>
                </c:pt>
                <c:pt idx="20">
                  <c:v>43008</c:v>
                </c:pt>
                <c:pt idx="21">
                  <c:v>43039</c:v>
                </c:pt>
                <c:pt idx="22">
                  <c:v>43069</c:v>
                </c:pt>
                <c:pt idx="23">
                  <c:v>43100</c:v>
                </c:pt>
                <c:pt idx="24">
                  <c:v>43131</c:v>
                </c:pt>
                <c:pt idx="25">
                  <c:v>43159</c:v>
                </c:pt>
                <c:pt idx="26">
                  <c:v>43190</c:v>
                </c:pt>
                <c:pt idx="27">
                  <c:v>43220</c:v>
                </c:pt>
                <c:pt idx="28">
                  <c:v>43251</c:v>
                </c:pt>
                <c:pt idx="29">
                  <c:v>43281</c:v>
                </c:pt>
                <c:pt idx="30">
                  <c:v>43312</c:v>
                </c:pt>
                <c:pt idx="31">
                  <c:v>43343</c:v>
                </c:pt>
                <c:pt idx="32">
                  <c:v>43373</c:v>
                </c:pt>
                <c:pt idx="33">
                  <c:v>43404</c:v>
                </c:pt>
                <c:pt idx="34">
                  <c:v>43434</c:v>
                </c:pt>
                <c:pt idx="35">
                  <c:v>43465</c:v>
                </c:pt>
                <c:pt idx="36">
                  <c:v>43496</c:v>
                </c:pt>
                <c:pt idx="37">
                  <c:v>43524</c:v>
                </c:pt>
                <c:pt idx="38">
                  <c:v>43555</c:v>
                </c:pt>
                <c:pt idx="39">
                  <c:v>43585</c:v>
                </c:pt>
                <c:pt idx="40">
                  <c:v>43616</c:v>
                </c:pt>
                <c:pt idx="41">
                  <c:v>43646</c:v>
                </c:pt>
                <c:pt idx="42">
                  <c:v>43677</c:v>
                </c:pt>
                <c:pt idx="43">
                  <c:v>43708</c:v>
                </c:pt>
                <c:pt idx="44">
                  <c:v>43738</c:v>
                </c:pt>
                <c:pt idx="45">
                  <c:v>43769</c:v>
                </c:pt>
                <c:pt idx="46">
                  <c:v>43799</c:v>
                </c:pt>
                <c:pt idx="47">
                  <c:v>43830</c:v>
                </c:pt>
                <c:pt idx="48">
                  <c:v>43861</c:v>
                </c:pt>
                <c:pt idx="49">
                  <c:v>43890</c:v>
                </c:pt>
              </c:numCache>
            </c:numRef>
          </c:cat>
          <c:val>
            <c:numRef>
              <c:f>有色!$C$2:$C$51</c:f>
              <c:numCache>
                <c:formatCode>General</c:formatCode>
                <c:ptCount val="50"/>
                <c:pt idx="0">
                  <c:v>14875</c:v>
                </c:pt>
                <c:pt idx="1">
                  <c:v>16295</c:v>
                </c:pt>
                <c:pt idx="2">
                  <c:v>16900</c:v>
                </c:pt>
                <c:pt idx="3">
                  <c:v>17420</c:v>
                </c:pt>
                <c:pt idx="4">
                  <c:v>16200</c:v>
                </c:pt>
                <c:pt idx="5">
                  <c:v>17055</c:v>
                </c:pt>
                <c:pt idx="6">
                  <c:v>17850</c:v>
                </c:pt>
                <c:pt idx="7">
                  <c:v>18880</c:v>
                </c:pt>
                <c:pt idx="8">
                  <c:v>20295</c:v>
                </c:pt>
                <c:pt idx="9">
                  <c:v>21000</c:v>
                </c:pt>
                <c:pt idx="10">
                  <c:v>21350</c:v>
                </c:pt>
                <c:pt idx="11">
                  <c:v>21100</c:v>
                </c:pt>
                <c:pt idx="12">
                  <c:v>20080</c:v>
                </c:pt>
                <c:pt idx="13">
                  <c:v>19200</c:v>
                </c:pt>
                <c:pt idx="14">
                  <c:v>20100</c:v>
                </c:pt>
                <c:pt idx="15">
                  <c:v>19850</c:v>
                </c:pt>
                <c:pt idx="16">
                  <c:v>20400</c:v>
                </c:pt>
                <c:pt idx="17">
                  <c:v>20200</c:v>
                </c:pt>
                <c:pt idx="18">
                  <c:v>20930</c:v>
                </c:pt>
                <c:pt idx="19">
                  <c:v>20880</c:v>
                </c:pt>
                <c:pt idx="20">
                  <c:v>20995</c:v>
                </c:pt>
                <c:pt idx="21">
                  <c:v>19505</c:v>
                </c:pt>
                <c:pt idx="22">
                  <c:v>19775</c:v>
                </c:pt>
                <c:pt idx="23">
                  <c:v>19875</c:v>
                </c:pt>
                <c:pt idx="24">
                  <c:v>21900</c:v>
                </c:pt>
                <c:pt idx="25">
                  <c:v>21775</c:v>
                </c:pt>
                <c:pt idx="26">
                  <c:v>21125</c:v>
                </c:pt>
                <c:pt idx="27">
                  <c:v>21150</c:v>
                </c:pt>
                <c:pt idx="28">
                  <c:v>20800</c:v>
                </c:pt>
                <c:pt idx="29">
                  <c:v>19675</c:v>
                </c:pt>
                <c:pt idx="30">
                  <c:v>20125</c:v>
                </c:pt>
                <c:pt idx="31">
                  <c:v>19025</c:v>
                </c:pt>
                <c:pt idx="32">
                  <c:v>18950</c:v>
                </c:pt>
                <c:pt idx="33">
                  <c:v>19150</c:v>
                </c:pt>
                <c:pt idx="34">
                  <c:v>18525</c:v>
                </c:pt>
                <c:pt idx="35">
                  <c:v>19500</c:v>
                </c:pt>
                <c:pt idx="36">
                  <c:v>20950</c:v>
                </c:pt>
                <c:pt idx="37">
                  <c:v>21775</c:v>
                </c:pt>
                <c:pt idx="38">
                  <c:v>21575</c:v>
                </c:pt>
                <c:pt idx="39">
                  <c:v>19825</c:v>
                </c:pt>
                <c:pt idx="40">
                  <c:v>18860</c:v>
                </c:pt>
                <c:pt idx="41">
                  <c:v>18805</c:v>
                </c:pt>
                <c:pt idx="42">
                  <c:v>17275</c:v>
                </c:pt>
                <c:pt idx="43">
                  <c:v>15800</c:v>
                </c:pt>
                <c:pt idx="44">
                  <c:v>16055</c:v>
                </c:pt>
                <c:pt idx="45">
                  <c:v>16750</c:v>
                </c:pt>
                <c:pt idx="46">
                  <c:v>16350</c:v>
                </c:pt>
                <c:pt idx="47">
                  <c:v>16850</c:v>
                </c:pt>
                <c:pt idx="48">
                  <c:v>16275</c:v>
                </c:pt>
                <c:pt idx="49">
                  <c:v>16550</c:v>
                </c:pt>
              </c:numCache>
            </c:numRef>
          </c:val>
          <c:smooth val="0"/>
          <c:extLst>
            <c:ext xmlns:c16="http://schemas.microsoft.com/office/drawing/2014/chart" uri="{C3380CC4-5D6E-409C-BE32-E72D297353CC}">
              <c16:uniqueId val="{00000001-8E98-41EE-9A23-4B98695CA81A}"/>
            </c:ext>
          </c:extLst>
        </c:ser>
        <c:ser>
          <c:idx val="2"/>
          <c:order val="2"/>
          <c:tx>
            <c:strRef>
              <c:f>有色!$D$1</c:f>
              <c:strCache>
                <c:ptCount val="1"/>
                <c:pt idx="0">
                  <c:v>LME镍</c:v>
                </c:pt>
              </c:strCache>
            </c:strRef>
          </c:tx>
          <c:spPr>
            <a:ln w="19050" cap="rnd">
              <a:solidFill>
                <a:schemeClr val="accent3"/>
              </a:solidFill>
              <a:round/>
            </a:ln>
            <a:effectLst/>
          </c:spPr>
          <c:marker>
            <c:symbol val="none"/>
          </c:marker>
          <c:cat>
            <c:numRef>
              <c:f>有色!$A$2:$A$51</c:f>
              <c:numCache>
                <c:formatCode>yyyy\-mm\-dd</c:formatCode>
                <c:ptCount val="50"/>
                <c:pt idx="0">
                  <c:v>42400</c:v>
                </c:pt>
                <c:pt idx="1">
                  <c:v>42429</c:v>
                </c:pt>
                <c:pt idx="2">
                  <c:v>42460</c:v>
                </c:pt>
                <c:pt idx="3">
                  <c:v>42490</c:v>
                </c:pt>
                <c:pt idx="4">
                  <c:v>42521</c:v>
                </c:pt>
                <c:pt idx="5">
                  <c:v>42551</c:v>
                </c:pt>
                <c:pt idx="6">
                  <c:v>42582</c:v>
                </c:pt>
                <c:pt idx="7">
                  <c:v>42613</c:v>
                </c:pt>
                <c:pt idx="8">
                  <c:v>42643</c:v>
                </c:pt>
                <c:pt idx="9">
                  <c:v>42674</c:v>
                </c:pt>
                <c:pt idx="10">
                  <c:v>42704</c:v>
                </c:pt>
                <c:pt idx="11">
                  <c:v>42735</c:v>
                </c:pt>
                <c:pt idx="12">
                  <c:v>42766</c:v>
                </c:pt>
                <c:pt idx="13">
                  <c:v>42794</c:v>
                </c:pt>
                <c:pt idx="14">
                  <c:v>42825</c:v>
                </c:pt>
                <c:pt idx="15">
                  <c:v>42855</c:v>
                </c:pt>
                <c:pt idx="16">
                  <c:v>42886</c:v>
                </c:pt>
                <c:pt idx="17">
                  <c:v>42916</c:v>
                </c:pt>
                <c:pt idx="18">
                  <c:v>42947</c:v>
                </c:pt>
                <c:pt idx="19">
                  <c:v>42978</c:v>
                </c:pt>
                <c:pt idx="20">
                  <c:v>43008</c:v>
                </c:pt>
                <c:pt idx="21">
                  <c:v>43039</c:v>
                </c:pt>
                <c:pt idx="22">
                  <c:v>43069</c:v>
                </c:pt>
                <c:pt idx="23">
                  <c:v>43100</c:v>
                </c:pt>
                <c:pt idx="24">
                  <c:v>43131</c:v>
                </c:pt>
                <c:pt idx="25">
                  <c:v>43159</c:v>
                </c:pt>
                <c:pt idx="26">
                  <c:v>43190</c:v>
                </c:pt>
                <c:pt idx="27">
                  <c:v>43220</c:v>
                </c:pt>
                <c:pt idx="28">
                  <c:v>43251</c:v>
                </c:pt>
                <c:pt idx="29">
                  <c:v>43281</c:v>
                </c:pt>
                <c:pt idx="30">
                  <c:v>43312</c:v>
                </c:pt>
                <c:pt idx="31">
                  <c:v>43343</c:v>
                </c:pt>
                <c:pt idx="32">
                  <c:v>43373</c:v>
                </c:pt>
                <c:pt idx="33">
                  <c:v>43404</c:v>
                </c:pt>
                <c:pt idx="34">
                  <c:v>43434</c:v>
                </c:pt>
                <c:pt idx="35">
                  <c:v>43465</c:v>
                </c:pt>
                <c:pt idx="36">
                  <c:v>43496</c:v>
                </c:pt>
                <c:pt idx="37">
                  <c:v>43524</c:v>
                </c:pt>
                <c:pt idx="38">
                  <c:v>43555</c:v>
                </c:pt>
                <c:pt idx="39">
                  <c:v>43585</c:v>
                </c:pt>
                <c:pt idx="40">
                  <c:v>43616</c:v>
                </c:pt>
                <c:pt idx="41">
                  <c:v>43646</c:v>
                </c:pt>
                <c:pt idx="42">
                  <c:v>43677</c:v>
                </c:pt>
                <c:pt idx="43">
                  <c:v>43708</c:v>
                </c:pt>
                <c:pt idx="44">
                  <c:v>43738</c:v>
                </c:pt>
                <c:pt idx="45">
                  <c:v>43769</c:v>
                </c:pt>
                <c:pt idx="46">
                  <c:v>43799</c:v>
                </c:pt>
                <c:pt idx="47">
                  <c:v>43830</c:v>
                </c:pt>
                <c:pt idx="48">
                  <c:v>43861</c:v>
                </c:pt>
                <c:pt idx="49">
                  <c:v>43890</c:v>
                </c:pt>
              </c:numCache>
            </c:numRef>
          </c:cat>
          <c:val>
            <c:numRef>
              <c:f>有色!$D$2:$D$51</c:f>
              <c:numCache>
                <c:formatCode>General</c:formatCode>
                <c:ptCount val="50"/>
                <c:pt idx="0">
                  <c:v>8545</c:v>
                </c:pt>
                <c:pt idx="1">
                  <c:v>8420</c:v>
                </c:pt>
                <c:pt idx="2">
                  <c:v>8280</c:v>
                </c:pt>
                <c:pt idx="3">
                  <c:v>9460</c:v>
                </c:pt>
                <c:pt idx="4">
                  <c:v>8465</c:v>
                </c:pt>
                <c:pt idx="5">
                  <c:v>9415</c:v>
                </c:pt>
                <c:pt idx="6">
                  <c:v>10445</c:v>
                </c:pt>
                <c:pt idx="7">
                  <c:v>9725</c:v>
                </c:pt>
                <c:pt idx="8">
                  <c:v>10460</c:v>
                </c:pt>
                <c:pt idx="9">
                  <c:v>10550</c:v>
                </c:pt>
                <c:pt idx="10">
                  <c:v>10965</c:v>
                </c:pt>
                <c:pt idx="11">
                  <c:v>10010</c:v>
                </c:pt>
                <c:pt idx="12">
                  <c:v>9890</c:v>
                </c:pt>
                <c:pt idx="13">
                  <c:v>10870</c:v>
                </c:pt>
                <c:pt idx="14">
                  <c:v>9875</c:v>
                </c:pt>
                <c:pt idx="15">
                  <c:v>9485</c:v>
                </c:pt>
                <c:pt idx="16">
                  <c:v>8810</c:v>
                </c:pt>
                <c:pt idx="17">
                  <c:v>9280</c:v>
                </c:pt>
                <c:pt idx="18">
                  <c:v>10235</c:v>
                </c:pt>
                <c:pt idx="19">
                  <c:v>11620</c:v>
                </c:pt>
                <c:pt idx="20">
                  <c:v>10585</c:v>
                </c:pt>
                <c:pt idx="21">
                  <c:v>11850</c:v>
                </c:pt>
                <c:pt idx="22">
                  <c:v>11295</c:v>
                </c:pt>
                <c:pt idx="23">
                  <c:v>12260</c:v>
                </c:pt>
                <c:pt idx="24">
                  <c:v>13555</c:v>
                </c:pt>
                <c:pt idx="25">
                  <c:v>13800</c:v>
                </c:pt>
                <c:pt idx="26">
                  <c:v>13245</c:v>
                </c:pt>
                <c:pt idx="27">
                  <c:v>13725</c:v>
                </c:pt>
                <c:pt idx="28">
                  <c:v>15200</c:v>
                </c:pt>
                <c:pt idx="29">
                  <c:v>14910</c:v>
                </c:pt>
                <c:pt idx="30">
                  <c:v>13770</c:v>
                </c:pt>
                <c:pt idx="31">
                  <c:v>13010</c:v>
                </c:pt>
                <c:pt idx="32">
                  <c:v>12480</c:v>
                </c:pt>
                <c:pt idx="33">
                  <c:v>11625</c:v>
                </c:pt>
                <c:pt idx="34">
                  <c:v>11020</c:v>
                </c:pt>
                <c:pt idx="35">
                  <c:v>10595</c:v>
                </c:pt>
                <c:pt idx="36">
                  <c:v>12380</c:v>
                </c:pt>
                <c:pt idx="37">
                  <c:v>13040</c:v>
                </c:pt>
                <c:pt idx="38">
                  <c:v>13015</c:v>
                </c:pt>
                <c:pt idx="39">
                  <c:v>12360</c:v>
                </c:pt>
                <c:pt idx="40">
                  <c:v>12040</c:v>
                </c:pt>
                <c:pt idx="41">
                  <c:v>12665</c:v>
                </c:pt>
                <c:pt idx="42">
                  <c:v>14360</c:v>
                </c:pt>
                <c:pt idx="43">
                  <c:v>17860</c:v>
                </c:pt>
                <c:pt idx="44">
                  <c:v>17570</c:v>
                </c:pt>
                <c:pt idx="45">
                  <c:v>16835</c:v>
                </c:pt>
                <c:pt idx="46">
                  <c:v>13810</c:v>
                </c:pt>
                <c:pt idx="47">
                  <c:v>14000</c:v>
                </c:pt>
                <c:pt idx="48">
                  <c:v>12675</c:v>
                </c:pt>
                <c:pt idx="49">
                  <c:v>12700</c:v>
                </c:pt>
              </c:numCache>
            </c:numRef>
          </c:val>
          <c:smooth val="0"/>
          <c:extLst>
            <c:ext xmlns:c16="http://schemas.microsoft.com/office/drawing/2014/chart" uri="{C3380CC4-5D6E-409C-BE32-E72D297353CC}">
              <c16:uniqueId val="{00000002-8E98-41EE-9A23-4B98695CA81A}"/>
            </c:ext>
          </c:extLst>
        </c:ser>
        <c:dLbls>
          <c:showLegendKey val="0"/>
          <c:showVal val="0"/>
          <c:showCatName val="0"/>
          <c:showSerName val="0"/>
          <c:showPercent val="0"/>
          <c:showBubbleSize val="0"/>
        </c:dLbls>
        <c:marker val="1"/>
        <c:smooth val="0"/>
        <c:axId val="-1530600048"/>
        <c:axId val="-1530598416"/>
      </c:lineChart>
      <c:lineChart>
        <c:grouping val="standard"/>
        <c:varyColors val="0"/>
        <c:ser>
          <c:idx val="3"/>
          <c:order val="3"/>
          <c:tx>
            <c:strRef>
              <c:f>有色!$E$1</c:f>
              <c:strCache>
                <c:ptCount val="1"/>
                <c:pt idx="0">
                  <c:v>LME铝（右）</c:v>
                </c:pt>
              </c:strCache>
            </c:strRef>
          </c:tx>
          <c:spPr>
            <a:ln w="19050" cap="rnd">
              <a:solidFill>
                <a:schemeClr val="accent4"/>
              </a:solidFill>
              <a:round/>
            </a:ln>
            <a:effectLst/>
          </c:spPr>
          <c:marker>
            <c:symbol val="none"/>
          </c:marker>
          <c:cat>
            <c:numRef>
              <c:f>有色!$A$2:$A$51</c:f>
              <c:numCache>
                <c:formatCode>yyyy\-mm\-dd</c:formatCode>
                <c:ptCount val="50"/>
                <c:pt idx="0">
                  <c:v>42400</c:v>
                </c:pt>
                <c:pt idx="1">
                  <c:v>42429</c:v>
                </c:pt>
                <c:pt idx="2">
                  <c:v>42460</c:v>
                </c:pt>
                <c:pt idx="3">
                  <c:v>42490</c:v>
                </c:pt>
                <c:pt idx="4">
                  <c:v>42521</c:v>
                </c:pt>
                <c:pt idx="5">
                  <c:v>42551</c:v>
                </c:pt>
                <c:pt idx="6">
                  <c:v>42582</c:v>
                </c:pt>
                <c:pt idx="7">
                  <c:v>42613</c:v>
                </c:pt>
                <c:pt idx="8">
                  <c:v>42643</c:v>
                </c:pt>
                <c:pt idx="9">
                  <c:v>42674</c:v>
                </c:pt>
                <c:pt idx="10">
                  <c:v>42704</c:v>
                </c:pt>
                <c:pt idx="11">
                  <c:v>42735</c:v>
                </c:pt>
                <c:pt idx="12">
                  <c:v>42766</c:v>
                </c:pt>
                <c:pt idx="13">
                  <c:v>42794</c:v>
                </c:pt>
                <c:pt idx="14">
                  <c:v>42825</c:v>
                </c:pt>
                <c:pt idx="15">
                  <c:v>42855</c:v>
                </c:pt>
                <c:pt idx="16">
                  <c:v>42886</c:v>
                </c:pt>
                <c:pt idx="17">
                  <c:v>42916</c:v>
                </c:pt>
                <c:pt idx="18">
                  <c:v>42947</c:v>
                </c:pt>
                <c:pt idx="19">
                  <c:v>42978</c:v>
                </c:pt>
                <c:pt idx="20">
                  <c:v>43008</c:v>
                </c:pt>
                <c:pt idx="21">
                  <c:v>43039</c:v>
                </c:pt>
                <c:pt idx="22">
                  <c:v>43069</c:v>
                </c:pt>
                <c:pt idx="23">
                  <c:v>43100</c:v>
                </c:pt>
                <c:pt idx="24">
                  <c:v>43131</c:v>
                </c:pt>
                <c:pt idx="25">
                  <c:v>43159</c:v>
                </c:pt>
                <c:pt idx="26">
                  <c:v>43190</c:v>
                </c:pt>
                <c:pt idx="27">
                  <c:v>43220</c:v>
                </c:pt>
                <c:pt idx="28">
                  <c:v>43251</c:v>
                </c:pt>
                <c:pt idx="29">
                  <c:v>43281</c:v>
                </c:pt>
                <c:pt idx="30">
                  <c:v>43312</c:v>
                </c:pt>
                <c:pt idx="31">
                  <c:v>43343</c:v>
                </c:pt>
                <c:pt idx="32">
                  <c:v>43373</c:v>
                </c:pt>
                <c:pt idx="33">
                  <c:v>43404</c:v>
                </c:pt>
                <c:pt idx="34">
                  <c:v>43434</c:v>
                </c:pt>
                <c:pt idx="35">
                  <c:v>43465</c:v>
                </c:pt>
                <c:pt idx="36">
                  <c:v>43496</c:v>
                </c:pt>
                <c:pt idx="37">
                  <c:v>43524</c:v>
                </c:pt>
                <c:pt idx="38">
                  <c:v>43555</c:v>
                </c:pt>
                <c:pt idx="39">
                  <c:v>43585</c:v>
                </c:pt>
                <c:pt idx="40">
                  <c:v>43616</c:v>
                </c:pt>
                <c:pt idx="41">
                  <c:v>43646</c:v>
                </c:pt>
                <c:pt idx="42">
                  <c:v>43677</c:v>
                </c:pt>
                <c:pt idx="43">
                  <c:v>43708</c:v>
                </c:pt>
                <c:pt idx="44">
                  <c:v>43738</c:v>
                </c:pt>
                <c:pt idx="45">
                  <c:v>43769</c:v>
                </c:pt>
                <c:pt idx="46">
                  <c:v>43799</c:v>
                </c:pt>
                <c:pt idx="47">
                  <c:v>43830</c:v>
                </c:pt>
                <c:pt idx="48">
                  <c:v>43861</c:v>
                </c:pt>
                <c:pt idx="49">
                  <c:v>43890</c:v>
                </c:pt>
              </c:numCache>
            </c:numRef>
          </c:cat>
          <c:val>
            <c:numRef>
              <c:f>有色!$E$2:$E$51</c:f>
              <c:numCache>
                <c:formatCode>General</c:formatCode>
                <c:ptCount val="50"/>
                <c:pt idx="0">
                  <c:v>1529.5</c:v>
                </c:pt>
                <c:pt idx="1">
                  <c:v>1621.5</c:v>
                </c:pt>
                <c:pt idx="2">
                  <c:v>1491.5</c:v>
                </c:pt>
                <c:pt idx="3">
                  <c:v>1673</c:v>
                </c:pt>
                <c:pt idx="4">
                  <c:v>1548</c:v>
                </c:pt>
                <c:pt idx="5">
                  <c:v>1635</c:v>
                </c:pt>
                <c:pt idx="6">
                  <c:v>1616</c:v>
                </c:pt>
                <c:pt idx="7">
                  <c:v>1601</c:v>
                </c:pt>
                <c:pt idx="8">
                  <c:v>1658.5</c:v>
                </c:pt>
                <c:pt idx="9">
                  <c:v>1723</c:v>
                </c:pt>
                <c:pt idx="10">
                  <c:v>1722.5</c:v>
                </c:pt>
                <c:pt idx="11">
                  <c:v>1713.5</c:v>
                </c:pt>
                <c:pt idx="12">
                  <c:v>1820.5</c:v>
                </c:pt>
                <c:pt idx="13">
                  <c:v>1895</c:v>
                </c:pt>
                <c:pt idx="14">
                  <c:v>1946.5</c:v>
                </c:pt>
                <c:pt idx="15">
                  <c:v>1930</c:v>
                </c:pt>
                <c:pt idx="16">
                  <c:v>1919.5</c:v>
                </c:pt>
                <c:pt idx="17">
                  <c:v>1908.5</c:v>
                </c:pt>
                <c:pt idx="18">
                  <c:v>1904</c:v>
                </c:pt>
                <c:pt idx="19">
                  <c:v>2113.5</c:v>
                </c:pt>
                <c:pt idx="20">
                  <c:v>2110.5</c:v>
                </c:pt>
                <c:pt idx="21">
                  <c:v>2140</c:v>
                </c:pt>
                <c:pt idx="22">
                  <c:v>2033</c:v>
                </c:pt>
                <c:pt idx="23">
                  <c:v>2241.5</c:v>
                </c:pt>
                <c:pt idx="24">
                  <c:v>2224.5</c:v>
                </c:pt>
                <c:pt idx="25">
                  <c:v>2158.5</c:v>
                </c:pt>
                <c:pt idx="26">
                  <c:v>1997</c:v>
                </c:pt>
                <c:pt idx="27">
                  <c:v>2224</c:v>
                </c:pt>
                <c:pt idx="28">
                  <c:v>2285.5</c:v>
                </c:pt>
                <c:pt idx="29">
                  <c:v>2183</c:v>
                </c:pt>
                <c:pt idx="30">
                  <c:v>2061</c:v>
                </c:pt>
                <c:pt idx="31">
                  <c:v>2112</c:v>
                </c:pt>
                <c:pt idx="32">
                  <c:v>2011.5</c:v>
                </c:pt>
                <c:pt idx="33">
                  <c:v>1946</c:v>
                </c:pt>
                <c:pt idx="34">
                  <c:v>1935</c:v>
                </c:pt>
                <c:pt idx="35">
                  <c:v>1869.5</c:v>
                </c:pt>
                <c:pt idx="36">
                  <c:v>1880.5</c:v>
                </c:pt>
                <c:pt idx="37">
                  <c:v>1893</c:v>
                </c:pt>
                <c:pt idx="38">
                  <c:v>1900</c:v>
                </c:pt>
                <c:pt idx="39">
                  <c:v>1809</c:v>
                </c:pt>
                <c:pt idx="40">
                  <c:v>1761</c:v>
                </c:pt>
                <c:pt idx="41">
                  <c:v>1773.5</c:v>
                </c:pt>
                <c:pt idx="42">
                  <c:v>1776.5</c:v>
                </c:pt>
                <c:pt idx="43">
                  <c:v>1712.5</c:v>
                </c:pt>
                <c:pt idx="44">
                  <c:v>1703.5</c:v>
                </c:pt>
                <c:pt idx="45">
                  <c:v>1742.5</c:v>
                </c:pt>
                <c:pt idx="46">
                  <c:v>1785.5</c:v>
                </c:pt>
                <c:pt idx="47">
                  <c:v>1800</c:v>
                </c:pt>
                <c:pt idx="48">
                  <c:v>1709.5</c:v>
                </c:pt>
                <c:pt idx="49">
                  <c:v>1686</c:v>
                </c:pt>
              </c:numCache>
            </c:numRef>
          </c:val>
          <c:smooth val="0"/>
          <c:extLst>
            <c:ext xmlns:c16="http://schemas.microsoft.com/office/drawing/2014/chart" uri="{C3380CC4-5D6E-409C-BE32-E72D297353CC}">
              <c16:uniqueId val="{00000003-8E98-41EE-9A23-4B98695CA81A}"/>
            </c:ext>
          </c:extLst>
        </c:ser>
        <c:ser>
          <c:idx val="4"/>
          <c:order val="4"/>
          <c:tx>
            <c:strRef>
              <c:f>有色!$F$1</c:f>
              <c:strCache>
                <c:ptCount val="1"/>
                <c:pt idx="0">
                  <c:v>LME锌（右）</c:v>
                </c:pt>
              </c:strCache>
            </c:strRef>
          </c:tx>
          <c:spPr>
            <a:ln w="19050" cap="rnd">
              <a:solidFill>
                <a:schemeClr val="accent5"/>
              </a:solidFill>
              <a:round/>
            </a:ln>
            <a:effectLst/>
          </c:spPr>
          <c:marker>
            <c:symbol val="none"/>
          </c:marker>
          <c:cat>
            <c:numRef>
              <c:f>有色!$A$2:$A$51</c:f>
              <c:numCache>
                <c:formatCode>yyyy\-mm\-dd</c:formatCode>
                <c:ptCount val="50"/>
                <c:pt idx="0">
                  <c:v>42400</c:v>
                </c:pt>
                <c:pt idx="1">
                  <c:v>42429</c:v>
                </c:pt>
                <c:pt idx="2">
                  <c:v>42460</c:v>
                </c:pt>
                <c:pt idx="3">
                  <c:v>42490</c:v>
                </c:pt>
                <c:pt idx="4">
                  <c:v>42521</c:v>
                </c:pt>
                <c:pt idx="5">
                  <c:v>42551</c:v>
                </c:pt>
                <c:pt idx="6">
                  <c:v>42582</c:v>
                </c:pt>
                <c:pt idx="7">
                  <c:v>42613</c:v>
                </c:pt>
                <c:pt idx="8">
                  <c:v>42643</c:v>
                </c:pt>
                <c:pt idx="9">
                  <c:v>42674</c:v>
                </c:pt>
                <c:pt idx="10">
                  <c:v>42704</c:v>
                </c:pt>
                <c:pt idx="11">
                  <c:v>42735</c:v>
                </c:pt>
                <c:pt idx="12">
                  <c:v>42766</c:v>
                </c:pt>
                <c:pt idx="13">
                  <c:v>42794</c:v>
                </c:pt>
                <c:pt idx="14">
                  <c:v>42825</c:v>
                </c:pt>
                <c:pt idx="15">
                  <c:v>42855</c:v>
                </c:pt>
                <c:pt idx="16">
                  <c:v>42886</c:v>
                </c:pt>
                <c:pt idx="17">
                  <c:v>42916</c:v>
                </c:pt>
                <c:pt idx="18">
                  <c:v>42947</c:v>
                </c:pt>
                <c:pt idx="19">
                  <c:v>42978</c:v>
                </c:pt>
                <c:pt idx="20">
                  <c:v>43008</c:v>
                </c:pt>
                <c:pt idx="21">
                  <c:v>43039</c:v>
                </c:pt>
                <c:pt idx="22">
                  <c:v>43069</c:v>
                </c:pt>
                <c:pt idx="23">
                  <c:v>43100</c:v>
                </c:pt>
                <c:pt idx="24">
                  <c:v>43131</c:v>
                </c:pt>
                <c:pt idx="25">
                  <c:v>43159</c:v>
                </c:pt>
                <c:pt idx="26">
                  <c:v>43190</c:v>
                </c:pt>
                <c:pt idx="27">
                  <c:v>43220</c:v>
                </c:pt>
                <c:pt idx="28">
                  <c:v>43251</c:v>
                </c:pt>
                <c:pt idx="29">
                  <c:v>43281</c:v>
                </c:pt>
                <c:pt idx="30">
                  <c:v>43312</c:v>
                </c:pt>
                <c:pt idx="31">
                  <c:v>43343</c:v>
                </c:pt>
                <c:pt idx="32">
                  <c:v>43373</c:v>
                </c:pt>
                <c:pt idx="33">
                  <c:v>43404</c:v>
                </c:pt>
                <c:pt idx="34">
                  <c:v>43434</c:v>
                </c:pt>
                <c:pt idx="35">
                  <c:v>43465</c:v>
                </c:pt>
                <c:pt idx="36">
                  <c:v>43496</c:v>
                </c:pt>
                <c:pt idx="37">
                  <c:v>43524</c:v>
                </c:pt>
                <c:pt idx="38">
                  <c:v>43555</c:v>
                </c:pt>
                <c:pt idx="39">
                  <c:v>43585</c:v>
                </c:pt>
                <c:pt idx="40">
                  <c:v>43616</c:v>
                </c:pt>
                <c:pt idx="41">
                  <c:v>43646</c:v>
                </c:pt>
                <c:pt idx="42">
                  <c:v>43677</c:v>
                </c:pt>
                <c:pt idx="43">
                  <c:v>43708</c:v>
                </c:pt>
                <c:pt idx="44">
                  <c:v>43738</c:v>
                </c:pt>
                <c:pt idx="45">
                  <c:v>43769</c:v>
                </c:pt>
                <c:pt idx="46">
                  <c:v>43799</c:v>
                </c:pt>
                <c:pt idx="47">
                  <c:v>43830</c:v>
                </c:pt>
                <c:pt idx="48">
                  <c:v>43861</c:v>
                </c:pt>
                <c:pt idx="49">
                  <c:v>43890</c:v>
                </c:pt>
              </c:numCache>
            </c:numRef>
          </c:cat>
          <c:val>
            <c:numRef>
              <c:f>有色!$F$2:$F$51</c:f>
              <c:numCache>
                <c:formatCode>General</c:formatCode>
                <c:ptCount val="50"/>
                <c:pt idx="0">
                  <c:v>1610</c:v>
                </c:pt>
                <c:pt idx="1">
                  <c:v>1785</c:v>
                </c:pt>
                <c:pt idx="2">
                  <c:v>1785</c:v>
                </c:pt>
                <c:pt idx="3">
                  <c:v>1943</c:v>
                </c:pt>
                <c:pt idx="4">
                  <c:v>1924</c:v>
                </c:pt>
                <c:pt idx="5">
                  <c:v>2102.5</c:v>
                </c:pt>
                <c:pt idx="6">
                  <c:v>2220</c:v>
                </c:pt>
                <c:pt idx="7">
                  <c:v>2327.5</c:v>
                </c:pt>
                <c:pt idx="8">
                  <c:v>2378</c:v>
                </c:pt>
                <c:pt idx="9">
                  <c:v>2418.5</c:v>
                </c:pt>
                <c:pt idx="10">
                  <c:v>2709</c:v>
                </c:pt>
                <c:pt idx="11">
                  <c:v>2563</c:v>
                </c:pt>
                <c:pt idx="12">
                  <c:v>2848</c:v>
                </c:pt>
                <c:pt idx="13">
                  <c:v>2813</c:v>
                </c:pt>
                <c:pt idx="14">
                  <c:v>2782.5</c:v>
                </c:pt>
                <c:pt idx="15">
                  <c:v>2639</c:v>
                </c:pt>
                <c:pt idx="16">
                  <c:v>2572</c:v>
                </c:pt>
                <c:pt idx="17">
                  <c:v>2754</c:v>
                </c:pt>
                <c:pt idx="18">
                  <c:v>2802</c:v>
                </c:pt>
                <c:pt idx="19">
                  <c:v>3139.5</c:v>
                </c:pt>
                <c:pt idx="20">
                  <c:v>3217</c:v>
                </c:pt>
                <c:pt idx="21">
                  <c:v>3320</c:v>
                </c:pt>
                <c:pt idx="22">
                  <c:v>3197</c:v>
                </c:pt>
                <c:pt idx="23">
                  <c:v>3309</c:v>
                </c:pt>
                <c:pt idx="24">
                  <c:v>3589.5</c:v>
                </c:pt>
                <c:pt idx="25">
                  <c:v>3498.5</c:v>
                </c:pt>
                <c:pt idx="26">
                  <c:v>3332</c:v>
                </c:pt>
                <c:pt idx="27">
                  <c:v>3171</c:v>
                </c:pt>
                <c:pt idx="28">
                  <c:v>3100</c:v>
                </c:pt>
                <c:pt idx="29">
                  <c:v>2948</c:v>
                </c:pt>
                <c:pt idx="30">
                  <c:v>2630</c:v>
                </c:pt>
                <c:pt idx="31">
                  <c:v>2504</c:v>
                </c:pt>
                <c:pt idx="32">
                  <c:v>2573</c:v>
                </c:pt>
                <c:pt idx="33">
                  <c:v>2590</c:v>
                </c:pt>
                <c:pt idx="34">
                  <c:v>2628.5</c:v>
                </c:pt>
                <c:pt idx="35">
                  <c:v>2510.5</c:v>
                </c:pt>
                <c:pt idx="36">
                  <c:v>2719.5</c:v>
                </c:pt>
                <c:pt idx="37">
                  <c:v>2794</c:v>
                </c:pt>
                <c:pt idx="38">
                  <c:v>3000</c:v>
                </c:pt>
                <c:pt idx="39">
                  <c:v>2934.5</c:v>
                </c:pt>
                <c:pt idx="40">
                  <c:v>2685</c:v>
                </c:pt>
                <c:pt idx="41">
                  <c:v>2580.5</c:v>
                </c:pt>
                <c:pt idx="42">
                  <c:v>2425.5</c:v>
                </c:pt>
                <c:pt idx="43">
                  <c:v>2246</c:v>
                </c:pt>
                <c:pt idx="44">
                  <c:v>2377</c:v>
                </c:pt>
                <c:pt idx="45">
                  <c:v>2543</c:v>
                </c:pt>
                <c:pt idx="46">
                  <c:v>2312.5</c:v>
                </c:pt>
                <c:pt idx="47">
                  <c:v>2293</c:v>
                </c:pt>
                <c:pt idx="48">
                  <c:v>2219</c:v>
                </c:pt>
                <c:pt idx="49">
                  <c:v>2126.5</c:v>
                </c:pt>
              </c:numCache>
            </c:numRef>
          </c:val>
          <c:smooth val="0"/>
          <c:extLst>
            <c:ext xmlns:c16="http://schemas.microsoft.com/office/drawing/2014/chart" uri="{C3380CC4-5D6E-409C-BE32-E72D297353CC}">
              <c16:uniqueId val="{00000004-8E98-41EE-9A23-4B98695CA81A}"/>
            </c:ext>
          </c:extLst>
        </c:ser>
        <c:ser>
          <c:idx val="5"/>
          <c:order val="5"/>
          <c:tx>
            <c:strRef>
              <c:f>有色!$G$1</c:f>
              <c:strCache>
                <c:ptCount val="1"/>
                <c:pt idx="0">
                  <c:v>LME铅（右）</c:v>
                </c:pt>
              </c:strCache>
            </c:strRef>
          </c:tx>
          <c:spPr>
            <a:ln w="19050" cap="rnd">
              <a:solidFill>
                <a:schemeClr val="accent6"/>
              </a:solidFill>
              <a:round/>
            </a:ln>
            <a:effectLst/>
          </c:spPr>
          <c:marker>
            <c:symbol val="none"/>
          </c:marker>
          <c:cat>
            <c:numRef>
              <c:f>有色!$A$2:$A$51</c:f>
              <c:numCache>
                <c:formatCode>yyyy\-mm\-dd</c:formatCode>
                <c:ptCount val="50"/>
                <c:pt idx="0">
                  <c:v>42400</c:v>
                </c:pt>
                <c:pt idx="1">
                  <c:v>42429</c:v>
                </c:pt>
                <c:pt idx="2">
                  <c:v>42460</c:v>
                </c:pt>
                <c:pt idx="3">
                  <c:v>42490</c:v>
                </c:pt>
                <c:pt idx="4">
                  <c:v>42521</c:v>
                </c:pt>
                <c:pt idx="5">
                  <c:v>42551</c:v>
                </c:pt>
                <c:pt idx="6">
                  <c:v>42582</c:v>
                </c:pt>
                <c:pt idx="7">
                  <c:v>42613</c:v>
                </c:pt>
                <c:pt idx="8">
                  <c:v>42643</c:v>
                </c:pt>
                <c:pt idx="9">
                  <c:v>42674</c:v>
                </c:pt>
                <c:pt idx="10">
                  <c:v>42704</c:v>
                </c:pt>
                <c:pt idx="11">
                  <c:v>42735</c:v>
                </c:pt>
                <c:pt idx="12">
                  <c:v>42766</c:v>
                </c:pt>
                <c:pt idx="13">
                  <c:v>42794</c:v>
                </c:pt>
                <c:pt idx="14">
                  <c:v>42825</c:v>
                </c:pt>
                <c:pt idx="15">
                  <c:v>42855</c:v>
                </c:pt>
                <c:pt idx="16">
                  <c:v>42886</c:v>
                </c:pt>
                <c:pt idx="17">
                  <c:v>42916</c:v>
                </c:pt>
                <c:pt idx="18">
                  <c:v>42947</c:v>
                </c:pt>
                <c:pt idx="19">
                  <c:v>42978</c:v>
                </c:pt>
                <c:pt idx="20">
                  <c:v>43008</c:v>
                </c:pt>
                <c:pt idx="21">
                  <c:v>43039</c:v>
                </c:pt>
                <c:pt idx="22">
                  <c:v>43069</c:v>
                </c:pt>
                <c:pt idx="23">
                  <c:v>43100</c:v>
                </c:pt>
                <c:pt idx="24">
                  <c:v>43131</c:v>
                </c:pt>
                <c:pt idx="25">
                  <c:v>43159</c:v>
                </c:pt>
                <c:pt idx="26">
                  <c:v>43190</c:v>
                </c:pt>
                <c:pt idx="27">
                  <c:v>43220</c:v>
                </c:pt>
                <c:pt idx="28">
                  <c:v>43251</c:v>
                </c:pt>
                <c:pt idx="29">
                  <c:v>43281</c:v>
                </c:pt>
                <c:pt idx="30">
                  <c:v>43312</c:v>
                </c:pt>
                <c:pt idx="31">
                  <c:v>43343</c:v>
                </c:pt>
                <c:pt idx="32">
                  <c:v>43373</c:v>
                </c:pt>
                <c:pt idx="33">
                  <c:v>43404</c:v>
                </c:pt>
                <c:pt idx="34">
                  <c:v>43434</c:v>
                </c:pt>
                <c:pt idx="35">
                  <c:v>43465</c:v>
                </c:pt>
                <c:pt idx="36">
                  <c:v>43496</c:v>
                </c:pt>
                <c:pt idx="37">
                  <c:v>43524</c:v>
                </c:pt>
                <c:pt idx="38">
                  <c:v>43555</c:v>
                </c:pt>
                <c:pt idx="39">
                  <c:v>43585</c:v>
                </c:pt>
                <c:pt idx="40">
                  <c:v>43616</c:v>
                </c:pt>
                <c:pt idx="41">
                  <c:v>43646</c:v>
                </c:pt>
                <c:pt idx="42">
                  <c:v>43677</c:v>
                </c:pt>
                <c:pt idx="43">
                  <c:v>43708</c:v>
                </c:pt>
                <c:pt idx="44">
                  <c:v>43738</c:v>
                </c:pt>
                <c:pt idx="45">
                  <c:v>43769</c:v>
                </c:pt>
                <c:pt idx="46">
                  <c:v>43799</c:v>
                </c:pt>
                <c:pt idx="47">
                  <c:v>43830</c:v>
                </c:pt>
                <c:pt idx="48">
                  <c:v>43861</c:v>
                </c:pt>
                <c:pt idx="49">
                  <c:v>43890</c:v>
                </c:pt>
              </c:numCache>
            </c:numRef>
          </c:cat>
          <c:val>
            <c:numRef>
              <c:f>有色!$G$2:$G$51</c:f>
              <c:numCache>
                <c:formatCode>General</c:formatCode>
                <c:ptCount val="50"/>
                <c:pt idx="0">
                  <c:v>1711.5</c:v>
                </c:pt>
                <c:pt idx="1">
                  <c:v>1777.5</c:v>
                </c:pt>
                <c:pt idx="2">
                  <c:v>1704.5</c:v>
                </c:pt>
                <c:pt idx="3">
                  <c:v>1795.5</c:v>
                </c:pt>
                <c:pt idx="4">
                  <c:v>1691.5</c:v>
                </c:pt>
                <c:pt idx="5">
                  <c:v>1780</c:v>
                </c:pt>
                <c:pt idx="6">
                  <c:v>1784</c:v>
                </c:pt>
                <c:pt idx="7">
                  <c:v>1875</c:v>
                </c:pt>
                <c:pt idx="8">
                  <c:v>2105.5</c:v>
                </c:pt>
                <c:pt idx="9">
                  <c:v>2065.5</c:v>
                </c:pt>
                <c:pt idx="10">
                  <c:v>2330</c:v>
                </c:pt>
                <c:pt idx="11">
                  <c:v>1985</c:v>
                </c:pt>
                <c:pt idx="12">
                  <c:v>2355</c:v>
                </c:pt>
                <c:pt idx="13">
                  <c:v>2272</c:v>
                </c:pt>
                <c:pt idx="14">
                  <c:v>2310</c:v>
                </c:pt>
                <c:pt idx="15">
                  <c:v>2280</c:v>
                </c:pt>
                <c:pt idx="16">
                  <c:v>2075</c:v>
                </c:pt>
                <c:pt idx="17">
                  <c:v>2274</c:v>
                </c:pt>
                <c:pt idx="18">
                  <c:v>2312</c:v>
                </c:pt>
                <c:pt idx="19">
                  <c:v>2373</c:v>
                </c:pt>
                <c:pt idx="20">
                  <c:v>2519</c:v>
                </c:pt>
                <c:pt idx="21">
                  <c:v>2421</c:v>
                </c:pt>
                <c:pt idx="22">
                  <c:v>2474</c:v>
                </c:pt>
                <c:pt idx="23">
                  <c:v>2495</c:v>
                </c:pt>
                <c:pt idx="24">
                  <c:v>2624</c:v>
                </c:pt>
                <c:pt idx="25">
                  <c:v>2530.5</c:v>
                </c:pt>
                <c:pt idx="26">
                  <c:v>2411</c:v>
                </c:pt>
                <c:pt idx="27">
                  <c:v>2345</c:v>
                </c:pt>
                <c:pt idx="28">
                  <c:v>2445.5</c:v>
                </c:pt>
                <c:pt idx="29">
                  <c:v>2432</c:v>
                </c:pt>
                <c:pt idx="30">
                  <c:v>2154</c:v>
                </c:pt>
                <c:pt idx="31">
                  <c:v>2062</c:v>
                </c:pt>
                <c:pt idx="32">
                  <c:v>2002</c:v>
                </c:pt>
                <c:pt idx="33">
                  <c:v>1867</c:v>
                </c:pt>
                <c:pt idx="34">
                  <c:v>1956.5</c:v>
                </c:pt>
                <c:pt idx="35">
                  <c:v>2009</c:v>
                </c:pt>
                <c:pt idx="36">
                  <c:v>2090</c:v>
                </c:pt>
                <c:pt idx="37">
                  <c:v>2154</c:v>
                </c:pt>
                <c:pt idx="38">
                  <c:v>2022</c:v>
                </c:pt>
                <c:pt idx="39">
                  <c:v>1941</c:v>
                </c:pt>
                <c:pt idx="40">
                  <c:v>1782.5</c:v>
                </c:pt>
                <c:pt idx="41">
                  <c:v>1914</c:v>
                </c:pt>
                <c:pt idx="42">
                  <c:v>1982</c:v>
                </c:pt>
                <c:pt idx="43">
                  <c:v>2039</c:v>
                </c:pt>
                <c:pt idx="44">
                  <c:v>2085</c:v>
                </c:pt>
                <c:pt idx="45">
                  <c:v>2210</c:v>
                </c:pt>
                <c:pt idx="46">
                  <c:v>1947</c:v>
                </c:pt>
                <c:pt idx="47">
                  <c:v>1923.5</c:v>
                </c:pt>
                <c:pt idx="48">
                  <c:v>1874.5</c:v>
                </c:pt>
                <c:pt idx="49">
                  <c:v>1920</c:v>
                </c:pt>
              </c:numCache>
            </c:numRef>
          </c:val>
          <c:smooth val="0"/>
          <c:extLst>
            <c:ext xmlns:c16="http://schemas.microsoft.com/office/drawing/2014/chart" uri="{C3380CC4-5D6E-409C-BE32-E72D297353CC}">
              <c16:uniqueId val="{00000005-8E98-41EE-9A23-4B98695CA81A}"/>
            </c:ext>
          </c:extLst>
        </c:ser>
        <c:dLbls>
          <c:showLegendKey val="0"/>
          <c:showVal val="0"/>
          <c:showCatName val="0"/>
          <c:showSerName val="0"/>
          <c:showPercent val="0"/>
          <c:showBubbleSize val="0"/>
        </c:dLbls>
        <c:marker val="1"/>
        <c:smooth val="0"/>
        <c:axId val="-1557017280"/>
        <c:axId val="-1530596240"/>
      </c:lineChart>
      <c:dateAx>
        <c:axId val="-1530600048"/>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530598416"/>
        <c:crosses val="autoZero"/>
        <c:auto val="1"/>
        <c:lblOffset val="100"/>
        <c:baseTimeUnit val="months"/>
      </c:dateAx>
      <c:valAx>
        <c:axId val="-1530598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530600048"/>
        <c:crosses val="autoZero"/>
        <c:crossBetween val="between"/>
      </c:valAx>
      <c:valAx>
        <c:axId val="-1530596240"/>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557017280"/>
        <c:crosses val="max"/>
        <c:crossBetween val="between"/>
      </c:valAx>
      <c:dateAx>
        <c:axId val="-1557017280"/>
        <c:scaling>
          <c:orientation val="minMax"/>
        </c:scaling>
        <c:delete val="1"/>
        <c:axPos val="b"/>
        <c:numFmt formatCode="yyyy\-mm\-dd" sourceLinked="1"/>
        <c:majorTickMark val="out"/>
        <c:minorTickMark val="none"/>
        <c:tickLblPos val="nextTo"/>
        <c:crossAx val="-1530596240"/>
        <c:crosses val="autoZero"/>
        <c:auto val="1"/>
        <c:lblOffset val="100"/>
        <c:baseTimeUnit val="months"/>
      </c:dateAx>
      <c:spPr>
        <a:noFill/>
        <a:ln>
          <a:noFill/>
        </a:ln>
        <a:effectLst/>
      </c:spPr>
    </c:plotArea>
    <c:legend>
      <c:legendPos val="t"/>
      <c:layout>
        <c:manualLayout>
          <c:xMode val="edge"/>
          <c:yMode val="edge"/>
          <c:x val="0.13627075821129836"/>
          <c:y val="3.3557046979865772E-2"/>
          <c:w val="0.72745836092918292"/>
          <c:h val="0.13966477237034233"/>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9528672314490443E-2"/>
          <c:y val="0.23905446228446153"/>
          <c:w val="0.90814904163849464"/>
          <c:h val="0.61918804247921444"/>
        </c:manualLayout>
      </c:layout>
      <c:lineChart>
        <c:grouping val="standard"/>
        <c:varyColors val="0"/>
        <c:ser>
          <c:idx val="0"/>
          <c:order val="0"/>
          <c:tx>
            <c:strRef>
              <c:f>初级工业原料!$B$1:$B$2</c:f>
              <c:strCache>
                <c:ptCount val="2"/>
                <c:pt idx="0">
                  <c:v>焦煤</c:v>
                </c:pt>
                <c:pt idx="1">
                  <c:v>元/吨</c:v>
                </c:pt>
              </c:strCache>
            </c:strRef>
          </c:tx>
          <c:spPr>
            <a:ln w="19050" cap="rnd">
              <a:solidFill>
                <a:schemeClr val="accent1"/>
              </a:solidFill>
              <a:round/>
            </a:ln>
            <a:effectLst/>
          </c:spPr>
          <c:marker>
            <c:symbol val="none"/>
          </c:marker>
          <c:cat>
            <c:numRef>
              <c:f>初级工业原料!$A$3:$A$1816</c:f>
              <c:numCache>
                <c:formatCode>yyyy\-mm\-dd</c:formatCode>
                <c:ptCount val="205"/>
                <c:pt idx="0">
                  <c:v>42406</c:v>
                </c:pt>
                <c:pt idx="1">
                  <c:v>42420</c:v>
                </c:pt>
                <c:pt idx="2">
                  <c:v>42427</c:v>
                </c:pt>
                <c:pt idx="3">
                  <c:v>42434</c:v>
                </c:pt>
                <c:pt idx="4">
                  <c:v>42441</c:v>
                </c:pt>
                <c:pt idx="5">
                  <c:v>42448</c:v>
                </c:pt>
                <c:pt idx="6">
                  <c:v>42455</c:v>
                </c:pt>
                <c:pt idx="7">
                  <c:v>42462</c:v>
                </c:pt>
                <c:pt idx="8">
                  <c:v>42469</c:v>
                </c:pt>
                <c:pt idx="9">
                  <c:v>42476</c:v>
                </c:pt>
                <c:pt idx="10">
                  <c:v>42483</c:v>
                </c:pt>
                <c:pt idx="11">
                  <c:v>42490</c:v>
                </c:pt>
                <c:pt idx="12">
                  <c:v>42497</c:v>
                </c:pt>
                <c:pt idx="13">
                  <c:v>42504</c:v>
                </c:pt>
                <c:pt idx="14">
                  <c:v>42511</c:v>
                </c:pt>
                <c:pt idx="15">
                  <c:v>42518</c:v>
                </c:pt>
                <c:pt idx="16">
                  <c:v>42525</c:v>
                </c:pt>
                <c:pt idx="17">
                  <c:v>42532</c:v>
                </c:pt>
                <c:pt idx="18">
                  <c:v>42539</c:v>
                </c:pt>
                <c:pt idx="19">
                  <c:v>42546</c:v>
                </c:pt>
                <c:pt idx="20">
                  <c:v>42553</c:v>
                </c:pt>
                <c:pt idx="21">
                  <c:v>42560</c:v>
                </c:pt>
                <c:pt idx="22">
                  <c:v>42567</c:v>
                </c:pt>
                <c:pt idx="23">
                  <c:v>42574</c:v>
                </c:pt>
                <c:pt idx="24">
                  <c:v>42581</c:v>
                </c:pt>
                <c:pt idx="25">
                  <c:v>42588</c:v>
                </c:pt>
                <c:pt idx="26">
                  <c:v>42595</c:v>
                </c:pt>
                <c:pt idx="27">
                  <c:v>42602</c:v>
                </c:pt>
                <c:pt idx="28">
                  <c:v>42609</c:v>
                </c:pt>
                <c:pt idx="29">
                  <c:v>42616</c:v>
                </c:pt>
                <c:pt idx="30">
                  <c:v>42623</c:v>
                </c:pt>
                <c:pt idx="31">
                  <c:v>42630</c:v>
                </c:pt>
                <c:pt idx="32">
                  <c:v>42637</c:v>
                </c:pt>
                <c:pt idx="33">
                  <c:v>42644</c:v>
                </c:pt>
                <c:pt idx="34">
                  <c:v>42658</c:v>
                </c:pt>
                <c:pt idx="35">
                  <c:v>42665</c:v>
                </c:pt>
                <c:pt idx="36">
                  <c:v>42672</c:v>
                </c:pt>
                <c:pt idx="37">
                  <c:v>42679</c:v>
                </c:pt>
                <c:pt idx="38">
                  <c:v>42686</c:v>
                </c:pt>
                <c:pt idx="39">
                  <c:v>42693</c:v>
                </c:pt>
                <c:pt idx="40">
                  <c:v>42700</c:v>
                </c:pt>
                <c:pt idx="41">
                  <c:v>42707</c:v>
                </c:pt>
                <c:pt idx="42">
                  <c:v>42714</c:v>
                </c:pt>
                <c:pt idx="43">
                  <c:v>42721</c:v>
                </c:pt>
                <c:pt idx="44">
                  <c:v>42728</c:v>
                </c:pt>
                <c:pt idx="45">
                  <c:v>42735</c:v>
                </c:pt>
                <c:pt idx="46">
                  <c:v>42742</c:v>
                </c:pt>
                <c:pt idx="47">
                  <c:v>42749</c:v>
                </c:pt>
                <c:pt idx="48">
                  <c:v>42756</c:v>
                </c:pt>
                <c:pt idx="49">
                  <c:v>42763</c:v>
                </c:pt>
                <c:pt idx="50">
                  <c:v>42770</c:v>
                </c:pt>
                <c:pt idx="51">
                  <c:v>42777</c:v>
                </c:pt>
                <c:pt idx="52">
                  <c:v>42784</c:v>
                </c:pt>
                <c:pt idx="53">
                  <c:v>42791</c:v>
                </c:pt>
                <c:pt idx="54">
                  <c:v>42798</c:v>
                </c:pt>
                <c:pt idx="55">
                  <c:v>42805</c:v>
                </c:pt>
                <c:pt idx="56">
                  <c:v>42812</c:v>
                </c:pt>
                <c:pt idx="57">
                  <c:v>42819</c:v>
                </c:pt>
                <c:pt idx="58">
                  <c:v>42826</c:v>
                </c:pt>
                <c:pt idx="59">
                  <c:v>42833</c:v>
                </c:pt>
                <c:pt idx="60">
                  <c:v>42840</c:v>
                </c:pt>
                <c:pt idx="61">
                  <c:v>42847</c:v>
                </c:pt>
                <c:pt idx="62">
                  <c:v>42854</c:v>
                </c:pt>
                <c:pt idx="63">
                  <c:v>42861</c:v>
                </c:pt>
                <c:pt idx="64">
                  <c:v>42868</c:v>
                </c:pt>
                <c:pt idx="65">
                  <c:v>42875</c:v>
                </c:pt>
                <c:pt idx="66">
                  <c:v>42882</c:v>
                </c:pt>
                <c:pt idx="67">
                  <c:v>42889</c:v>
                </c:pt>
                <c:pt idx="68">
                  <c:v>42896</c:v>
                </c:pt>
                <c:pt idx="69">
                  <c:v>42903</c:v>
                </c:pt>
                <c:pt idx="70">
                  <c:v>42910</c:v>
                </c:pt>
                <c:pt idx="71">
                  <c:v>42917</c:v>
                </c:pt>
                <c:pt idx="72">
                  <c:v>42924</c:v>
                </c:pt>
                <c:pt idx="73">
                  <c:v>42931</c:v>
                </c:pt>
                <c:pt idx="74">
                  <c:v>42938</c:v>
                </c:pt>
                <c:pt idx="75">
                  <c:v>42945</c:v>
                </c:pt>
                <c:pt idx="76">
                  <c:v>42952</c:v>
                </c:pt>
                <c:pt idx="77">
                  <c:v>42959</c:v>
                </c:pt>
                <c:pt idx="78">
                  <c:v>42966</c:v>
                </c:pt>
                <c:pt idx="79">
                  <c:v>42973</c:v>
                </c:pt>
                <c:pt idx="80">
                  <c:v>42980</c:v>
                </c:pt>
                <c:pt idx="81">
                  <c:v>42987</c:v>
                </c:pt>
                <c:pt idx="82">
                  <c:v>42994</c:v>
                </c:pt>
                <c:pt idx="83">
                  <c:v>43001</c:v>
                </c:pt>
                <c:pt idx="84">
                  <c:v>43008</c:v>
                </c:pt>
                <c:pt idx="85">
                  <c:v>43022</c:v>
                </c:pt>
                <c:pt idx="86">
                  <c:v>43029</c:v>
                </c:pt>
                <c:pt idx="87">
                  <c:v>43036</c:v>
                </c:pt>
                <c:pt idx="88">
                  <c:v>43043</c:v>
                </c:pt>
                <c:pt idx="89">
                  <c:v>43050</c:v>
                </c:pt>
                <c:pt idx="90">
                  <c:v>43057</c:v>
                </c:pt>
                <c:pt idx="91">
                  <c:v>43064</c:v>
                </c:pt>
                <c:pt idx="92">
                  <c:v>43071</c:v>
                </c:pt>
                <c:pt idx="93">
                  <c:v>43078</c:v>
                </c:pt>
                <c:pt idx="94">
                  <c:v>43085</c:v>
                </c:pt>
                <c:pt idx="95">
                  <c:v>43092</c:v>
                </c:pt>
                <c:pt idx="96">
                  <c:v>43099</c:v>
                </c:pt>
                <c:pt idx="97">
                  <c:v>43106</c:v>
                </c:pt>
                <c:pt idx="98">
                  <c:v>43113</c:v>
                </c:pt>
                <c:pt idx="99">
                  <c:v>43120</c:v>
                </c:pt>
                <c:pt idx="100">
                  <c:v>43127</c:v>
                </c:pt>
                <c:pt idx="101">
                  <c:v>43134</c:v>
                </c:pt>
                <c:pt idx="102">
                  <c:v>43141</c:v>
                </c:pt>
                <c:pt idx="103">
                  <c:v>43148</c:v>
                </c:pt>
                <c:pt idx="104">
                  <c:v>43155</c:v>
                </c:pt>
                <c:pt idx="105">
                  <c:v>43162</c:v>
                </c:pt>
                <c:pt idx="106">
                  <c:v>43169</c:v>
                </c:pt>
                <c:pt idx="107">
                  <c:v>43176</c:v>
                </c:pt>
                <c:pt idx="108">
                  <c:v>43183</c:v>
                </c:pt>
                <c:pt idx="109">
                  <c:v>43190</c:v>
                </c:pt>
                <c:pt idx="110">
                  <c:v>43197</c:v>
                </c:pt>
                <c:pt idx="111">
                  <c:v>43204</c:v>
                </c:pt>
                <c:pt idx="112">
                  <c:v>43211</c:v>
                </c:pt>
                <c:pt idx="113">
                  <c:v>43218</c:v>
                </c:pt>
                <c:pt idx="114">
                  <c:v>43225</c:v>
                </c:pt>
                <c:pt idx="115">
                  <c:v>43232</c:v>
                </c:pt>
                <c:pt idx="116">
                  <c:v>43239</c:v>
                </c:pt>
                <c:pt idx="117">
                  <c:v>43246</c:v>
                </c:pt>
                <c:pt idx="118">
                  <c:v>43253</c:v>
                </c:pt>
                <c:pt idx="119">
                  <c:v>43260</c:v>
                </c:pt>
                <c:pt idx="120">
                  <c:v>43267</c:v>
                </c:pt>
                <c:pt idx="121">
                  <c:v>43274</c:v>
                </c:pt>
                <c:pt idx="122">
                  <c:v>43281</c:v>
                </c:pt>
                <c:pt idx="123">
                  <c:v>43288</c:v>
                </c:pt>
                <c:pt idx="124">
                  <c:v>43295</c:v>
                </c:pt>
                <c:pt idx="125">
                  <c:v>43302</c:v>
                </c:pt>
                <c:pt idx="126">
                  <c:v>43309</c:v>
                </c:pt>
                <c:pt idx="127">
                  <c:v>43316</c:v>
                </c:pt>
                <c:pt idx="128">
                  <c:v>43323</c:v>
                </c:pt>
                <c:pt idx="129">
                  <c:v>43330</c:v>
                </c:pt>
                <c:pt idx="130">
                  <c:v>43337</c:v>
                </c:pt>
                <c:pt idx="131">
                  <c:v>43344</c:v>
                </c:pt>
                <c:pt idx="132">
                  <c:v>43351</c:v>
                </c:pt>
                <c:pt idx="133">
                  <c:v>43358</c:v>
                </c:pt>
                <c:pt idx="134">
                  <c:v>43365</c:v>
                </c:pt>
                <c:pt idx="135">
                  <c:v>43372</c:v>
                </c:pt>
                <c:pt idx="136">
                  <c:v>43386</c:v>
                </c:pt>
                <c:pt idx="137">
                  <c:v>43393</c:v>
                </c:pt>
                <c:pt idx="138">
                  <c:v>43400</c:v>
                </c:pt>
                <c:pt idx="139">
                  <c:v>43407</c:v>
                </c:pt>
                <c:pt idx="140">
                  <c:v>43414</c:v>
                </c:pt>
                <c:pt idx="141">
                  <c:v>43421</c:v>
                </c:pt>
                <c:pt idx="142">
                  <c:v>43428</c:v>
                </c:pt>
                <c:pt idx="143">
                  <c:v>43435</c:v>
                </c:pt>
                <c:pt idx="144">
                  <c:v>43442</c:v>
                </c:pt>
                <c:pt idx="145">
                  <c:v>43449</c:v>
                </c:pt>
                <c:pt idx="146">
                  <c:v>43456</c:v>
                </c:pt>
                <c:pt idx="147">
                  <c:v>43463</c:v>
                </c:pt>
                <c:pt idx="148">
                  <c:v>43470</c:v>
                </c:pt>
                <c:pt idx="149">
                  <c:v>43477</c:v>
                </c:pt>
                <c:pt idx="150">
                  <c:v>43484</c:v>
                </c:pt>
                <c:pt idx="151">
                  <c:v>43491</c:v>
                </c:pt>
                <c:pt idx="152">
                  <c:v>43498</c:v>
                </c:pt>
                <c:pt idx="153">
                  <c:v>43512</c:v>
                </c:pt>
                <c:pt idx="154">
                  <c:v>43519</c:v>
                </c:pt>
                <c:pt idx="155">
                  <c:v>43526</c:v>
                </c:pt>
                <c:pt idx="156">
                  <c:v>43533</c:v>
                </c:pt>
                <c:pt idx="157">
                  <c:v>43540</c:v>
                </c:pt>
                <c:pt idx="158">
                  <c:v>43547</c:v>
                </c:pt>
                <c:pt idx="159">
                  <c:v>43554</c:v>
                </c:pt>
                <c:pt idx="160">
                  <c:v>43561</c:v>
                </c:pt>
                <c:pt idx="161">
                  <c:v>43568</c:v>
                </c:pt>
                <c:pt idx="162">
                  <c:v>43575</c:v>
                </c:pt>
                <c:pt idx="163">
                  <c:v>43582</c:v>
                </c:pt>
                <c:pt idx="164">
                  <c:v>43596</c:v>
                </c:pt>
                <c:pt idx="165">
                  <c:v>43603</c:v>
                </c:pt>
                <c:pt idx="166">
                  <c:v>43610</c:v>
                </c:pt>
                <c:pt idx="167">
                  <c:v>43617</c:v>
                </c:pt>
                <c:pt idx="168">
                  <c:v>43624</c:v>
                </c:pt>
                <c:pt idx="169">
                  <c:v>43631</c:v>
                </c:pt>
                <c:pt idx="170">
                  <c:v>43638</c:v>
                </c:pt>
                <c:pt idx="171">
                  <c:v>43645</c:v>
                </c:pt>
                <c:pt idx="172">
                  <c:v>43652</c:v>
                </c:pt>
                <c:pt idx="173">
                  <c:v>43659</c:v>
                </c:pt>
                <c:pt idx="174">
                  <c:v>43666</c:v>
                </c:pt>
                <c:pt idx="175">
                  <c:v>43673</c:v>
                </c:pt>
                <c:pt idx="176">
                  <c:v>43680</c:v>
                </c:pt>
                <c:pt idx="177">
                  <c:v>43687</c:v>
                </c:pt>
                <c:pt idx="178">
                  <c:v>43694</c:v>
                </c:pt>
                <c:pt idx="179">
                  <c:v>43701</c:v>
                </c:pt>
                <c:pt idx="180">
                  <c:v>43708</c:v>
                </c:pt>
                <c:pt idx="181">
                  <c:v>43715</c:v>
                </c:pt>
                <c:pt idx="182">
                  <c:v>43722</c:v>
                </c:pt>
                <c:pt idx="183">
                  <c:v>43729</c:v>
                </c:pt>
                <c:pt idx="184">
                  <c:v>43736</c:v>
                </c:pt>
                <c:pt idx="185">
                  <c:v>43743</c:v>
                </c:pt>
                <c:pt idx="186">
                  <c:v>43750</c:v>
                </c:pt>
                <c:pt idx="187">
                  <c:v>43757</c:v>
                </c:pt>
                <c:pt idx="188">
                  <c:v>43764</c:v>
                </c:pt>
                <c:pt idx="189">
                  <c:v>43771</c:v>
                </c:pt>
                <c:pt idx="190">
                  <c:v>43778</c:v>
                </c:pt>
                <c:pt idx="191">
                  <c:v>43785</c:v>
                </c:pt>
                <c:pt idx="192">
                  <c:v>43792</c:v>
                </c:pt>
                <c:pt idx="193">
                  <c:v>43799</c:v>
                </c:pt>
                <c:pt idx="194">
                  <c:v>43806</c:v>
                </c:pt>
                <c:pt idx="195">
                  <c:v>43813</c:v>
                </c:pt>
                <c:pt idx="196">
                  <c:v>43820</c:v>
                </c:pt>
                <c:pt idx="197">
                  <c:v>43827</c:v>
                </c:pt>
                <c:pt idx="198">
                  <c:v>43834</c:v>
                </c:pt>
                <c:pt idx="199">
                  <c:v>43841</c:v>
                </c:pt>
                <c:pt idx="200">
                  <c:v>43848</c:v>
                </c:pt>
                <c:pt idx="201">
                  <c:v>43855</c:v>
                </c:pt>
                <c:pt idx="202">
                  <c:v>43869</c:v>
                </c:pt>
                <c:pt idx="203">
                  <c:v>43876</c:v>
                </c:pt>
                <c:pt idx="204">
                  <c:v>43883</c:v>
                </c:pt>
              </c:numCache>
            </c:numRef>
          </c:cat>
          <c:val>
            <c:numRef>
              <c:f>初级工业原料!$B$3:$B$1816</c:f>
              <c:numCache>
                <c:formatCode>General</c:formatCode>
                <c:ptCount val="205"/>
                <c:pt idx="0">
                  <c:v>559.5</c:v>
                </c:pt>
                <c:pt idx="1">
                  <c:v>571.5</c:v>
                </c:pt>
                <c:pt idx="2">
                  <c:v>602.5</c:v>
                </c:pt>
                <c:pt idx="3">
                  <c:v>593</c:v>
                </c:pt>
                <c:pt idx="4">
                  <c:v>610</c:v>
                </c:pt>
                <c:pt idx="5">
                  <c:v>632.5</c:v>
                </c:pt>
                <c:pt idx="6">
                  <c:v>612</c:v>
                </c:pt>
                <c:pt idx="7">
                  <c:v>650.5</c:v>
                </c:pt>
                <c:pt idx="8">
                  <c:v>652.5</c:v>
                </c:pt>
                <c:pt idx="9">
                  <c:v>705.5</c:v>
                </c:pt>
                <c:pt idx="10">
                  <c:v>772.5</c:v>
                </c:pt>
                <c:pt idx="11">
                  <c:v>760</c:v>
                </c:pt>
                <c:pt idx="12">
                  <c:v>694</c:v>
                </c:pt>
                <c:pt idx="13">
                  <c:v>671.5</c:v>
                </c:pt>
                <c:pt idx="14">
                  <c:v>722</c:v>
                </c:pt>
                <c:pt idx="15">
                  <c:v>678</c:v>
                </c:pt>
                <c:pt idx="16">
                  <c:v>697.5</c:v>
                </c:pt>
                <c:pt idx="17">
                  <c:v>690.5</c:v>
                </c:pt>
                <c:pt idx="18">
                  <c:v>663.5</c:v>
                </c:pt>
                <c:pt idx="19">
                  <c:v>709.5</c:v>
                </c:pt>
                <c:pt idx="20">
                  <c:v>717</c:v>
                </c:pt>
                <c:pt idx="21">
                  <c:v>720</c:v>
                </c:pt>
                <c:pt idx="22">
                  <c:v>743</c:v>
                </c:pt>
                <c:pt idx="23">
                  <c:v>734</c:v>
                </c:pt>
                <c:pt idx="24">
                  <c:v>765</c:v>
                </c:pt>
                <c:pt idx="25">
                  <c:v>780</c:v>
                </c:pt>
                <c:pt idx="26">
                  <c:v>812</c:v>
                </c:pt>
                <c:pt idx="27">
                  <c:v>847.5</c:v>
                </c:pt>
                <c:pt idx="28">
                  <c:v>857.5</c:v>
                </c:pt>
                <c:pt idx="29">
                  <c:v>895</c:v>
                </c:pt>
                <c:pt idx="30">
                  <c:v>895</c:v>
                </c:pt>
                <c:pt idx="31">
                  <c:v>861.5</c:v>
                </c:pt>
                <c:pt idx="32">
                  <c:v>924.5</c:v>
                </c:pt>
                <c:pt idx="33">
                  <c:v>999.5</c:v>
                </c:pt>
                <c:pt idx="34">
                  <c:v>1083</c:v>
                </c:pt>
                <c:pt idx="35">
                  <c:v>1211.5</c:v>
                </c:pt>
                <c:pt idx="36">
                  <c:v>1263</c:v>
                </c:pt>
                <c:pt idx="37">
                  <c:v>1378.5</c:v>
                </c:pt>
                <c:pt idx="38">
                  <c:v>1538</c:v>
                </c:pt>
                <c:pt idx="39">
                  <c:v>1505.5</c:v>
                </c:pt>
                <c:pt idx="40">
                  <c:v>1557</c:v>
                </c:pt>
                <c:pt idx="41">
                  <c:v>1264</c:v>
                </c:pt>
                <c:pt idx="42">
                  <c:v>1276</c:v>
                </c:pt>
                <c:pt idx="43">
                  <c:v>1271</c:v>
                </c:pt>
                <c:pt idx="44">
                  <c:v>1254</c:v>
                </c:pt>
                <c:pt idx="45">
                  <c:v>1182</c:v>
                </c:pt>
                <c:pt idx="46">
                  <c:v>1156.5</c:v>
                </c:pt>
                <c:pt idx="47">
                  <c:v>1258</c:v>
                </c:pt>
                <c:pt idx="48">
                  <c:v>1220.5</c:v>
                </c:pt>
                <c:pt idx="49">
                  <c:v>1229.5</c:v>
                </c:pt>
                <c:pt idx="50">
                  <c:v>1190.5</c:v>
                </c:pt>
                <c:pt idx="51">
                  <c:v>1158.5</c:v>
                </c:pt>
                <c:pt idx="52">
                  <c:v>1234.5</c:v>
                </c:pt>
                <c:pt idx="53">
                  <c:v>1226.5</c:v>
                </c:pt>
                <c:pt idx="54">
                  <c:v>1294</c:v>
                </c:pt>
                <c:pt idx="55">
                  <c:v>1299.5</c:v>
                </c:pt>
                <c:pt idx="56">
                  <c:v>1285</c:v>
                </c:pt>
                <c:pt idx="57">
                  <c:v>1301.5</c:v>
                </c:pt>
                <c:pt idx="58">
                  <c:v>1215.5</c:v>
                </c:pt>
                <c:pt idx="59">
                  <c:v>1298</c:v>
                </c:pt>
                <c:pt idx="60">
                  <c:v>1126.5</c:v>
                </c:pt>
                <c:pt idx="61">
                  <c:v>1137.5</c:v>
                </c:pt>
                <c:pt idx="62">
                  <c:v>1121</c:v>
                </c:pt>
                <c:pt idx="63">
                  <c:v>1033</c:v>
                </c:pt>
                <c:pt idx="64">
                  <c:v>1005.5</c:v>
                </c:pt>
                <c:pt idx="65">
                  <c:v>1042.5</c:v>
                </c:pt>
                <c:pt idx="66">
                  <c:v>1042.5</c:v>
                </c:pt>
                <c:pt idx="67">
                  <c:v>943</c:v>
                </c:pt>
                <c:pt idx="68">
                  <c:v>963</c:v>
                </c:pt>
                <c:pt idx="69">
                  <c:v>973.5</c:v>
                </c:pt>
                <c:pt idx="70">
                  <c:v>1037</c:v>
                </c:pt>
                <c:pt idx="71">
                  <c:v>1115</c:v>
                </c:pt>
                <c:pt idx="72">
                  <c:v>1124</c:v>
                </c:pt>
                <c:pt idx="73">
                  <c:v>1170.5</c:v>
                </c:pt>
                <c:pt idx="74">
                  <c:v>1240</c:v>
                </c:pt>
                <c:pt idx="75">
                  <c:v>1271.5</c:v>
                </c:pt>
                <c:pt idx="76">
                  <c:v>1262</c:v>
                </c:pt>
                <c:pt idx="77">
                  <c:v>1340.5</c:v>
                </c:pt>
                <c:pt idx="78">
                  <c:v>1467</c:v>
                </c:pt>
                <c:pt idx="79">
                  <c:v>1506</c:v>
                </c:pt>
                <c:pt idx="80">
                  <c:v>1441.5</c:v>
                </c:pt>
                <c:pt idx="81">
                  <c:v>1411.5</c:v>
                </c:pt>
                <c:pt idx="82">
                  <c:v>1358.5</c:v>
                </c:pt>
                <c:pt idx="83">
                  <c:v>1216</c:v>
                </c:pt>
                <c:pt idx="84">
                  <c:v>1125</c:v>
                </c:pt>
                <c:pt idx="85">
                  <c:v>1163.5</c:v>
                </c:pt>
                <c:pt idx="86">
                  <c:v>1123.5</c:v>
                </c:pt>
                <c:pt idx="87">
                  <c:v>1102.5</c:v>
                </c:pt>
                <c:pt idx="88">
                  <c:v>1135.5</c:v>
                </c:pt>
                <c:pt idx="89">
                  <c:v>1207.5</c:v>
                </c:pt>
                <c:pt idx="90">
                  <c:v>1177</c:v>
                </c:pt>
                <c:pt idx="91">
                  <c:v>1316.5</c:v>
                </c:pt>
                <c:pt idx="92">
                  <c:v>1392</c:v>
                </c:pt>
                <c:pt idx="93">
                  <c:v>1244</c:v>
                </c:pt>
                <c:pt idx="94">
                  <c:v>1250.5</c:v>
                </c:pt>
                <c:pt idx="95">
                  <c:v>1378.5</c:v>
                </c:pt>
                <c:pt idx="96">
                  <c:v>1314.5</c:v>
                </c:pt>
                <c:pt idx="97">
                  <c:v>1350.5</c:v>
                </c:pt>
                <c:pt idx="98">
                  <c:v>1353.5</c:v>
                </c:pt>
                <c:pt idx="99">
                  <c:v>1278.5</c:v>
                </c:pt>
                <c:pt idx="100">
                  <c:v>1310.5</c:v>
                </c:pt>
                <c:pt idx="101">
                  <c:v>1313.5</c:v>
                </c:pt>
                <c:pt idx="102">
                  <c:v>1361.5</c:v>
                </c:pt>
                <c:pt idx="103">
                  <c:v>1371.5</c:v>
                </c:pt>
                <c:pt idx="104">
                  <c:v>1380.5</c:v>
                </c:pt>
                <c:pt idx="105">
                  <c:v>1383</c:v>
                </c:pt>
                <c:pt idx="106">
                  <c:v>1317</c:v>
                </c:pt>
                <c:pt idx="107">
                  <c:v>1286.5</c:v>
                </c:pt>
                <c:pt idx="108">
                  <c:v>1237.5</c:v>
                </c:pt>
                <c:pt idx="109">
                  <c:v>1257.5</c:v>
                </c:pt>
                <c:pt idx="110">
                  <c:v>1297</c:v>
                </c:pt>
                <c:pt idx="111">
                  <c:v>1130</c:v>
                </c:pt>
                <c:pt idx="112">
                  <c:v>1151.5</c:v>
                </c:pt>
                <c:pt idx="113">
                  <c:v>1161.5</c:v>
                </c:pt>
                <c:pt idx="114">
                  <c:v>1203.5</c:v>
                </c:pt>
                <c:pt idx="115">
                  <c:v>1251.5</c:v>
                </c:pt>
                <c:pt idx="116">
                  <c:v>1243</c:v>
                </c:pt>
                <c:pt idx="117">
                  <c:v>1193</c:v>
                </c:pt>
                <c:pt idx="118">
                  <c:v>1253.5</c:v>
                </c:pt>
                <c:pt idx="119">
                  <c:v>1253.5</c:v>
                </c:pt>
                <c:pt idx="120">
                  <c:v>1249</c:v>
                </c:pt>
                <c:pt idx="121">
                  <c:v>1178</c:v>
                </c:pt>
                <c:pt idx="122">
                  <c:v>1189.5</c:v>
                </c:pt>
                <c:pt idx="123">
                  <c:v>1148</c:v>
                </c:pt>
                <c:pt idx="124">
                  <c:v>1144</c:v>
                </c:pt>
                <c:pt idx="125">
                  <c:v>1162.5</c:v>
                </c:pt>
                <c:pt idx="126">
                  <c:v>1196</c:v>
                </c:pt>
                <c:pt idx="127">
                  <c:v>1192.5</c:v>
                </c:pt>
                <c:pt idx="128">
                  <c:v>1262</c:v>
                </c:pt>
                <c:pt idx="129">
                  <c:v>1289</c:v>
                </c:pt>
                <c:pt idx="130">
                  <c:v>1289</c:v>
                </c:pt>
                <c:pt idx="131">
                  <c:v>1249.5</c:v>
                </c:pt>
                <c:pt idx="132">
                  <c:v>1281.5</c:v>
                </c:pt>
                <c:pt idx="133">
                  <c:v>1290.5</c:v>
                </c:pt>
                <c:pt idx="134">
                  <c:v>1279.5</c:v>
                </c:pt>
                <c:pt idx="135">
                  <c:v>1258</c:v>
                </c:pt>
                <c:pt idx="136">
                  <c:v>1369</c:v>
                </c:pt>
                <c:pt idx="137">
                  <c:v>1374</c:v>
                </c:pt>
                <c:pt idx="138">
                  <c:v>1417.5</c:v>
                </c:pt>
                <c:pt idx="139">
                  <c:v>1362.5</c:v>
                </c:pt>
                <c:pt idx="140">
                  <c:v>1351.5</c:v>
                </c:pt>
                <c:pt idx="141">
                  <c:v>1386</c:v>
                </c:pt>
                <c:pt idx="142">
                  <c:v>1351.5</c:v>
                </c:pt>
                <c:pt idx="143">
                  <c:v>1333</c:v>
                </c:pt>
                <c:pt idx="144">
                  <c:v>1438</c:v>
                </c:pt>
                <c:pt idx="145">
                  <c:v>1250</c:v>
                </c:pt>
                <c:pt idx="146">
                  <c:v>1198</c:v>
                </c:pt>
                <c:pt idx="147">
                  <c:v>1175</c:v>
                </c:pt>
                <c:pt idx="148">
                  <c:v>1177.5</c:v>
                </c:pt>
                <c:pt idx="149">
                  <c:v>1211.5</c:v>
                </c:pt>
                <c:pt idx="150">
                  <c:v>1237</c:v>
                </c:pt>
                <c:pt idx="151">
                  <c:v>1221.5</c:v>
                </c:pt>
                <c:pt idx="152">
                  <c:v>1275</c:v>
                </c:pt>
                <c:pt idx="153">
                  <c:v>1272.5</c:v>
                </c:pt>
                <c:pt idx="154">
                  <c:v>1285</c:v>
                </c:pt>
                <c:pt idx="155">
                  <c:v>1302</c:v>
                </c:pt>
                <c:pt idx="156">
                  <c:v>1254.5</c:v>
                </c:pt>
                <c:pt idx="157">
                  <c:v>1242.5</c:v>
                </c:pt>
                <c:pt idx="158">
                  <c:v>1241</c:v>
                </c:pt>
                <c:pt idx="159">
                  <c:v>1230</c:v>
                </c:pt>
                <c:pt idx="160">
                  <c:v>1246</c:v>
                </c:pt>
                <c:pt idx="161">
                  <c:v>1311</c:v>
                </c:pt>
                <c:pt idx="162">
                  <c:v>1323</c:v>
                </c:pt>
                <c:pt idx="163">
                  <c:v>1351.5</c:v>
                </c:pt>
                <c:pt idx="164">
                  <c:v>1356</c:v>
                </c:pt>
                <c:pt idx="165">
                  <c:v>1381.5</c:v>
                </c:pt>
                <c:pt idx="166">
                  <c:v>1403.5</c:v>
                </c:pt>
                <c:pt idx="167">
                  <c:v>1398</c:v>
                </c:pt>
                <c:pt idx="168">
                  <c:v>1376.5</c:v>
                </c:pt>
                <c:pt idx="169">
                  <c:v>1395.5</c:v>
                </c:pt>
                <c:pt idx="170">
                  <c:v>1388.5</c:v>
                </c:pt>
                <c:pt idx="171">
                  <c:v>1388.5</c:v>
                </c:pt>
                <c:pt idx="172">
                  <c:v>1368.5</c:v>
                </c:pt>
                <c:pt idx="173">
                  <c:v>1400</c:v>
                </c:pt>
                <c:pt idx="174">
                  <c:v>1406.5</c:v>
                </c:pt>
                <c:pt idx="175">
                  <c:v>1400</c:v>
                </c:pt>
                <c:pt idx="176">
                  <c:v>1389</c:v>
                </c:pt>
                <c:pt idx="177">
                  <c:v>1411.5</c:v>
                </c:pt>
                <c:pt idx="178">
                  <c:v>1399.5</c:v>
                </c:pt>
                <c:pt idx="179">
                  <c:v>1330.5</c:v>
                </c:pt>
                <c:pt idx="180">
                  <c:v>1300</c:v>
                </c:pt>
                <c:pt idx="181">
                  <c:v>1328.5</c:v>
                </c:pt>
                <c:pt idx="182">
                  <c:v>1354.5</c:v>
                </c:pt>
                <c:pt idx="183">
                  <c:v>1301</c:v>
                </c:pt>
                <c:pt idx="184">
                  <c:v>1243.5</c:v>
                </c:pt>
                <c:pt idx="185">
                  <c:v>1242.5</c:v>
                </c:pt>
                <c:pt idx="186">
                  <c:v>1247.5</c:v>
                </c:pt>
                <c:pt idx="187">
                  <c:v>1232</c:v>
                </c:pt>
                <c:pt idx="188">
                  <c:v>1257</c:v>
                </c:pt>
                <c:pt idx="189">
                  <c:v>1236.5</c:v>
                </c:pt>
                <c:pt idx="190">
                  <c:v>1235</c:v>
                </c:pt>
                <c:pt idx="191">
                  <c:v>1234.5</c:v>
                </c:pt>
                <c:pt idx="192">
                  <c:v>1252</c:v>
                </c:pt>
                <c:pt idx="193">
                  <c:v>1227.5</c:v>
                </c:pt>
                <c:pt idx="194">
                  <c:v>1234.5</c:v>
                </c:pt>
                <c:pt idx="195">
                  <c:v>1230.5</c:v>
                </c:pt>
                <c:pt idx="196">
                  <c:v>1182</c:v>
                </c:pt>
                <c:pt idx="197">
                  <c:v>1146</c:v>
                </c:pt>
                <c:pt idx="198">
                  <c:v>1177.5</c:v>
                </c:pt>
                <c:pt idx="199">
                  <c:v>1209.5</c:v>
                </c:pt>
                <c:pt idx="200">
                  <c:v>1223.5</c:v>
                </c:pt>
                <c:pt idx="201">
                  <c:v>1217.5</c:v>
                </c:pt>
                <c:pt idx="202">
                  <c:v>1227.5</c:v>
                </c:pt>
                <c:pt idx="203">
                  <c:v>1274</c:v>
                </c:pt>
                <c:pt idx="204">
                  <c:v>1273.5</c:v>
                </c:pt>
              </c:numCache>
            </c:numRef>
          </c:val>
          <c:smooth val="0"/>
          <c:extLst>
            <c:ext xmlns:c16="http://schemas.microsoft.com/office/drawing/2014/chart" uri="{C3380CC4-5D6E-409C-BE32-E72D297353CC}">
              <c16:uniqueId val="{00000000-22F9-4554-86F5-27496507DDF8}"/>
            </c:ext>
          </c:extLst>
        </c:ser>
        <c:ser>
          <c:idx val="1"/>
          <c:order val="1"/>
          <c:tx>
            <c:strRef>
              <c:f>初级工业原料!$C$1:$C$2</c:f>
              <c:strCache>
                <c:ptCount val="2"/>
                <c:pt idx="0">
                  <c:v>焦炭</c:v>
                </c:pt>
                <c:pt idx="1">
                  <c:v>元/吨</c:v>
                </c:pt>
              </c:strCache>
            </c:strRef>
          </c:tx>
          <c:spPr>
            <a:ln w="19050" cap="rnd">
              <a:solidFill>
                <a:schemeClr val="accent2"/>
              </a:solidFill>
              <a:round/>
            </a:ln>
            <a:effectLst/>
          </c:spPr>
          <c:marker>
            <c:symbol val="none"/>
          </c:marker>
          <c:cat>
            <c:numRef>
              <c:f>初级工业原料!$A$3:$A$1816</c:f>
              <c:numCache>
                <c:formatCode>yyyy\-mm\-dd</c:formatCode>
                <c:ptCount val="205"/>
                <c:pt idx="0">
                  <c:v>42406</c:v>
                </c:pt>
                <c:pt idx="1">
                  <c:v>42420</c:v>
                </c:pt>
                <c:pt idx="2">
                  <c:v>42427</c:v>
                </c:pt>
                <c:pt idx="3">
                  <c:v>42434</c:v>
                </c:pt>
                <c:pt idx="4">
                  <c:v>42441</c:v>
                </c:pt>
                <c:pt idx="5">
                  <c:v>42448</c:v>
                </c:pt>
                <c:pt idx="6">
                  <c:v>42455</c:v>
                </c:pt>
                <c:pt idx="7">
                  <c:v>42462</c:v>
                </c:pt>
                <c:pt idx="8">
                  <c:v>42469</c:v>
                </c:pt>
                <c:pt idx="9">
                  <c:v>42476</c:v>
                </c:pt>
                <c:pt idx="10">
                  <c:v>42483</c:v>
                </c:pt>
                <c:pt idx="11">
                  <c:v>42490</c:v>
                </c:pt>
                <c:pt idx="12">
                  <c:v>42497</c:v>
                </c:pt>
                <c:pt idx="13">
                  <c:v>42504</c:v>
                </c:pt>
                <c:pt idx="14">
                  <c:v>42511</c:v>
                </c:pt>
                <c:pt idx="15">
                  <c:v>42518</c:v>
                </c:pt>
                <c:pt idx="16">
                  <c:v>42525</c:v>
                </c:pt>
                <c:pt idx="17">
                  <c:v>42532</c:v>
                </c:pt>
                <c:pt idx="18">
                  <c:v>42539</c:v>
                </c:pt>
                <c:pt idx="19">
                  <c:v>42546</c:v>
                </c:pt>
                <c:pt idx="20">
                  <c:v>42553</c:v>
                </c:pt>
                <c:pt idx="21">
                  <c:v>42560</c:v>
                </c:pt>
                <c:pt idx="22">
                  <c:v>42567</c:v>
                </c:pt>
                <c:pt idx="23">
                  <c:v>42574</c:v>
                </c:pt>
                <c:pt idx="24">
                  <c:v>42581</c:v>
                </c:pt>
                <c:pt idx="25">
                  <c:v>42588</c:v>
                </c:pt>
                <c:pt idx="26">
                  <c:v>42595</c:v>
                </c:pt>
                <c:pt idx="27">
                  <c:v>42602</c:v>
                </c:pt>
                <c:pt idx="28">
                  <c:v>42609</c:v>
                </c:pt>
                <c:pt idx="29">
                  <c:v>42616</c:v>
                </c:pt>
                <c:pt idx="30">
                  <c:v>42623</c:v>
                </c:pt>
                <c:pt idx="31">
                  <c:v>42630</c:v>
                </c:pt>
                <c:pt idx="32">
                  <c:v>42637</c:v>
                </c:pt>
                <c:pt idx="33">
                  <c:v>42644</c:v>
                </c:pt>
                <c:pt idx="34">
                  <c:v>42658</c:v>
                </c:pt>
                <c:pt idx="35">
                  <c:v>42665</c:v>
                </c:pt>
                <c:pt idx="36">
                  <c:v>42672</c:v>
                </c:pt>
                <c:pt idx="37">
                  <c:v>42679</c:v>
                </c:pt>
                <c:pt idx="38">
                  <c:v>42686</c:v>
                </c:pt>
                <c:pt idx="39">
                  <c:v>42693</c:v>
                </c:pt>
                <c:pt idx="40">
                  <c:v>42700</c:v>
                </c:pt>
                <c:pt idx="41">
                  <c:v>42707</c:v>
                </c:pt>
                <c:pt idx="42">
                  <c:v>42714</c:v>
                </c:pt>
                <c:pt idx="43">
                  <c:v>42721</c:v>
                </c:pt>
                <c:pt idx="44">
                  <c:v>42728</c:v>
                </c:pt>
                <c:pt idx="45">
                  <c:v>42735</c:v>
                </c:pt>
                <c:pt idx="46">
                  <c:v>42742</c:v>
                </c:pt>
                <c:pt idx="47">
                  <c:v>42749</c:v>
                </c:pt>
                <c:pt idx="48">
                  <c:v>42756</c:v>
                </c:pt>
                <c:pt idx="49">
                  <c:v>42763</c:v>
                </c:pt>
                <c:pt idx="50">
                  <c:v>42770</c:v>
                </c:pt>
                <c:pt idx="51">
                  <c:v>42777</c:v>
                </c:pt>
                <c:pt idx="52">
                  <c:v>42784</c:v>
                </c:pt>
                <c:pt idx="53">
                  <c:v>42791</c:v>
                </c:pt>
                <c:pt idx="54">
                  <c:v>42798</c:v>
                </c:pt>
                <c:pt idx="55">
                  <c:v>42805</c:v>
                </c:pt>
                <c:pt idx="56">
                  <c:v>42812</c:v>
                </c:pt>
                <c:pt idx="57">
                  <c:v>42819</c:v>
                </c:pt>
                <c:pt idx="58">
                  <c:v>42826</c:v>
                </c:pt>
                <c:pt idx="59">
                  <c:v>42833</c:v>
                </c:pt>
                <c:pt idx="60">
                  <c:v>42840</c:v>
                </c:pt>
                <c:pt idx="61">
                  <c:v>42847</c:v>
                </c:pt>
                <c:pt idx="62">
                  <c:v>42854</c:v>
                </c:pt>
                <c:pt idx="63">
                  <c:v>42861</c:v>
                </c:pt>
                <c:pt idx="64">
                  <c:v>42868</c:v>
                </c:pt>
                <c:pt idx="65">
                  <c:v>42875</c:v>
                </c:pt>
                <c:pt idx="66">
                  <c:v>42882</c:v>
                </c:pt>
                <c:pt idx="67">
                  <c:v>42889</c:v>
                </c:pt>
                <c:pt idx="68">
                  <c:v>42896</c:v>
                </c:pt>
                <c:pt idx="69">
                  <c:v>42903</c:v>
                </c:pt>
                <c:pt idx="70">
                  <c:v>42910</c:v>
                </c:pt>
                <c:pt idx="71">
                  <c:v>42917</c:v>
                </c:pt>
                <c:pt idx="72">
                  <c:v>42924</c:v>
                </c:pt>
                <c:pt idx="73">
                  <c:v>42931</c:v>
                </c:pt>
                <c:pt idx="74">
                  <c:v>42938</c:v>
                </c:pt>
                <c:pt idx="75">
                  <c:v>42945</c:v>
                </c:pt>
                <c:pt idx="76">
                  <c:v>42952</c:v>
                </c:pt>
                <c:pt idx="77">
                  <c:v>42959</c:v>
                </c:pt>
                <c:pt idx="78">
                  <c:v>42966</c:v>
                </c:pt>
                <c:pt idx="79">
                  <c:v>42973</c:v>
                </c:pt>
                <c:pt idx="80">
                  <c:v>42980</c:v>
                </c:pt>
                <c:pt idx="81">
                  <c:v>42987</c:v>
                </c:pt>
                <c:pt idx="82">
                  <c:v>42994</c:v>
                </c:pt>
                <c:pt idx="83">
                  <c:v>43001</c:v>
                </c:pt>
                <c:pt idx="84">
                  <c:v>43008</c:v>
                </c:pt>
                <c:pt idx="85">
                  <c:v>43022</c:v>
                </c:pt>
                <c:pt idx="86">
                  <c:v>43029</c:v>
                </c:pt>
                <c:pt idx="87">
                  <c:v>43036</c:v>
                </c:pt>
                <c:pt idx="88">
                  <c:v>43043</c:v>
                </c:pt>
                <c:pt idx="89">
                  <c:v>43050</c:v>
                </c:pt>
                <c:pt idx="90">
                  <c:v>43057</c:v>
                </c:pt>
                <c:pt idx="91">
                  <c:v>43064</c:v>
                </c:pt>
                <c:pt idx="92">
                  <c:v>43071</c:v>
                </c:pt>
                <c:pt idx="93">
                  <c:v>43078</c:v>
                </c:pt>
                <c:pt idx="94">
                  <c:v>43085</c:v>
                </c:pt>
                <c:pt idx="95">
                  <c:v>43092</c:v>
                </c:pt>
                <c:pt idx="96">
                  <c:v>43099</c:v>
                </c:pt>
                <c:pt idx="97">
                  <c:v>43106</c:v>
                </c:pt>
                <c:pt idx="98">
                  <c:v>43113</c:v>
                </c:pt>
                <c:pt idx="99">
                  <c:v>43120</c:v>
                </c:pt>
                <c:pt idx="100">
                  <c:v>43127</c:v>
                </c:pt>
                <c:pt idx="101">
                  <c:v>43134</c:v>
                </c:pt>
                <c:pt idx="102">
                  <c:v>43141</c:v>
                </c:pt>
                <c:pt idx="103">
                  <c:v>43148</c:v>
                </c:pt>
                <c:pt idx="104">
                  <c:v>43155</c:v>
                </c:pt>
                <c:pt idx="105">
                  <c:v>43162</c:v>
                </c:pt>
                <c:pt idx="106">
                  <c:v>43169</c:v>
                </c:pt>
                <c:pt idx="107">
                  <c:v>43176</c:v>
                </c:pt>
                <c:pt idx="108">
                  <c:v>43183</c:v>
                </c:pt>
                <c:pt idx="109">
                  <c:v>43190</c:v>
                </c:pt>
                <c:pt idx="110">
                  <c:v>43197</c:v>
                </c:pt>
                <c:pt idx="111">
                  <c:v>43204</c:v>
                </c:pt>
                <c:pt idx="112">
                  <c:v>43211</c:v>
                </c:pt>
                <c:pt idx="113">
                  <c:v>43218</c:v>
                </c:pt>
                <c:pt idx="114">
                  <c:v>43225</c:v>
                </c:pt>
                <c:pt idx="115">
                  <c:v>43232</c:v>
                </c:pt>
                <c:pt idx="116">
                  <c:v>43239</c:v>
                </c:pt>
                <c:pt idx="117">
                  <c:v>43246</c:v>
                </c:pt>
                <c:pt idx="118">
                  <c:v>43253</c:v>
                </c:pt>
                <c:pt idx="119">
                  <c:v>43260</c:v>
                </c:pt>
                <c:pt idx="120">
                  <c:v>43267</c:v>
                </c:pt>
                <c:pt idx="121">
                  <c:v>43274</c:v>
                </c:pt>
                <c:pt idx="122">
                  <c:v>43281</c:v>
                </c:pt>
                <c:pt idx="123">
                  <c:v>43288</c:v>
                </c:pt>
                <c:pt idx="124">
                  <c:v>43295</c:v>
                </c:pt>
                <c:pt idx="125">
                  <c:v>43302</c:v>
                </c:pt>
                <c:pt idx="126">
                  <c:v>43309</c:v>
                </c:pt>
                <c:pt idx="127">
                  <c:v>43316</c:v>
                </c:pt>
                <c:pt idx="128">
                  <c:v>43323</c:v>
                </c:pt>
                <c:pt idx="129">
                  <c:v>43330</c:v>
                </c:pt>
                <c:pt idx="130">
                  <c:v>43337</c:v>
                </c:pt>
                <c:pt idx="131">
                  <c:v>43344</c:v>
                </c:pt>
                <c:pt idx="132">
                  <c:v>43351</c:v>
                </c:pt>
                <c:pt idx="133">
                  <c:v>43358</c:v>
                </c:pt>
                <c:pt idx="134">
                  <c:v>43365</c:v>
                </c:pt>
                <c:pt idx="135">
                  <c:v>43372</c:v>
                </c:pt>
                <c:pt idx="136">
                  <c:v>43386</c:v>
                </c:pt>
                <c:pt idx="137">
                  <c:v>43393</c:v>
                </c:pt>
                <c:pt idx="138">
                  <c:v>43400</c:v>
                </c:pt>
                <c:pt idx="139">
                  <c:v>43407</c:v>
                </c:pt>
                <c:pt idx="140">
                  <c:v>43414</c:v>
                </c:pt>
                <c:pt idx="141">
                  <c:v>43421</c:v>
                </c:pt>
                <c:pt idx="142">
                  <c:v>43428</c:v>
                </c:pt>
                <c:pt idx="143">
                  <c:v>43435</c:v>
                </c:pt>
                <c:pt idx="144">
                  <c:v>43442</c:v>
                </c:pt>
                <c:pt idx="145">
                  <c:v>43449</c:v>
                </c:pt>
                <c:pt idx="146">
                  <c:v>43456</c:v>
                </c:pt>
                <c:pt idx="147">
                  <c:v>43463</c:v>
                </c:pt>
                <c:pt idx="148">
                  <c:v>43470</c:v>
                </c:pt>
                <c:pt idx="149">
                  <c:v>43477</c:v>
                </c:pt>
                <c:pt idx="150">
                  <c:v>43484</c:v>
                </c:pt>
                <c:pt idx="151">
                  <c:v>43491</c:v>
                </c:pt>
                <c:pt idx="152">
                  <c:v>43498</c:v>
                </c:pt>
                <c:pt idx="153">
                  <c:v>43512</c:v>
                </c:pt>
                <c:pt idx="154">
                  <c:v>43519</c:v>
                </c:pt>
                <c:pt idx="155">
                  <c:v>43526</c:v>
                </c:pt>
                <c:pt idx="156">
                  <c:v>43533</c:v>
                </c:pt>
                <c:pt idx="157">
                  <c:v>43540</c:v>
                </c:pt>
                <c:pt idx="158">
                  <c:v>43547</c:v>
                </c:pt>
                <c:pt idx="159">
                  <c:v>43554</c:v>
                </c:pt>
                <c:pt idx="160">
                  <c:v>43561</c:v>
                </c:pt>
                <c:pt idx="161">
                  <c:v>43568</c:v>
                </c:pt>
                <c:pt idx="162">
                  <c:v>43575</c:v>
                </c:pt>
                <c:pt idx="163">
                  <c:v>43582</c:v>
                </c:pt>
                <c:pt idx="164">
                  <c:v>43596</c:v>
                </c:pt>
                <c:pt idx="165">
                  <c:v>43603</c:v>
                </c:pt>
                <c:pt idx="166">
                  <c:v>43610</c:v>
                </c:pt>
                <c:pt idx="167">
                  <c:v>43617</c:v>
                </c:pt>
                <c:pt idx="168">
                  <c:v>43624</c:v>
                </c:pt>
                <c:pt idx="169">
                  <c:v>43631</c:v>
                </c:pt>
                <c:pt idx="170">
                  <c:v>43638</c:v>
                </c:pt>
                <c:pt idx="171">
                  <c:v>43645</c:v>
                </c:pt>
                <c:pt idx="172">
                  <c:v>43652</c:v>
                </c:pt>
                <c:pt idx="173">
                  <c:v>43659</c:v>
                </c:pt>
                <c:pt idx="174">
                  <c:v>43666</c:v>
                </c:pt>
                <c:pt idx="175">
                  <c:v>43673</c:v>
                </c:pt>
                <c:pt idx="176">
                  <c:v>43680</c:v>
                </c:pt>
                <c:pt idx="177">
                  <c:v>43687</c:v>
                </c:pt>
                <c:pt idx="178">
                  <c:v>43694</c:v>
                </c:pt>
                <c:pt idx="179">
                  <c:v>43701</c:v>
                </c:pt>
                <c:pt idx="180">
                  <c:v>43708</c:v>
                </c:pt>
                <c:pt idx="181">
                  <c:v>43715</c:v>
                </c:pt>
                <c:pt idx="182">
                  <c:v>43722</c:v>
                </c:pt>
                <c:pt idx="183">
                  <c:v>43729</c:v>
                </c:pt>
                <c:pt idx="184">
                  <c:v>43736</c:v>
                </c:pt>
                <c:pt idx="185">
                  <c:v>43743</c:v>
                </c:pt>
                <c:pt idx="186">
                  <c:v>43750</c:v>
                </c:pt>
                <c:pt idx="187">
                  <c:v>43757</c:v>
                </c:pt>
                <c:pt idx="188">
                  <c:v>43764</c:v>
                </c:pt>
                <c:pt idx="189">
                  <c:v>43771</c:v>
                </c:pt>
                <c:pt idx="190">
                  <c:v>43778</c:v>
                </c:pt>
                <c:pt idx="191">
                  <c:v>43785</c:v>
                </c:pt>
                <c:pt idx="192">
                  <c:v>43792</c:v>
                </c:pt>
                <c:pt idx="193">
                  <c:v>43799</c:v>
                </c:pt>
                <c:pt idx="194">
                  <c:v>43806</c:v>
                </c:pt>
                <c:pt idx="195">
                  <c:v>43813</c:v>
                </c:pt>
                <c:pt idx="196">
                  <c:v>43820</c:v>
                </c:pt>
                <c:pt idx="197">
                  <c:v>43827</c:v>
                </c:pt>
                <c:pt idx="198">
                  <c:v>43834</c:v>
                </c:pt>
                <c:pt idx="199">
                  <c:v>43841</c:v>
                </c:pt>
                <c:pt idx="200">
                  <c:v>43848</c:v>
                </c:pt>
                <c:pt idx="201">
                  <c:v>43855</c:v>
                </c:pt>
                <c:pt idx="202">
                  <c:v>43869</c:v>
                </c:pt>
                <c:pt idx="203">
                  <c:v>43876</c:v>
                </c:pt>
                <c:pt idx="204">
                  <c:v>43883</c:v>
                </c:pt>
              </c:numCache>
            </c:numRef>
          </c:cat>
          <c:val>
            <c:numRef>
              <c:f>初级工业原料!$C$3:$C$1816</c:f>
              <c:numCache>
                <c:formatCode>General</c:formatCode>
                <c:ptCount val="205"/>
                <c:pt idx="0">
                  <c:v>644</c:v>
                </c:pt>
                <c:pt idx="1">
                  <c:v>663.5</c:v>
                </c:pt>
                <c:pt idx="2">
                  <c:v>696.5</c:v>
                </c:pt>
                <c:pt idx="3">
                  <c:v>701</c:v>
                </c:pt>
                <c:pt idx="4">
                  <c:v>736.5</c:v>
                </c:pt>
                <c:pt idx="5">
                  <c:v>770</c:v>
                </c:pt>
                <c:pt idx="6">
                  <c:v>757</c:v>
                </c:pt>
                <c:pt idx="7">
                  <c:v>806</c:v>
                </c:pt>
                <c:pt idx="8">
                  <c:v>827.5</c:v>
                </c:pt>
                <c:pt idx="9">
                  <c:v>903</c:v>
                </c:pt>
                <c:pt idx="10">
                  <c:v>1047.5</c:v>
                </c:pt>
                <c:pt idx="11">
                  <c:v>1090.5</c:v>
                </c:pt>
                <c:pt idx="12">
                  <c:v>998.5</c:v>
                </c:pt>
                <c:pt idx="13">
                  <c:v>881</c:v>
                </c:pt>
                <c:pt idx="14">
                  <c:v>912.5</c:v>
                </c:pt>
                <c:pt idx="15">
                  <c:v>838</c:v>
                </c:pt>
                <c:pt idx="16">
                  <c:v>860</c:v>
                </c:pt>
                <c:pt idx="17">
                  <c:v>888</c:v>
                </c:pt>
                <c:pt idx="18">
                  <c:v>843.5</c:v>
                </c:pt>
                <c:pt idx="19">
                  <c:v>881</c:v>
                </c:pt>
                <c:pt idx="20">
                  <c:v>948</c:v>
                </c:pt>
                <c:pt idx="21">
                  <c:v>942</c:v>
                </c:pt>
                <c:pt idx="22">
                  <c:v>1016</c:v>
                </c:pt>
                <c:pt idx="23">
                  <c:v>1015.5</c:v>
                </c:pt>
                <c:pt idx="24">
                  <c:v>1077.5</c:v>
                </c:pt>
                <c:pt idx="25">
                  <c:v>1137.5</c:v>
                </c:pt>
                <c:pt idx="26">
                  <c:v>1244.5</c:v>
                </c:pt>
                <c:pt idx="27">
                  <c:v>1233</c:v>
                </c:pt>
                <c:pt idx="28">
                  <c:v>1237.5</c:v>
                </c:pt>
                <c:pt idx="29">
                  <c:v>1210</c:v>
                </c:pt>
                <c:pt idx="30">
                  <c:v>1177.5</c:v>
                </c:pt>
                <c:pt idx="31">
                  <c:v>1128.5</c:v>
                </c:pt>
                <c:pt idx="32">
                  <c:v>1230</c:v>
                </c:pt>
                <c:pt idx="33">
                  <c:v>1289.5</c:v>
                </c:pt>
                <c:pt idx="34">
                  <c:v>1431</c:v>
                </c:pt>
                <c:pt idx="35">
                  <c:v>1537.5</c:v>
                </c:pt>
                <c:pt idx="36">
                  <c:v>1707.5</c:v>
                </c:pt>
                <c:pt idx="37">
                  <c:v>1871</c:v>
                </c:pt>
                <c:pt idx="38">
                  <c:v>2116.5</c:v>
                </c:pt>
                <c:pt idx="39">
                  <c:v>2012.5</c:v>
                </c:pt>
                <c:pt idx="40">
                  <c:v>2126</c:v>
                </c:pt>
                <c:pt idx="41">
                  <c:v>1733.5</c:v>
                </c:pt>
                <c:pt idx="42">
                  <c:v>1762.5</c:v>
                </c:pt>
                <c:pt idx="43">
                  <c:v>1766.5</c:v>
                </c:pt>
                <c:pt idx="44">
                  <c:v>1651.5</c:v>
                </c:pt>
                <c:pt idx="45">
                  <c:v>1538</c:v>
                </c:pt>
                <c:pt idx="46">
                  <c:v>1528</c:v>
                </c:pt>
                <c:pt idx="47">
                  <c:v>1703</c:v>
                </c:pt>
                <c:pt idx="48">
                  <c:v>1658.5</c:v>
                </c:pt>
                <c:pt idx="49">
                  <c:v>1667.5</c:v>
                </c:pt>
                <c:pt idx="50">
                  <c:v>1609</c:v>
                </c:pt>
                <c:pt idx="51">
                  <c:v>1570.5</c:v>
                </c:pt>
                <c:pt idx="52">
                  <c:v>1688</c:v>
                </c:pt>
                <c:pt idx="53">
                  <c:v>1673</c:v>
                </c:pt>
                <c:pt idx="54">
                  <c:v>1781</c:v>
                </c:pt>
                <c:pt idx="55">
                  <c:v>1800.5</c:v>
                </c:pt>
                <c:pt idx="56">
                  <c:v>1860.5</c:v>
                </c:pt>
                <c:pt idx="57">
                  <c:v>1893.5</c:v>
                </c:pt>
                <c:pt idx="58">
                  <c:v>1755</c:v>
                </c:pt>
                <c:pt idx="59">
                  <c:v>1846</c:v>
                </c:pt>
                <c:pt idx="60">
                  <c:v>1623.5</c:v>
                </c:pt>
                <c:pt idx="61">
                  <c:v>1639</c:v>
                </c:pt>
                <c:pt idx="62">
                  <c:v>1612</c:v>
                </c:pt>
                <c:pt idx="63">
                  <c:v>1481</c:v>
                </c:pt>
                <c:pt idx="64">
                  <c:v>1515.5</c:v>
                </c:pt>
                <c:pt idx="65">
                  <c:v>1553</c:v>
                </c:pt>
                <c:pt idx="66">
                  <c:v>1544.5</c:v>
                </c:pt>
                <c:pt idx="67">
                  <c:v>1401</c:v>
                </c:pt>
                <c:pt idx="68">
                  <c:v>1425</c:v>
                </c:pt>
                <c:pt idx="69">
                  <c:v>1532.5</c:v>
                </c:pt>
                <c:pt idx="70">
                  <c:v>1625.5</c:v>
                </c:pt>
                <c:pt idx="71">
                  <c:v>1741</c:v>
                </c:pt>
                <c:pt idx="72">
                  <c:v>1784</c:v>
                </c:pt>
                <c:pt idx="73">
                  <c:v>1845.5</c:v>
                </c:pt>
                <c:pt idx="74">
                  <c:v>1920</c:v>
                </c:pt>
                <c:pt idx="75">
                  <c:v>1950</c:v>
                </c:pt>
                <c:pt idx="76">
                  <c:v>2001.5</c:v>
                </c:pt>
                <c:pt idx="77">
                  <c:v>2177</c:v>
                </c:pt>
                <c:pt idx="78">
                  <c:v>2248.5</c:v>
                </c:pt>
                <c:pt idx="79">
                  <c:v>2452</c:v>
                </c:pt>
                <c:pt idx="80">
                  <c:v>2360</c:v>
                </c:pt>
                <c:pt idx="81">
                  <c:v>2408.5</c:v>
                </c:pt>
                <c:pt idx="82">
                  <c:v>2328</c:v>
                </c:pt>
                <c:pt idx="83">
                  <c:v>2062.5</c:v>
                </c:pt>
                <c:pt idx="84">
                  <c:v>1900</c:v>
                </c:pt>
                <c:pt idx="85">
                  <c:v>1849.5</c:v>
                </c:pt>
                <c:pt idx="86">
                  <c:v>1726.5</c:v>
                </c:pt>
                <c:pt idx="87">
                  <c:v>1734</c:v>
                </c:pt>
                <c:pt idx="88">
                  <c:v>1730.5</c:v>
                </c:pt>
                <c:pt idx="89">
                  <c:v>1821.5</c:v>
                </c:pt>
                <c:pt idx="90">
                  <c:v>1832.5</c:v>
                </c:pt>
                <c:pt idx="91">
                  <c:v>1996.5</c:v>
                </c:pt>
                <c:pt idx="92">
                  <c:v>2167.5</c:v>
                </c:pt>
                <c:pt idx="93">
                  <c:v>2005.5</c:v>
                </c:pt>
                <c:pt idx="94">
                  <c:v>2026</c:v>
                </c:pt>
                <c:pt idx="95">
                  <c:v>2096.5</c:v>
                </c:pt>
                <c:pt idx="96">
                  <c:v>1988</c:v>
                </c:pt>
                <c:pt idx="97">
                  <c:v>2069.5</c:v>
                </c:pt>
                <c:pt idx="98">
                  <c:v>2014.5</c:v>
                </c:pt>
                <c:pt idx="99">
                  <c:v>1967</c:v>
                </c:pt>
                <c:pt idx="100">
                  <c:v>2049</c:v>
                </c:pt>
                <c:pt idx="101">
                  <c:v>2028</c:v>
                </c:pt>
                <c:pt idx="102">
                  <c:v>2126</c:v>
                </c:pt>
                <c:pt idx="103">
                  <c:v>2133</c:v>
                </c:pt>
                <c:pt idx="104">
                  <c:v>2189</c:v>
                </c:pt>
                <c:pt idx="105">
                  <c:v>2232</c:v>
                </c:pt>
                <c:pt idx="106">
                  <c:v>2079</c:v>
                </c:pt>
                <c:pt idx="107">
                  <c:v>1992.5</c:v>
                </c:pt>
                <c:pt idx="108">
                  <c:v>1891.5</c:v>
                </c:pt>
                <c:pt idx="109">
                  <c:v>1792.5</c:v>
                </c:pt>
                <c:pt idx="110">
                  <c:v>1887.5</c:v>
                </c:pt>
                <c:pt idx="111">
                  <c:v>1742</c:v>
                </c:pt>
                <c:pt idx="112">
                  <c:v>1859.5</c:v>
                </c:pt>
                <c:pt idx="113">
                  <c:v>1909.5</c:v>
                </c:pt>
                <c:pt idx="114">
                  <c:v>1985</c:v>
                </c:pt>
                <c:pt idx="115">
                  <c:v>2036.5</c:v>
                </c:pt>
                <c:pt idx="116">
                  <c:v>2101.5</c:v>
                </c:pt>
                <c:pt idx="117">
                  <c:v>2003</c:v>
                </c:pt>
                <c:pt idx="118">
                  <c:v>2098</c:v>
                </c:pt>
                <c:pt idx="119">
                  <c:v>2077</c:v>
                </c:pt>
                <c:pt idx="120">
                  <c:v>2174.5</c:v>
                </c:pt>
                <c:pt idx="121">
                  <c:v>2117.5</c:v>
                </c:pt>
                <c:pt idx="122">
                  <c:v>2076.5</c:v>
                </c:pt>
                <c:pt idx="123">
                  <c:v>2002.5</c:v>
                </c:pt>
                <c:pt idx="124">
                  <c:v>2056</c:v>
                </c:pt>
                <c:pt idx="125">
                  <c:v>2036</c:v>
                </c:pt>
                <c:pt idx="126">
                  <c:v>2180</c:v>
                </c:pt>
                <c:pt idx="127">
                  <c:v>2386.5</c:v>
                </c:pt>
                <c:pt idx="128">
                  <c:v>2458</c:v>
                </c:pt>
                <c:pt idx="129">
                  <c:v>2630.5</c:v>
                </c:pt>
                <c:pt idx="130">
                  <c:v>2514.5</c:v>
                </c:pt>
                <c:pt idx="131">
                  <c:v>2435.5</c:v>
                </c:pt>
                <c:pt idx="132">
                  <c:v>2402.5</c:v>
                </c:pt>
                <c:pt idx="133">
                  <c:v>2250</c:v>
                </c:pt>
                <c:pt idx="134">
                  <c:v>2348.5</c:v>
                </c:pt>
                <c:pt idx="135">
                  <c:v>2237</c:v>
                </c:pt>
                <c:pt idx="136">
                  <c:v>2487.5</c:v>
                </c:pt>
                <c:pt idx="137">
                  <c:v>2387</c:v>
                </c:pt>
                <c:pt idx="138">
                  <c:v>2452</c:v>
                </c:pt>
                <c:pt idx="139">
                  <c:v>2328.5</c:v>
                </c:pt>
                <c:pt idx="140">
                  <c:v>2367.5</c:v>
                </c:pt>
                <c:pt idx="141">
                  <c:v>2408</c:v>
                </c:pt>
                <c:pt idx="142">
                  <c:v>2231.5</c:v>
                </c:pt>
                <c:pt idx="143">
                  <c:v>2122.5</c:v>
                </c:pt>
                <c:pt idx="144">
                  <c:v>1980.5</c:v>
                </c:pt>
                <c:pt idx="145">
                  <c:v>2020</c:v>
                </c:pt>
                <c:pt idx="146">
                  <c:v>1987</c:v>
                </c:pt>
                <c:pt idx="147">
                  <c:v>1884.5</c:v>
                </c:pt>
                <c:pt idx="148">
                  <c:v>1935</c:v>
                </c:pt>
                <c:pt idx="149">
                  <c:v>1953.5</c:v>
                </c:pt>
                <c:pt idx="150">
                  <c:v>2053.5</c:v>
                </c:pt>
                <c:pt idx="151">
                  <c:v>2054.5</c:v>
                </c:pt>
                <c:pt idx="152">
                  <c:v>2080</c:v>
                </c:pt>
                <c:pt idx="153">
                  <c:v>2060</c:v>
                </c:pt>
                <c:pt idx="154">
                  <c:v>2143.5</c:v>
                </c:pt>
                <c:pt idx="155">
                  <c:v>2140</c:v>
                </c:pt>
                <c:pt idx="156">
                  <c:v>2043</c:v>
                </c:pt>
                <c:pt idx="157">
                  <c:v>1990.5</c:v>
                </c:pt>
                <c:pt idx="158">
                  <c:v>1978.5</c:v>
                </c:pt>
                <c:pt idx="159">
                  <c:v>1975.5</c:v>
                </c:pt>
                <c:pt idx="160">
                  <c:v>2019.5</c:v>
                </c:pt>
                <c:pt idx="161">
                  <c:v>2008.5</c:v>
                </c:pt>
                <c:pt idx="162">
                  <c:v>2032</c:v>
                </c:pt>
                <c:pt idx="163">
                  <c:v>2031</c:v>
                </c:pt>
                <c:pt idx="164">
                  <c:v>2158.5</c:v>
                </c:pt>
                <c:pt idx="165">
                  <c:v>2153.5</c:v>
                </c:pt>
                <c:pt idx="166">
                  <c:v>2290.5</c:v>
                </c:pt>
                <c:pt idx="167">
                  <c:v>2183</c:v>
                </c:pt>
                <c:pt idx="168">
                  <c:v>2112.5</c:v>
                </c:pt>
                <c:pt idx="169">
                  <c:v>2126</c:v>
                </c:pt>
                <c:pt idx="170">
                  <c:v>2074</c:v>
                </c:pt>
                <c:pt idx="171">
                  <c:v>2065.5</c:v>
                </c:pt>
                <c:pt idx="172">
                  <c:v>2146</c:v>
                </c:pt>
                <c:pt idx="173">
                  <c:v>2108</c:v>
                </c:pt>
                <c:pt idx="174">
                  <c:v>2165</c:v>
                </c:pt>
                <c:pt idx="175">
                  <c:v>2176</c:v>
                </c:pt>
                <c:pt idx="176">
                  <c:v>2051</c:v>
                </c:pt>
                <c:pt idx="177">
                  <c:v>1968</c:v>
                </c:pt>
                <c:pt idx="178">
                  <c:v>1983.5</c:v>
                </c:pt>
                <c:pt idx="179">
                  <c:v>1949</c:v>
                </c:pt>
                <c:pt idx="180">
                  <c:v>1882</c:v>
                </c:pt>
                <c:pt idx="181">
                  <c:v>1924</c:v>
                </c:pt>
                <c:pt idx="182">
                  <c:v>1982</c:v>
                </c:pt>
                <c:pt idx="183">
                  <c:v>1944</c:v>
                </c:pt>
                <c:pt idx="184">
                  <c:v>1875</c:v>
                </c:pt>
                <c:pt idx="185">
                  <c:v>1884.5</c:v>
                </c:pt>
                <c:pt idx="186">
                  <c:v>1855</c:v>
                </c:pt>
                <c:pt idx="187">
                  <c:v>1768.5</c:v>
                </c:pt>
                <c:pt idx="188">
                  <c:v>1780</c:v>
                </c:pt>
                <c:pt idx="189">
                  <c:v>1738</c:v>
                </c:pt>
                <c:pt idx="190">
                  <c:v>1750</c:v>
                </c:pt>
                <c:pt idx="191">
                  <c:v>1760.5</c:v>
                </c:pt>
                <c:pt idx="192">
                  <c:v>1810</c:v>
                </c:pt>
                <c:pt idx="193">
                  <c:v>1857.5</c:v>
                </c:pt>
                <c:pt idx="194">
                  <c:v>1872</c:v>
                </c:pt>
                <c:pt idx="195">
                  <c:v>1843.5</c:v>
                </c:pt>
                <c:pt idx="196">
                  <c:v>1876.5</c:v>
                </c:pt>
                <c:pt idx="197">
                  <c:v>1860.5</c:v>
                </c:pt>
                <c:pt idx="198">
                  <c:v>1869.5</c:v>
                </c:pt>
                <c:pt idx="199">
                  <c:v>1882.5</c:v>
                </c:pt>
                <c:pt idx="200">
                  <c:v>1867.5</c:v>
                </c:pt>
                <c:pt idx="201">
                  <c:v>1841.5</c:v>
                </c:pt>
                <c:pt idx="202">
                  <c:v>1789</c:v>
                </c:pt>
                <c:pt idx="203">
                  <c:v>1877</c:v>
                </c:pt>
                <c:pt idx="204">
                  <c:v>1847.5</c:v>
                </c:pt>
              </c:numCache>
            </c:numRef>
          </c:val>
          <c:smooth val="0"/>
          <c:extLst>
            <c:ext xmlns:c16="http://schemas.microsoft.com/office/drawing/2014/chart" uri="{C3380CC4-5D6E-409C-BE32-E72D297353CC}">
              <c16:uniqueId val="{00000001-22F9-4554-86F5-27496507DDF8}"/>
            </c:ext>
          </c:extLst>
        </c:ser>
        <c:dLbls>
          <c:showLegendKey val="0"/>
          <c:showVal val="0"/>
          <c:showCatName val="0"/>
          <c:showSerName val="0"/>
          <c:showPercent val="0"/>
          <c:showBubbleSize val="0"/>
        </c:dLbls>
        <c:marker val="1"/>
        <c:smooth val="0"/>
        <c:axId val="-1557022176"/>
        <c:axId val="-1557016736"/>
      </c:lineChart>
      <c:lineChart>
        <c:grouping val="standard"/>
        <c:varyColors val="0"/>
        <c:ser>
          <c:idx val="2"/>
          <c:order val="2"/>
          <c:tx>
            <c:strRef>
              <c:f>初级工业原料!$D$1:$D$2</c:f>
              <c:strCache>
                <c:ptCount val="2"/>
                <c:pt idx="0">
                  <c:v>布伦特原油（右）</c:v>
                </c:pt>
                <c:pt idx="1">
                  <c:v>美元/桶</c:v>
                </c:pt>
              </c:strCache>
            </c:strRef>
          </c:tx>
          <c:spPr>
            <a:ln w="19050" cap="rnd">
              <a:solidFill>
                <a:schemeClr val="accent3"/>
              </a:solidFill>
              <a:round/>
            </a:ln>
            <a:effectLst/>
          </c:spPr>
          <c:marker>
            <c:symbol val="none"/>
          </c:marker>
          <c:cat>
            <c:numRef>
              <c:f>初级工业原料!$A$3:$A$1816</c:f>
              <c:numCache>
                <c:formatCode>yyyy\-mm\-dd</c:formatCode>
                <c:ptCount val="205"/>
                <c:pt idx="0">
                  <c:v>42406</c:v>
                </c:pt>
                <c:pt idx="1">
                  <c:v>42420</c:v>
                </c:pt>
                <c:pt idx="2">
                  <c:v>42427</c:v>
                </c:pt>
                <c:pt idx="3">
                  <c:v>42434</c:v>
                </c:pt>
                <c:pt idx="4">
                  <c:v>42441</c:v>
                </c:pt>
                <c:pt idx="5">
                  <c:v>42448</c:v>
                </c:pt>
                <c:pt idx="6">
                  <c:v>42455</c:v>
                </c:pt>
                <c:pt idx="7">
                  <c:v>42462</c:v>
                </c:pt>
                <c:pt idx="8">
                  <c:v>42469</c:v>
                </c:pt>
                <c:pt idx="9">
                  <c:v>42476</c:v>
                </c:pt>
                <c:pt idx="10">
                  <c:v>42483</c:v>
                </c:pt>
                <c:pt idx="11">
                  <c:v>42490</c:v>
                </c:pt>
                <c:pt idx="12">
                  <c:v>42497</c:v>
                </c:pt>
                <c:pt idx="13">
                  <c:v>42504</c:v>
                </c:pt>
                <c:pt idx="14">
                  <c:v>42511</c:v>
                </c:pt>
                <c:pt idx="15">
                  <c:v>42518</c:v>
                </c:pt>
                <c:pt idx="16">
                  <c:v>42525</c:v>
                </c:pt>
                <c:pt idx="17">
                  <c:v>42532</c:v>
                </c:pt>
                <c:pt idx="18">
                  <c:v>42539</c:v>
                </c:pt>
                <c:pt idx="19">
                  <c:v>42546</c:v>
                </c:pt>
                <c:pt idx="20">
                  <c:v>42553</c:v>
                </c:pt>
                <c:pt idx="21">
                  <c:v>42560</c:v>
                </c:pt>
                <c:pt idx="22">
                  <c:v>42567</c:v>
                </c:pt>
                <c:pt idx="23">
                  <c:v>42574</c:v>
                </c:pt>
                <c:pt idx="24">
                  <c:v>42581</c:v>
                </c:pt>
                <c:pt idx="25">
                  <c:v>42588</c:v>
                </c:pt>
                <c:pt idx="26">
                  <c:v>42595</c:v>
                </c:pt>
                <c:pt idx="27">
                  <c:v>42602</c:v>
                </c:pt>
                <c:pt idx="28">
                  <c:v>42609</c:v>
                </c:pt>
                <c:pt idx="29">
                  <c:v>42616</c:v>
                </c:pt>
                <c:pt idx="30">
                  <c:v>42623</c:v>
                </c:pt>
                <c:pt idx="31">
                  <c:v>42630</c:v>
                </c:pt>
                <c:pt idx="32">
                  <c:v>42637</c:v>
                </c:pt>
                <c:pt idx="33">
                  <c:v>42644</c:v>
                </c:pt>
                <c:pt idx="34">
                  <c:v>42658</c:v>
                </c:pt>
                <c:pt idx="35">
                  <c:v>42665</c:v>
                </c:pt>
                <c:pt idx="36">
                  <c:v>42672</c:v>
                </c:pt>
                <c:pt idx="37">
                  <c:v>42679</c:v>
                </c:pt>
                <c:pt idx="38">
                  <c:v>42686</c:v>
                </c:pt>
                <c:pt idx="39">
                  <c:v>42693</c:v>
                </c:pt>
                <c:pt idx="40">
                  <c:v>42700</c:v>
                </c:pt>
                <c:pt idx="41">
                  <c:v>42707</c:v>
                </c:pt>
                <c:pt idx="42">
                  <c:v>42714</c:v>
                </c:pt>
                <c:pt idx="43">
                  <c:v>42721</c:v>
                </c:pt>
                <c:pt idx="44">
                  <c:v>42728</c:v>
                </c:pt>
                <c:pt idx="45">
                  <c:v>42735</c:v>
                </c:pt>
                <c:pt idx="46">
                  <c:v>42742</c:v>
                </c:pt>
                <c:pt idx="47">
                  <c:v>42749</c:v>
                </c:pt>
                <c:pt idx="48">
                  <c:v>42756</c:v>
                </c:pt>
                <c:pt idx="49">
                  <c:v>42763</c:v>
                </c:pt>
                <c:pt idx="50">
                  <c:v>42770</c:v>
                </c:pt>
                <c:pt idx="51">
                  <c:v>42777</c:v>
                </c:pt>
                <c:pt idx="52">
                  <c:v>42784</c:v>
                </c:pt>
                <c:pt idx="53">
                  <c:v>42791</c:v>
                </c:pt>
                <c:pt idx="54">
                  <c:v>42798</c:v>
                </c:pt>
                <c:pt idx="55">
                  <c:v>42805</c:v>
                </c:pt>
                <c:pt idx="56">
                  <c:v>42812</c:v>
                </c:pt>
                <c:pt idx="57">
                  <c:v>42819</c:v>
                </c:pt>
                <c:pt idx="58">
                  <c:v>42826</c:v>
                </c:pt>
                <c:pt idx="59">
                  <c:v>42833</c:v>
                </c:pt>
                <c:pt idx="60">
                  <c:v>42840</c:v>
                </c:pt>
                <c:pt idx="61">
                  <c:v>42847</c:v>
                </c:pt>
                <c:pt idx="62">
                  <c:v>42854</c:v>
                </c:pt>
                <c:pt idx="63">
                  <c:v>42861</c:v>
                </c:pt>
                <c:pt idx="64">
                  <c:v>42868</c:v>
                </c:pt>
                <c:pt idx="65">
                  <c:v>42875</c:v>
                </c:pt>
                <c:pt idx="66">
                  <c:v>42882</c:v>
                </c:pt>
                <c:pt idx="67">
                  <c:v>42889</c:v>
                </c:pt>
                <c:pt idx="68">
                  <c:v>42896</c:v>
                </c:pt>
                <c:pt idx="69">
                  <c:v>42903</c:v>
                </c:pt>
                <c:pt idx="70">
                  <c:v>42910</c:v>
                </c:pt>
                <c:pt idx="71">
                  <c:v>42917</c:v>
                </c:pt>
                <c:pt idx="72">
                  <c:v>42924</c:v>
                </c:pt>
                <c:pt idx="73">
                  <c:v>42931</c:v>
                </c:pt>
                <c:pt idx="74">
                  <c:v>42938</c:v>
                </c:pt>
                <c:pt idx="75">
                  <c:v>42945</c:v>
                </c:pt>
                <c:pt idx="76">
                  <c:v>42952</c:v>
                </c:pt>
                <c:pt idx="77">
                  <c:v>42959</c:v>
                </c:pt>
                <c:pt idx="78">
                  <c:v>42966</c:v>
                </c:pt>
                <c:pt idx="79">
                  <c:v>42973</c:v>
                </c:pt>
                <c:pt idx="80">
                  <c:v>42980</c:v>
                </c:pt>
                <c:pt idx="81">
                  <c:v>42987</c:v>
                </c:pt>
                <c:pt idx="82">
                  <c:v>42994</c:v>
                </c:pt>
                <c:pt idx="83">
                  <c:v>43001</c:v>
                </c:pt>
                <c:pt idx="84">
                  <c:v>43008</c:v>
                </c:pt>
                <c:pt idx="85">
                  <c:v>43022</c:v>
                </c:pt>
                <c:pt idx="86">
                  <c:v>43029</c:v>
                </c:pt>
                <c:pt idx="87">
                  <c:v>43036</c:v>
                </c:pt>
                <c:pt idx="88">
                  <c:v>43043</c:v>
                </c:pt>
                <c:pt idx="89">
                  <c:v>43050</c:v>
                </c:pt>
                <c:pt idx="90">
                  <c:v>43057</c:v>
                </c:pt>
                <c:pt idx="91">
                  <c:v>43064</c:v>
                </c:pt>
                <c:pt idx="92">
                  <c:v>43071</c:v>
                </c:pt>
                <c:pt idx="93">
                  <c:v>43078</c:v>
                </c:pt>
                <c:pt idx="94">
                  <c:v>43085</c:v>
                </c:pt>
                <c:pt idx="95">
                  <c:v>43092</c:v>
                </c:pt>
                <c:pt idx="96">
                  <c:v>43099</c:v>
                </c:pt>
                <c:pt idx="97">
                  <c:v>43106</c:v>
                </c:pt>
                <c:pt idx="98">
                  <c:v>43113</c:v>
                </c:pt>
                <c:pt idx="99">
                  <c:v>43120</c:v>
                </c:pt>
                <c:pt idx="100">
                  <c:v>43127</c:v>
                </c:pt>
                <c:pt idx="101">
                  <c:v>43134</c:v>
                </c:pt>
                <c:pt idx="102">
                  <c:v>43141</c:v>
                </c:pt>
                <c:pt idx="103">
                  <c:v>43148</c:v>
                </c:pt>
                <c:pt idx="104">
                  <c:v>43155</c:v>
                </c:pt>
                <c:pt idx="105">
                  <c:v>43162</c:v>
                </c:pt>
                <c:pt idx="106">
                  <c:v>43169</c:v>
                </c:pt>
                <c:pt idx="107">
                  <c:v>43176</c:v>
                </c:pt>
                <c:pt idx="108">
                  <c:v>43183</c:v>
                </c:pt>
                <c:pt idx="109">
                  <c:v>43190</c:v>
                </c:pt>
                <c:pt idx="110">
                  <c:v>43197</c:v>
                </c:pt>
                <c:pt idx="111">
                  <c:v>43204</c:v>
                </c:pt>
                <c:pt idx="112">
                  <c:v>43211</c:v>
                </c:pt>
                <c:pt idx="113">
                  <c:v>43218</c:v>
                </c:pt>
                <c:pt idx="114">
                  <c:v>43225</c:v>
                </c:pt>
                <c:pt idx="115">
                  <c:v>43232</c:v>
                </c:pt>
                <c:pt idx="116">
                  <c:v>43239</c:v>
                </c:pt>
                <c:pt idx="117">
                  <c:v>43246</c:v>
                </c:pt>
                <c:pt idx="118">
                  <c:v>43253</c:v>
                </c:pt>
                <c:pt idx="119">
                  <c:v>43260</c:v>
                </c:pt>
                <c:pt idx="120">
                  <c:v>43267</c:v>
                </c:pt>
                <c:pt idx="121">
                  <c:v>43274</c:v>
                </c:pt>
                <c:pt idx="122">
                  <c:v>43281</c:v>
                </c:pt>
                <c:pt idx="123">
                  <c:v>43288</c:v>
                </c:pt>
                <c:pt idx="124">
                  <c:v>43295</c:v>
                </c:pt>
                <c:pt idx="125">
                  <c:v>43302</c:v>
                </c:pt>
                <c:pt idx="126">
                  <c:v>43309</c:v>
                </c:pt>
                <c:pt idx="127">
                  <c:v>43316</c:v>
                </c:pt>
                <c:pt idx="128">
                  <c:v>43323</c:v>
                </c:pt>
                <c:pt idx="129">
                  <c:v>43330</c:v>
                </c:pt>
                <c:pt idx="130">
                  <c:v>43337</c:v>
                </c:pt>
                <c:pt idx="131">
                  <c:v>43344</c:v>
                </c:pt>
                <c:pt idx="132">
                  <c:v>43351</c:v>
                </c:pt>
                <c:pt idx="133">
                  <c:v>43358</c:v>
                </c:pt>
                <c:pt idx="134">
                  <c:v>43365</c:v>
                </c:pt>
                <c:pt idx="135">
                  <c:v>43372</c:v>
                </c:pt>
                <c:pt idx="136">
                  <c:v>43386</c:v>
                </c:pt>
                <c:pt idx="137">
                  <c:v>43393</c:v>
                </c:pt>
                <c:pt idx="138">
                  <c:v>43400</c:v>
                </c:pt>
                <c:pt idx="139">
                  <c:v>43407</c:v>
                </c:pt>
                <c:pt idx="140">
                  <c:v>43414</c:v>
                </c:pt>
                <c:pt idx="141">
                  <c:v>43421</c:v>
                </c:pt>
                <c:pt idx="142">
                  <c:v>43428</c:v>
                </c:pt>
                <c:pt idx="143">
                  <c:v>43435</c:v>
                </c:pt>
                <c:pt idx="144">
                  <c:v>43442</c:v>
                </c:pt>
                <c:pt idx="145">
                  <c:v>43449</c:v>
                </c:pt>
                <c:pt idx="146">
                  <c:v>43456</c:v>
                </c:pt>
                <c:pt idx="147">
                  <c:v>43463</c:v>
                </c:pt>
                <c:pt idx="148">
                  <c:v>43470</c:v>
                </c:pt>
                <c:pt idx="149">
                  <c:v>43477</c:v>
                </c:pt>
                <c:pt idx="150">
                  <c:v>43484</c:v>
                </c:pt>
                <c:pt idx="151">
                  <c:v>43491</c:v>
                </c:pt>
                <c:pt idx="152">
                  <c:v>43498</c:v>
                </c:pt>
                <c:pt idx="153">
                  <c:v>43512</c:v>
                </c:pt>
                <c:pt idx="154">
                  <c:v>43519</c:v>
                </c:pt>
                <c:pt idx="155">
                  <c:v>43526</c:v>
                </c:pt>
                <c:pt idx="156">
                  <c:v>43533</c:v>
                </c:pt>
                <c:pt idx="157">
                  <c:v>43540</c:v>
                </c:pt>
                <c:pt idx="158">
                  <c:v>43547</c:v>
                </c:pt>
                <c:pt idx="159">
                  <c:v>43554</c:v>
                </c:pt>
                <c:pt idx="160">
                  <c:v>43561</c:v>
                </c:pt>
                <c:pt idx="161">
                  <c:v>43568</c:v>
                </c:pt>
                <c:pt idx="162">
                  <c:v>43575</c:v>
                </c:pt>
                <c:pt idx="163">
                  <c:v>43582</c:v>
                </c:pt>
                <c:pt idx="164">
                  <c:v>43596</c:v>
                </c:pt>
                <c:pt idx="165">
                  <c:v>43603</c:v>
                </c:pt>
                <c:pt idx="166">
                  <c:v>43610</c:v>
                </c:pt>
                <c:pt idx="167">
                  <c:v>43617</c:v>
                </c:pt>
                <c:pt idx="168">
                  <c:v>43624</c:v>
                </c:pt>
                <c:pt idx="169">
                  <c:v>43631</c:v>
                </c:pt>
                <c:pt idx="170">
                  <c:v>43638</c:v>
                </c:pt>
                <c:pt idx="171">
                  <c:v>43645</c:v>
                </c:pt>
                <c:pt idx="172">
                  <c:v>43652</c:v>
                </c:pt>
                <c:pt idx="173">
                  <c:v>43659</c:v>
                </c:pt>
                <c:pt idx="174">
                  <c:v>43666</c:v>
                </c:pt>
                <c:pt idx="175">
                  <c:v>43673</c:v>
                </c:pt>
                <c:pt idx="176">
                  <c:v>43680</c:v>
                </c:pt>
                <c:pt idx="177">
                  <c:v>43687</c:v>
                </c:pt>
                <c:pt idx="178">
                  <c:v>43694</c:v>
                </c:pt>
                <c:pt idx="179">
                  <c:v>43701</c:v>
                </c:pt>
                <c:pt idx="180">
                  <c:v>43708</c:v>
                </c:pt>
                <c:pt idx="181">
                  <c:v>43715</c:v>
                </c:pt>
                <c:pt idx="182">
                  <c:v>43722</c:v>
                </c:pt>
                <c:pt idx="183">
                  <c:v>43729</c:v>
                </c:pt>
                <c:pt idx="184">
                  <c:v>43736</c:v>
                </c:pt>
                <c:pt idx="185">
                  <c:v>43743</c:v>
                </c:pt>
                <c:pt idx="186">
                  <c:v>43750</c:v>
                </c:pt>
                <c:pt idx="187">
                  <c:v>43757</c:v>
                </c:pt>
                <c:pt idx="188">
                  <c:v>43764</c:v>
                </c:pt>
                <c:pt idx="189">
                  <c:v>43771</c:v>
                </c:pt>
                <c:pt idx="190">
                  <c:v>43778</c:v>
                </c:pt>
                <c:pt idx="191">
                  <c:v>43785</c:v>
                </c:pt>
                <c:pt idx="192">
                  <c:v>43792</c:v>
                </c:pt>
                <c:pt idx="193">
                  <c:v>43799</c:v>
                </c:pt>
                <c:pt idx="194">
                  <c:v>43806</c:v>
                </c:pt>
                <c:pt idx="195">
                  <c:v>43813</c:v>
                </c:pt>
                <c:pt idx="196">
                  <c:v>43820</c:v>
                </c:pt>
                <c:pt idx="197">
                  <c:v>43827</c:v>
                </c:pt>
                <c:pt idx="198">
                  <c:v>43834</c:v>
                </c:pt>
                <c:pt idx="199">
                  <c:v>43841</c:v>
                </c:pt>
                <c:pt idx="200">
                  <c:v>43848</c:v>
                </c:pt>
                <c:pt idx="201">
                  <c:v>43855</c:v>
                </c:pt>
                <c:pt idx="202">
                  <c:v>43869</c:v>
                </c:pt>
                <c:pt idx="203">
                  <c:v>43876</c:v>
                </c:pt>
                <c:pt idx="204">
                  <c:v>43883</c:v>
                </c:pt>
              </c:numCache>
            </c:numRef>
          </c:cat>
          <c:val>
            <c:numRef>
              <c:f>初级工业原料!$D$3:$D$1816</c:f>
              <c:numCache>
                <c:formatCode>General</c:formatCode>
                <c:ptCount val="205"/>
                <c:pt idx="0">
                  <c:v>34.659999999999997</c:v>
                </c:pt>
                <c:pt idx="1">
                  <c:v>33.1</c:v>
                </c:pt>
                <c:pt idx="2">
                  <c:v>36.22</c:v>
                </c:pt>
                <c:pt idx="3">
                  <c:v>37.630000000000003</c:v>
                </c:pt>
                <c:pt idx="4">
                  <c:v>40.35</c:v>
                </c:pt>
                <c:pt idx="5">
                  <c:v>41.66</c:v>
                </c:pt>
                <c:pt idx="6">
                  <c:v>40.49</c:v>
                </c:pt>
                <c:pt idx="7">
                  <c:v>38.799999999999997</c:v>
                </c:pt>
                <c:pt idx="8">
                  <c:v>41.65</c:v>
                </c:pt>
                <c:pt idx="9">
                  <c:v>42.78</c:v>
                </c:pt>
                <c:pt idx="10">
                  <c:v>45.58</c:v>
                </c:pt>
                <c:pt idx="11">
                  <c:v>47.57</c:v>
                </c:pt>
                <c:pt idx="12">
                  <c:v>45.99</c:v>
                </c:pt>
                <c:pt idx="13">
                  <c:v>47.75</c:v>
                </c:pt>
                <c:pt idx="14">
                  <c:v>48.82</c:v>
                </c:pt>
                <c:pt idx="15">
                  <c:v>49.33</c:v>
                </c:pt>
                <c:pt idx="16">
                  <c:v>49.65</c:v>
                </c:pt>
                <c:pt idx="17">
                  <c:v>50.91</c:v>
                </c:pt>
                <c:pt idx="18">
                  <c:v>48.53</c:v>
                </c:pt>
                <c:pt idx="19">
                  <c:v>48.75</c:v>
                </c:pt>
                <c:pt idx="20">
                  <c:v>49.8</c:v>
                </c:pt>
                <c:pt idx="21">
                  <c:v>46.67</c:v>
                </c:pt>
                <c:pt idx="22">
                  <c:v>47.66</c:v>
                </c:pt>
                <c:pt idx="23">
                  <c:v>45.38</c:v>
                </c:pt>
                <c:pt idx="24">
                  <c:v>42.33</c:v>
                </c:pt>
                <c:pt idx="25">
                  <c:v>43.79</c:v>
                </c:pt>
                <c:pt idx="26">
                  <c:v>46.71</c:v>
                </c:pt>
                <c:pt idx="27">
                  <c:v>50.54</c:v>
                </c:pt>
                <c:pt idx="28">
                  <c:v>49.77</c:v>
                </c:pt>
                <c:pt idx="29">
                  <c:v>46.78</c:v>
                </c:pt>
                <c:pt idx="30">
                  <c:v>48.68</c:v>
                </c:pt>
                <c:pt idx="31">
                  <c:v>46.11</c:v>
                </c:pt>
                <c:pt idx="32">
                  <c:v>47.48</c:v>
                </c:pt>
                <c:pt idx="33">
                  <c:v>49</c:v>
                </c:pt>
                <c:pt idx="34">
                  <c:v>51.63</c:v>
                </c:pt>
                <c:pt idx="35">
                  <c:v>51.68</c:v>
                </c:pt>
                <c:pt idx="36">
                  <c:v>49.97</c:v>
                </c:pt>
                <c:pt idx="37">
                  <c:v>46.65</c:v>
                </c:pt>
                <c:pt idx="38">
                  <c:v>44.79</c:v>
                </c:pt>
                <c:pt idx="39">
                  <c:v>46.11</c:v>
                </c:pt>
                <c:pt idx="40">
                  <c:v>47.82</c:v>
                </c:pt>
                <c:pt idx="41">
                  <c:v>54.29</c:v>
                </c:pt>
                <c:pt idx="42">
                  <c:v>54.22</c:v>
                </c:pt>
                <c:pt idx="43">
                  <c:v>54.91</c:v>
                </c:pt>
                <c:pt idx="44">
                  <c:v>54.85</c:v>
                </c:pt>
                <c:pt idx="45">
                  <c:v>56.62</c:v>
                </c:pt>
                <c:pt idx="46">
                  <c:v>56.61</c:v>
                </c:pt>
                <c:pt idx="47">
                  <c:v>55.67</c:v>
                </c:pt>
                <c:pt idx="48">
                  <c:v>55.74</c:v>
                </c:pt>
                <c:pt idx="49">
                  <c:v>55.51</c:v>
                </c:pt>
                <c:pt idx="50">
                  <c:v>57.16</c:v>
                </c:pt>
                <c:pt idx="51">
                  <c:v>56.63</c:v>
                </c:pt>
                <c:pt idx="52">
                  <c:v>55.37</c:v>
                </c:pt>
                <c:pt idx="53">
                  <c:v>56.16</c:v>
                </c:pt>
                <c:pt idx="54">
                  <c:v>55.5</c:v>
                </c:pt>
                <c:pt idx="55">
                  <c:v>51.72</c:v>
                </c:pt>
                <c:pt idx="56">
                  <c:v>51.68</c:v>
                </c:pt>
                <c:pt idx="57">
                  <c:v>50.67</c:v>
                </c:pt>
                <c:pt idx="58">
                  <c:v>52.61</c:v>
                </c:pt>
                <c:pt idx="59">
                  <c:v>55.18</c:v>
                </c:pt>
                <c:pt idx="60">
                  <c:v>55.76</c:v>
                </c:pt>
                <c:pt idx="61">
                  <c:v>52.02</c:v>
                </c:pt>
                <c:pt idx="62">
                  <c:v>51.49</c:v>
                </c:pt>
                <c:pt idx="63">
                  <c:v>49.38</c:v>
                </c:pt>
                <c:pt idx="64">
                  <c:v>50.74</c:v>
                </c:pt>
                <c:pt idx="65">
                  <c:v>53.54</c:v>
                </c:pt>
                <c:pt idx="66">
                  <c:v>51.6</c:v>
                </c:pt>
                <c:pt idx="67">
                  <c:v>49.84</c:v>
                </c:pt>
                <c:pt idx="68">
                  <c:v>48.25</c:v>
                </c:pt>
                <c:pt idx="69">
                  <c:v>47.19</c:v>
                </c:pt>
                <c:pt idx="70">
                  <c:v>45.6</c:v>
                </c:pt>
                <c:pt idx="71">
                  <c:v>47.89</c:v>
                </c:pt>
                <c:pt idx="72">
                  <c:v>46.73</c:v>
                </c:pt>
                <c:pt idx="73">
                  <c:v>48.77</c:v>
                </c:pt>
                <c:pt idx="74">
                  <c:v>48.56</c:v>
                </c:pt>
                <c:pt idx="75">
                  <c:v>52.45</c:v>
                </c:pt>
                <c:pt idx="76">
                  <c:v>52.36</c:v>
                </c:pt>
                <c:pt idx="77">
                  <c:v>51.69</c:v>
                </c:pt>
                <c:pt idx="78">
                  <c:v>51.86</c:v>
                </c:pt>
                <c:pt idx="79">
                  <c:v>52.3</c:v>
                </c:pt>
                <c:pt idx="80">
                  <c:v>52.77</c:v>
                </c:pt>
                <c:pt idx="81">
                  <c:v>54.21</c:v>
                </c:pt>
                <c:pt idx="82">
                  <c:v>55.57</c:v>
                </c:pt>
                <c:pt idx="83">
                  <c:v>56.7</c:v>
                </c:pt>
                <c:pt idx="84">
                  <c:v>57.38</c:v>
                </c:pt>
                <c:pt idx="85">
                  <c:v>57.01</c:v>
                </c:pt>
                <c:pt idx="86">
                  <c:v>57.46</c:v>
                </c:pt>
                <c:pt idx="87">
                  <c:v>60.19</c:v>
                </c:pt>
                <c:pt idx="88">
                  <c:v>60.76</c:v>
                </c:pt>
                <c:pt idx="89">
                  <c:v>64.12</c:v>
                </c:pt>
                <c:pt idx="90">
                  <c:v>62.02</c:v>
                </c:pt>
                <c:pt idx="91">
                  <c:v>63.41</c:v>
                </c:pt>
                <c:pt idx="92">
                  <c:v>64.260000000000005</c:v>
                </c:pt>
                <c:pt idx="93">
                  <c:v>63.08</c:v>
                </c:pt>
                <c:pt idx="94">
                  <c:v>63.3</c:v>
                </c:pt>
                <c:pt idx="95">
                  <c:v>64.739999999999995</c:v>
                </c:pt>
                <c:pt idx="96">
                  <c:v>66.510000000000005</c:v>
                </c:pt>
                <c:pt idx="97">
                  <c:v>67.59</c:v>
                </c:pt>
                <c:pt idx="98">
                  <c:v>69.13</c:v>
                </c:pt>
                <c:pt idx="99">
                  <c:v>68.599999999999994</c:v>
                </c:pt>
                <c:pt idx="100">
                  <c:v>70.2</c:v>
                </c:pt>
                <c:pt idx="101">
                  <c:v>68.150000000000006</c:v>
                </c:pt>
                <c:pt idx="102">
                  <c:v>63.6</c:v>
                </c:pt>
                <c:pt idx="103">
                  <c:v>64.45</c:v>
                </c:pt>
                <c:pt idx="104">
                  <c:v>65.349999999999994</c:v>
                </c:pt>
                <c:pt idx="105">
                  <c:v>63.41</c:v>
                </c:pt>
                <c:pt idx="106">
                  <c:v>64.680000000000007</c:v>
                </c:pt>
                <c:pt idx="107">
                  <c:v>65.900000000000006</c:v>
                </c:pt>
                <c:pt idx="108">
                  <c:v>70.11</c:v>
                </c:pt>
                <c:pt idx="109">
                  <c:v>70.37</c:v>
                </c:pt>
                <c:pt idx="110">
                  <c:v>67.31</c:v>
                </c:pt>
                <c:pt idx="111">
                  <c:v>72.64</c:v>
                </c:pt>
                <c:pt idx="112">
                  <c:v>73.62</c:v>
                </c:pt>
                <c:pt idx="113">
                  <c:v>74.39</c:v>
                </c:pt>
                <c:pt idx="114">
                  <c:v>74.540000000000006</c:v>
                </c:pt>
                <c:pt idx="115">
                  <c:v>77.25</c:v>
                </c:pt>
                <c:pt idx="116">
                  <c:v>79.23</c:v>
                </c:pt>
                <c:pt idx="117">
                  <c:v>76.37</c:v>
                </c:pt>
                <c:pt idx="118">
                  <c:v>76.44</c:v>
                </c:pt>
                <c:pt idx="119">
                  <c:v>76.28</c:v>
                </c:pt>
                <c:pt idx="120">
                  <c:v>73.37</c:v>
                </c:pt>
                <c:pt idx="121">
                  <c:v>74.540000000000006</c:v>
                </c:pt>
                <c:pt idx="122">
                  <c:v>79.53</c:v>
                </c:pt>
                <c:pt idx="123">
                  <c:v>77.150000000000006</c:v>
                </c:pt>
                <c:pt idx="124">
                  <c:v>75.22</c:v>
                </c:pt>
                <c:pt idx="125">
                  <c:v>72.930000000000007</c:v>
                </c:pt>
                <c:pt idx="126">
                  <c:v>74.66</c:v>
                </c:pt>
                <c:pt idx="127">
                  <c:v>73.28</c:v>
                </c:pt>
                <c:pt idx="128">
                  <c:v>72.86</c:v>
                </c:pt>
                <c:pt idx="129">
                  <c:v>71.8</c:v>
                </c:pt>
                <c:pt idx="130">
                  <c:v>76.16</c:v>
                </c:pt>
                <c:pt idx="131">
                  <c:v>77.78</c:v>
                </c:pt>
                <c:pt idx="132">
                  <c:v>76.52</c:v>
                </c:pt>
                <c:pt idx="133">
                  <c:v>78.41</c:v>
                </c:pt>
                <c:pt idx="134">
                  <c:v>78.430000000000007</c:v>
                </c:pt>
                <c:pt idx="135">
                  <c:v>82.74</c:v>
                </c:pt>
                <c:pt idx="136">
                  <c:v>80.28</c:v>
                </c:pt>
                <c:pt idx="137">
                  <c:v>80.03</c:v>
                </c:pt>
                <c:pt idx="138">
                  <c:v>77.290000000000006</c:v>
                </c:pt>
                <c:pt idx="139">
                  <c:v>73.05</c:v>
                </c:pt>
                <c:pt idx="140">
                  <c:v>70.28</c:v>
                </c:pt>
                <c:pt idx="141">
                  <c:v>68.06</c:v>
                </c:pt>
                <c:pt idx="142">
                  <c:v>59.04</c:v>
                </c:pt>
                <c:pt idx="143">
                  <c:v>58.49</c:v>
                </c:pt>
                <c:pt idx="144">
                  <c:v>63.11</c:v>
                </c:pt>
                <c:pt idx="145">
                  <c:v>60.66</c:v>
                </c:pt>
                <c:pt idx="146">
                  <c:v>53.78</c:v>
                </c:pt>
                <c:pt idx="147">
                  <c:v>53.27</c:v>
                </c:pt>
                <c:pt idx="148">
                  <c:v>58.2</c:v>
                </c:pt>
                <c:pt idx="149">
                  <c:v>60.93</c:v>
                </c:pt>
                <c:pt idx="150">
                  <c:v>62.64</c:v>
                </c:pt>
                <c:pt idx="151">
                  <c:v>61.2</c:v>
                </c:pt>
                <c:pt idx="152">
                  <c:v>61.77</c:v>
                </c:pt>
                <c:pt idx="153">
                  <c:v>65.56</c:v>
                </c:pt>
                <c:pt idx="154">
                  <c:v>67.19</c:v>
                </c:pt>
                <c:pt idx="155">
                  <c:v>65.41</c:v>
                </c:pt>
                <c:pt idx="156">
                  <c:v>66.069999999999993</c:v>
                </c:pt>
                <c:pt idx="157">
                  <c:v>66.709999999999994</c:v>
                </c:pt>
                <c:pt idx="158">
                  <c:v>66.72</c:v>
                </c:pt>
                <c:pt idx="159">
                  <c:v>67.739999999999995</c:v>
                </c:pt>
                <c:pt idx="160">
                  <c:v>69.930000000000007</c:v>
                </c:pt>
                <c:pt idx="161">
                  <c:v>71.56</c:v>
                </c:pt>
                <c:pt idx="162">
                  <c:v>72</c:v>
                </c:pt>
                <c:pt idx="163">
                  <c:v>72.010000000000005</c:v>
                </c:pt>
                <c:pt idx="164">
                  <c:v>70.66</c:v>
                </c:pt>
                <c:pt idx="165">
                  <c:v>72.27</c:v>
                </c:pt>
                <c:pt idx="166">
                  <c:v>67.92</c:v>
                </c:pt>
                <c:pt idx="167">
                  <c:v>63.36</c:v>
                </c:pt>
                <c:pt idx="168">
                  <c:v>63.23</c:v>
                </c:pt>
                <c:pt idx="169">
                  <c:v>62.08</c:v>
                </c:pt>
                <c:pt idx="170">
                  <c:v>65.13</c:v>
                </c:pt>
                <c:pt idx="171">
                  <c:v>66.680000000000007</c:v>
                </c:pt>
                <c:pt idx="172">
                  <c:v>64.12</c:v>
                </c:pt>
                <c:pt idx="173">
                  <c:v>66.83</c:v>
                </c:pt>
                <c:pt idx="174">
                  <c:v>62.03</c:v>
                </c:pt>
                <c:pt idx="175">
                  <c:v>63.78</c:v>
                </c:pt>
                <c:pt idx="176">
                  <c:v>62.09</c:v>
                </c:pt>
                <c:pt idx="177">
                  <c:v>58.68</c:v>
                </c:pt>
                <c:pt idx="178">
                  <c:v>58.67</c:v>
                </c:pt>
                <c:pt idx="179">
                  <c:v>58.77</c:v>
                </c:pt>
                <c:pt idx="180">
                  <c:v>58.86</c:v>
                </c:pt>
                <c:pt idx="181">
                  <c:v>60.64</c:v>
                </c:pt>
                <c:pt idx="182">
                  <c:v>60.2</c:v>
                </c:pt>
                <c:pt idx="183">
                  <c:v>64.98</c:v>
                </c:pt>
                <c:pt idx="184">
                  <c:v>61.04</c:v>
                </c:pt>
                <c:pt idx="185">
                  <c:v>58.5</c:v>
                </c:pt>
                <c:pt idx="186">
                  <c:v>60.26</c:v>
                </c:pt>
                <c:pt idx="187">
                  <c:v>59.58</c:v>
                </c:pt>
                <c:pt idx="188">
                  <c:v>61.7</c:v>
                </c:pt>
                <c:pt idx="189">
                  <c:v>60.67</c:v>
                </c:pt>
                <c:pt idx="190">
                  <c:v>61.49</c:v>
                </c:pt>
                <c:pt idx="191">
                  <c:v>62.67</c:v>
                </c:pt>
                <c:pt idx="192">
                  <c:v>63.94</c:v>
                </c:pt>
                <c:pt idx="193">
                  <c:v>61.39</c:v>
                </c:pt>
                <c:pt idx="194">
                  <c:v>63.95</c:v>
                </c:pt>
                <c:pt idx="195">
                  <c:v>64.77</c:v>
                </c:pt>
                <c:pt idx="196">
                  <c:v>66.13</c:v>
                </c:pt>
                <c:pt idx="197">
                  <c:v>67.83</c:v>
                </c:pt>
                <c:pt idx="198">
                  <c:v>68.77</c:v>
                </c:pt>
                <c:pt idx="199">
                  <c:v>65.040000000000006</c:v>
                </c:pt>
                <c:pt idx="200">
                  <c:v>64.69</c:v>
                </c:pt>
                <c:pt idx="201">
                  <c:v>60.87</c:v>
                </c:pt>
                <c:pt idx="202">
                  <c:v>54.91</c:v>
                </c:pt>
                <c:pt idx="203">
                  <c:v>57.17</c:v>
                </c:pt>
                <c:pt idx="204">
                  <c:v>58.66</c:v>
                </c:pt>
              </c:numCache>
            </c:numRef>
          </c:val>
          <c:smooth val="0"/>
          <c:extLst>
            <c:ext xmlns:c16="http://schemas.microsoft.com/office/drawing/2014/chart" uri="{C3380CC4-5D6E-409C-BE32-E72D297353CC}">
              <c16:uniqueId val="{00000002-22F9-4554-86F5-27496507DDF8}"/>
            </c:ext>
          </c:extLst>
        </c:ser>
        <c:ser>
          <c:idx val="3"/>
          <c:order val="3"/>
          <c:tx>
            <c:strRef>
              <c:f>初级工业原料!$E$1:$E$2</c:f>
              <c:strCache>
                <c:ptCount val="2"/>
                <c:pt idx="0">
                  <c:v>东京橡胶（右）</c:v>
                </c:pt>
                <c:pt idx="1">
                  <c:v>日元/公斤</c:v>
                </c:pt>
              </c:strCache>
            </c:strRef>
          </c:tx>
          <c:spPr>
            <a:ln w="19050" cap="rnd">
              <a:solidFill>
                <a:schemeClr val="accent4"/>
              </a:solidFill>
              <a:round/>
            </a:ln>
            <a:effectLst/>
          </c:spPr>
          <c:marker>
            <c:symbol val="none"/>
          </c:marker>
          <c:cat>
            <c:numRef>
              <c:f>初级工业原料!$A$3:$A$1816</c:f>
              <c:numCache>
                <c:formatCode>yyyy\-mm\-dd</c:formatCode>
                <c:ptCount val="205"/>
                <c:pt idx="0">
                  <c:v>42406</c:v>
                </c:pt>
                <c:pt idx="1">
                  <c:v>42420</c:v>
                </c:pt>
                <c:pt idx="2">
                  <c:v>42427</c:v>
                </c:pt>
                <c:pt idx="3">
                  <c:v>42434</c:v>
                </c:pt>
                <c:pt idx="4">
                  <c:v>42441</c:v>
                </c:pt>
                <c:pt idx="5">
                  <c:v>42448</c:v>
                </c:pt>
                <c:pt idx="6">
                  <c:v>42455</c:v>
                </c:pt>
                <c:pt idx="7">
                  <c:v>42462</c:v>
                </c:pt>
                <c:pt idx="8">
                  <c:v>42469</c:v>
                </c:pt>
                <c:pt idx="9">
                  <c:v>42476</c:v>
                </c:pt>
                <c:pt idx="10">
                  <c:v>42483</c:v>
                </c:pt>
                <c:pt idx="11">
                  <c:v>42490</c:v>
                </c:pt>
                <c:pt idx="12">
                  <c:v>42497</c:v>
                </c:pt>
                <c:pt idx="13">
                  <c:v>42504</c:v>
                </c:pt>
                <c:pt idx="14">
                  <c:v>42511</c:v>
                </c:pt>
                <c:pt idx="15">
                  <c:v>42518</c:v>
                </c:pt>
                <c:pt idx="16">
                  <c:v>42525</c:v>
                </c:pt>
                <c:pt idx="17">
                  <c:v>42532</c:v>
                </c:pt>
                <c:pt idx="18">
                  <c:v>42539</c:v>
                </c:pt>
                <c:pt idx="19">
                  <c:v>42546</c:v>
                </c:pt>
                <c:pt idx="20">
                  <c:v>42553</c:v>
                </c:pt>
                <c:pt idx="21">
                  <c:v>42560</c:v>
                </c:pt>
                <c:pt idx="22">
                  <c:v>42567</c:v>
                </c:pt>
                <c:pt idx="23">
                  <c:v>42574</c:v>
                </c:pt>
                <c:pt idx="24">
                  <c:v>42581</c:v>
                </c:pt>
                <c:pt idx="25">
                  <c:v>42588</c:v>
                </c:pt>
                <c:pt idx="26">
                  <c:v>42595</c:v>
                </c:pt>
                <c:pt idx="27">
                  <c:v>42602</c:v>
                </c:pt>
                <c:pt idx="28">
                  <c:v>42609</c:v>
                </c:pt>
                <c:pt idx="29">
                  <c:v>42616</c:v>
                </c:pt>
                <c:pt idx="30">
                  <c:v>42623</c:v>
                </c:pt>
                <c:pt idx="31">
                  <c:v>42630</c:v>
                </c:pt>
                <c:pt idx="32">
                  <c:v>42637</c:v>
                </c:pt>
                <c:pt idx="33">
                  <c:v>42644</c:v>
                </c:pt>
                <c:pt idx="34">
                  <c:v>42658</c:v>
                </c:pt>
                <c:pt idx="35">
                  <c:v>42665</c:v>
                </c:pt>
                <c:pt idx="36">
                  <c:v>42672</c:v>
                </c:pt>
                <c:pt idx="37">
                  <c:v>42679</c:v>
                </c:pt>
                <c:pt idx="38">
                  <c:v>42686</c:v>
                </c:pt>
                <c:pt idx="39">
                  <c:v>42693</c:v>
                </c:pt>
                <c:pt idx="40">
                  <c:v>42700</c:v>
                </c:pt>
                <c:pt idx="41">
                  <c:v>42707</c:v>
                </c:pt>
                <c:pt idx="42">
                  <c:v>42714</c:v>
                </c:pt>
                <c:pt idx="43">
                  <c:v>42721</c:v>
                </c:pt>
                <c:pt idx="44">
                  <c:v>42728</c:v>
                </c:pt>
                <c:pt idx="45">
                  <c:v>42735</c:v>
                </c:pt>
                <c:pt idx="46">
                  <c:v>42742</c:v>
                </c:pt>
                <c:pt idx="47">
                  <c:v>42749</c:v>
                </c:pt>
                <c:pt idx="48">
                  <c:v>42756</c:v>
                </c:pt>
                <c:pt idx="49">
                  <c:v>42763</c:v>
                </c:pt>
                <c:pt idx="50">
                  <c:v>42770</c:v>
                </c:pt>
                <c:pt idx="51">
                  <c:v>42777</c:v>
                </c:pt>
                <c:pt idx="52">
                  <c:v>42784</c:v>
                </c:pt>
                <c:pt idx="53">
                  <c:v>42791</c:v>
                </c:pt>
                <c:pt idx="54">
                  <c:v>42798</c:v>
                </c:pt>
                <c:pt idx="55">
                  <c:v>42805</c:v>
                </c:pt>
                <c:pt idx="56">
                  <c:v>42812</c:v>
                </c:pt>
                <c:pt idx="57">
                  <c:v>42819</c:v>
                </c:pt>
                <c:pt idx="58">
                  <c:v>42826</c:v>
                </c:pt>
                <c:pt idx="59">
                  <c:v>42833</c:v>
                </c:pt>
                <c:pt idx="60">
                  <c:v>42840</c:v>
                </c:pt>
                <c:pt idx="61">
                  <c:v>42847</c:v>
                </c:pt>
                <c:pt idx="62">
                  <c:v>42854</c:v>
                </c:pt>
                <c:pt idx="63">
                  <c:v>42861</c:v>
                </c:pt>
                <c:pt idx="64">
                  <c:v>42868</c:v>
                </c:pt>
                <c:pt idx="65">
                  <c:v>42875</c:v>
                </c:pt>
                <c:pt idx="66">
                  <c:v>42882</c:v>
                </c:pt>
                <c:pt idx="67">
                  <c:v>42889</c:v>
                </c:pt>
                <c:pt idx="68">
                  <c:v>42896</c:v>
                </c:pt>
                <c:pt idx="69">
                  <c:v>42903</c:v>
                </c:pt>
                <c:pt idx="70">
                  <c:v>42910</c:v>
                </c:pt>
                <c:pt idx="71">
                  <c:v>42917</c:v>
                </c:pt>
                <c:pt idx="72">
                  <c:v>42924</c:v>
                </c:pt>
                <c:pt idx="73">
                  <c:v>42931</c:v>
                </c:pt>
                <c:pt idx="74">
                  <c:v>42938</c:v>
                </c:pt>
                <c:pt idx="75">
                  <c:v>42945</c:v>
                </c:pt>
                <c:pt idx="76">
                  <c:v>42952</c:v>
                </c:pt>
                <c:pt idx="77">
                  <c:v>42959</c:v>
                </c:pt>
                <c:pt idx="78">
                  <c:v>42966</c:v>
                </c:pt>
                <c:pt idx="79">
                  <c:v>42973</c:v>
                </c:pt>
                <c:pt idx="80">
                  <c:v>42980</c:v>
                </c:pt>
                <c:pt idx="81">
                  <c:v>42987</c:v>
                </c:pt>
                <c:pt idx="82">
                  <c:v>42994</c:v>
                </c:pt>
                <c:pt idx="83">
                  <c:v>43001</c:v>
                </c:pt>
                <c:pt idx="84">
                  <c:v>43008</c:v>
                </c:pt>
                <c:pt idx="85">
                  <c:v>43022</c:v>
                </c:pt>
                <c:pt idx="86">
                  <c:v>43029</c:v>
                </c:pt>
                <c:pt idx="87">
                  <c:v>43036</c:v>
                </c:pt>
                <c:pt idx="88">
                  <c:v>43043</c:v>
                </c:pt>
                <c:pt idx="89">
                  <c:v>43050</c:v>
                </c:pt>
                <c:pt idx="90">
                  <c:v>43057</c:v>
                </c:pt>
                <c:pt idx="91">
                  <c:v>43064</c:v>
                </c:pt>
                <c:pt idx="92">
                  <c:v>43071</c:v>
                </c:pt>
                <c:pt idx="93">
                  <c:v>43078</c:v>
                </c:pt>
                <c:pt idx="94">
                  <c:v>43085</c:v>
                </c:pt>
                <c:pt idx="95">
                  <c:v>43092</c:v>
                </c:pt>
                <c:pt idx="96">
                  <c:v>43099</c:v>
                </c:pt>
                <c:pt idx="97">
                  <c:v>43106</c:v>
                </c:pt>
                <c:pt idx="98">
                  <c:v>43113</c:v>
                </c:pt>
                <c:pt idx="99">
                  <c:v>43120</c:v>
                </c:pt>
                <c:pt idx="100">
                  <c:v>43127</c:v>
                </c:pt>
                <c:pt idx="101">
                  <c:v>43134</c:v>
                </c:pt>
                <c:pt idx="102">
                  <c:v>43141</c:v>
                </c:pt>
                <c:pt idx="103">
                  <c:v>43148</c:v>
                </c:pt>
                <c:pt idx="104">
                  <c:v>43155</c:v>
                </c:pt>
                <c:pt idx="105">
                  <c:v>43162</c:v>
                </c:pt>
                <c:pt idx="106">
                  <c:v>43169</c:v>
                </c:pt>
                <c:pt idx="107">
                  <c:v>43176</c:v>
                </c:pt>
                <c:pt idx="108">
                  <c:v>43183</c:v>
                </c:pt>
                <c:pt idx="109">
                  <c:v>43190</c:v>
                </c:pt>
                <c:pt idx="110">
                  <c:v>43197</c:v>
                </c:pt>
                <c:pt idx="111">
                  <c:v>43204</c:v>
                </c:pt>
                <c:pt idx="112">
                  <c:v>43211</c:v>
                </c:pt>
                <c:pt idx="113">
                  <c:v>43218</c:v>
                </c:pt>
                <c:pt idx="114">
                  <c:v>43225</c:v>
                </c:pt>
                <c:pt idx="115">
                  <c:v>43232</c:v>
                </c:pt>
                <c:pt idx="116">
                  <c:v>43239</c:v>
                </c:pt>
                <c:pt idx="117">
                  <c:v>43246</c:v>
                </c:pt>
                <c:pt idx="118">
                  <c:v>43253</c:v>
                </c:pt>
                <c:pt idx="119">
                  <c:v>43260</c:v>
                </c:pt>
                <c:pt idx="120">
                  <c:v>43267</c:v>
                </c:pt>
                <c:pt idx="121">
                  <c:v>43274</c:v>
                </c:pt>
                <c:pt idx="122">
                  <c:v>43281</c:v>
                </c:pt>
                <c:pt idx="123">
                  <c:v>43288</c:v>
                </c:pt>
                <c:pt idx="124">
                  <c:v>43295</c:v>
                </c:pt>
                <c:pt idx="125">
                  <c:v>43302</c:v>
                </c:pt>
                <c:pt idx="126">
                  <c:v>43309</c:v>
                </c:pt>
                <c:pt idx="127">
                  <c:v>43316</c:v>
                </c:pt>
                <c:pt idx="128">
                  <c:v>43323</c:v>
                </c:pt>
                <c:pt idx="129">
                  <c:v>43330</c:v>
                </c:pt>
                <c:pt idx="130">
                  <c:v>43337</c:v>
                </c:pt>
                <c:pt idx="131">
                  <c:v>43344</c:v>
                </c:pt>
                <c:pt idx="132">
                  <c:v>43351</c:v>
                </c:pt>
                <c:pt idx="133">
                  <c:v>43358</c:v>
                </c:pt>
                <c:pt idx="134">
                  <c:v>43365</c:v>
                </c:pt>
                <c:pt idx="135">
                  <c:v>43372</c:v>
                </c:pt>
                <c:pt idx="136">
                  <c:v>43386</c:v>
                </c:pt>
                <c:pt idx="137">
                  <c:v>43393</c:v>
                </c:pt>
                <c:pt idx="138">
                  <c:v>43400</c:v>
                </c:pt>
                <c:pt idx="139">
                  <c:v>43407</c:v>
                </c:pt>
                <c:pt idx="140">
                  <c:v>43414</c:v>
                </c:pt>
                <c:pt idx="141">
                  <c:v>43421</c:v>
                </c:pt>
                <c:pt idx="142">
                  <c:v>43428</c:v>
                </c:pt>
                <c:pt idx="143">
                  <c:v>43435</c:v>
                </c:pt>
                <c:pt idx="144">
                  <c:v>43442</c:v>
                </c:pt>
                <c:pt idx="145">
                  <c:v>43449</c:v>
                </c:pt>
                <c:pt idx="146">
                  <c:v>43456</c:v>
                </c:pt>
                <c:pt idx="147">
                  <c:v>43463</c:v>
                </c:pt>
                <c:pt idx="148">
                  <c:v>43470</c:v>
                </c:pt>
                <c:pt idx="149">
                  <c:v>43477</c:v>
                </c:pt>
                <c:pt idx="150">
                  <c:v>43484</c:v>
                </c:pt>
                <c:pt idx="151">
                  <c:v>43491</c:v>
                </c:pt>
                <c:pt idx="152">
                  <c:v>43498</c:v>
                </c:pt>
                <c:pt idx="153">
                  <c:v>43512</c:v>
                </c:pt>
                <c:pt idx="154">
                  <c:v>43519</c:v>
                </c:pt>
                <c:pt idx="155">
                  <c:v>43526</c:v>
                </c:pt>
                <c:pt idx="156">
                  <c:v>43533</c:v>
                </c:pt>
                <c:pt idx="157">
                  <c:v>43540</c:v>
                </c:pt>
                <c:pt idx="158">
                  <c:v>43547</c:v>
                </c:pt>
                <c:pt idx="159">
                  <c:v>43554</c:v>
                </c:pt>
                <c:pt idx="160">
                  <c:v>43561</c:v>
                </c:pt>
                <c:pt idx="161">
                  <c:v>43568</c:v>
                </c:pt>
                <c:pt idx="162">
                  <c:v>43575</c:v>
                </c:pt>
                <c:pt idx="163">
                  <c:v>43582</c:v>
                </c:pt>
                <c:pt idx="164">
                  <c:v>43596</c:v>
                </c:pt>
                <c:pt idx="165">
                  <c:v>43603</c:v>
                </c:pt>
                <c:pt idx="166">
                  <c:v>43610</c:v>
                </c:pt>
                <c:pt idx="167">
                  <c:v>43617</c:v>
                </c:pt>
                <c:pt idx="168">
                  <c:v>43624</c:v>
                </c:pt>
                <c:pt idx="169">
                  <c:v>43631</c:v>
                </c:pt>
                <c:pt idx="170">
                  <c:v>43638</c:v>
                </c:pt>
                <c:pt idx="171">
                  <c:v>43645</c:v>
                </c:pt>
                <c:pt idx="172">
                  <c:v>43652</c:v>
                </c:pt>
                <c:pt idx="173">
                  <c:v>43659</c:v>
                </c:pt>
                <c:pt idx="174">
                  <c:v>43666</c:v>
                </c:pt>
                <c:pt idx="175">
                  <c:v>43673</c:v>
                </c:pt>
                <c:pt idx="176">
                  <c:v>43680</c:v>
                </c:pt>
                <c:pt idx="177">
                  <c:v>43687</c:v>
                </c:pt>
                <c:pt idx="178">
                  <c:v>43694</c:v>
                </c:pt>
                <c:pt idx="179">
                  <c:v>43701</c:v>
                </c:pt>
                <c:pt idx="180">
                  <c:v>43708</c:v>
                </c:pt>
                <c:pt idx="181">
                  <c:v>43715</c:v>
                </c:pt>
                <c:pt idx="182">
                  <c:v>43722</c:v>
                </c:pt>
                <c:pt idx="183">
                  <c:v>43729</c:v>
                </c:pt>
                <c:pt idx="184">
                  <c:v>43736</c:v>
                </c:pt>
                <c:pt idx="185">
                  <c:v>43743</c:v>
                </c:pt>
                <c:pt idx="186">
                  <c:v>43750</c:v>
                </c:pt>
                <c:pt idx="187">
                  <c:v>43757</c:v>
                </c:pt>
                <c:pt idx="188">
                  <c:v>43764</c:v>
                </c:pt>
                <c:pt idx="189">
                  <c:v>43771</c:v>
                </c:pt>
                <c:pt idx="190">
                  <c:v>43778</c:v>
                </c:pt>
                <c:pt idx="191">
                  <c:v>43785</c:v>
                </c:pt>
                <c:pt idx="192">
                  <c:v>43792</c:v>
                </c:pt>
                <c:pt idx="193">
                  <c:v>43799</c:v>
                </c:pt>
                <c:pt idx="194">
                  <c:v>43806</c:v>
                </c:pt>
                <c:pt idx="195">
                  <c:v>43813</c:v>
                </c:pt>
                <c:pt idx="196">
                  <c:v>43820</c:v>
                </c:pt>
                <c:pt idx="197">
                  <c:v>43827</c:v>
                </c:pt>
                <c:pt idx="198">
                  <c:v>43834</c:v>
                </c:pt>
                <c:pt idx="199">
                  <c:v>43841</c:v>
                </c:pt>
                <c:pt idx="200">
                  <c:v>43848</c:v>
                </c:pt>
                <c:pt idx="201">
                  <c:v>43855</c:v>
                </c:pt>
                <c:pt idx="202">
                  <c:v>43869</c:v>
                </c:pt>
                <c:pt idx="203">
                  <c:v>43876</c:v>
                </c:pt>
                <c:pt idx="204">
                  <c:v>43883</c:v>
                </c:pt>
              </c:numCache>
            </c:numRef>
          </c:cat>
          <c:val>
            <c:numRef>
              <c:f>初级工业原料!$E$3:$E$1816</c:f>
              <c:numCache>
                <c:formatCode>General</c:formatCode>
                <c:ptCount val="205"/>
                <c:pt idx="0">
                  <c:v>154.80000000000001</c:v>
                </c:pt>
                <c:pt idx="1">
                  <c:v>153.19999999999999</c:v>
                </c:pt>
                <c:pt idx="2">
                  <c:v>155.6</c:v>
                </c:pt>
                <c:pt idx="3">
                  <c:v>174.6</c:v>
                </c:pt>
                <c:pt idx="4">
                  <c:v>168.9</c:v>
                </c:pt>
                <c:pt idx="5">
                  <c:v>178.9</c:v>
                </c:pt>
                <c:pt idx="6">
                  <c:v>175.3</c:v>
                </c:pt>
                <c:pt idx="7">
                  <c:v>176.8</c:v>
                </c:pt>
                <c:pt idx="8">
                  <c:v>177</c:v>
                </c:pt>
                <c:pt idx="9">
                  <c:v>190.3</c:v>
                </c:pt>
                <c:pt idx="10">
                  <c:v>198.6</c:v>
                </c:pt>
                <c:pt idx="11">
                  <c:v>194.8</c:v>
                </c:pt>
                <c:pt idx="12">
                  <c:v>183.5</c:v>
                </c:pt>
                <c:pt idx="13">
                  <c:v>173.1</c:v>
                </c:pt>
                <c:pt idx="14">
                  <c:v>163.1</c:v>
                </c:pt>
                <c:pt idx="15">
                  <c:v>162.1</c:v>
                </c:pt>
                <c:pt idx="16">
                  <c:v>157.9</c:v>
                </c:pt>
                <c:pt idx="17">
                  <c:v>148</c:v>
                </c:pt>
                <c:pt idx="18">
                  <c:v>150.5</c:v>
                </c:pt>
                <c:pt idx="19">
                  <c:v>151.6</c:v>
                </c:pt>
                <c:pt idx="20">
                  <c:v>155.80000000000001</c:v>
                </c:pt>
                <c:pt idx="21">
                  <c:v>147.19999999999999</c:v>
                </c:pt>
                <c:pt idx="22">
                  <c:v>159.19999999999999</c:v>
                </c:pt>
                <c:pt idx="23">
                  <c:v>162.80000000000001</c:v>
                </c:pt>
                <c:pt idx="24">
                  <c:v>153.5</c:v>
                </c:pt>
                <c:pt idx="25">
                  <c:v>153.69999999999999</c:v>
                </c:pt>
                <c:pt idx="26">
                  <c:v>158.19999999999999</c:v>
                </c:pt>
                <c:pt idx="27">
                  <c:v>157</c:v>
                </c:pt>
                <c:pt idx="28">
                  <c:v>150.4</c:v>
                </c:pt>
                <c:pt idx="29">
                  <c:v>157.1</c:v>
                </c:pt>
                <c:pt idx="30">
                  <c:v>158.80000000000001</c:v>
                </c:pt>
                <c:pt idx="31">
                  <c:v>157.69999999999999</c:v>
                </c:pt>
                <c:pt idx="32">
                  <c:v>169</c:v>
                </c:pt>
                <c:pt idx="33">
                  <c:v>163.30000000000001</c:v>
                </c:pt>
                <c:pt idx="34">
                  <c:v>183.3</c:v>
                </c:pt>
                <c:pt idx="35">
                  <c:v>173.9</c:v>
                </c:pt>
                <c:pt idx="36">
                  <c:v>183.9</c:v>
                </c:pt>
                <c:pt idx="37">
                  <c:v>177.8</c:v>
                </c:pt>
                <c:pt idx="38">
                  <c:v>205.5</c:v>
                </c:pt>
                <c:pt idx="39">
                  <c:v>209.5</c:v>
                </c:pt>
                <c:pt idx="40">
                  <c:v>235.6</c:v>
                </c:pt>
                <c:pt idx="41">
                  <c:v>229.7</c:v>
                </c:pt>
                <c:pt idx="42">
                  <c:v>245.4</c:v>
                </c:pt>
                <c:pt idx="43">
                  <c:v>283.39999999999998</c:v>
                </c:pt>
                <c:pt idx="44">
                  <c:v>264.8</c:v>
                </c:pt>
                <c:pt idx="45">
                  <c:v>263.89999999999998</c:v>
                </c:pt>
                <c:pt idx="46">
                  <c:v>267.5</c:v>
                </c:pt>
                <c:pt idx="47">
                  <c:v>293.5</c:v>
                </c:pt>
                <c:pt idx="48">
                  <c:v>288.3</c:v>
                </c:pt>
                <c:pt idx="49">
                  <c:v>331.3</c:v>
                </c:pt>
                <c:pt idx="50">
                  <c:v>301</c:v>
                </c:pt>
                <c:pt idx="51">
                  <c:v>311.7</c:v>
                </c:pt>
                <c:pt idx="52">
                  <c:v>296.2</c:v>
                </c:pt>
                <c:pt idx="53">
                  <c:v>269.60000000000002</c:v>
                </c:pt>
                <c:pt idx="54">
                  <c:v>272.89999999999998</c:v>
                </c:pt>
                <c:pt idx="55">
                  <c:v>261.7</c:v>
                </c:pt>
                <c:pt idx="56">
                  <c:v>268</c:v>
                </c:pt>
                <c:pt idx="57">
                  <c:v>247.4</c:v>
                </c:pt>
                <c:pt idx="58">
                  <c:v>245</c:v>
                </c:pt>
                <c:pt idx="59">
                  <c:v>237.9</c:v>
                </c:pt>
                <c:pt idx="60">
                  <c:v>218.5</c:v>
                </c:pt>
                <c:pt idx="61">
                  <c:v>216</c:v>
                </c:pt>
                <c:pt idx="62">
                  <c:v>217.3</c:v>
                </c:pt>
                <c:pt idx="63">
                  <c:v>221.7</c:v>
                </c:pt>
                <c:pt idx="64">
                  <c:v>214.5</c:v>
                </c:pt>
                <c:pt idx="65">
                  <c:v>224.9</c:v>
                </c:pt>
                <c:pt idx="66">
                  <c:v>216.2</c:v>
                </c:pt>
                <c:pt idx="67">
                  <c:v>194</c:v>
                </c:pt>
                <c:pt idx="68">
                  <c:v>187</c:v>
                </c:pt>
                <c:pt idx="69">
                  <c:v>201</c:v>
                </c:pt>
                <c:pt idx="70">
                  <c:v>189.3</c:v>
                </c:pt>
                <c:pt idx="71">
                  <c:v>201</c:v>
                </c:pt>
                <c:pt idx="72">
                  <c:v>197.1</c:v>
                </c:pt>
                <c:pt idx="73">
                  <c:v>201.6</c:v>
                </c:pt>
                <c:pt idx="74">
                  <c:v>214.5</c:v>
                </c:pt>
                <c:pt idx="75">
                  <c:v>204.5</c:v>
                </c:pt>
                <c:pt idx="76">
                  <c:v>206.8</c:v>
                </c:pt>
                <c:pt idx="77">
                  <c:v>214.1</c:v>
                </c:pt>
                <c:pt idx="78">
                  <c:v>216.2</c:v>
                </c:pt>
                <c:pt idx="79">
                  <c:v>219.2</c:v>
                </c:pt>
                <c:pt idx="80">
                  <c:v>218.4</c:v>
                </c:pt>
                <c:pt idx="81">
                  <c:v>226</c:v>
                </c:pt>
                <c:pt idx="82">
                  <c:v>221.2</c:v>
                </c:pt>
                <c:pt idx="83">
                  <c:v>210.5</c:v>
                </c:pt>
                <c:pt idx="84">
                  <c:v>201.8</c:v>
                </c:pt>
                <c:pt idx="85">
                  <c:v>201.7</c:v>
                </c:pt>
                <c:pt idx="86">
                  <c:v>197.1</c:v>
                </c:pt>
                <c:pt idx="87">
                  <c:v>200.5</c:v>
                </c:pt>
                <c:pt idx="88">
                  <c:v>199.8</c:v>
                </c:pt>
                <c:pt idx="89">
                  <c:v>198.6</c:v>
                </c:pt>
                <c:pt idx="90">
                  <c:v>190.3</c:v>
                </c:pt>
                <c:pt idx="91">
                  <c:v>195.7</c:v>
                </c:pt>
                <c:pt idx="92">
                  <c:v>203.5</c:v>
                </c:pt>
                <c:pt idx="93">
                  <c:v>204.1</c:v>
                </c:pt>
                <c:pt idx="94">
                  <c:v>204.8</c:v>
                </c:pt>
                <c:pt idx="95">
                  <c:v>203.4</c:v>
                </c:pt>
                <c:pt idx="96">
                  <c:v>206.7</c:v>
                </c:pt>
                <c:pt idx="97">
                  <c:v>204.8</c:v>
                </c:pt>
                <c:pt idx="98">
                  <c:v>210.5</c:v>
                </c:pt>
                <c:pt idx="99">
                  <c:v>209.2</c:v>
                </c:pt>
                <c:pt idx="100">
                  <c:v>204.6</c:v>
                </c:pt>
                <c:pt idx="101">
                  <c:v>196.9</c:v>
                </c:pt>
                <c:pt idx="102">
                  <c:v>189.2</c:v>
                </c:pt>
                <c:pt idx="103">
                  <c:v>181.5</c:v>
                </c:pt>
                <c:pt idx="104">
                  <c:v>188.2</c:v>
                </c:pt>
                <c:pt idx="105">
                  <c:v>191.5</c:v>
                </c:pt>
                <c:pt idx="106">
                  <c:v>189.8</c:v>
                </c:pt>
                <c:pt idx="107">
                  <c:v>191.8</c:v>
                </c:pt>
                <c:pt idx="108">
                  <c:v>174.5</c:v>
                </c:pt>
                <c:pt idx="109">
                  <c:v>184</c:v>
                </c:pt>
                <c:pt idx="110">
                  <c:v>179.3</c:v>
                </c:pt>
                <c:pt idx="111">
                  <c:v>184.8</c:v>
                </c:pt>
                <c:pt idx="112">
                  <c:v>187.1</c:v>
                </c:pt>
                <c:pt idx="113">
                  <c:v>185.6</c:v>
                </c:pt>
                <c:pt idx="114">
                  <c:v>192</c:v>
                </c:pt>
                <c:pt idx="115">
                  <c:v>193.4</c:v>
                </c:pt>
                <c:pt idx="116">
                  <c:v>193.9</c:v>
                </c:pt>
                <c:pt idx="117">
                  <c:v>193.7</c:v>
                </c:pt>
                <c:pt idx="118">
                  <c:v>189.4</c:v>
                </c:pt>
                <c:pt idx="119">
                  <c:v>186.1</c:v>
                </c:pt>
                <c:pt idx="120">
                  <c:v>180</c:v>
                </c:pt>
                <c:pt idx="121">
                  <c:v>173.4</c:v>
                </c:pt>
                <c:pt idx="122">
                  <c:v>176.3</c:v>
                </c:pt>
                <c:pt idx="123">
                  <c:v>171.4</c:v>
                </c:pt>
                <c:pt idx="124">
                  <c:v>172.9</c:v>
                </c:pt>
                <c:pt idx="125">
                  <c:v>170.8</c:v>
                </c:pt>
                <c:pt idx="126">
                  <c:v>168.3</c:v>
                </c:pt>
                <c:pt idx="127">
                  <c:v>168.3</c:v>
                </c:pt>
                <c:pt idx="128">
                  <c:v>172.3</c:v>
                </c:pt>
                <c:pt idx="129">
                  <c:v>168</c:v>
                </c:pt>
                <c:pt idx="130">
                  <c:v>175.9</c:v>
                </c:pt>
                <c:pt idx="131">
                  <c:v>173.7</c:v>
                </c:pt>
                <c:pt idx="132">
                  <c:v>165.9</c:v>
                </c:pt>
                <c:pt idx="133">
                  <c:v>167.9</c:v>
                </c:pt>
                <c:pt idx="134">
                  <c:v>168.9</c:v>
                </c:pt>
                <c:pt idx="135">
                  <c:v>168</c:v>
                </c:pt>
                <c:pt idx="136">
                  <c:v>168.7</c:v>
                </c:pt>
                <c:pt idx="137">
                  <c:v>166.8</c:v>
                </c:pt>
                <c:pt idx="138">
                  <c:v>164.9</c:v>
                </c:pt>
                <c:pt idx="139">
                  <c:v>162.4</c:v>
                </c:pt>
                <c:pt idx="140">
                  <c:v>161</c:v>
                </c:pt>
                <c:pt idx="141">
                  <c:v>157.80000000000001</c:v>
                </c:pt>
                <c:pt idx="142">
                  <c:v>154.69999999999999</c:v>
                </c:pt>
                <c:pt idx="143">
                  <c:v>161</c:v>
                </c:pt>
                <c:pt idx="144">
                  <c:v>164.4</c:v>
                </c:pt>
                <c:pt idx="145">
                  <c:v>168.6</c:v>
                </c:pt>
                <c:pt idx="146">
                  <c:v>173.1</c:v>
                </c:pt>
                <c:pt idx="147">
                  <c:v>170.2</c:v>
                </c:pt>
                <c:pt idx="148">
                  <c:v>177</c:v>
                </c:pt>
                <c:pt idx="149">
                  <c:v>183.5</c:v>
                </c:pt>
                <c:pt idx="150">
                  <c:v>186.2</c:v>
                </c:pt>
                <c:pt idx="151">
                  <c:v>182.8</c:v>
                </c:pt>
                <c:pt idx="152">
                  <c:v>178.1</c:v>
                </c:pt>
                <c:pt idx="153">
                  <c:v>182.5</c:v>
                </c:pt>
                <c:pt idx="154">
                  <c:v>193.6</c:v>
                </c:pt>
                <c:pt idx="155">
                  <c:v>204</c:v>
                </c:pt>
                <c:pt idx="156">
                  <c:v>197</c:v>
                </c:pt>
                <c:pt idx="157">
                  <c:v>193</c:v>
                </c:pt>
                <c:pt idx="158">
                  <c:v>189.8</c:v>
                </c:pt>
                <c:pt idx="159">
                  <c:v>180</c:v>
                </c:pt>
                <c:pt idx="160">
                  <c:v>184.7</c:v>
                </c:pt>
                <c:pt idx="161">
                  <c:v>192.3</c:v>
                </c:pt>
                <c:pt idx="162">
                  <c:v>188.5</c:v>
                </c:pt>
                <c:pt idx="163">
                  <c:v>189.3</c:v>
                </c:pt>
                <c:pt idx="164">
                  <c:v>186.7</c:v>
                </c:pt>
                <c:pt idx="165">
                  <c:v>192.8</c:v>
                </c:pt>
                <c:pt idx="166">
                  <c:v>191.8</c:v>
                </c:pt>
                <c:pt idx="167">
                  <c:v>194.2</c:v>
                </c:pt>
                <c:pt idx="168">
                  <c:v>206.4</c:v>
                </c:pt>
                <c:pt idx="169">
                  <c:v>202</c:v>
                </c:pt>
                <c:pt idx="170">
                  <c:v>199.8</c:v>
                </c:pt>
                <c:pt idx="171">
                  <c:v>193.5</c:v>
                </c:pt>
                <c:pt idx="172">
                  <c:v>181.6</c:v>
                </c:pt>
                <c:pt idx="173">
                  <c:v>175.3</c:v>
                </c:pt>
                <c:pt idx="174">
                  <c:v>185.1</c:v>
                </c:pt>
                <c:pt idx="175">
                  <c:v>187.6</c:v>
                </c:pt>
                <c:pt idx="176">
                  <c:v>168.5</c:v>
                </c:pt>
                <c:pt idx="177">
                  <c:v>169.1</c:v>
                </c:pt>
                <c:pt idx="178">
                  <c:v>168.8</c:v>
                </c:pt>
                <c:pt idx="179">
                  <c:v>165.8</c:v>
                </c:pt>
                <c:pt idx="180">
                  <c:v>163.5</c:v>
                </c:pt>
                <c:pt idx="181">
                  <c:v>165</c:v>
                </c:pt>
                <c:pt idx="182">
                  <c:v>170.6</c:v>
                </c:pt>
                <c:pt idx="183">
                  <c:v>166.6</c:v>
                </c:pt>
                <c:pt idx="184">
                  <c:v>161.5</c:v>
                </c:pt>
                <c:pt idx="185">
                  <c:v>157.1</c:v>
                </c:pt>
                <c:pt idx="186">
                  <c:v>163.4</c:v>
                </c:pt>
                <c:pt idx="187">
                  <c:v>166</c:v>
                </c:pt>
                <c:pt idx="188">
                  <c:v>168.3</c:v>
                </c:pt>
                <c:pt idx="189">
                  <c:v>172.1</c:v>
                </c:pt>
                <c:pt idx="190">
                  <c:v>177.3</c:v>
                </c:pt>
                <c:pt idx="191">
                  <c:v>182</c:v>
                </c:pt>
                <c:pt idx="192">
                  <c:v>187</c:v>
                </c:pt>
                <c:pt idx="193">
                  <c:v>187</c:v>
                </c:pt>
                <c:pt idx="194">
                  <c:v>197</c:v>
                </c:pt>
                <c:pt idx="195">
                  <c:v>201</c:v>
                </c:pt>
                <c:pt idx="196">
                  <c:v>193.3</c:v>
                </c:pt>
                <c:pt idx="197">
                  <c:v>198.9</c:v>
                </c:pt>
                <c:pt idx="198">
                  <c:v>200.1</c:v>
                </c:pt>
                <c:pt idx="199">
                  <c:v>201.4</c:v>
                </c:pt>
                <c:pt idx="200">
                  <c:v>206.2</c:v>
                </c:pt>
                <c:pt idx="201">
                  <c:v>182.2</c:v>
                </c:pt>
                <c:pt idx="202">
                  <c:v>175.2</c:v>
                </c:pt>
                <c:pt idx="203">
                  <c:v>182.9</c:v>
                </c:pt>
                <c:pt idx="204">
                  <c:v>186.4</c:v>
                </c:pt>
              </c:numCache>
            </c:numRef>
          </c:val>
          <c:smooth val="0"/>
          <c:extLst>
            <c:ext xmlns:c16="http://schemas.microsoft.com/office/drawing/2014/chart" uri="{C3380CC4-5D6E-409C-BE32-E72D297353CC}">
              <c16:uniqueId val="{00000003-22F9-4554-86F5-27496507DDF8}"/>
            </c:ext>
          </c:extLst>
        </c:ser>
        <c:ser>
          <c:idx val="4"/>
          <c:order val="4"/>
          <c:tx>
            <c:strRef>
              <c:f>初级工业原料!$F$1:$F$2</c:f>
              <c:strCache>
                <c:ptCount val="2"/>
                <c:pt idx="0">
                  <c:v>普指62%Fe（右）</c:v>
                </c:pt>
                <c:pt idx="1">
                  <c:v>美元/吨</c:v>
                </c:pt>
              </c:strCache>
            </c:strRef>
          </c:tx>
          <c:spPr>
            <a:ln w="19050" cap="rnd">
              <a:solidFill>
                <a:schemeClr val="accent5"/>
              </a:solidFill>
              <a:round/>
            </a:ln>
            <a:effectLst/>
          </c:spPr>
          <c:marker>
            <c:symbol val="none"/>
          </c:marker>
          <c:cat>
            <c:numRef>
              <c:f>初级工业原料!$A$3:$A$1816</c:f>
              <c:numCache>
                <c:formatCode>yyyy\-mm\-dd</c:formatCode>
                <c:ptCount val="205"/>
                <c:pt idx="0">
                  <c:v>42406</c:v>
                </c:pt>
                <c:pt idx="1">
                  <c:v>42420</c:v>
                </c:pt>
                <c:pt idx="2">
                  <c:v>42427</c:v>
                </c:pt>
                <c:pt idx="3">
                  <c:v>42434</c:v>
                </c:pt>
                <c:pt idx="4">
                  <c:v>42441</c:v>
                </c:pt>
                <c:pt idx="5">
                  <c:v>42448</c:v>
                </c:pt>
                <c:pt idx="6">
                  <c:v>42455</c:v>
                </c:pt>
                <c:pt idx="7">
                  <c:v>42462</c:v>
                </c:pt>
                <c:pt idx="8">
                  <c:v>42469</c:v>
                </c:pt>
                <c:pt idx="9">
                  <c:v>42476</c:v>
                </c:pt>
                <c:pt idx="10">
                  <c:v>42483</c:v>
                </c:pt>
                <c:pt idx="11">
                  <c:v>42490</c:v>
                </c:pt>
                <c:pt idx="12">
                  <c:v>42497</c:v>
                </c:pt>
                <c:pt idx="13">
                  <c:v>42504</c:v>
                </c:pt>
                <c:pt idx="14">
                  <c:v>42511</c:v>
                </c:pt>
                <c:pt idx="15">
                  <c:v>42518</c:v>
                </c:pt>
                <c:pt idx="16">
                  <c:v>42525</c:v>
                </c:pt>
                <c:pt idx="17">
                  <c:v>42532</c:v>
                </c:pt>
                <c:pt idx="18">
                  <c:v>42539</c:v>
                </c:pt>
                <c:pt idx="19">
                  <c:v>42546</c:v>
                </c:pt>
                <c:pt idx="20">
                  <c:v>42553</c:v>
                </c:pt>
                <c:pt idx="21">
                  <c:v>42560</c:v>
                </c:pt>
                <c:pt idx="22">
                  <c:v>42567</c:v>
                </c:pt>
                <c:pt idx="23">
                  <c:v>42574</c:v>
                </c:pt>
                <c:pt idx="24">
                  <c:v>42581</c:v>
                </c:pt>
                <c:pt idx="25">
                  <c:v>42588</c:v>
                </c:pt>
                <c:pt idx="26">
                  <c:v>42595</c:v>
                </c:pt>
                <c:pt idx="27">
                  <c:v>42602</c:v>
                </c:pt>
                <c:pt idx="28">
                  <c:v>42609</c:v>
                </c:pt>
                <c:pt idx="29">
                  <c:v>42616</c:v>
                </c:pt>
                <c:pt idx="30">
                  <c:v>42623</c:v>
                </c:pt>
                <c:pt idx="31">
                  <c:v>42630</c:v>
                </c:pt>
                <c:pt idx="32">
                  <c:v>42637</c:v>
                </c:pt>
                <c:pt idx="33">
                  <c:v>42644</c:v>
                </c:pt>
                <c:pt idx="34">
                  <c:v>42658</c:v>
                </c:pt>
                <c:pt idx="35">
                  <c:v>42665</c:v>
                </c:pt>
                <c:pt idx="36">
                  <c:v>42672</c:v>
                </c:pt>
                <c:pt idx="37">
                  <c:v>42679</c:v>
                </c:pt>
                <c:pt idx="38">
                  <c:v>42686</c:v>
                </c:pt>
                <c:pt idx="39">
                  <c:v>42693</c:v>
                </c:pt>
                <c:pt idx="40">
                  <c:v>42700</c:v>
                </c:pt>
                <c:pt idx="41">
                  <c:v>42707</c:v>
                </c:pt>
                <c:pt idx="42">
                  <c:v>42714</c:v>
                </c:pt>
                <c:pt idx="43">
                  <c:v>42721</c:v>
                </c:pt>
                <c:pt idx="44">
                  <c:v>42728</c:v>
                </c:pt>
                <c:pt idx="45">
                  <c:v>42735</c:v>
                </c:pt>
                <c:pt idx="46">
                  <c:v>42742</c:v>
                </c:pt>
                <c:pt idx="47">
                  <c:v>42749</c:v>
                </c:pt>
                <c:pt idx="48">
                  <c:v>42756</c:v>
                </c:pt>
                <c:pt idx="49">
                  <c:v>42763</c:v>
                </c:pt>
                <c:pt idx="50">
                  <c:v>42770</c:v>
                </c:pt>
                <c:pt idx="51">
                  <c:v>42777</c:v>
                </c:pt>
                <c:pt idx="52">
                  <c:v>42784</c:v>
                </c:pt>
                <c:pt idx="53">
                  <c:v>42791</c:v>
                </c:pt>
                <c:pt idx="54">
                  <c:v>42798</c:v>
                </c:pt>
                <c:pt idx="55">
                  <c:v>42805</c:v>
                </c:pt>
                <c:pt idx="56">
                  <c:v>42812</c:v>
                </c:pt>
                <c:pt idx="57">
                  <c:v>42819</c:v>
                </c:pt>
                <c:pt idx="58">
                  <c:v>42826</c:v>
                </c:pt>
                <c:pt idx="59">
                  <c:v>42833</c:v>
                </c:pt>
                <c:pt idx="60">
                  <c:v>42840</c:v>
                </c:pt>
                <c:pt idx="61">
                  <c:v>42847</c:v>
                </c:pt>
                <c:pt idx="62">
                  <c:v>42854</c:v>
                </c:pt>
                <c:pt idx="63">
                  <c:v>42861</c:v>
                </c:pt>
                <c:pt idx="64">
                  <c:v>42868</c:v>
                </c:pt>
                <c:pt idx="65">
                  <c:v>42875</c:v>
                </c:pt>
                <c:pt idx="66">
                  <c:v>42882</c:v>
                </c:pt>
                <c:pt idx="67">
                  <c:v>42889</c:v>
                </c:pt>
                <c:pt idx="68">
                  <c:v>42896</c:v>
                </c:pt>
                <c:pt idx="69">
                  <c:v>42903</c:v>
                </c:pt>
                <c:pt idx="70">
                  <c:v>42910</c:v>
                </c:pt>
                <c:pt idx="71">
                  <c:v>42917</c:v>
                </c:pt>
                <c:pt idx="72">
                  <c:v>42924</c:v>
                </c:pt>
                <c:pt idx="73">
                  <c:v>42931</c:v>
                </c:pt>
                <c:pt idx="74">
                  <c:v>42938</c:v>
                </c:pt>
                <c:pt idx="75">
                  <c:v>42945</c:v>
                </c:pt>
                <c:pt idx="76">
                  <c:v>42952</c:v>
                </c:pt>
                <c:pt idx="77">
                  <c:v>42959</c:v>
                </c:pt>
                <c:pt idx="78">
                  <c:v>42966</c:v>
                </c:pt>
                <c:pt idx="79">
                  <c:v>42973</c:v>
                </c:pt>
                <c:pt idx="80">
                  <c:v>42980</c:v>
                </c:pt>
                <c:pt idx="81">
                  <c:v>42987</c:v>
                </c:pt>
                <c:pt idx="82">
                  <c:v>42994</c:v>
                </c:pt>
                <c:pt idx="83">
                  <c:v>43001</c:v>
                </c:pt>
                <c:pt idx="84">
                  <c:v>43008</c:v>
                </c:pt>
                <c:pt idx="85">
                  <c:v>43022</c:v>
                </c:pt>
                <c:pt idx="86">
                  <c:v>43029</c:v>
                </c:pt>
                <c:pt idx="87">
                  <c:v>43036</c:v>
                </c:pt>
                <c:pt idx="88">
                  <c:v>43043</c:v>
                </c:pt>
                <c:pt idx="89">
                  <c:v>43050</c:v>
                </c:pt>
                <c:pt idx="90">
                  <c:v>43057</c:v>
                </c:pt>
                <c:pt idx="91">
                  <c:v>43064</c:v>
                </c:pt>
                <c:pt idx="92">
                  <c:v>43071</c:v>
                </c:pt>
                <c:pt idx="93">
                  <c:v>43078</c:v>
                </c:pt>
                <c:pt idx="94">
                  <c:v>43085</c:v>
                </c:pt>
                <c:pt idx="95">
                  <c:v>43092</c:v>
                </c:pt>
                <c:pt idx="96">
                  <c:v>43099</c:v>
                </c:pt>
                <c:pt idx="97">
                  <c:v>43106</c:v>
                </c:pt>
                <c:pt idx="98">
                  <c:v>43113</c:v>
                </c:pt>
                <c:pt idx="99">
                  <c:v>43120</c:v>
                </c:pt>
                <c:pt idx="100">
                  <c:v>43127</c:v>
                </c:pt>
                <c:pt idx="101">
                  <c:v>43134</c:v>
                </c:pt>
                <c:pt idx="102">
                  <c:v>43141</c:v>
                </c:pt>
                <c:pt idx="103">
                  <c:v>43148</c:v>
                </c:pt>
                <c:pt idx="104">
                  <c:v>43155</c:v>
                </c:pt>
                <c:pt idx="105">
                  <c:v>43162</c:v>
                </c:pt>
                <c:pt idx="106">
                  <c:v>43169</c:v>
                </c:pt>
                <c:pt idx="107">
                  <c:v>43176</c:v>
                </c:pt>
                <c:pt idx="108">
                  <c:v>43183</c:v>
                </c:pt>
                <c:pt idx="109">
                  <c:v>43190</c:v>
                </c:pt>
                <c:pt idx="110">
                  <c:v>43197</c:v>
                </c:pt>
                <c:pt idx="111">
                  <c:v>43204</c:v>
                </c:pt>
                <c:pt idx="112">
                  <c:v>43211</c:v>
                </c:pt>
                <c:pt idx="113">
                  <c:v>43218</c:v>
                </c:pt>
                <c:pt idx="114">
                  <c:v>43225</c:v>
                </c:pt>
                <c:pt idx="115">
                  <c:v>43232</c:v>
                </c:pt>
                <c:pt idx="116">
                  <c:v>43239</c:v>
                </c:pt>
                <c:pt idx="117">
                  <c:v>43246</c:v>
                </c:pt>
                <c:pt idx="118">
                  <c:v>43253</c:v>
                </c:pt>
                <c:pt idx="119">
                  <c:v>43260</c:v>
                </c:pt>
                <c:pt idx="120">
                  <c:v>43267</c:v>
                </c:pt>
                <c:pt idx="121">
                  <c:v>43274</c:v>
                </c:pt>
                <c:pt idx="122">
                  <c:v>43281</c:v>
                </c:pt>
                <c:pt idx="123">
                  <c:v>43288</c:v>
                </c:pt>
                <c:pt idx="124">
                  <c:v>43295</c:v>
                </c:pt>
                <c:pt idx="125">
                  <c:v>43302</c:v>
                </c:pt>
                <c:pt idx="126">
                  <c:v>43309</c:v>
                </c:pt>
                <c:pt idx="127">
                  <c:v>43316</c:v>
                </c:pt>
                <c:pt idx="128">
                  <c:v>43323</c:v>
                </c:pt>
                <c:pt idx="129">
                  <c:v>43330</c:v>
                </c:pt>
                <c:pt idx="130">
                  <c:v>43337</c:v>
                </c:pt>
                <c:pt idx="131">
                  <c:v>43344</c:v>
                </c:pt>
                <c:pt idx="132">
                  <c:v>43351</c:v>
                </c:pt>
                <c:pt idx="133">
                  <c:v>43358</c:v>
                </c:pt>
                <c:pt idx="134">
                  <c:v>43365</c:v>
                </c:pt>
                <c:pt idx="135">
                  <c:v>43372</c:v>
                </c:pt>
                <c:pt idx="136">
                  <c:v>43386</c:v>
                </c:pt>
                <c:pt idx="137">
                  <c:v>43393</c:v>
                </c:pt>
                <c:pt idx="138">
                  <c:v>43400</c:v>
                </c:pt>
                <c:pt idx="139">
                  <c:v>43407</c:v>
                </c:pt>
                <c:pt idx="140">
                  <c:v>43414</c:v>
                </c:pt>
                <c:pt idx="141">
                  <c:v>43421</c:v>
                </c:pt>
                <c:pt idx="142">
                  <c:v>43428</c:v>
                </c:pt>
                <c:pt idx="143">
                  <c:v>43435</c:v>
                </c:pt>
                <c:pt idx="144">
                  <c:v>43442</c:v>
                </c:pt>
                <c:pt idx="145">
                  <c:v>43449</c:v>
                </c:pt>
                <c:pt idx="146">
                  <c:v>43456</c:v>
                </c:pt>
                <c:pt idx="147">
                  <c:v>43463</c:v>
                </c:pt>
                <c:pt idx="148">
                  <c:v>43470</c:v>
                </c:pt>
                <c:pt idx="149">
                  <c:v>43477</c:v>
                </c:pt>
                <c:pt idx="150">
                  <c:v>43484</c:v>
                </c:pt>
                <c:pt idx="151">
                  <c:v>43491</c:v>
                </c:pt>
                <c:pt idx="152">
                  <c:v>43498</c:v>
                </c:pt>
                <c:pt idx="153">
                  <c:v>43512</c:v>
                </c:pt>
                <c:pt idx="154">
                  <c:v>43519</c:v>
                </c:pt>
                <c:pt idx="155">
                  <c:v>43526</c:v>
                </c:pt>
                <c:pt idx="156">
                  <c:v>43533</c:v>
                </c:pt>
                <c:pt idx="157">
                  <c:v>43540</c:v>
                </c:pt>
                <c:pt idx="158">
                  <c:v>43547</c:v>
                </c:pt>
                <c:pt idx="159">
                  <c:v>43554</c:v>
                </c:pt>
                <c:pt idx="160">
                  <c:v>43561</c:v>
                </c:pt>
                <c:pt idx="161">
                  <c:v>43568</c:v>
                </c:pt>
                <c:pt idx="162">
                  <c:v>43575</c:v>
                </c:pt>
                <c:pt idx="163">
                  <c:v>43582</c:v>
                </c:pt>
                <c:pt idx="164">
                  <c:v>43596</c:v>
                </c:pt>
                <c:pt idx="165">
                  <c:v>43603</c:v>
                </c:pt>
                <c:pt idx="166">
                  <c:v>43610</c:v>
                </c:pt>
                <c:pt idx="167">
                  <c:v>43617</c:v>
                </c:pt>
                <c:pt idx="168">
                  <c:v>43624</c:v>
                </c:pt>
                <c:pt idx="169">
                  <c:v>43631</c:v>
                </c:pt>
                <c:pt idx="170">
                  <c:v>43638</c:v>
                </c:pt>
                <c:pt idx="171">
                  <c:v>43645</c:v>
                </c:pt>
                <c:pt idx="172">
                  <c:v>43652</c:v>
                </c:pt>
                <c:pt idx="173">
                  <c:v>43659</c:v>
                </c:pt>
                <c:pt idx="174">
                  <c:v>43666</c:v>
                </c:pt>
                <c:pt idx="175">
                  <c:v>43673</c:v>
                </c:pt>
                <c:pt idx="176">
                  <c:v>43680</c:v>
                </c:pt>
                <c:pt idx="177">
                  <c:v>43687</c:v>
                </c:pt>
                <c:pt idx="178">
                  <c:v>43694</c:v>
                </c:pt>
                <c:pt idx="179">
                  <c:v>43701</c:v>
                </c:pt>
                <c:pt idx="180">
                  <c:v>43708</c:v>
                </c:pt>
                <c:pt idx="181">
                  <c:v>43715</c:v>
                </c:pt>
                <c:pt idx="182">
                  <c:v>43722</c:v>
                </c:pt>
                <c:pt idx="183">
                  <c:v>43729</c:v>
                </c:pt>
                <c:pt idx="184">
                  <c:v>43736</c:v>
                </c:pt>
                <c:pt idx="185">
                  <c:v>43743</c:v>
                </c:pt>
                <c:pt idx="186">
                  <c:v>43750</c:v>
                </c:pt>
                <c:pt idx="187">
                  <c:v>43757</c:v>
                </c:pt>
                <c:pt idx="188">
                  <c:v>43764</c:v>
                </c:pt>
                <c:pt idx="189">
                  <c:v>43771</c:v>
                </c:pt>
                <c:pt idx="190">
                  <c:v>43778</c:v>
                </c:pt>
                <c:pt idx="191">
                  <c:v>43785</c:v>
                </c:pt>
                <c:pt idx="192">
                  <c:v>43792</c:v>
                </c:pt>
                <c:pt idx="193">
                  <c:v>43799</c:v>
                </c:pt>
                <c:pt idx="194">
                  <c:v>43806</c:v>
                </c:pt>
                <c:pt idx="195">
                  <c:v>43813</c:v>
                </c:pt>
                <c:pt idx="196">
                  <c:v>43820</c:v>
                </c:pt>
                <c:pt idx="197">
                  <c:v>43827</c:v>
                </c:pt>
                <c:pt idx="198">
                  <c:v>43834</c:v>
                </c:pt>
                <c:pt idx="199">
                  <c:v>43841</c:v>
                </c:pt>
                <c:pt idx="200">
                  <c:v>43848</c:v>
                </c:pt>
                <c:pt idx="201">
                  <c:v>43855</c:v>
                </c:pt>
                <c:pt idx="202">
                  <c:v>43869</c:v>
                </c:pt>
                <c:pt idx="203">
                  <c:v>43876</c:v>
                </c:pt>
                <c:pt idx="204">
                  <c:v>43883</c:v>
                </c:pt>
              </c:numCache>
            </c:numRef>
          </c:cat>
          <c:val>
            <c:numRef>
              <c:f>初级工业原料!$F$3:$F$1816</c:f>
              <c:numCache>
                <c:formatCode>General</c:formatCode>
                <c:ptCount val="205"/>
                <c:pt idx="0">
                  <c:v>45.5</c:v>
                </c:pt>
                <c:pt idx="1">
                  <c:v>48.2</c:v>
                </c:pt>
                <c:pt idx="2">
                  <c:v>49.1</c:v>
                </c:pt>
                <c:pt idx="3">
                  <c:v>53.5</c:v>
                </c:pt>
                <c:pt idx="4">
                  <c:v>56.2</c:v>
                </c:pt>
                <c:pt idx="5">
                  <c:v>57</c:v>
                </c:pt>
                <c:pt idx="6">
                  <c:v>55.5</c:v>
                </c:pt>
                <c:pt idx="7">
                  <c:v>55.1</c:v>
                </c:pt>
                <c:pt idx="8">
                  <c:v>53.6</c:v>
                </c:pt>
                <c:pt idx="9">
                  <c:v>58.3</c:v>
                </c:pt>
                <c:pt idx="10">
                  <c:v>65.849999999999994</c:v>
                </c:pt>
                <c:pt idx="11">
                  <c:v>65.849999999999994</c:v>
                </c:pt>
                <c:pt idx="12">
                  <c:v>58.35</c:v>
                </c:pt>
                <c:pt idx="13">
                  <c:v>53.45</c:v>
                </c:pt>
                <c:pt idx="14">
                  <c:v>54.25</c:v>
                </c:pt>
                <c:pt idx="15">
                  <c:v>51.8</c:v>
                </c:pt>
                <c:pt idx="16">
                  <c:v>50.7</c:v>
                </c:pt>
                <c:pt idx="17">
                  <c:v>52.5</c:v>
                </c:pt>
                <c:pt idx="18">
                  <c:v>51.55</c:v>
                </c:pt>
                <c:pt idx="19">
                  <c:v>52</c:v>
                </c:pt>
                <c:pt idx="20">
                  <c:v>54.65</c:v>
                </c:pt>
                <c:pt idx="21">
                  <c:v>55.05</c:v>
                </c:pt>
                <c:pt idx="22">
                  <c:v>58.95</c:v>
                </c:pt>
                <c:pt idx="23">
                  <c:v>56.65</c:v>
                </c:pt>
                <c:pt idx="24">
                  <c:v>60</c:v>
                </c:pt>
                <c:pt idx="25">
                  <c:v>61.65</c:v>
                </c:pt>
                <c:pt idx="26">
                  <c:v>61.1</c:v>
                </c:pt>
                <c:pt idx="27">
                  <c:v>61.65</c:v>
                </c:pt>
                <c:pt idx="28">
                  <c:v>60.15</c:v>
                </c:pt>
                <c:pt idx="29">
                  <c:v>60.15</c:v>
                </c:pt>
                <c:pt idx="30">
                  <c:v>58.35</c:v>
                </c:pt>
                <c:pt idx="31">
                  <c:v>56.3</c:v>
                </c:pt>
                <c:pt idx="32">
                  <c:v>56.5</c:v>
                </c:pt>
                <c:pt idx="33">
                  <c:v>55.95</c:v>
                </c:pt>
                <c:pt idx="34">
                  <c:v>57.55</c:v>
                </c:pt>
                <c:pt idx="35">
                  <c:v>59</c:v>
                </c:pt>
                <c:pt idx="36">
                  <c:v>64.150000000000006</c:v>
                </c:pt>
                <c:pt idx="37">
                  <c:v>65.55</c:v>
                </c:pt>
                <c:pt idx="38">
                  <c:v>80.400000000000006</c:v>
                </c:pt>
                <c:pt idx="39">
                  <c:v>72.7</c:v>
                </c:pt>
                <c:pt idx="40">
                  <c:v>80.349999999999994</c:v>
                </c:pt>
                <c:pt idx="41">
                  <c:v>77.3</c:v>
                </c:pt>
                <c:pt idx="42">
                  <c:v>81.150000000000006</c:v>
                </c:pt>
                <c:pt idx="43">
                  <c:v>80.8</c:v>
                </c:pt>
                <c:pt idx="44">
                  <c:v>78.55</c:v>
                </c:pt>
                <c:pt idx="45">
                  <c:v>79.650000000000006</c:v>
                </c:pt>
                <c:pt idx="46">
                  <c:v>77.55</c:v>
                </c:pt>
                <c:pt idx="47">
                  <c:v>80.5</c:v>
                </c:pt>
                <c:pt idx="48">
                  <c:v>80.099999999999994</c:v>
                </c:pt>
                <c:pt idx="49">
                  <c:v>83.45</c:v>
                </c:pt>
                <c:pt idx="50">
                  <c:v>80.75</c:v>
                </c:pt>
                <c:pt idx="51">
                  <c:v>86.6</c:v>
                </c:pt>
                <c:pt idx="52">
                  <c:v>90.85</c:v>
                </c:pt>
                <c:pt idx="53">
                  <c:v>90.6</c:v>
                </c:pt>
                <c:pt idx="54">
                  <c:v>91.45</c:v>
                </c:pt>
                <c:pt idx="55">
                  <c:v>86.4</c:v>
                </c:pt>
                <c:pt idx="56">
                  <c:v>92</c:v>
                </c:pt>
                <c:pt idx="57">
                  <c:v>83.6</c:v>
                </c:pt>
                <c:pt idx="58">
                  <c:v>79.25</c:v>
                </c:pt>
                <c:pt idx="59">
                  <c:v>76.2</c:v>
                </c:pt>
                <c:pt idx="60">
                  <c:v>69</c:v>
                </c:pt>
                <c:pt idx="61">
                  <c:v>67.900000000000006</c:v>
                </c:pt>
                <c:pt idx="62">
                  <c:v>67.3</c:v>
                </c:pt>
                <c:pt idx="63">
                  <c:v>61.4</c:v>
                </c:pt>
                <c:pt idx="64">
                  <c:v>60.55</c:v>
                </c:pt>
                <c:pt idx="65">
                  <c:v>63.05</c:v>
                </c:pt>
                <c:pt idx="66">
                  <c:v>58</c:v>
                </c:pt>
                <c:pt idx="67">
                  <c:v>57.4</c:v>
                </c:pt>
                <c:pt idx="68">
                  <c:v>54.9</c:v>
                </c:pt>
                <c:pt idx="69">
                  <c:v>55.6</c:v>
                </c:pt>
                <c:pt idx="70">
                  <c:v>57.15</c:v>
                </c:pt>
                <c:pt idx="71">
                  <c:v>63</c:v>
                </c:pt>
                <c:pt idx="72">
                  <c:v>64.349999999999994</c:v>
                </c:pt>
                <c:pt idx="73">
                  <c:v>65.349999999999994</c:v>
                </c:pt>
                <c:pt idx="74">
                  <c:v>67.95</c:v>
                </c:pt>
                <c:pt idx="75">
                  <c:v>69.55</c:v>
                </c:pt>
                <c:pt idx="76">
                  <c:v>74.599999999999994</c:v>
                </c:pt>
                <c:pt idx="77">
                  <c:v>75.05</c:v>
                </c:pt>
                <c:pt idx="78">
                  <c:v>74.900000000000006</c:v>
                </c:pt>
                <c:pt idx="79">
                  <c:v>76.849999999999994</c:v>
                </c:pt>
                <c:pt idx="80">
                  <c:v>77.099999999999994</c:v>
                </c:pt>
                <c:pt idx="81">
                  <c:v>74.150000000000006</c:v>
                </c:pt>
                <c:pt idx="82">
                  <c:v>71.7</c:v>
                </c:pt>
                <c:pt idx="83">
                  <c:v>62.25</c:v>
                </c:pt>
                <c:pt idx="84">
                  <c:v>61.35</c:v>
                </c:pt>
                <c:pt idx="85">
                  <c:v>62.95</c:v>
                </c:pt>
                <c:pt idx="86">
                  <c:v>60.65</c:v>
                </c:pt>
                <c:pt idx="87">
                  <c:v>59.1</c:v>
                </c:pt>
                <c:pt idx="88">
                  <c:v>60.05</c:v>
                </c:pt>
                <c:pt idx="89">
                  <c:v>62.7</c:v>
                </c:pt>
                <c:pt idx="90">
                  <c:v>62.75</c:v>
                </c:pt>
                <c:pt idx="91">
                  <c:v>68.45</c:v>
                </c:pt>
                <c:pt idx="92">
                  <c:v>70.45</c:v>
                </c:pt>
                <c:pt idx="93">
                  <c:v>69.5</c:v>
                </c:pt>
                <c:pt idx="94">
                  <c:v>71.45</c:v>
                </c:pt>
                <c:pt idx="95">
                  <c:v>74.599999999999994</c:v>
                </c:pt>
                <c:pt idx="96">
                  <c:v>74.349999999999994</c:v>
                </c:pt>
                <c:pt idx="97">
                  <c:v>77.099999999999994</c:v>
                </c:pt>
                <c:pt idx="98">
                  <c:v>78.3</c:v>
                </c:pt>
                <c:pt idx="99">
                  <c:v>76.849999999999994</c:v>
                </c:pt>
                <c:pt idx="100">
                  <c:v>74.599999999999994</c:v>
                </c:pt>
                <c:pt idx="101">
                  <c:v>73.8</c:v>
                </c:pt>
                <c:pt idx="102">
                  <c:v>76.55</c:v>
                </c:pt>
                <c:pt idx="103">
                  <c:v>78.25</c:v>
                </c:pt>
                <c:pt idx="104">
                  <c:v>79.2</c:v>
                </c:pt>
                <c:pt idx="105">
                  <c:v>77.650000000000006</c:v>
                </c:pt>
                <c:pt idx="106">
                  <c:v>70.25</c:v>
                </c:pt>
                <c:pt idx="107">
                  <c:v>69.599999999999994</c:v>
                </c:pt>
                <c:pt idx="108">
                  <c:v>64.05</c:v>
                </c:pt>
                <c:pt idx="109">
                  <c:v>63.1</c:v>
                </c:pt>
                <c:pt idx="110">
                  <c:v>63</c:v>
                </c:pt>
                <c:pt idx="111">
                  <c:v>65.25</c:v>
                </c:pt>
                <c:pt idx="112">
                  <c:v>66.849999999999994</c:v>
                </c:pt>
                <c:pt idx="113">
                  <c:v>64.95</c:v>
                </c:pt>
                <c:pt idx="114">
                  <c:v>66.099999999999994</c:v>
                </c:pt>
                <c:pt idx="115">
                  <c:v>67.8</c:v>
                </c:pt>
                <c:pt idx="116">
                  <c:v>66.7</c:v>
                </c:pt>
                <c:pt idx="117">
                  <c:v>63.75</c:v>
                </c:pt>
                <c:pt idx="118">
                  <c:v>64.7</c:v>
                </c:pt>
                <c:pt idx="119">
                  <c:v>65.099999999999994</c:v>
                </c:pt>
                <c:pt idx="120">
                  <c:v>66</c:v>
                </c:pt>
                <c:pt idx="121">
                  <c:v>63.9</c:v>
                </c:pt>
                <c:pt idx="122">
                  <c:v>64.45</c:v>
                </c:pt>
                <c:pt idx="123">
                  <c:v>62.65</c:v>
                </c:pt>
                <c:pt idx="124">
                  <c:v>63.5</c:v>
                </c:pt>
                <c:pt idx="125">
                  <c:v>64.8</c:v>
                </c:pt>
                <c:pt idx="126">
                  <c:v>67.349999999999994</c:v>
                </c:pt>
                <c:pt idx="127">
                  <c:v>67.45</c:v>
                </c:pt>
                <c:pt idx="128">
                  <c:v>68.75</c:v>
                </c:pt>
                <c:pt idx="129">
                  <c:v>67.5</c:v>
                </c:pt>
                <c:pt idx="130">
                  <c:v>66.400000000000006</c:v>
                </c:pt>
                <c:pt idx="131">
                  <c:v>66.150000000000006</c:v>
                </c:pt>
                <c:pt idx="132">
                  <c:v>68.849999999999994</c:v>
                </c:pt>
                <c:pt idx="133">
                  <c:v>69.599999999999994</c:v>
                </c:pt>
                <c:pt idx="134">
                  <c:v>69.2</c:v>
                </c:pt>
                <c:pt idx="135">
                  <c:v>69.5</c:v>
                </c:pt>
                <c:pt idx="136">
                  <c:v>71.5</c:v>
                </c:pt>
                <c:pt idx="137">
                  <c:v>73.45</c:v>
                </c:pt>
                <c:pt idx="138">
                  <c:v>77</c:v>
                </c:pt>
                <c:pt idx="139">
                  <c:v>74.099999999999994</c:v>
                </c:pt>
                <c:pt idx="140">
                  <c:v>77.25</c:v>
                </c:pt>
                <c:pt idx="141">
                  <c:v>75.099999999999994</c:v>
                </c:pt>
                <c:pt idx="142">
                  <c:v>68.900000000000006</c:v>
                </c:pt>
                <c:pt idx="143">
                  <c:v>65.45</c:v>
                </c:pt>
                <c:pt idx="144">
                  <c:v>66.95</c:v>
                </c:pt>
                <c:pt idx="145">
                  <c:v>69.900000000000006</c:v>
                </c:pt>
                <c:pt idx="146">
                  <c:v>72.3</c:v>
                </c:pt>
                <c:pt idx="147">
                  <c:v>72.7</c:v>
                </c:pt>
                <c:pt idx="148">
                  <c:v>73.45</c:v>
                </c:pt>
                <c:pt idx="149">
                  <c:v>74.7</c:v>
                </c:pt>
                <c:pt idx="150">
                  <c:v>75.95</c:v>
                </c:pt>
                <c:pt idx="151">
                  <c:v>75.400000000000006</c:v>
                </c:pt>
                <c:pt idx="152">
                  <c:v>87</c:v>
                </c:pt>
                <c:pt idx="153">
                  <c:v>87.35</c:v>
                </c:pt>
                <c:pt idx="154">
                  <c:v>86.7</c:v>
                </c:pt>
                <c:pt idx="155">
                  <c:v>87.3</c:v>
                </c:pt>
                <c:pt idx="156">
                  <c:v>84.85</c:v>
                </c:pt>
                <c:pt idx="157">
                  <c:v>86.2</c:v>
                </c:pt>
                <c:pt idx="158">
                  <c:v>86.8</c:v>
                </c:pt>
                <c:pt idx="159">
                  <c:v>87.05</c:v>
                </c:pt>
                <c:pt idx="160">
                  <c:v>92.8</c:v>
                </c:pt>
                <c:pt idx="161">
                  <c:v>95.8</c:v>
                </c:pt>
                <c:pt idx="162">
                  <c:v>91.8</c:v>
                </c:pt>
                <c:pt idx="163">
                  <c:v>92.8</c:v>
                </c:pt>
                <c:pt idx="164">
                  <c:v>95.45</c:v>
                </c:pt>
                <c:pt idx="165">
                  <c:v>100.4</c:v>
                </c:pt>
                <c:pt idx="166">
                  <c:v>103.65</c:v>
                </c:pt>
                <c:pt idx="167">
                  <c:v>99.8</c:v>
                </c:pt>
                <c:pt idx="168">
                  <c:v>98.35</c:v>
                </c:pt>
                <c:pt idx="169">
                  <c:v>109.4</c:v>
                </c:pt>
                <c:pt idx="170">
                  <c:v>116.4</c:v>
                </c:pt>
                <c:pt idx="171">
                  <c:v>117.95</c:v>
                </c:pt>
                <c:pt idx="172">
                  <c:v>114.25</c:v>
                </c:pt>
                <c:pt idx="173">
                  <c:v>118.55</c:v>
                </c:pt>
                <c:pt idx="174">
                  <c:v>121.85</c:v>
                </c:pt>
                <c:pt idx="175">
                  <c:v>118.75</c:v>
                </c:pt>
                <c:pt idx="176">
                  <c:v>108.45</c:v>
                </c:pt>
                <c:pt idx="177">
                  <c:v>94.8</c:v>
                </c:pt>
                <c:pt idx="178">
                  <c:v>89.55</c:v>
                </c:pt>
                <c:pt idx="179">
                  <c:v>88.95</c:v>
                </c:pt>
                <c:pt idx="180">
                  <c:v>85.85</c:v>
                </c:pt>
                <c:pt idx="181">
                  <c:v>88.1</c:v>
                </c:pt>
                <c:pt idx="182">
                  <c:v>99.1</c:v>
                </c:pt>
                <c:pt idx="183">
                  <c:v>91.6</c:v>
                </c:pt>
                <c:pt idx="184">
                  <c:v>91.5</c:v>
                </c:pt>
                <c:pt idx="185">
                  <c:v>93.9</c:v>
                </c:pt>
                <c:pt idx="186">
                  <c:v>92.65</c:v>
                </c:pt>
                <c:pt idx="187">
                  <c:v>85.7</c:v>
                </c:pt>
                <c:pt idx="188">
                  <c:v>87.65</c:v>
                </c:pt>
                <c:pt idx="189">
                  <c:v>85</c:v>
                </c:pt>
                <c:pt idx="190">
                  <c:v>79.900000000000006</c:v>
                </c:pt>
                <c:pt idx="191">
                  <c:v>84.75</c:v>
                </c:pt>
                <c:pt idx="192">
                  <c:v>87.8</c:v>
                </c:pt>
                <c:pt idx="193">
                  <c:v>87.25</c:v>
                </c:pt>
                <c:pt idx="194">
                  <c:v>89.4</c:v>
                </c:pt>
                <c:pt idx="195">
                  <c:v>94.45</c:v>
                </c:pt>
                <c:pt idx="196">
                  <c:v>90.9</c:v>
                </c:pt>
                <c:pt idx="197">
                  <c:v>90.5</c:v>
                </c:pt>
                <c:pt idx="198">
                  <c:v>93.9</c:v>
                </c:pt>
                <c:pt idx="199">
                  <c:v>93.25</c:v>
                </c:pt>
                <c:pt idx="200">
                  <c:v>95.75</c:v>
                </c:pt>
                <c:pt idx="201">
                  <c:v>92.05</c:v>
                </c:pt>
                <c:pt idx="202">
                  <c:v>82.65</c:v>
                </c:pt>
                <c:pt idx="203">
                  <c:v>88.35</c:v>
                </c:pt>
                <c:pt idx="204">
                  <c:v>89.15</c:v>
                </c:pt>
              </c:numCache>
            </c:numRef>
          </c:val>
          <c:smooth val="0"/>
          <c:extLst>
            <c:ext xmlns:c16="http://schemas.microsoft.com/office/drawing/2014/chart" uri="{C3380CC4-5D6E-409C-BE32-E72D297353CC}">
              <c16:uniqueId val="{00000004-22F9-4554-86F5-27496507DDF8}"/>
            </c:ext>
          </c:extLst>
        </c:ser>
        <c:dLbls>
          <c:showLegendKey val="0"/>
          <c:showVal val="0"/>
          <c:showCatName val="0"/>
          <c:showSerName val="0"/>
          <c:showPercent val="0"/>
          <c:showBubbleSize val="0"/>
        </c:dLbls>
        <c:marker val="1"/>
        <c:smooth val="0"/>
        <c:axId val="-1806935776"/>
        <c:axId val="-1806937408"/>
      </c:lineChart>
      <c:dateAx>
        <c:axId val="-1557022176"/>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557016736"/>
        <c:crosses val="autoZero"/>
        <c:auto val="1"/>
        <c:lblOffset val="100"/>
        <c:baseTimeUnit val="days"/>
      </c:dateAx>
      <c:valAx>
        <c:axId val="-1557016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557022176"/>
        <c:crosses val="autoZero"/>
        <c:crossBetween val="between"/>
      </c:valAx>
      <c:valAx>
        <c:axId val="-1806937408"/>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806935776"/>
        <c:crosses val="max"/>
        <c:crossBetween val="between"/>
      </c:valAx>
      <c:dateAx>
        <c:axId val="-1806935776"/>
        <c:scaling>
          <c:orientation val="minMax"/>
        </c:scaling>
        <c:delete val="1"/>
        <c:axPos val="b"/>
        <c:numFmt formatCode="yyyy\-mm\-dd" sourceLinked="1"/>
        <c:majorTickMark val="out"/>
        <c:minorTickMark val="none"/>
        <c:tickLblPos val="nextTo"/>
        <c:crossAx val="-1806937408"/>
        <c:crosses val="autoZero"/>
        <c:auto val="1"/>
        <c:lblOffset val="100"/>
        <c:baseTimeUnit val="days"/>
      </c:dateAx>
      <c:spPr>
        <a:noFill/>
        <a:ln>
          <a:noFill/>
        </a:ln>
        <a:effectLst/>
      </c:spPr>
    </c:plotArea>
    <c:legend>
      <c:legendPos val="t"/>
      <c:layout>
        <c:manualLayout>
          <c:xMode val="edge"/>
          <c:yMode val="edge"/>
          <c:x val="3.3867938849061779E-2"/>
          <c:y val="2.8624332406210418E-2"/>
          <c:w val="0.90524009814230622"/>
          <c:h val="0.18793886483456268"/>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万得!$B$1</c:f>
              <c:strCache>
                <c:ptCount val="1"/>
                <c:pt idx="0">
                  <c:v>CPI:当月同比</c:v>
                </c:pt>
              </c:strCache>
            </c:strRef>
          </c:tx>
          <c:spPr>
            <a:ln w="19050" cap="rnd">
              <a:solidFill>
                <a:schemeClr val="accent1"/>
              </a:solidFill>
              <a:round/>
            </a:ln>
            <a:effectLst/>
          </c:spPr>
          <c:marker>
            <c:symbol val="none"/>
          </c:marker>
          <c:cat>
            <c:numRef>
              <c:f>万得!$A$2:$A$110</c:f>
              <c:numCache>
                <c:formatCode>yyyy\-mm</c:formatCode>
                <c:ptCount val="109"/>
                <c:pt idx="0">
                  <c:v>40574</c:v>
                </c:pt>
                <c:pt idx="1">
                  <c:v>40602</c:v>
                </c:pt>
                <c:pt idx="2">
                  <c:v>40633</c:v>
                </c:pt>
                <c:pt idx="3">
                  <c:v>40663</c:v>
                </c:pt>
                <c:pt idx="4">
                  <c:v>40694</c:v>
                </c:pt>
                <c:pt idx="5">
                  <c:v>40724</c:v>
                </c:pt>
                <c:pt idx="6">
                  <c:v>40755</c:v>
                </c:pt>
                <c:pt idx="7">
                  <c:v>40786</c:v>
                </c:pt>
                <c:pt idx="8">
                  <c:v>40816</c:v>
                </c:pt>
                <c:pt idx="9">
                  <c:v>40847</c:v>
                </c:pt>
                <c:pt idx="10">
                  <c:v>40877</c:v>
                </c:pt>
                <c:pt idx="11">
                  <c:v>40908</c:v>
                </c:pt>
                <c:pt idx="12">
                  <c:v>40939</c:v>
                </c:pt>
                <c:pt idx="13">
                  <c:v>40968</c:v>
                </c:pt>
                <c:pt idx="14">
                  <c:v>40999</c:v>
                </c:pt>
                <c:pt idx="15">
                  <c:v>41029</c:v>
                </c:pt>
                <c:pt idx="16">
                  <c:v>41060</c:v>
                </c:pt>
                <c:pt idx="17">
                  <c:v>41090</c:v>
                </c:pt>
                <c:pt idx="18">
                  <c:v>41121</c:v>
                </c:pt>
                <c:pt idx="19">
                  <c:v>41152</c:v>
                </c:pt>
                <c:pt idx="20">
                  <c:v>41182</c:v>
                </c:pt>
                <c:pt idx="21">
                  <c:v>41213</c:v>
                </c:pt>
                <c:pt idx="22">
                  <c:v>41243</c:v>
                </c:pt>
                <c:pt idx="23">
                  <c:v>41274</c:v>
                </c:pt>
                <c:pt idx="24">
                  <c:v>41305</c:v>
                </c:pt>
                <c:pt idx="25">
                  <c:v>41333</c:v>
                </c:pt>
                <c:pt idx="26">
                  <c:v>41364</c:v>
                </c:pt>
                <c:pt idx="27">
                  <c:v>41394</c:v>
                </c:pt>
                <c:pt idx="28">
                  <c:v>41425</c:v>
                </c:pt>
                <c:pt idx="29">
                  <c:v>41455</c:v>
                </c:pt>
                <c:pt idx="30">
                  <c:v>41486</c:v>
                </c:pt>
                <c:pt idx="31">
                  <c:v>41517</c:v>
                </c:pt>
                <c:pt idx="32">
                  <c:v>41547</c:v>
                </c:pt>
                <c:pt idx="33">
                  <c:v>41578</c:v>
                </c:pt>
                <c:pt idx="34">
                  <c:v>41608</c:v>
                </c:pt>
                <c:pt idx="35">
                  <c:v>41639</c:v>
                </c:pt>
                <c:pt idx="36">
                  <c:v>41670</c:v>
                </c:pt>
                <c:pt idx="37">
                  <c:v>41698</c:v>
                </c:pt>
                <c:pt idx="38">
                  <c:v>41729</c:v>
                </c:pt>
                <c:pt idx="39">
                  <c:v>41759</c:v>
                </c:pt>
                <c:pt idx="40">
                  <c:v>41790</c:v>
                </c:pt>
                <c:pt idx="41">
                  <c:v>41820</c:v>
                </c:pt>
                <c:pt idx="42">
                  <c:v>41851</c:v>
                </c:pt>
                <c:pt idx="43">
                  <c:v>41882</c:v>
                </c:pt>
                <c:pt idx="44">
                  <c:v>41912</c:v>
                </c:pt>
                <c:pt idx="45">
                  <c:v>41943</c:v>
                </c:pt>
                <c:pt idx="46">
                  <c:v>41973</c:v>
                </c:pt>
                <c:pt idx="47">
                  <c:v>42004</c:v>
                </c:pt>
                <c:pt idx="48">
                  <c:v>42035</c:v>
                </c:pt>
                <c:pt idx="49">
                  <c:v>42063</c:v>
                </c:pt>
                <c:pt idx="50">
                  <c:v>42094</c:v>
                </c:pt>
                <c:pt idx="51">
                  <c:v>42124</c:v>
                </c:pt>
                <c:pt idx="52">
                  <c:v>42155</c:v>
                </c:pt>
                <c:pt idx="53">
                  <c:v>42185</c:v>
                </c:pt>
                <c:pt idx="54">
                  <c:v>42216</c:v>
                </c:pt>
                <c:pt idx="55">
                  <c:v>42247</c:v>
                </c:pt>
                <c:pt idx="56">
                  <c:v>42277</c:v>
                </c:pt>
                <c:pt idx="57">
                  <c:v>42308</c:v>
                </c:pt>
                <c:pt idx="58">
                  <c:v>42338</c:v>
                </c:pt>
                <c:pt idx="59">
                  <c:v>42369</c:v>
                </c:pt>
                <c:pt idx="60">
                  <c:v>42400</c:v>
                </c:pt>
                <c:pt idx="61">
                  <c:v>42429</c:v>
                </c:pt>
                <c:pt idx="62">
                  <c:v>42460</c:v>
                </c:pt>
                <c:pt idx="63">
                  <c:v>42490</c:v>
                </c:pt>
                <c:pt idx="64">
                  <c:v>42521</c:v>
                </c:pt>
                <c:pt idx="65">
                  <c:v>42551</c:v>
                </c:pt>
                <c:pt idx="66">
                  <c:v>42582</c:v>
                </c:pt>
                <c:pt idx="67">
                  <c:v>42613</c:v>
                </c:pt>
                <c:pt idx="68">
                  <c:v>42643</c:v>
                </c:pt>
                <c:pt idx="69">
                  <c:v>42674</c:v>
                </c:pt>
                <c:pt idx="70">
                  <c:v>42704</c:v>
                </c:pt>
                <c:pt idx="71">
                  <c:v>42735</c:v>
                </c:pt>
                <c:pt idx="72">
                  <c:v>42766</c:v>
                </c:pt>
                <c:pt idx="73">
                  <c:v>42794</c:v>
                </c:pt>
                <c:pt idx="74">
                  <c:v>42825</c:v>
                </c:pt>
                <c:pt idx="75">
                  <c:v>42855</c:v>
                </c:pt>
                <c:pt idx="76">
                  <c:v>42886</c:v>
                </c:pt>
                <c:pt idx="77">
                  <c:v>42916</c:v>
                </c:pt>
                <c:pt idx="78">
                  <c:v>42947</c:v>
                </c:pt>
                <c:pt idx="79">
                  <c:v>42978</c:v>
                </c:pt>
                <c:pt idx="80">
                  <c:v>43008</c:v>
                </c:pt>
                <c:pt idx="81">
                  <c:v>43039</c:v>
                </c:pt>
                <c:pt idx="82">
                  <c:v>43069</c:v>
                </c:pt>
                <c:pt idx="83">
                  <c:v>43100</c:v>
                </c:pt>
                <c:pt idx="84">
                  <c:v>43131</c:v>
                </c:pt>
                <c:pt idx="85">
                  <c:v>43159</c:v>
                </c:pt>
                <c:pt idx="86">
                  <c:v>43190</c:v>
                </c:pt>
                <c:pt idx="87">
                  <c:v>43220</c:v>
                </c:pt>
                <c:pt idx="88">
                  <c:v>43251</c:v>
                </c:pt>
                <c:pt idx="89">
                  <c:v>43281</c:v>
                </c:pt>
                <c:pt idx="90">
                  <c:v>43312</c:v>
                </c:pt>
                <c:pt idx="91">
                  <c:v>43343</c:v>
                </c:pt>
                <c:pt idx="92">
                  <c:v>43373</c:v>
                </c:pt>
                <c:pt idx="93">
                  <c:v>43404</c:v>
                </c:pt>
                <c:pt idx="94">
                  <c:v>43434</c:v>
                </c:pt>
                <c:pt idx="95">
                  <c:v>43465</c:v>
                </c:pt>
                <c:pt idx="96">
                  <c:v>43496</c:v>
                </c:pt>
                <c:pt idx="97">
                  <c:v>43524</c:v>
                </c:pt>
                <c:pt idx="98">
                  <c:v>43555</c:v>
                </c:pt>
                <c:pt idx="99">
                  <c:v>43585</c:v>
                </c:pt>
                <c:pt idx="100">
                  <c:v>43616</c:v>
                </c:pt>
                <c:pt idx="101">
                  <c:v>43646</c:v>
                </c:pt>
                <c:pt idx="102">
                  <c:v>43677</c:v>
                </c:pt>
                <c:pt idx="103">
                  <c:v>43708</c:v>
                </c:pt>
                <c:pt idx="104">
                  <c:v>43738</c:v>
                </c:pt>
                <c:pt idx="105">
                  <c:v>43769</c:v>
                </c:pt>
                <c:pt idx="106">
                  <c:v>43799</c:v>
                </c:pt>
                <c:pt idx="107">
                  <c:v>43830</c:v>
                </c:pt>
                <c:pt idx="108">
                  <c:v>43861</c:v>
                </c:pt>
              </c:numCache>
            </c:numRef>
          </c:cat>
          <c:val>
            <c:numRef>
              <c:f>万得!$B$2:$B$110</c:f>
              <c:numCache>
                <c:formatCode>###,###,###,##0.0000</c:formatCode>
                <c:ptCount val="109"/>
                <c:pt idx="0">
                  <c:v>4.9000000000000004</c:v>
                </c:pt>
                <c:pt idx="1">
                  <c:v>4.944</c:v>
                </c:pt>
                <c:pt idx="2">
                  <c:v>5.383</c:v>
                </c:pt>
                <c:pt idx="3">
                  <c:v>5.3440000000000003</c:v>
                </c:pt>
                <c:pt idx="4">
                  <c:v>5.5149999999999997</c:v>
                </c:pt>
                <c:pt idx="5">
                  <c:v>6.3550000000000004</c:v>
                </c:pt>
                <c:pt idx="6">
                  <c:v>6.4509999999999996</c:v>
                </c:pt>
                <c:pt idx="7">
                  <c:v>6.1509999999999998</c:v>
                </c:pt>
                <c:pt idx="8">
                  <c:v>6.0670000000000002</c:v>
                </c:pt>
                <c:pt idx="9">
                  <c:v>5.4950000000000001</c:v>
                </c:pt>
                <c:pt idx="10">
                  <c:v>4.2249999999999996</c:v>
                </c:pt>
                <c:pt idx="11">
                  <c:v>4.07</c:v>
                </c:pt>
                <c:pt idx="12">
                  <c:v>4.5</c:v>
                </c:pt>
                <c:pt idx="13">
                  <c:v>3.2</c:v>
                </c:pt>
                <c:pt idx="14">
                  <c:v>3.6</c:v>
                </c:pt>
                <c:pt idx="15">
                  <c:v>3.4</c:v>
                </c:pt>
                <c:pt idx="16">
                  <c:v>3</c:v>
                </c:pt>
                <c:pt idx="17">
                  <c:v>2.2000000000000002</c:v>
                </c:pt>
                <c:pt idx="18">
                  <c:v>1.8</c:v>
                </c:pt>
                <c:pt idx="19">
                  <c:v>2</c:v>
                </c:pt>
                <c:pt idx="20">
                  <c:v>1.9</c:v>
                </c:pt>
                <c:pt idx="21">
                  <c:v>1.7</c:v>
                </c:pt>
                <c:pt idx="22">
                  <c:v>2</c:v>
                </c:pt>
                <c:pt idx="23">
                  <c:v>2.5</c:v>
                </c:pt>
                <c:pt idx="24">
                  <c:v>2.0305</c:v>
                </c:pt>
                <c:pt idx="25">
                  <c:v>3.2198000000000002</c:v>
                </c:pt>
                <c:pt idx="26">
                  <c:v>2.0695999999999999</c:v>
                </c:pt>
                <c:pt idx="27">
                  <c:v>2.3860999999999999</c:v>
                </c:pt>
                <c:pt idx="28">
                  <c:v>2.0981000000000001</c:v>
                </c:pt>
                <c:pt idx="29">
                  <c:v>2.6684000000000001</c:v>
                </c:pt>
                <c:pt idx="30">
                  <c:v>2.6741000000000001</c:v>
                </c:pt>
                <c:pt idx="31">
                  <c:v>2.5666000000000002</c:v>
                </c:pt>
                <c:pt idx="32">
                  <c:v>3.0518999999999998</c:v>
                </c:pt>
                <c:pt idx="33">
                  <c:v>3.2058</c:v>
                </c:pt>
                <c:pt idx="34">
                  <c:v>3.0179999999999998</c:v>
                </c:pt>
                <c:pt idx="35">
                  <c:v>2.4986999999999999</c:v>
                </c:pt>
                <c:pt idx="36">
                  <c:v>2.4861</c:v>
                </c:pt>
                <c:pt idx="37">
                  <c:v>1.9511000000000001</c:v>
                </c:pt>
                <c:pt idx="38">
                  <c:v>2.3847999999999998</c:v>
                </c:pt>
                <c:pt idx="39">
                  <c:v>1.8013999999999999</c:v>
                </c:pt>
                <c:pt idx="40">
                  <c:v>2.4773000000000001</c:v>
                </c:pt>
                <c:pt idx="41">
                  <c:v>2.3361000000000001</c:v>
                </c:pt>
                <c:pt idx="42">
                  <c:v>2.2852000000000001</c:v>
                </c:pt>
                <c:pt idx="43">
                  <c:v>1.9908999999999999</c:v>
                </c:pt>
                <c:pt idx="44">
                  <c:v>1.6274999999999999</c:v>
                </c:pt>
                <c:pt idx="45">
                  <c:v>1.6011</c:v>
                </c:pt>
                <c:pt idx="46">
                  <c:v>1.4393</c:v>
                </c:pt>
                <c:pt idx="47">
                  <c:v>1.5056</c:v>
                </c:pt>
                <c:pt idx="48">
                  <c:v>0.76380000000000003</c:v>
                </c:pt>
                <c:pt idx="49">
                  <c:v>1.4311</c:v>
                </c:pt>
                <c:pt idx="50">
                  <c:v>1.3757999999999999</c:v>
                </c:pt>
                <c:pt idx="51">
                  <c:v>1.5091000000000001</c:v>
                </c:pt>
                <c:pt idx="52">
                  <c:v>1.2307999999999999</c:v>
                </c:pt>
                <c:pt idx="53">
                  <c:v>1.3909</c:v>
                </c:pt>
                <c:pt idx="54">
                  <c:v>1.6473</c:v>
                </c:pt>
                <c:pt idx="55">
                  <c:v>1.9554</c:v>
                </c:pt>
                <c:pt idx="56">
                  <c:v>1.5955999999999999</c:v>
                </c:pt>
                <c:pt idx="57">
                  <c:v>1.2674000000000001</c:v>
                </c:pt>
                <c:pt idx="58">
                  <c:v>1.4856</c:v>
                </c:pt>
                <c:pt idx="59">
                  <c:v>1.6</c:v>
                </c:pt>
                <c:pt idx="60">
                  <c:v>1.8</c:v>
                </c:pt>
                <c:pt idx="61">
                  <c:v>2.2999999999999998</c:v>
                </c:pt>
                <c:pt idx="62">
                  <c:v>2.3013910000000002</c:v>
                </c:pt>
                <c:pt idx="63">
                  <c:v>2.3278650000000001</c:v>
                </c:pt>
                <c:pt idx="64">
                  <c:v>2.038999</c:v>
                </c:pt>
                <c:pt idx="65">
                  <c:v>1.8795029999999999</c:v>
                </c:pt>
                <c:pt idx="66">
                  <c:v>1.7651129999999999</c:v>
                </c:pt>
                <c:pt idx="67">
                  <c:v>1.3397730000000001</c:v>
                </c:pt>
                <c:pt idx="68">
                  <c:v>1.920226</c:v>
                </c:pt>
                <c:pt idx="69">
                  <c:v>2.0959469999999998</c:v>
                </c:pt>
                <c:pt idx="70">
                  <c:v>2.2522579999999999</c:v>
                </c:pt>
                <c:pt idx="71">
                  <c:v>2.0765449999999999</c:v>
                </c:pt>
                <c:pt idx="72">
                  <c:v>2.5490550000000001</c:v>
                </c:pt>
                <c:pt idx="73">
                  <c:v>0.8</c:v>
                </c:pt>
                <c:pt idx="74">
                  <c:v>0.9</c:v>
                </c:pt>
                <c:pt idx="75">
                  <c:v>1.2</c:v>
                </c:pt>
                <c:pt idx="76">
                  <c:v>1.5</c:v>
                </c:pt>
                <c:pt idx="77">
                  <c:v>1.5</c:v>
                </c:pt>
                <c:pt idx="78">
                  <c:v>1.4</c:v>
                </c:pt>
                <c:pt idx="79">
                  <c:v>1.8</c:v>
                </c:pt>
                <c:pt idx="80">
                  <c:v>1.6</c:v>
                </c:pt>
                <c:pt idx="81">
                  <c:v>1.9</c:v>
                </c:pt>
                <c:pt idx="82">
                  <c:v>1.7</c:v>
                </c:pt>
                <c:pt idx="83">
                  <c:v>1.8</c:v>
                </c:pt>
                <c:pt idx="84">
                  <c:v>1.5</c:v>
                </c:pt>
                <c:pt idx="85">
                  <c:v>2.9</c:v>
                </c:pt>
                <c:pt idx="86">
                  <c:v>2.1</c:v>
                </c:pt>
                <c:pt idx="87">
                  <c:v>1.8</c:v>
                </c:pt>
                <c:pt idx="88">
                  <c:v>1.8</c:v>
                </c:pt>
                <c:pt idx="89">
                  <c:v>1.9</c:v>
                </c:pt>
                <c:pt idx="90">
                  <c:v>2.1</c:v>
                </c:pt>
                <c:pt idx="91">
                  <c:v>2.2999999999999998</c:v>
                </c:pt>
                <c:pt idx="92">
                  <c:v>2.5</c:v>
                </c:pt>
                <c:pt idx="93">
                  <c:v>2.5</c:v>
                </c:pt>
                <c:pt idx="94">
                  <c:v>2.2000000000000002</c:v>
                </c:pt>
                <c:pt idx="95">
                  <c:v>1.9</c:v>
                </c:pt>
                <c:pt idx="96">
                  <c:v>1.7</c:v>
                </c:pt>
                <c:pt idx="97">
                  <c:v>1.5</c:v>
                </c:pt>
                <c:pt idx="98">
                  <c:v>2.2999999999999998</c:v>
                </c:pt>
                <c:pt idx="99">
                  <c:v>2.5</c:v>
                </c:pt>
                <c:pt idx="100">
                  <c:v>2.7</c:v>
                </c:pt>
                <c:pt idx="101">
                  <c:v>2.7</c:v>
                </c:pt>
                <c:pt idx="102">
                  <c:v>2.8</c:v>
                </c:pt>
                <c:pt idx="103">
                  <c:v>2.8</c:v>
                </c:pt>
                <c:pt idx="104">
                  <c:v>3</c:v>
                </c:pt>
                <c:pt idx="105">
                  <c:v>3.8</c:v>
                </c:pt>
                <c:pt idx="106">
                  <c:v>4.5</c:v>
                </c:pt>
                <c:pt idx="107">
                  <c:v>4.5</c:v>
                </c:pt>
                <c:pt idx="108">
                  <c:v>5.4</c:v>
                </c:pt>
              </c:numCache>
            </c:numRef>
          </c:val>
          <c:smooth val="0"/>
          <c:extLst>
            <c:ext xmlns:c16="http://schemas.microsoft.com/office/drawing/2014/chart" uri="{C3380CC4-5D6E-409C-BE32-E72D297353CC}">
              <c16:uniqueId val="{00000000-2673-442A-870B-8889C54BA29F}"/>
            </c:ext>
          </c:extLst>
        </c:ser>
        <c:ser>
          <c:idx val="1"/>
          <c:order val="1"/>
          <c:tx>
            <c:strRef>
              <c:f>万得!$C$1</c:f>
              <c:strCache>
                <c:ptCount val="1"/>
                <c:pt idx="0">
                  <c:v>PPI</c:v>
                </c:pt>
              </c:strCache>
            </c:strRef>
          </c:tx>
          <c:spPr>
            <a:ln w="19050" cap="rnd">
              <a:solidFill>
                <a:schemeClr val="accent2"/>
              </a:solidFill>
              <a:round/>
            </a:ln>
            <a:effectLst/>
          </c:spPr>
          <c:marker>
            <c:symbol val="none"/>
          </c:marker>
          <c:cat>
            <c:numRef>
              <c:f>万得!$A$2:$A$110</c:f>
              <c:numCache>
                <c:formatCode>yyyy\-mm</c:formatCode>
                <c:ptCount val="109"/>
                <c:pt idx="0">
                  <c:v>40574</c:v>
                </c:pt>
                <c:pt idx="1">
                  <c:v>40602</c:v>
                </c:pt>
                <c:pt idx="2">
                  <c:v>40633</c:v>
                </c:pt>
                <c:pt idx="3">
                  <c:v>40663</c:v>
                </c:pt>
                <c:pt idx="4">
                  <c:v>40694</c:v>
                </c:pt>
                <c:pt idx="5">
                  <c:v>40724</c:v>
                </c:pt>
                <c:pt idx="6">
                  <c:v>40755</c:v>
                </c:pt>
                <c:pt idx="7">
                  <c:v>40786</c:v>
                </c:pt>
                <c:pt idx="8">
                  <c:v>40816</c:v>
                </c:pt>
                <c:pt idx="9">
                  <c:v>40847</c:v>
                </c:pt>
                <c:pt idx="10">
                  <c:v>40877</c:v>
                </c:pt>
                <c:pt idx="11">
                  <c:v>40908</c:v>
                </c:pt>
                <c:pt idx="12">
                  <c:v>40939</c:v>
                </c:pt>
                <c:pt idx="13">
                  <c:v>40968</c:v>
                </c:pt>
                <c:pt idx="14">
                  <c:v>40999</c:v>
                </c:pt>
                <c:pt idx="15">
                  <c:v>41029</c:v>
                </c:pt>
                <c:pt idx="16">
                  <c:v>41060</c:v>
                </c:pt>
                <c:pt idx="17">
                  <c:v>41090</c:v>
                </c:pt>
                <c:pt idx="18">
                  <c:v>41121</c:v>
                </c:pt>
                <c:pt idx="19">
                  <c:v>41152</c:v>
                </c:pt>
                <c:pt idx="20">
                  <c:v>41182</c:v>
                </c:pt>
                <c:pt idx="21">
                  <c:v>41213</c:v>
                </c:pt>
                <c:pt idx="22">
                  <c:v>41243</c:v>
                </c:pt>
                <c:pt idx="23">
                  <c:v>41274</c:v>
                </c:pt>
                <c:pt idx="24">
                  <c:v>41305</c:v>
                </c:pt>
                <c:pt idx="25">
                  <c:v>41333</c:v>
                </c:pt>
                <c:pt idx="26">
                  <c:v>41364</c:v>
                </c:pt>
                <c:pt idx="27">
                  <c:v>41394</c:v>
                </c:pt>
                <c:pt idx="28">
                  <c:v>41425</c:v>
                </c:pt>
                <c:pt idx="29">
                  <c:v>41455</c:v>
                </c:pt>
                <c:pt idx="30">
                  <c:v>41486</c:v>
                </c:pt>
                <c:pt idx="31">
                  <c:v>41517</c:v>
                </c:pt>
                <c:pt idx="32">
                  <c:v>41547</c:v>
                </c:pt>
                <c:pt idx="33">
                  <c:v>41578</c:v>
                </c:pt>
                <c:pt idx="34">
                  <c:v>41608</c:v>
                </c:pt>
                <c:pt idx="35">
                  <c:v>41639</c:v>
                </c:pt>
                <c:pt idx="36">
                  <c:v>41670</c:v>
                </c:pt>
                <c:pt idx="37">
                  <c:v>41698</c:v>
                </c:pt>
                <c:pt idx="38">
                  <c:v>41729</c:v>
                </c:pt>
                <c:pt idx="39">
                  <c:v>41759</c:v>
                </c:pt>
                <c:pt idx="40">
                  <c:v>41790</c:v>
                </c:pt>
                <c:pt idx="41">
                  <c:v>41820</c:v>
                </c:pt>
                <c:pt idx="42">
                  <c:v>41851</c:v>
                </c:pt>
                <c:pt idx="43">
                  <c:v>41882</c:v>
                </c:pt>
                <c:pt idx="44">
                  <c:v>41912</c:v>
                </c:pt>
                <c:pt idx="45">
                  <c:v>41943</c:v>
                </c:pt>
                <c:pt idx="46">
                  <c:v>41973</c:v>
                </c:pt>
                <c:pt idx="47">
                  <c:v>42004</c:v>
                </c:pt>
                <c:pt idx="48">
                  <c:v>42035</c:v>
                </c:pt>
                <c:pt idx="49">
                  <c:v>42063</c:v>
                </c:pt>
                <c:pt idx="50">
                  <c:v>42094</c:v>
                </c:pt>
                <c:pt idx="51">
                  <c:v>42124</c:v>
                </c:pt>
                <c:pt idx="52">
                  <c:v>42155</c:v>
                </c:pt>
                <c:pt idx="53">
                  <c:v>42185</c:v>
                </c:pt>
                <c:pt idx="54">
                  <c:v>42216</c:v>
                </c:pt>
                <c:pt idx="55">
                  <c:v>42247</c:v>
                </c:pt>
                <c:pt idx="56">
                  <c:v>42277</c:v>
                </c:pt>
                <c:pt idx="57">
                  <c:v>42308</c:v>
                </c:pt>
                <c:pt idx="58">
                  <c:v>42338</c:v>
                </c:pt>
                <c:pt idx="59">
                  <c:v>42369</c:v>
                </c:pt>
                <c:pt idx="60">
                  <c:v>42400</c:v>
                </c:pt>
                <c:pt idx="61">
                  <c:v>42429</c:v>
                </c:pt>
                <c:pt idx="62">
                  <c:v>42460</c:v>
                </c:pt>
                <c:pt idx="63">
                  <c:v>42490</c:v>
                </c:pt>
                <c:pt idx="64">
                  <c:v>42521</c:v>
                </c:pt>
                <c:pt idx="65">
                  <c:v>42551</c:v>
                </c:pt>
                <c:pt idx="66">
                  <c:v>42582</c:v>
                </c:pt>
                <c:pt idx="67">
                  <c:v>42613</c:v>
                </c:pt>
                <c:pt idx="68">
                  <c:v>42643</c:v>
                </c:pt>
                <c:pt idx="69">
                  <c:v>42674</c:v>
                </c:pt>
                <c:pt idx="70">
                  <c:v>42704</c:v>
                </c:pt>
                <c:pt idx="71">
                  <c:v>42735</c:v>
                </c:pt>
                <c:pt idx="72">
                  <c:v>42766</c:v>
                </c:pt>
                <c:pt idx="73">
                  <c:v>42794</c:v>
                </c:pt>
                <c:pt idx="74">
                  <c:v>42825</c:v>
                </c:pt>
                <c:pt idx="75">
                  <c:v>42855</c:v>
                </c:pt>
                <c:pt idx="76">
                  <c:v>42886</c:v>
                </c:pt>
                <c:pt idx="77">
                  <c:v>42916</c:v>
                </c:pt>
                <c:pt idx="78">
                  <c:v>42947</c:v>
                </c:pt>
                <c:pt idx="79">
                  <c:v>42978</c:v>
                </c:pt>
                <c:pt idx="80">
                  <c:v>43008</c:v>
                </c:pt>
                <c:pt idx="81">
                  <c:v>43039</c:v>
                </c:pt>
                <c:pt idx="82">
                  <c:v>43069</c:v>
                </c:pt>
                <c:pt idx="83">
                  <c:v>43100</c:v>
                </c:pt>
                <c:pt idx="84">
                  <c:v>43131</c:v>
                </c:pt>
                <c:pt idx="85">
                  <c:v>43159</c:v>
                </c:pt>
                <c:pt idx="86">
                  <c:v>43190</c:v>
                </c:pt>
                <c:pt idx="87">
                  <c:v>43220</c:v>
                </c:pt>
                <c:pt idx="88">
                  <c:v>43251</c:v>
                </c:pt>
                <c:pt idx="89">
                  <c:v>43281</c:v>
                </c:pt>
                <c:pt idx="90">
                  <c:v>43312</c:v>
                </c:pt>
                <c:pt idx="91">
                  <c:v>43343</c:v>
                </c:pt>
                <c:pt idx="92">
                  <c:v>43373</c:v>
                </c:pt>
                <c:pt idx="93">
                  <c:v>43404</c:v>
                </c:pt>
                <c:pt idx="94">
                  <c:v>43434</c:v>
                </c:pt>
                <c:pt idx="95">
                  <c:v>43465</c:v>
                </c:pt>
                <c:pt idx="96">
                  <c:v>43496</c:v>
                </c:pt>
                <c:pt idx="97">
                  <c:v>43524</c:v>
                </c:pt>
                <c:pt idx="98">
                  <c:v>43555</c:v>
                </c:pt>
                <c:pt idx="99">
                  <c:v>43585</c:v>
                </c:pt>
                <c:pt idx="100">
                  <c:v>43616</c:v>
                </c:pt>
                <c:pt idx="101">
                  <c:v>43646</c:v>
                </c:pt>
                <c:pt idx="102">
                  <c:v>43677</c:v>
                </c:pt>
                <c:pt idx="103">
                  <c:v>43708</c:v>
                </c:pt>
                <c:pt idx="104">
                  <c:v>43738</c:v>
                </c:pt>
                <c:pt idx="105">
                  <c:v>43769</c:v>
                </c:pt>
                <c:pt idx="106">
                  <c:v>43799</c:v>
                </c:pt>
                <c:pt idx="107">
                  <c:v>43830</c:v>
                </c:pt>
                <c:pt idx="108">
                  <c:v>43861</c:v>
                </c:pt>
              </c:numCache>
            </c:numRef>
          </c:cat>
          <c:val>
            <c:numRef>
              <c:f>万得!$C$2:$C$110</c:f>
              <c:numCache>
                <c:formatCode>###,###,###,##0.0000</c:formatCode>
                <c:ptCount val="109"/>
                <c:pt idx="0">
                  <c:v>6.6</c:v>
                </c:pt>
                <c:pt idx="1">
                  <c:v>6.94</c:v>
                </c:pt>
                <c:pt idx="2">
                  <c:v>7.06</c:v>
                </c:pt>
                <c:pt idx="3">
                  <c:v>7</c:v>
                </c:pt>
                <c:pt idx="4">
                  <c:v>6.96</c:v>
                </c:pt>
                <c:pt idx="5">
                  <c:v>6.98</c:v>
                </c:pt>
                <c:pt idx="6">
                  <c:v>7.06</c:v>
                </c:pt>
                <c:pt idx="7">
                  <c:v>7.09</c:v>
                </c:pt>
                <c:pt idx="8">
                  <c:v>7.02</c:v>
                </c:pt>
                <c:pt idx="9">
                  <c:v>6.82</c:v>
                </c:pt>
                <c:pt idx="10">
                  <c:v>6.44</c:v>
                </c:pt>
                <c:pt idx="11">
                  <c:v>6.03</c:v>
                </c:pt>
                <c:pt idx="12">
                  <c:v>0.73</c:v>
                </c:pt>
                <c:pt idx="13">
                  <c:v>0.38</c:v>
                </c:pt>
                <c:pt idx="14">
                  <c:v>0.15</c:v>
                </c:pt>
                <c:pt idx="15">
                  <c:v>-7.0000000000000007E-2</c:v>
                </c:pt>
                <c:pt idx="16">
                  <c:v>-0.34</c:v>
                </c:pt>
                <c:pt idx="17">
                  <c:v>-0.63</c:v>
                </c:pt>
                <c:pt idx="18">
                  <c:v>-0.95</c:v>
                </c:pt>
                <c:pt idx="19">
                  <c:v>-1.27</c:v>
                </c:pt>
                <c:pt idx="20">
                  <c:v>-1.53</c:v>
                </c:pt>
                <c:pt idx="21">
                  <c:v>-1.65</c:v>
                </c:pt>
                <c:pt idx="22">
                  <c:v>-1.7</c:v>
                </c:pt>
                <c:pt idx="23">
                  <c:v>-1.72</c:v>
                </c:pt>
                <c:pt idx="24">
                  <c:v>-1.64</c:v>
                </c:pt>
                <c:pt idx="25">
                  <c:v>-1.63</c:v>
                </c:pt>
                <c:pt idx="26">
                  <c:v>-1.73</c:v>
                </c:pt>
                <c:pt idx="27">
                  <c:v>-1.95</c:v>
                </c:pt>
                <c:pt idx="28">
                  <c:v>-2.13</c:v>
                </c:pt>
                <c:pt idx="29">
                  <c:v>-2.23</c:v>
                </c:pt>
                <c:pt idx="30">
                  <c:v>-2.23</c:v>
                </c:pt>
                <c:pt idx="31">
                  <c:v>-2.16</c:v>
                </c:pt>
                <c:pt idx="32">
                  <c:v>-2.0699999999999998</c:v>
                </c:pt>
                <c:pt idx="33">
                  <c:v>-2.0099999999999998</c:v>
                </c:pt>
                <c:pt idx="34">
                  <c:v>-1.96</c:v>
                </c:pt>
                <c:pt idx="35">
                  <c:v>-1.91</c:v>
                </c:pt>
                <c:pt idx="36">
                  <c:v>-1.64</c:v>
                </c:pt>
                <c:pt idx="37">
                  <c:v>-1.8</c:v>
                </c:pt>
                <c:pt idx="38">
                  <c:v>-2</c:v>
                </c:pt>
                <c:pt idx="39">
                  <c:v>-1.9911000000000001</c:v>
                </c:pt>
                <c:pt idx="40">
                  <c:v>-1.883</c:v>
                </c:pt>
                <c:pt idx="41">
                  <c:v>-1.7555000000000001</c:v>
                </c:pt>
                <c:pt idx="42">
                  <c:v>-1.6304000000000001</c:v>
                </c:pt>
                <c:pt idx="43">
                  <c:v>-1.5775999999999999</c:v>
                </c:pt>
                <c:pt idx="44">
                  <c:v>-1.6021000000000001</c:v>
                </c:pt>
                <c:pt idx="45">
                  <c:v>-1.6657999999999999</c:v>
                </c:pt>
                <c:pt idx="46">
                  <c:v>-1.7585999999999999</c:v>
                </c:pt>
                <c:pt idx="47">
                  <c:v>-1.8875999999999999</c:v>
                </c:pt>
                <c:pt idx="48">
                  <c:v>-4.3201999999999998</c:v>
                </c:pt>
                <c:pt idx="49">
                  <c:v>-4.5586000000000002</c:v>
                </c:pt>
                <c:pt idx="50">
                  <c:v>-4.5591999999999997</c:v>
                </c:pt>
                <c:pt idx="51">
                  <c:v>-4.5625</c:v>
                </c:pt>
                <c:pt idx="52">
                  <c:v>-4.5713999999999997</c:v>
                </c:pt>
                <c:pt idx="53">
                  <c:v>-4.6115000000000004</c:v>
                </c:pt>
                <c:pt idx="54">
                  <c:v>-4.7191999999999998</c:v>
                </c:pt>
                <c:pt idx="55">
                  <c:v>-4.8688000000000002</c:v>
                </c:pt>
                <c:pt idx="56">
                  <c:v>-4.9873000000000003</c:v>
                </c:pt>
                <c:pt idx="57">
                  <c:v>-5.0999999999999996</c:v>
                </c:pt>
                <c:pt idx="58">
                  <c:v>-5.2</c:v>
                </c:pt>
                <c:pt idx="59">
                  <c:v>-5.2</c:v>
                </c:pt>
                <c:pt idx="60">
                  <c:v>-5.3</c:v>
                </c:pt>
                <c:pt idx="61">
                  <c:v>-5.0999999999999996</c:v>
                </c:pt>
                <c:pt idx="62">
                  <c:v>-4.8</c:v>
                </c:pt>
                <c:pt idx="63">
                  <c:v>-4.5</c:v>
                </c:pt>
                <c:pt idx="64">
                  <c:v>-4.0999999999999996</c:v>
                </c:pt>
                <c:pt idx="65">
                  <c:v>-3.9</c:v>
                </c:pt>
                <c:pt idx="66">
                  <c:v>-3.6</c:v>
                </c:pt>
                <c:pt idx="67">
                  <c:v>-3.2</c:v>
                </c:pt>
                <c:pt idx="68">
                  <c:v>-2.9</c:v>
                </c:pt>
                <c:pt idx="69">
                  <c:v>-2.5</c:v>
                </c:pt>
                <c:pt idx="70">
                  <c:v>-2</c:v>
                </c:pt>
                <c:pt idx="71">
                  <c:v>-1.4</c:v>
                </c:pt>
                <c:pt idx="72">
                  <c:v>6.9</c:v>
                </c:pt>
                <c:pt idx="73">
                  <c:v>7.3</c:v>
                </c:pt>
                <c:pt idx="74">
                  <c:v>7.4</c:v>
                </c:pt>
                <c:pt idx="75">
                  <c:v>7.2</c:v>
                </c:pt>
                <c:pt idx="76">
                  <c:v>6.8</c:v>
                </c:pt>
                <c:pt idx="77">
                  <c:v>6.6</c:v>
                </c:pt>
                <c:pt idx="78">
                  <c:v>6.4</c:v>
                </c:pt>
                <c:pt idx="79">
                  <c:v>6.4</c:v>
                </c:pt>
                <c:pt idx="80">
                  <c:v>6.5</c:v>
                </c:pt>
                <c:pt idx="81">
                  <c:v>6.5</c:v>
                </c:pt>
                <c:pt idx="82">
                  <c:v>6.4</c:v>
                </c:pt>
                <c:pt idx="83">
                  <c:v>6.3</c:v>
                </c:pt>
                <c:pt idx="84">
                  <c:v>4.3</c:v>
                </c:pt>
                <c:pt idx="85">
                  <c:v>4</c:v>
                </c:pt>
                <c:pt idx="86">
                  <c:v>3.7</c:v>
                </c:pt>
                <c:pt idx="87">
                  <c:v>3.6</c:v>
                </c:pt>
                <c:pt idx="88">
                  <c:v>3.7</c:v>
                </c:pt>
                <c:pt idx="89">
                  <c:v>3.9</c:v>
                </c:pt>
                <c:pt idx="90">
                  <c:v>4</c:v>
                </c:pt>
                <c:pt idx="91">
                  <c:v>4</c:v>
                </c:pt>
                <c:pt idx="92">
                  <c:v>4</c:v>
                </c:pt>
                <c:pt idx="93">
                  <c:v>3.9</c:v>
                </c:pt>
                <c:pt idx="94">
                  <c:v>3.8</c:v>
                </c:pt>
                <c:pt idx="95">
                  <c:v>3.5</c:v>
                </c:pt>
                <c:pt idx="96">
                  <c:v>0.1</c:v>
                </c:pt>
                <c:pt idx="97">
                  <c:v>0.1</c:v>
                </c:pt>
                <c:pt idx="98">
                  <c:v>0.2</c:v>
                </c:pt>
                <c:pt idx="99">
                  <c:v>0.3</c:v>
                </c:pt>
                <c:pt idx="100">
                  <c:v>0.4</c:v>
                </c:pt>
                <c:pt idx="101">
                  <c:v>0.3</c:v>
                </c:pt>
                <c:pt idx="102">
                  <c:v>0.2</c:v>
                </c:pt>
                <c:pt idx="103">
                  <c:v>0.1</c:v>
                </c:pt>
                <c:pt idx="104">
                  <c:v>0</c:v>
                </c:pt>
                <c:pt idx="105">
                  <c:v>-0.2</c:v>
                </c:pt>
                <c:pt idx="106">
                  <c:v>-0.3</c:v>
                </c:pt>
                <c:pt idx="107">
                  <c:v>-0.3</c:v>
                </c:pt>
                <c:pt idx="108">
                  <c:v>0.1</c:v>
                </c:pt>
              </c:numCache>
            </c:numRef>
          </c:val>
          <c:smooth val="0"/>
          <c:extLst>
            <c:ext xmlns:c16="http://schemas.microsoft.com/office/drawing/2014/chart" uri="{C3380CC4-5D6E-409C-BE32-E72D297353CC}">
              <c16:uniqueId val="{00000001-2673-442A-870B-8889C54BA29F}"/>
            </c:ext>
          </c:extLst>
        </c:ser>
        <c:dLbls>
          <c:showLegendKey val="0"/>
          <c:showVal val="0"/>
          <c:showCatName val="0"/>
          <c:showSerName val="0"/>
          <c:showPercent val="0"/>
          <c:showBubbleSize val="0"/>
        </c:dLbls>
        <c:marker val="1"/>
        <c:smooth val="0"/>
        <c:axId val="421982287"/>
        <c:axId val="119423471"/>
      </c:lineChart>
      <c:lineChart>
        <c:grouping val="standard"/>
        <c:varyColors val="0"/>
        <c:ser>
          <c:idx val="2"/>
          <c:order val="2"/>
          <c:tx>
            <c:strRef>
              <c:f>万得!$D$1</c:f>
              <c:strCache>
                <c:ptCount val="1"/>
                <c:pt idx="0">
                  <c:v>PMI（右）</c:v>
                </c:pt>
              </c:strCache>
            </c:strRef>
          </c:tx>
          <c:spPr>
            <a:ln w="19050" cap="rnd">
              <a:solidFill>
                <a:schemeClr val="accent3"/>
              </a:solidFill>
              <a:round/>
            </a:ln>
            <a:effectLst/>
          </c:spPr>
          <c:marker>
            <c:symbol val="none"/>
          </c:marker>
          <c:cat>
            <c:numRef>
              <c:f>万得!$A$2:$A$110</c:f>
              <c:numCache>
                <c:formatCode>yyyy\-mm</c:formatCode>
                <c:ptCount val="109"/>
                <c:pt idx="0">
                  <c:v>40574</c:v>
                </c:pt>
                <c:pt idx="1">
                  <c:v>40602</c:v>
                </c:pt>
                <c:pt idx="2">
                  <c:v>40633</c:v>
                </c:pt>
                <c:pt idx="3">
                  <c:v>40663</c:v>
                </c:pt>
                <c:pt idx="4">
                  <c:v>40694</c:v>
                </c:pt>
                <c:pt idx="5">
                  <c:v>40724</c:v>
                </c:pt>
                <c:pt idx="6">
                  <c:v>40755</c:v>
                </c:pt>
                <c:pt idx="7">
                  <c:v>40786</c:v>
                </c:pt>
                <c:pt idx="8">
                  <c:v>40816</c:v>
                </c:pt>
                <c:pt idx="9">
                  <c:v>40847</c:v>
                </c:pt>
                <c:pt idx="10">
                  <c:v>40877</c:v>
                </c:pt>
                <c:pt idx="11">
                  <c:v>40908</c:v>
                </c:pt>
                <c:pt idx="12">
                  <c:v>40939</c:v>
                </c:pt>
                <c:pt idx="13">
                  <c:v>40968</c:v>
                </c:pt>
                <c:pt idx="14">
                  <c:v>40999</c:v>
                </c:pt>
                <c:pt idx="15">
                  <c:v>41029</c:v>
                </c:pt>
                <c:pt idx="16">
                  <c:v>41060</c:v>
                </c:pt>
                <c:pt idx="17">
                  <c:v>41090</c:v>
                </c:pt>
                <c:pt idx="18">
                  <c:v>41121</c:v>
                </c:pt>
                <c:pt idx="19">
                  <c:v>41152</c:v>
                </c:pt>
                <c:pt idx="20">
                  <c:v>41182</c:v>
                </c:pt>
                <c:pt idx="21">
                  <c:v>41213</c:v>
                </c:pt>
                <c:pt idx="22">
                  <c:v>41243</c:v>
                </c:pt>
                <c:pt idx="23">
                  <c:v>41274</c:v>
                </c:pt>
                <c:pt idx="24">
                  <c:v>41305</c:v>
                </c:pt>
                <c:pt idx="25">
                  <c:v>41333</c:v>
                </c:pt>
                <c:pt idx="26">
                  <c:v>41364</c:v>
                </c:pt>
                <c:pt idx="27">
                  <c:v>41394</c:v>
                </c:pt>
                <c:pt idx="28">
                  <c:v>41425</c:v>
                </c:pt>
                <c:pt idx="29">
                  <c:v>41455</c:v>
                </c:pt>
                <c:pt idx="30">
                  <c:v>41486</c:v>
                </c:pt>
                <c:pt idx="31">
                  <c:v>41517</c:v>
                </c:pt>
                <c:pt idx="32">
                  <c:v>41547</c:v>
                </c:pt>
                <c:pt idx="33">
                  <c:v>41578</c:v>
                </c:pt>
                <c:pt idx="34">
                  <c:v>41608</c:v>
                </c:pt>
                <c:pt idx="35">
                  <c:v>41639</c:v>
                </c:pt>
                <c:pt idx="36">
                  <c:v>41670</c:v>
                </c:pt>
                <c:pt idx="37">
                  <c:v>41698</c:v>
                </c:pt>
                <c:pt idx="38">
                  <c:v>41729</c:v>
                </c:pt>
                <c:pt idx="39">
                  <c:v>41759</c:v>
                </c:pt>
                <c:pt idx="40">
                  <c:v>41790</c:v>
                </c:pt>
                <c:pt idx="41">
                  <c:v>41820</c:v>
                </c:pt>
                <c:pt idx="42">
                  <c:v>41851</c:v>
                </c:pt>
                <c:pt idx="43">
                  <c:v>41882</c:v>
                </c:pt>
                <c:pt idx="44">
                  <c:v>41912</c:v>
                </c:pt>
                <c:pt idx="45">
                  <c:v>41943</c:v>
                </c:pt>
                <c:pt idx="46">
                  <c:v>41973</c:v>
                </c:pt>
                <c:pt idx="47">
                  <c:v>42004</c:v>
                </c:pt>
                <c:pt idx="48">
                  <c:v>42035</c:v>
                </c:pt>
                <c:pt idx="49">
                  <c:v>42063</c:v>
                </c:pt>
                <c:pt idx="50">
                  <c:v>42094</c:v>
                </c:pt>
                <c:pt idx="51">
                  <c:v>42124</c:v>
                </c:pt>
                <c:pt idx="52">
                  <c:v>42155</c:v>
                </c:pt>
                <c:pt idx="53">
                  <c:v>42185</c:v>
                </c:pt>
                <c:pt idx="54">
                  <c:v>42216</c:v>
                </c:pt>
                <c:pt idx="55">
                  <c:v>42247</c:v>
                </c:pt>
                <c:pt idx="56">
                  <c:v>42277</c:v>
                </c:pt>
                <c:pt idx="57">
                  <c:v>42308</c:v>
                </c:pt>
                <c:pt idx="58">
                  <c:v>42338</c:v>
                </c:pt>
                <c:pt idx="59">
                  <c:v>42369</c:v>
                </c:pt>
                <c:pt idx="60">
                  <c:v>42400</c:v>
                </c:pt>
                <c:pt idx="61">
                  <c:v>42429</c:v>
                </c:pt>
                <c:pt idx="62">
                  <c:v>42460</c:v>
                </c:pt>
                <c:pt idx="63">
                  <c:v>42490</c:v>
                </c:pt>
                <c:pt idx="64">
                  <c:v>42521</c:v>
                </c:pt>
                <c:pt idx="65">
                  <c:v>42551</c:v>
                </c:pt>
                <c:pt idx="66">
                  <c:v>42582</c:v>
                </c:pt>
                <c:pt idx="67">
                  <c:v>42613</c:v>
                </c:pt>
                <c:pt idx="68">
                  <c:v>42643</c:v>
                </c:pt>
                <c:pt idx="69">
                  <c:v>42674</c:v>
                </c:pt>
                <c:pt idx="70">
                  <c:v>42704</c:v>
                </c:pt>
                <c:pt idx="71">
                  <c:v>42735</c:v>
                </c:pt>
                <c:pt idx="72">
                  <c:v>42766</c:v>
                </c:pt>
                <c:pt idx="73">
                  <c:v>42794</c:v>
                </c:pt>
                <c:pt idx="74">
                  <c:v>42825</c:v>
                </c:pt>
                <c:pt idx="75">
                  <c:v>42855</c:v>
                </c:pt>
                <c:pt idx="76">
                  <c:v>42886</c:v>
                </c:pt>
                <c:pt idx="77">
                  <c:v>42916</c:v>
                </c:pt>
                <c:pt idx="78">
                  <c:v>42947</c:v>
                </c:pt>
                <c:pt idx="79">
                  <c:v>42978</c:v>
                </c:pt>
                <c:pt idx="80">
                  <c:v>43008</c:v>
                </c:pt>
                <c:pt idx="81">
                  <c:v>43039</c:v>
                </c:pt>
                <c:pt idx="82">
                  <c:v>43069</c:v>
                </c:pt>
                <c:pt idx="83">
                  <c:v>43100</c:v>
                </c:pt>
                <c:pt idx="84">
                  <c:v>43131</c:v>
                </c:pt>
                <c:pt idx="85">
                  <c:v>43159</c:v>
                </c:pt>
                <c:pt idx="86">
                  <c:v>43190</c:v>
                </c:pt>
                <c:pt idx="87">
                  <c:v>43220</c:v>
                </c:pt>
                <c:pt idx="88">
                  <c:v>43251</c:v>
                </c:pt>
                <c:pt idx="89">
                  <c:v>43281</c:v>
                </c:pt>
                <c:pt idx="90">
                  <c:v>43312</c:v>
                </c:pt>
                <c:pt idx="91">
                  <c:v>43343</c:v>
                </c:pt>
                <c:pt idx="92">
                  <c:v>43373</c:v>
                </c:pt>
                <c:pt idx="93">
                  <c:v>43404</c:v>
                </c:pt>
                <c:pt idx="94">
                  <c:v>43434</c:v>
                </c:pt>
                <c:pt idx="95">
                  <c:v>43465</c:v>
                </c:pt>
                <c:pt idx="96">
                  <c:v>43496</c:v>
                </c:pt>
                <c:pt idx="97">
                  <c:v>43524</c:v>
                </c:pt>
                <c:pt idx="98">
                  <c:v>43555</c:v>
                </c:pt>
                <c:pt idx="99">
                  <c:v>43585</c:v>
                </c:pt>
                <c:pt idx="100">
                  <c:v>43616</c:v>
                </c:pt>
                <c:pt idx="101">
                  <c:v>43646</c:v>
                </c:pt>
                <c:pt idx="102">
                  <c:v>43677</c:v>
                </c:pt>
                <c:pt idx="103">
                  <c:v>43708</c:v>
                </c:pt>
                <c:pt idx="104">
                  <c:v>43738</c:v>
                </c:pt>
                <c:pt idx="105">
                  <c:v>43769</c:v>
                </c:pt>
                <c:pt idx="106">
                  <c:v>43799</c:v>
                </c:pt>
                <c:pt idx="107">
                  <c:v>43830</c:v>
                </c:pt>
                <c:pt idx="108">
                  <c:v>43861</c:v>
                </c:pt>
              </c:numCache>
            </c:numRef>
          </c:cat>
          <c:val>
            <c:numRef>
              <c:f>万得!$D$2:$D$110</c:f>
              <c:numCache>
                <c:formatCode>###,###,###,##0.0000</c:formatCode>
                <c:ptCount val="109"/>
                <c:pt idx="0">
                  <c:v>52.9</c:v>
                </c:pt>
                <c:pt idx="1">
                  <c:v>52.2</c:v>
                </c:pt>
                <c:pt idx="2">
                  <c:v>53.4</c:v>
                </c:pt>
                <c:pt idx="3">
                  <c:v>52.9</c:v>
                </c:pt>
                <c:pt idx="4">
                  <c:v>52</c:v>
                </c:pt>
                <c:pt idx="5">
                  <c:v>50.9</c:v>
                </c:pt>
                <c:pt idx="6">
                  <c:v>50.7</c:v>
                </c:pt>
                <c:pt idx="7">
                  <c:v>50.9</c:v>
                </c:pt>
                <c:pt idx="8">
                  <c:v>51.2</c:v>
                </c:pt>
                <c:pt idx="9">
                  <c:v>50.4</c:v>
                </c:pt>
                <c:pt idx="10">
                  <c:v>49</c:v>
                </c:pt>
                <c:pt idx="11">
                  <c:v>50.3</c:v>
                </c:pt>
                <c:pt idx="12">
                  <c:v>50.5</c:v>
                </c:pt>
                <c:pt idx="13">
                  <c:v>51</c:v>
                </c:pt>
                <c:pt idx="14">
                  <c:v>53.1</c:v>
                </c:pt>
                <c:pt idx="15">
                  <c:v>53.3</c:v>
                </c:pt>
                <c:pt idx="16">
                  <c:v>50.4</c:v>
                </c:pt>
                <c:pt idx="17">
                  <c:v>50.2</c:v>
                </c:pt>
                <c:pt idx="18">
                  <c:v>50.1</c:v>
                </c:pt>
                <c:pt idx="19">
                  <c:v>49.2</c:v>
                </c:pt>
                <c:pt idx="20">
                  <c:v>49.8</c:v>
                </c:pt>
                <c:pt idx="21">
                  <c:v>50.2</c:v>
                </c:pt>
                <c:pt idx="22">
                  <c:v>50.6</c:v>
                </c:pt>
                <c:pt idx="23">
                  <c:v>50.6</c:v>
                </c:pt>
                <c:pt idx="24">
                  <c:v>50.4</c:v>
                </c:pt>
                <c:pt idx="25">
                  <c:v>50.1</c:v>
                </c:pt>
                <c:pt idx="26">
                  <c:v>50.9</c:v>
                </c:pt>
                <c:pt idx="27">
                  <c:v>50.6</c:v>
                </c:pt>
                <c:pt idx="28">
                  <c:v>50.8</c:v>
                </c:pt>
                <c:pt idx="29">
                  <c:v>50.1</c:v>
                </c:pt>
                <c:pt idx="30">
                  <c:v>50.3</c:v>
                </c:pt>
                <c:pt idx="31">
                  <c:v>51</c:v>
                </c:pt>
                <c:pt idx="32">
                  <c:v>51.1</c:v>
                </c:pt>
                <c:pt idx="33">
                  <c:v>51.4</c:v>
                </c:pt>
                <c:pt idx="34">
                  <c:v>51.4</c:v>
                </c:pt>
                <c:pt idx="35">
                  <c:v>51</c:v>
                </c:pt>
                <c:pt idx="36">
                  <c:v>50.5</c:v>
                </c:pt>
                <c:pt idx="37">
                  <c:v>50.2</c:v>
                </c:pt>
                <c:pt idx="38">
                  <c:v>50.3</c:v>
                </c:pt>
                <c:pt idx="39">
                  <c:v>50.4</c:v>
                </c:pt>
                <c:pt idx="40">
                  <c:v>50.8</c:v>
                </c:pt>
                <c:pt idx="41">
                  <c:v>51</c:v>
                </c:pt>
                <c:pt idx="42">
                  <c:v>51.7</c:v>
                </c:pt>
                <c:pt idx="43">
                  <c:v>51.1</c:v>
                </c:pt>
                <c:pt idx="44">
                  <c:v>51.1</c:v>
                </c:pt>
                <c:pt idx="45">
                  <c:v>50.8</c:v>
                </c:pt>
                <c:pt idx="46">
                  <c:v>50.3</c:v>
                </c:pt>
                <c:pt idx="47">
                  <c:v>50.1</c:v>
                </c:pt>
                <c:pt idx="48">
                  <c:v>49.8</c:v>
                </c:pt>
                <c:pt idx="49">
                  <c:v>49.9</c:v>
                </c:pt>
                <c:pt idx="50">
                  <c:v>50.1</c:v>
                </c:pt>
                <c:pt idx="51">
                  <c:v>50.1</c:v>
                </c:pt>
                <c:pt idx="52">
                  <c:v>50.2</c:v>
                </c:pt>
                <c:pt idx="53">
                  <c:v>50.2</c:v>
                </c:pt>
                <c:pt idx="54">
                  <c:v>50</c:v>
                </c:pt>
                <c:pt idx="55">
                  <c:v>49.7</c:v>
                </c:pt>
                <c:pt idx="56">
                  <c:v>49.8</c:v>
                </c:pt>
                <c:pt idx="57">
                  <c:v>49.8</c:v>
                </c:pt>
                <c:pt idx="58">
                  <c:v>49.6</c:v>
                </c:pt>
                <c:pt idx="59">
                  <c:v>49.7</c:v>
                </c:pt>
                <c:pt idx="60">
                  <c:v>49.4</c:v>
                </c:pt>
                <c:pt idx="61">
                  <c:v>49</c:v>
                </c:pt>
                <c:pt idx="62">
                  <c:v>50.2</c:v>
                </c:pt>
                <c:pt idx="63">
                  <c:v>50.1</c:v>
                </c:pt>
                <c:pt idx="64">
                  <c:v>50.1</c:v>
                </c:pt>
                <c:pt idx="65">
                  <c:v>50</c:v>
                </c:pt>
                <c:pt idx="66">
                  <c:v>49.9</c:v>
                </c:pt>
                <c:pt idx="67">
                  <c:v>50.4</c:v>
                </c:pt>
                <c:pt idx="68">
                  <c:v>50.4</c:v>
                </c:pt>
                <c:pt idx="69">
                  <c:v>51.2</c:v>
                </c:pt>
                <c:pt idx="70">
                  <c:v>51.7</c:v>
                </c:pt>
                <c:pt idx="71">
                  <c:v>51.4</c:v>
                </c:pt>
                <c:pt idx="72">
                  <c:v>51.3</c:v>
                </c:pt>
                <c:pt idx="73">
                  <c:v>51.6</c:v>
                </c:pt>
                <c:pt idx="74">
                  <c:v>51.8</c:v>
                </c:pt>
                <c:pt idx="75">
                  <c:v>51.2</c:v>
                </c:pt>
                <c:pt idx="76">
                  <c:v>51.2</c:v>
                </c:pt>
                <c:pt idx="77">
                  <c:v>51.7</c:v>
                </c:pt>
                <c:pt idx="78">
                  <c:v>51.4</c:v>
                </c:pt>
                <c:pt idx="79">
                  <c:v>51.7</c:v>
                </c:pt>
                <c:pt idx="80">
                  <c:v>52.4</c:v>
                </c:pt>
                <c:pt idx="81">
                  <c:v>51.6</c:v>
                </c:pt>
                <c:pt idx="82">
                  <c:v>51.8</c:v>
                </c:pt>
                <c:pt idx="83">
                  <c:v>51.6</c:v>
                </c:pt>
                <c:pt idx="84">
                  <c:v>51.3</c:v>
                </c:pt>
                <c:pt idx="85">
                  <c:v>50.3</c:v>
                </c:pt>
                <c:pt idx="86">
                  <c:v>51.5</c:v>
                </c:pt>
                <c:pt idx="87">
                  <c:v>51.4</c:v>
                </c:pt>
                <c:pt idx="88">
                  <c:v>51.9</c:v>
                </c:pt>
                <c:pt idx="89">
                  <c:v>51.5</c:v>
                </c:pt>
                <c:pt idx="90">
                  <c:v>51.2</c:v>
                </c:pt>
                <c:pt idx="91">
                  <c:v>51.3</c:v>
                </c:pt>
                <c:pt idx="92">
                  <c:v>50.8</c:v>
                </c:pt>
                <c:pt idx="93">
                  <c:v>50.2</c:v>
                </c:pt>
                <c:pt idx="94">
                  <c:v>50</c:v>
                </c:pt>
                <c:pt idx="95">
                  <c:v>49.4</c:v>
                </c:pt>
                <c:pt idx="96">
                  <c:v>49.5</c:v>
                </c:pt>
                <c:pt idx="97">
                  <c:v>49.2</c:v>
                </c:pt>
                <c:pt idx="98">
                  <c:v>50.5</c:v>
                </c:pt>
                <c:pt idx="99">
                  <c:v>50.1</c:v>
                </c:pt>
                <c:pt idx="100">
                  <c:v>49.4</c:v>
                </c:pt>
                <c:pt idx="101">
                  <c:v>49.4</c:v>
                </c:pt>
                <c:pt idx="102">
                  <c:v>49.7</c:v>
                </c:pt>
                <c:pt idx="103">
                  <c:v>49.5</c:v>
                </c:pt>
                <c:pt idx="104">
                  <c:v>49.8</c:v>
                </c:pt>
                <c:pt idx="105">
                  <c:v>49.3</c:v>
                </c:pt>
                <c:pt idx="106">
                  <c:v>50.2</c:v>
                </c:pt>
                <c:pt idx="107">
                  <c:v>50.2</c:v>
                </c:pt>
                <c:pt idx="108">
                  <c:v>50</c:v>
                </c:pt>
              </c:numCache>
            </c:numRef>
          </c:val>
          <c:smooth val="0"/>
          <c:extLst>
            <c:ext xmlns:c16="http://schemas.microsoft.com/office/drawing/2014/chart" uri="{C3380CC4-5D6E-409C-BE32-E72D297353CC}">
              <c16:uniqueId val="{00000002-2673-442A-870B-8889C54BA29F}"/>
            </c:ext>
          </c:extLst>
        </c:ser>
        <c:dLbls>
          <c:showLegendKey val="0"/>
          <c:showVal val="0"/>
          <c:showCatName val="0"/>
          <c:showSerName val="0"/>
          <c:showPercent val="0"/>
          <c:showBubbleSize val="0"/>
        </c:dLbls>
        <c:marker val="1"/>
        <c:smooth val="0"/>
        <c:axId val="397145103"/>
        <c:axId val="119407247"/>
      </c:lineChart>
      <c:dateAx>
        <c:axId val="421982287"/>
        <c:scaling>
          <c:orientation val="minMax"/>
        </c:scaling>
        <c:delete val="0"/>
        <c:axPos val="b"/>
        <c:numFmt formatCode="yyyy\-mm"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19423471"/>
        <c:crosses val="autoZero"/>
        <c:auto val="1"/>
        <c:lblOffset val="100"/>
        <c:baseTimeUnit val="months"/>
      </c:dateAx>
      <c:valAx>
        <c:axId val="11942347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421982287"/>
        <c:crosses val="autoZero"/>
        <c:crossBetween val="between"/>
      </c:valAx>
      <c:valAx>
        <c:axId val="119407247"/>
        <c:scaling>
          <c:orientation val="minMax"/>
        </c:scaling>
        <c:delete val="0"/>
        <c:axPos val="r"/>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397145103"/>
        <c:crosses val="max"/>
        <c:crossBetween val="between"/>
      </c:valAx>
      <c:dateAx>
        <c:axId val="397145103"/>
        <c:scaling>
          <c:orientation val="minMax"/>
        </c:scaling>
        <c:delete val="1"/>
        <c:axPos val="b"/>
        <c:numFmt formatCode="yyyy\-mm" sourceLinked="1"/>
        <c:majorTickMark val="out"/>
        <c:minorTickMark val="none"/>
        <c:tickLblPos val="nextTo"/>
        <c:crossAx val="119407247"/>
        <c:crosses val="autoZero"/>
        <c:auto val="1"/>
        <c:lblOffset val="100"/>
        <c:baseTimeUnit val="months"/>
      </c:dateAx>
      <c:spPr>
        <a:noFill/>
        <a:ln>
          <a:noFill/>
        </a:ln>
        <a:effectLst/>
      </c:spPr>
    </c:plotArea>
    <c:legend>
      <c:legendPos val="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万得!$B$1</c:f>
              <c:strCache>
                <c:ptCount val="1"/>
                <c:pt idx="0">
                  <c:v>GDP:不变价:当季同比</c:v>
                </c:pt>
              </c:strCache>
            </c:strRef>
          </c:tx>
          <c:spPr>
            <a:ln w="19050" cap="rnd">
              <a:solidFill>
                <a:schemeClr val="accent1"/>
              </a:solidFill>
              <a:round/>
            </a:ln>
            <a:effectLst/>
          </c:spPr>
          <c:marker>
            <c:symbol val="none"/>
          </c:marker>
          <c:cat>
            <c:numRef>
              <c:f>万得!$A$2:$A$93</c:f>
              <c:numCache>
                <c:formatCode>yyyy\-mm</c:formatCode>
                <c:ptCount val="52"/>
                <c:pt idx="0">
                  <c:v>35520</c:v>
                </c:pt>
                <c:pt idx="1">
                  <c:v>35611</c:v>
                </c:pt>
                <c:pt idx="2">
                  <c:v>35703</c:v>
                </c:pt>
                <c:pt idx="3">
                  <c:v>35795</c:v>
                </c:pt>
                <c:pt idx="4">
                  <c:v>35885</c:v>
                </c:pt>
                <c:pt idx="5">
                  <c:v>35976</c:v>
                </c:pt>
                <c:pt idx="6">
                  <c:v>36068</c:v>
                </c:pt>
                <c:pt idx="7">
                  <c:v>36160</c:v>
                </c:pt>
                <c:pt idx="8">
                  <c:v>36250</c:v>
                </c:pt>
                <c:pt idx="9">
                  <c:v>36341</c:v>
                </c:pt>
                <c:pt idx="10">
                  <c:v>36433</c:v>
                </c:pt>
                <c:pt idx="11">
                  <c:v>36525</c:v>
                </c:pt>
                <c:pt idx="12">
                  <c:v>36616</c:v>
                </c:pt>
                <c:pt idx="13">
                  <c:v>36707</c:v>
                </c:pt>
                <c:pt idx="14">
                  <c:v>36799</c:v>
                </c:pt>
                <c:pt idx="15">
                  <c:v>36891</c:v>
                </c:pt>
                <c:pt idx="16">
                  <c:v>36981</c:v>
                </c:pt>
                <c:pt idx="17">
                  <c:v>37072</c:v>
                </c:pt>
                <c:pt idx="18">
                  <c:v>37164</c:v>
                </c:pt>
                <c:pt idx="19">
                  <c:v>37256</c:v>
                </c:pt>
                <c:pt idx="20">
                  <c:v>37346</c:v>
                </c:pt>
                <c:pt idx="21">
                  <c:v>37437</c:v>
                </c:pt>
                <c:pt idx="22">
                  <c:v>37529</c:v>
                </c:pt>
                <c:pt idx="23">
                  <c:v>37621</c:v>
                </c:pt>
                <c:pt idx="24">
                  <c:v>37711</c:v>
                </c:pt>
                <c:pt idx="25">
                  <c:v>37802</c:v>
                </c:pt>
                <c:pt idx="26">
                  <c:v>37894</c:v>
                </c:pt>
                <c:pt idx="27">
                  <c:v>37986</c:v>
                </c:pt>
                <c:pt idx="28">
                  <c:v>38077</c:v>
                </c:pt>
                <c:pt idx="29">
                  <c:v>38168</c:v>
                </c:pt>
                <c:pt idx="30">
                  <c:v>38260</c:v>
                </c:pt>
                <c:pt idx="31">
                  <c:v>38352</c:v>
                </c:pt>
                <c:pt idx="32">
                  <c:v>38442</c:v>
                </c:pt>
                <c:pt idx="33">
                  <c:v>38533</c:v>
                </c:pt>
                <c:pt idx="34">
                  <c:v>38625</c:v>
                </c:pt>
                <c:pt idx="35">
                  <c:v>38717</c:v>
                </c:pt>
                <c:pt idx="36">
                  <c:v>38807</c:v>
                </c:pt>
                <c:pt idx="37">
                  <c:v>38898</c:v>
                </c:pt>
                <c:pt idx="38">
                  <c:v>38990</c:v>
                </c:pt>
                <c:pt idx="39">
                  <c:v>39082</c:v>
                </c:pt>
                <c:pt idx="40">
                  <c:v>39172</c:v>
                </c:pt>
                <c:pt idx="41">
                  <c:v>39263</c:v>
                </c:pt>
                <c:pt idx="42">
                  <c:v>39355</c:v>
                </c:pt>
                <c:pt idx="43">
                  <c:v>39447</c:v>
                </c:pt>
                <c:pt idx="44">
                  <c:v>39538</c:v>
                </c:pt>
                <c:pt idx="45">
                  <c:v>39629</c:v>
                </c:pt>
                <c:pt idx="46">
                  <c:v>39721</c:v>
                </c:pt>
                <c:pt idx="47">
                  <c:v>39813</c:v>
                </c:pt>
                <c:pt idx="48">
                  <c:v>39903</c:v>
                </c:pt>
                <c:pt idx="49">
                  <c:v>39994</c:v>
                </c:pt>
                <c:pt idx="50">
                  <c:v>40086</c:v>
                </c:pt>
                <c:pt idx="51">
                  <c:v>40178</c:v>
                </c:pt>
              </c:numCache>
            </c:numRef>
          </c:cat>
          <c:val>
            <c:numRef>
              <c:f>万得!$B$2:$B$93</c:f>
              <c:numCache>
                <c:formatCode>###,###,###,##0.0000</c:formatCode>
                <c:ptCount val="52"/>
                <c:pt idx="0">
                  <c:v>10.1</c:v>
                </c:pt>
                <c:pt idx="1">
                  <c:v>10</c:v>
                </c:pt>
                <c:pt idx="2">
                  <c:v>8.6</c:v>
                </c:pt>
                <c:pt idx="3">
                  <c:v>8.6</c:v>
                </c:pt>
                <c:pt idx="4">
                  <c:v>7.3</c:v>
                </c:pt>
                <c:pt idx="5">
                  <c:v>6.9</c:v>
                </c:pt>
                <c:pt idx="6">
                  <c:v>7.8</c:v>
                </c:pt>
                <c:pt idx="7">
                  <c:v>9.1</c:v>
                </c:pt>
                <c:pt idx="8">
                  <c:v>8.9</c:v>
                </c:pt>
                <c:pt idx="9">
                  <c:v>7.9</c:v>
                </c:pt>
                <c:pt idx="10">
                  <c:v>7.6</c:v>
                </c:pt>
                <c:pt idx="11">
                  <c:v>6.7</c:v>
                </c:pt>
                <c:pt idx="12">
                  <c:v>8.6999999999999993</c:v>
                </c:pt>
                <c:pt idx="13">
                  <c:v>9.1</c:v>
                </c:pt>
                <c:pt idx="14">
                  <c:v>8.8000000000000007</c:v>
                </c:pt>
                <c:pt idx="15">
                  <c:v>7.5</c:v>
                </c:pt>
                <c:pt idx="16">
                  <c:v>9.5</c:v>
                </c:pt>
                <c:pt idx="17">
                  <c:v>8.6</c:v>
                </c:pt>
                <c:pt idx="18">
                  <c:v>8</c:v>
                </c:pt>
                <c:pt idx="19">
                  <c:v>7.5</c:v>
                </c:pt>
                <c:pt idx="20">
                  <c:v>8.9</c:v>
                </c:pt>
                <c:pt idx="21">
                  <c:v>8.8000000000000007</c:v>
                </c:pt>
                <c:pt idx="22">
                  <c:v>9.6</c:v>
                </c:pt>
                <c:pt idx="23">
                  <c:v>9.1</c:v>
                </c:pt>
                <c:pt idx="24">
                  <c:v>11.1</c:v>
                </c:pt>
                <c:pt idx="25">
                  <c:v>9.1</c:v>
                </c:pt>
                <c:pt idx="26">
                  <c:v>10</c:v>
                </c:pt>
                <c:pt idx="27">
                  <c:v>10</c:v>
                </c:pt>
                <c:pt idx="28">
                  <c:v>10.6</c:v>
                </c:pt>
                <c:pt idx="29">
                  <c:v>11.6</c:v>
                </c:pt>
                <c:pt idx="30">
                  <c:v>9.8000000000000007</c:v>
                </c:pt>
                <c:pt idx="31">
                  <c:v>8.8000000000000007</c:v>
                </c:pt>
                <c:pt idx="32">
                  <c:v>11.1</c:v>
                </c:pt>
                <c:pt idx="33">
                  <c:v>11.1</c:v>
                </c:pt>
                <c:pt idx="34">
                  <c:v>10.8</c:v>
                </c:pt>
                <c:pt idx="35">
                  <c:v>12.4</c:v>
                </c:pt>
                <c:pt idx="36">
                  <c:v>12.5</c:v>
                </c:pt>
                <c:pt idx="37">
                  <c:v>13.7</c:v>
                </c:pt>
                <c:pt idx="38">
                  <c:v>12.2</c:v>
                </c:pt>
                <c:pt idx="39">
                  <c:v>12.5</c:v>
                </c:pt>
                <c:pt idx="40">
                  <c:v>13.8</c:v>
                </c:pt>
                <c:pt idx="41">
                  <c:v>15</c:v>
                </c:pt>
                <c:pt idx="42">
                  <c:v>14.3</c:v>
                </c:pt>
                <c:pt idx="43">
                  <c:v>13.9</c:v>
                </c:pt>
                <c:pt idx="44">
                  <c:v>11.5</c:v>
                </c:pt>
                <c:pt idx="45">
                  <c:v>10.9</c:v>
                </c:pt>
                <c:pt idx="46">
                  <c:v>9.5</c:v>
                </c:pt>
                <c:pt idx="47">
                  <c:v>7.1</c:v>
                </c:pt>
                <c:pt idx="48">
                  <c:v>6.4</c:v>
                </c:pt>
                <c:pt idx="49">
                  <c:v>8.1999999999999993</c:v>
                </c:pt>
                <c:pt idx="50">
                  <c:v>10.6</c:v>
                </c:pt>
                <c:pt idx="51">
                  <c:v>11.9</c:v>
                </c:pt>
              </c:numCache>
            </c:numRef>
          </c:val>
          <c:smooth val="0"/>
          <c:extLst>
            <c:ext xmlns:c16="http://schemas.microsoft.com/office/drawing/2014/chart" uri="{C3380CC4-5D6E-409C-BE32-E72D297353CC}">
              <c16:uniqueId val="{00000000-50C7-4D0E-99B7-B2267127D4EC}"/>
            </c:ext>
          </c:extLst>
        </c:ser>
        <c:ser>
          <c:idx val="1"/>
          <c:order val="1"/>
          <c:tx>
            <c:strRef>
              <c:f>万得!$C$1</c:f>
              <c:strCache>
                <c:ptCount val="1"/>
                <c:pt idx="0">
                  <c:v>GDP:不变价:第一产业:当季同比</c:v>
                </c:pt>
              </c:strCache>
            </c:strRef>
          </c:tx>
          <c:spPr>
            <a:ln w="19050" cap="rnd">
              <a:solidFill>
                <a:schemeClr val="accent2"/>
              </a:solidFill>
              <a:round/>
            </a:ln>
            <a:effectLst/>
          </c:spPr>
          <c:marker>
            <c:symbol val="none"/>
          </c:marker>
          <c:cat>
            <c:numRef>
              <c:f>万得!$A$2:$A$93</c:f>
              <c:numCache>
                <c:formatCode>yyyy\-mm</c:formatCode>
                <c:ptCount val="52"/>
                <c:pt idx="0">
                  <c:v>35520</c:v>
                </c:pt>
                <c:pt idx="1">
                  <c:v>35611</c:v>
                </c:pt>
                <c:pt idx="2">
                  <c:v>35703</c:v>
                </c:pt>
                <c:pt idx="3">
                  <c:v>35795</c:v>
                </c:pt>
                <c:pt idx="4">
                  <c:v>35885</c:v>
                </c:pt>
                <c:pt idx="5">
                  <c:v>35976</c:v>
                </c:pt>
                <c:pt idx="6">
                  <c:v>36068</c:v>
                </c:pt>
                <c:pt idx="7">
                  <c:v>36160</c:v>
                </c:pt>
                <c:pt idx="8">
                  <c:v>36250</c:v>
                </c:pt>
                <c:pt idx="9">
                  <c:v>36341</c:v>
                </c:pt>
                <c:pt idx="10">
                  <c:v>36433</c:v>
                </c:pt>
                <c:pt idx="11">
                  <c:v>36525</c:v>
                </c:pt>
                <c:pt idx="12">
                  <c:v>36616</c:v>
                </c:pt>
                <c:pt idx="13">
                  <c:v>36707</c:v>
                </c:pt>
                <c:pt idx="14">
                  <c:v>36799</c:v>
                </c:pt>
                <c:pt idx="15">
                  <c:v>36891</c:v>
                </c:pt>
                <c:pt idx="16">
                  <c:v>36981</c:v>
                </c:pt>
                <c:pt idx="17">
                  <c:v>37072</c:v>
                </c:pt>
                <c:pt idx="18">
                  <c:v>37164</c:v>
                </c:pt>
                <c:pt idx="19">
                  <c:v>37256</c:v>
                </c:pt>
                <c:pt idx="20">
                  <c:v>37346</c:v>
                </c:pt>
                <c:pt idx="21">
                  <c:v>37437</c:v>
                </c:pt>
                <c:pt idx="22">
                  <c:v>37529</c:v>
                </c:pt>
                <c:pt idx="23">
                  <c:v>37621</c:v>
                </c:pt>
                <c:pt idx="24">
                  <c:v>37711</c:v>
                </c:pt>
                <c:pt idx="25">
                  <c:v>37802</c:v>
                </c:pt>
                <c:pt idx="26">
                  <c:v>37894</c:v>
                </c:pt>
                <c:pt idx="27">
                  <c:v>37986</c:v>
                </c:pt>
                <c:pt idx="28">
                  <c:v>38077</c:v>
                </c:pt>
                <c:pt idx="29">
                  <c:v>38168</c:v>
                </c:pt>
                <c:pt idx="30">
                  <c:v>38260</c:v>
                </c:pt>
                <c:pt idx="31">
                  <c:v>38352</c:v>
                </c:pt>
                <c:pt idx="32">
                  <c:v>38442</c:v>
                </c:pt>
                <c:pt idx="33">
                  <c:v>38533</c:v>
                </c:pt>
                <c:pt idx="34">
                  <c:v>38625</c:v>
                </c:pt>
                <c:pt idx="35">
                  <c:v>38717</c:v>
                </c:pt>
                <c:pt idx="36">
                  <c:v>38807</c:v>
                </c:pt>
                <c:pt idx="37">
                  <c:v>38898</c:v>
                </c:pt>
                <c:pt idx="38">
                  <c:v>38990</c:v>
                </c:pt>
                <c:pt idx="39">
                  <c:v>39082</c:v>
                </c:pt>
                <c:pt idx="40">
                  <c:v>39172</c:v>
                </c:pt>
                <c:pt idx="41">
                  <c:v>39263</c:v>
                </c:pt>
                <c:pt idx="42">
                  <c:v>39355</c:v>
                </c:pt>
                <c:pt idx="43">
                  <c:v>39447</c:v>
                </c:pt>
                <c:pt idx="44">
                  <c:v>39538</c:v>
                </c:pt>
                <c:pt idx="45">
                  <c:v>39629</c:v>
                </c:pt>
                <c:pt idx="46">
                  <c:v>39721</c:v>
                </c:pt>
                <c:pt idx="47">
                  <c:v>39813</c:v>
                </c:pt>
                <c:pt idx="48">
                  <c:v>39903</c:v>
                </c:pt>
                <c:pt idx="49">
                  <c:v>39994</c:v>
                </c:pt>
                <c:pt idx="50">
                  <c:v>40086</c:v>
                </c:pt>
                <c:pt idx="51">
                  <c:v>40178</c:v>
                </c:pt>
              </c:numCache>
            </c:numRef>
          </c:cat>
          <c:val>
            <c:numRef>
              <c:f>万得!$C$2:$C$93</c:f>
              <c:numCache>
                <c:formatCode>###,###,###,##0.0000</c:formatCode>
                <c:ptCount val="52"/>
                <c:pt idx="0">
                  <c:v>4.8</c:v>
                </c:pt>
                <c:pt idx="1">
                  <c:v>4.5</c:v>
                </c:pt>
                <c:pt idx="2">
                  <c:v>2.8</c:v>
                </c:pt>
                <c:pt idx="3">
                  <c:v>2.8</c:v>
                </c:pt>
                <c:pt idx="4">
                  <c:v>3.5</c:v>
                </c:pt>
                <c:pt idx="5">
                  <c:v>1.9</c:v>
                </c:pt>
                <c:pt idx="6">
                  <c:v>3</c:v>
                </c:pt>
                <c:pt idx="7">
                  <c:v>4.7</c:v>
                </c:pt>
                <c:pt idx="8">
                  <c:v>3.7</c:v>
                </c:pt>
                <c:pt idx="9">
                  <c:v>2.6</c:v>
                </c:pt>
                <c:pt idx="10">
                  <c:v>3.1</c:v>
                </c:pt>
                <c:pt idx="11">
                  <c:v>2.2000000000000002</c:v>
                </c:pt>
                <c:pt idx="12">
                  <c:v>2.5</c:v>
                </c:pt>
                <c:pt idx="13">
                  <c:v>1.2</c:v>
                </c:pt>
                <c:pt idx="14">
                  <c:v>2.6</c:v>
                </c:pt>
                <c:pt idx="15">
                  <c:v>2.7</c:v>
                </c:pt>
                <c:pt idx="16">
                  <c:v>3.4</c:v>
                </c:pt>
                <c:pt idx="17">
                  <c:v>1.1000000000000001</c:v>
                </c:pt>
                <c:pt idx="18">
                  <c:v>3.4</c:v>
                </c:pt>
                <c:pt idx="19">
                  <c:v>2.7</c:v>
                </c:pt>
                <c:pt idx="20">
                  <c:v>2.6</c:v>
                </c:pt>
                <c:pt idx="21">
                  <c:v>1.7</c:v>
                </c:pt>
                <c:pt idx="22">
                  <c:v>3.9</c:v>
                </c:pt>
                <c:pt idx="23">
                  <c:v>2.4</c:v>
                </c:pt>
                <c:pt idx="24">
                  <c:v>2.8</c:v>
                </c:pt>
                <c:pt idx="25">
                  <c:v>1.7</c:v>
                </c:pt>
                <c:pt idx="26">
                  <c:v>3.3</c:v>
                </c:pt>
                <c:pt idx="27">
                  <c:v>1.9</c:v>
                </c:pt>
                <c:pt idx="28">
                  <c:v>4.0999999999999996</c:v>
                </c:pt>
                <c:pt idx="29">
                  <c:v>4.7</c:v>
                </c:pt>
                <c:pt idx="30">
                  <c:v>7.3</c:v>
                </c:pt>
                <c:pt idx="31">
                  <c:v>6.7</c:v>
                </c:pt>
                <c:pt idx="32">
                  <c:v>4.7</c:v>
                </c:pt>
                <c:pt idx="33">
                  <c:v>5</c:v>
                </c:pt>
                <c:pt idx="34">
                  <c:v>5</c:v>
                </c:pt>
                <c:pt idx="35">
                  <c:v>5.3</c:v>
                </c:pt>
                <c:pt idx="36">
                  <c:v>4.4000000000000004</c:v>
                </c:pt>
                <c:pt idx="37">
                  <c:v>5</c:v>
                </c:pt>
                <c:pt idx="38">
                  <c:v>4.7</c:v>
                </c:pt>
                <c:pt idx="39">
                  <c:v>4.8</c:v>
                </c:pt>
                <c:pt idx="40">
                  <c:v>4.0999999999999996</c:v>
                </c:pt>
                <c:pt idx="41">
                  <c:v>3.8</c:v>
                </c:pt>
                <c:pt idx="42">
                  <c:v>4.0999999999999996</c:v>
                </c:pt>
                <c:pt idx="43">
                  <c:v>2.8</c:v>
                </c:pt>
                <c:pt idx="44">
                  <c:v>2.7</c:v>
                </c:pt>
                <c:pt idx="45">
                  <c:v>3.9</c:v>
                </c:pt>
                <c:pt idx="46">
                  <c:v>5.5</c:v>
                </c:pt>
                <c:pt idx="47">
                  <c:v>6.5</c:v>
                </c:pt>
                <c:pt idx="48">
                  <c:v>3.8</c:v>
                </c:pt>
                <c:pt idx="49">
                  <c:v>3.7</c:v>
                </c:pt>
                <c:pt idx="50">
                  <c:v>4.0999999999999996</c:v>
                </c:pt>
                <c:pt idx="51">
                  <c:v>4.0999999999999996</c:v>
                </c:pt>
              </c:numCache>
            </c:numRef>
          </c:val>
          <c:smooth val="0"/>
          <c:extLst>
            <c:ext xmlns:c16="http://schemas.microsoft.com/office/drawing/2014/chart" uri="{C3380CC4-5D6E-409C-BE32-E72D297353CC}">
              <c16:uniqueId val="{00000001-50C7-4D0E-99B7-B2267127D4EC}"/>
            </c:ext>
          </c:extLst>
        </c:ser>
        <c:ser>
          <c:idx val="2"/>
          <c:order val="2"/>
          <c:tx>
            <c:strRef>
              <c:f>万得!$D$1</c:f>
              <c:strCache>
                <c:ptCount val="1"/>
                <c:pt idx="0">
                  <c:v>GDP:不变价:第二产业:当季同比</c:v>
                </c:pt>
              </c:strCache>
            </c:strRef>
          </c:tx>
          <c:spPr>
            <a:ln w="19050" cap="rnd">
              <a:solidFill>
                <a:schemeClr val="accent3"/>
              </a:solidFill>
              <a:round/>
            </a:ln>
            <a:effectLst/>
          </c:spPr>
          <c:marker>
            <c:symbol val="none"/>
          </c:marker>
          <c:cat>
            <c:numRef>
              <c:f>万得!$A$2:$A$93</c:f>
              <c:numCache>
                <c:formatCode>yyyy\-mm</c:formatCode>
                <c:ptCount val="52"/>
                <c:pt idx="0">
                  <c:v>35520</c:v>
                </c:pt>
                <c:pt idx="1">
                  <c:v>35611</c:v>
                </c:pt>
                <c:pt idx="2">
                  <c:v>35703</c:v>
                </c:pt>
                <c:pt idx="3">
                  <c:v>35795</c:v>
                </c:pt>
                <c:pt idx="4">
                  <c:v>35885</c:v>
                </c:pt>
                <c:pt idx="5">
                  <c:v>35976</c:v>
                </c:pt>
                <c:pt idx="6">
                  <c:v>36068</c:v>
                </c:pt>
                <c:pt idx="7">
                  <c:v>36160</c:v>
                </c:pt>
                <c:pt idx="8">
                  <c:v>36250</c:v>
                </c:pt>
                <c:pt idx="9">
                  <c:v>36341</c:v>
                </c:pt>
                <c:pt idx="10">
                  <c:v>36433</c:v>
                </c:pt>
                <c:pt idx="11">
                  <c:v>36525</c:v>
                </c:pt>
                <c:pt idx="12">
                  <c:v>36616</c:v>
                </c:pt>
                <c:pt idx="13">
                  <c:v>36707</c:v>
                </c:pt>
                <c:pt idx="14">
                  <c:v>36799</c:v>
                </c:pt>
                <c:pt idx="15">
                  <c:v>36891</c:v>
                </c:pt>
                <c:pt idx="16">
                  <c:v>36981</c:v>
                </c:pt>
                <c:pt idx="17">
                  <c:v>37072</c:v>
                </c:pt>
                <c:pt idx="18">
                  <c:v>37164</c:v>
                </c:pt>
                <c:pt idx="19">
                  <c:v>37256</c:v>
                </c:pt>
                <c:pt idx="20">
                  <c:v>37346</c:v>
                </c:pt>
                <c:pt idx="21">
                  <c:v>37437</c:v>
                </c:pt>
                <c:pt idx="22">
                  <c:v>37529</c:v>
                </c:pt>
                <c:pt idx="23">
                  <c:v>37621</c:v>
                </c:pt>
                <c:pt idx="24">
                  <c:v>37711</c:v>
                </c:pt>
                <c:pt idx="25">
                  <c:v>37802</c:v>
                </c:pt>
                <c:pt idx="26">
                  <c:v>37894</c:v>
                </c:pt>
                <c:pt idx="27">
                  <c:v>37986</c:v>
                </c:pt>
                <c:pt idx="28">
                  <c:v>38077</c:v>
                </c:pt>
                <c:pt idx="29">
                  <c:v>38168</c:v>
                </c:pt>
                <c:pt idx="30">
                  <c:v>38260</c:v>
                </c:pt>
                <c:pt idx="31">
                  <c:v>38352</c:v>
                </c:pt>
                <c:pt idx="32">
                  <c:v>38442</c:v>
                </c:pt>
                <c:pt idx="33">
                  <c:v>38533</c:v>
                </c:pt>
                <c:pt idx="34">
                  <c:v>38625</c:v>
                </c:pt>
                <c:pt idx="35">
                  <c:v>38717</c:v>
                </c:pt>
                <c:pt idx="36">
                  <c:v>38807</c:v>
                </c:pt>
                <c:pt idx="37">
                  <c:v>38898</c:v>
                </c:pt>
                <c:pt idx="38">
                  <c:v>38990</c:v>
                </c:pt>
                <c:pt idx="39">
                  <c:v>39082</c:v>
                </c:pt>
                <c:pt idx="40">
                  <c:v>39172</c:v>
                </c:pt>
                <c:pt idx="41">
                  <c:v>39263</c:v>
                </c:pt>
                <c:pt idx="42">
                  <c:v>39355</c:v>
                </c:pt>
                <c:pt idx="43">
                  <c:v>39447</c:v>
                </c:pt>
                <c:pt idx="44">
                  <c:v>39538</c:v>
                </c:pt>
                <c:pt idx="45">
                  <c:v>39629</c:v>
                </c:pt>
                <c:pt idx="46">
                  <c:v>39721</c:v>
                </c:pt>
                <c:pt idx="47">
                  <c:v>39813</c:v>
                </c:pt>
                <c:pt idx="48">
                  <c:v>39903</c:v>
                </c:pt>
                <c:pt idx="49">
                  <c:v>39994</c:v>
                </c:pt>
                <c:pt idx="50">
                  <c:v>40086</c:v>
                </c:pt>
                <c:pt idx="51">
                  <c:v>40178</c:v>
                </c:pt>
              </c:numCache>
            </c:numRef>
          </c:cat>
          <c:val>
            <c:numRef>
              <c:f>万得!$D$2:$D$93</c:f>
              <c:numCache>
                <c:formatCode>###,###,###,##0.0000</c:formatCode>
                <c:ptCount val="52"/>
                <c:pt idx="0">
                  <c:v>10.199999999999999</c:v>
                </c:pt>
                <c:pt idx="1">
                  <c:v>11.1</c:v>
                </c:pt>
                <c:pt idx="2">
                  <c:v>9.5</c:v>
                </c:pt>
                <c:pt idx="3">
                  <c:v>11</c:v>
                </c:pt>
                <c:pt idx="4">
                  <c:v>7.5</c:v>
                </c:pt>
                <c:pt idx="5">
                  <c:v>7.8</c:v>
                </c:pt>
                <c:pt idx="6">
                  <c:v>9</c:v>
                </c:pt>
                <c:pt idx="7">
                  <c:v>10.8</c:v>
                </c:pt>
                <c:pt idx="8">
                  <c:v>9.6</c:v>
                </c:pt>
                <c:pt idx="9">
                  <c:v>8.9</c:v>
                </c:pt>
                <c:pt idx="10">
                  <c:v>8</c:v>
                </c:pt>
                <c:pt idx="11">
                  <c:v>6.8</c:v>
                </c:pt>
                <c:pt idx="12">
                  <c:v>8.8000000000000007</c:v>
                </c:pt>
                <c:pt idx="13">
                  <c:v>10.1</c:v>
                </c:pt>
                <c:pt idx="14">
                  <c:v>10.1</c:v>
                </c:pt>
                <c:pt idx="15">
                  <c:v>8.8000000000000007</c:v>
                </c:pt>
                <c:pt idx="16">
                  <c:v>9.1999999999999993</c:v>
                </c:pt>
                <c:pt idx="17">
                  <c:v>9.6999999999999993</c:v>
                </c:pt>
                <c:pt idx="18">
                  <c:v>7.8</c:v>
                </c:pt>
                <c:pt idx="19">
                  <c:v>7.6</c:v>
                </c:pt>
                <c:pt idx="20">
                  <c:v>8.8000000000000007</c:v>
                </c:pt>
                <c:pt idx="21">
                  <c:v>10</c:v>
                </c:pt>
                <c:pt idx="22">
                  <c:v>10.5</c:v>
                </c:pt>
                <c:pt idx="23">
                  <c:v>10.199999999999999</c:v>
                </c:pt>
                <c:pt idx="24">
                  <c:v>13.2</c:v>
                </c:pt>
                <c:pt idx="25">
                  <c:v>11.3</c:v>
                </c:pt>
                <c:pt idx="26">
                  <c:v>13.2</c:v>
                </c:pt>
                <c:pt idx="27">
                  <c:v>13</c:v>
                </c:pt>
                <c:pt idx="28">
                  <c:v>12.3</c:v>
                </c:pt>
                <c:pt idx="29">
                  <c:v>12.1</c:v>
                </c:pt>
                <c:pt idx="30">
                  <c:v>10.5</c:v>
                </c:pt>
                <c:pt idx="31">
                  <c:v>10.1</c:v>
                </c:pt>
                <c:pt idx="32">
                  <c:v>11.2</c:v>
                </c:pt>
                <c:pt idx="33">
                  <c:v>11.9</c:v>
                </c:pt>
                <c:pt idx="34">
                  <c:v>11.2</c:v>
                </c:pt>
                <c:pt idx="35">
                  <c:v>13.9</c:v>
                </c:pt>
                <c:pt idx="36">
                  <c:v>13.1</c:v>
                </c:pt>
                <c:pt idx="37">
                  <c:v>15.1</c:v>
                </c:pt>
                <c:pt idx="38">
                  <c:v>13</c:v>
                </c:pt>
                <c:pt idx="39">
                  <c:v>12.7</c:v>
                </c:pt>
                <c:pt idx="40">
                  <c:v>14.8</c:v>
                </c:pt>
                <c:pt idx="41">
                  <c:v>16.2</c:v>
                </c:pt>
                <c:pt idx="42">
                  <c:v>14.8</c:v>
                </c:pt>
                <c:pt idx="43">
                  <c:v>14.5</c:v>
                </c:pt>
                <c:pt idx="44">
                  <c:v>12.7</c:v>
                </c:pt>
                <c:pt idx="45">
                  <c:v>11.7</c:v>
                </c:pt>
                <c:pt idx="46">
                  <c:v>9.3000000000000007</c:v>
                </c:pt>
                <c:pt idx="47">
                  <c:v>6.5</c:v>
                </c:pt>
                <c:pt idx="48">
                  <c:v>5.8</c:v>
                </c:pt>
                <c:pt idx="49">
                  <c:v>8.3000000000000007</c:v>
                </c:pt>
                <c:pt idx="50">
                  <c:v>11.6</c:v>
                </c:pt>
                <c:pt idx="51">
                  <c:v>14.7</c:v>
                </c:pt>
              </c:numCache>
            </c:numRef>
          </c:val>
          <c:smooth val="0"/>
          <c:extLst>
            <c:ext xmlns:c16="http://schemas.microsoft.com/office/drawing/2014/chart" uri="{C3380CC4-5D6E-409C-BE32-E72D297353CC}">
              <c16:uniqueId val="{00000002-50C7-4D0E-99B7-B2267127D4EC}"/>
            </c:ext>
          </c:extLst>
        </c:ser>
        <c:ser>
          <c:idx val="3"/>
          <c:order val="3"/>
          <c:tx>
            <c:strRef>
              <c:f>万得!$E$1</c:f>
              <c:strCache>
                <c:ptCount val="1"/>
                <c:pt idx="0">
                  <c:v>GDP:不变价:第三产业:当季同比</c:v>
                </c:pt>
              </c:strCache>
            </c:strRef>
          </c:tx>
          <c:spPr>
            <a:ln w="19050" cap="rnd">
              <a:solidFill>
                <a:schemeClr val="accent4"/>
              </a:solidFill>
              <a:round/>
            </a:ln>
            <a:effectLst/>
          </c:spPr>
          <c:marker>
            <c:symbol val="none"/>
          </c:marker>
          <c:cat>
            <c:numRef>
              <c:f>万得!$A$2:$A$93</c:f>
              <c:numCache>
                <c:formatCode>yyyy\-mm</c:formatCode>
                <c:ptCount val="52"/>
                <c:pt idx="0">
                  <c:v>35520</c:v>
                </c:pt>
                <c:pt idx="1">
                  <c:v>35611</c:v>
                </c:pt>
                <c:pt idx="2">
                  <c:v>35703</c:v>
                </c:pt>
                <c:pt idx="3">
                  <c:v>35795</c:v>
                </c:pt>
                <c:pt idx="4">
                  <c:v>35885</c:v>
                </c:pt>
                <c:pt idx="5">
                  <c:v>35976</c:v>
                </c:pt>
                <c:pt idx="6">
                  <c:v>36068</c:v>
                </c:pt>
                <c:pt idx="7">
                  <c:v>36160</c:v>
                </c:pt>
                <c:pt idx="8">
                  <c:v>36250</c:v>
                </c:pt>
                <c:pt idx="9">
                  <c:v>36341</c:v>
                </c:pt>
                <c:pt idx="10">
                  <c:v>36433</c:v>
                </c:pt>
                <c:pt idx="11">
                  <c:v>36525</c:v>
                </c:pt>
                <c:pt idx="12">
                  <c:v>36616</c:v>
                </c:pt>
                <c:pt idx="13">
                  <c:v>36707</c:v>
                </c:pt>
                <c:pt idx="14">
                  <c:v>36799</c:v>
                </c:pt>
                <c:pt idx="15">
                  <c:v>36891</c:v>
                </c:pt>
                <c:pt idx="16">
                  <c:v>36981</c:v>
                </c:pt>
                <c:pt idx="17">
                  <c:v>37072</c:v>
                </c:pt>
                <c:pt idx="18">
                  <c:v>37164</c:v>
                </c:pt>
                <c:pt idx="19">
                  <c:v>37256</c:v>
                </c:pt>
                <c:pt idx="20">
                  <c:v>37346</c:v>
                </c:pt>
                <c:pt idx="21">
                  <c:v>37437</c:v>
                </c:pt>
                <c:pt idx="22">
                  <c:v>37529</c:v>
                </c:pt>
                <c:pt idx="23">
                  <c:v>37621</c:v>
                </c:pt>
                <c:pt idx="24">
                  <c:v>37711</c:v>
                </c:pt>
                <c:pt idx="25">
                  <c:v>37802</c:v>
                </c:pt>
                <c:pt idx="26">
                  <c:v>37894</c:v>
                </c:pt>
                <c:pt idx="27">
                  <c:v>37986</c:v>
                </c:pt>
                <c:pt idx="28">
                  <c:v>38077</c:v>
                </c:pt>
                <c:pt idx="29">
                  <c:v>38168</c:v>
                </c:pt>
                <c:pt idx="30">
                  <c:v>38260</c:v>
                </c:pt>
                <c:pt idx="31">
                  <c:v>38352</c:v>
                </c:pt>
                <c:pt idx="32">
                  <c:v>38442</c:v>
                </c:pt>
                <c:pt idx="33">
                  <c:v>38533</c:v>
                </c:pt>
                <c:pt idx="34">
                  <c:v>38625</c:v>
                </c:pt>
                <c:pt idx="35">
                  <c:v>38717</c:v>
                </c:pt>
                <c:pt idx="36">
                  <c:v>38807</c:v>
                </c:pt>
                <c:pt idx="37">
                  <c:v>38898</c:v>
                </c:pt>
                <c:pt idx="38">
                  <c:v>38990</c:v>
                </c:pt>
                <c:pt idx="39">
                  <c:v>39082</c:v>
                </c:pt>
                <c:pt idx="40">
                  <c:v>39172</c:v>
                </c:pt>
                <c:pt idx="41">
                  <c:v>39263</c:v>
                </c:pt>
                <c:pt idx="42">
                  <c:v>39355</c:v>
                </c:pt>
                <c:pt idx="43">
                  <c:v>39447</c:v>
                </c:pt>
                <c:pt idx="44">
                  <c:v>39538</c:v>
                </c:pt>
                <c:pt idx="45">
                  <c:v>39629</c:v>
                </c:pt>
                <c:pt idx="46">
                  <c:v>39721</c:v>
                </c:pt>
                <c:pt idx="47">
                  <c:v>39813</c:v>
                </c:pt>
                <c:pt idx="48">
                  <c:v>39903</c:v>
                </c:pt>
                <c:pt idx="49">
                  <c:v>39994</c:v>
                </c:pt>
                <c:pt idx="50">
                  <c:v>40086</c:v>
                </c:pt>
                <c:pt idx="51">
                  <c:v>40178</c:v>
                </c:pt>
              </c:numCache>
            </c:numRef>
          </c:cat>
          <c:val>
            <c:numRef>
              <c:f>万得!$E$2:$E$93</c:f>
              <c:numCache>
                <c:formatCode>###,###,###,##0.0000</c:formatCode>
                <c:ptCount val="52"/>
                <c:pt idx="0">
                  <c:v>11.5</c:v>
                </c:pt>
                <c:pt idx="1">
                  <c:v>10.9</c:v>
                </c:pt>
                <c:pt idx="2">
                  <c:v>10.9</c:v>
                </c:pt>
                <c:pt idx="3">
                  <c:v>8.6</c:v>
                </c:pt>
                <c:pt idx="4">
                  <c:v>7.9</c:v>
                </c:pt>
                <c:pt idx="5">
                  <c:v>7.8</c:v>
                </c:pt>
                <c:pt idx="6">
                  <c:v>8.6</c:v>
                </c:pt>
                <c:pt idx="7">
                  <c:v>9.1999999999999993</c:v>
                </c:pt>
                <c:pt idx="8">
                  <c:v>9.1999999999999993</c:v>
                </c:pt>
                <c:pt idx="9">
                  <c:v>8.6</c:v>
                </c:pt>
                <c:pt idx="10">
                  <c:v>9.6</c:v>
                </c:pt>
                <c:pt idx="11">
                  <c:v>9.6</c:v>
                </c:pt>
                <c:pt idx="12">
                  <c:v>9.9</c:v>
                </c:pt>
                <c:pt idx="13">
                  <c:v>10.9</c:v>
                </c:pt>
                <c:pt idx="14">
                  <c:v>10.199999999999999</c:v>
                </c:pt>
                <c:pt idx="15">
                  <c:v>8.3000000000000007</c:v>
                </c:pt>
                <c:pt idx="16">
                  <c:v>10.9</c:v>
                </c:pt>
                <c:pt idx="17">
                  <c:v>9.6999999999999993</c:v>
                </c:pt>
                <c:pt idx="18">
                  <c:v>10.3</c:v>
                </c:pt>
                <c:pt idx="19">
                  <c:v>10.1</c:v>
                </c:pt>
                <c:pt idx="20">
                  <c:v>10.1</c:v>
                </c:pt>
                <c:pt idx="21">
                  <c:v>9.6</c:v>
                </c:pt>
                <c:pt idx="22">
                  <c:v>10.9</c:v>
                </c:pt>
                <c:pt idx="23">
                  <c:v>11.3</c:v>
                </c:pt>
                <c:pt idx="24">
                  <c:v>10.5</c:v>
                </c:pt>
                <c:pt idx="25">
                  <c:v>8.6999999999999993</c:v>
                </c:pt>
                <c:pt idx="26">
                  <c:v>8.8000000000000007</c:v>
                </c:pt>
                <c:pt idx="27">
                  <c:v>10.1</c:v>
                </c:pt>
                <c:pt idx="28">
                  <c:v>9.9</c:v>
                </c:pt>
                <c:pt idx="29">
                  <c:v>12.7</c:v>
                </c:pt>
                <c:pt idx="30">
                  <c:v>9.8000000000000007</c:v>
                </c:pt>
                <c:pt idx="31">
                  <c:v>8.1999999999999993</c:v>
                </c:pt>
                <c:pt idx="32">
                  <c:v>11.9</c:v>
                </c:pt>
                <c:pt idx="33">
                  <c:v>11.5</c:v>
                </c:pt>
                <c:pt idx="34">
                  <c:v>12.4</c:v>
                </c:pt>
                <c:pt idx="35">
                  <c:v>13.5</c:v>
                </c:pt>
                <c:pt idx="36">
                  <c:v>13.1</c:v>
                </c:pt>
                <c:pt idx="37">
                  <c:v>14</c:v>
                </c:pt>
                <c:pt idx="38">
                  <c:v>14</c:v>
                </c:pt>
                <c:pt idx="39">
                  <c:v>15.4</c:v>
                </c:pt>
                <c:pt idx="40">
                  <c:v>14.1</c:v>
                </c:pt>
                <c:pt idx="41">
                  <c:v>16</c:v>
                </c:pt>
                <c:pt idx="42">
                  <c:v>16.899999999999999</c:v>
                </c:pt>
                <c:pt idx="43">
                  <c:v>17.3</c:v>
                </c:pt>
                <c:pt idx="44">
                  <c:v>11.4</c:v>
                </c:pt>
                <c:pt idx="45">
                  <c:v>11.5</c:v>
                </c:pt>
                <c:pt idx="46">
                  <c:v>11</c:v>
                </c:pt>
                <c:pt idx="47">
                  <c:v>8.1999999999999993</c:v>
                </c:pt>
                <c:pt idx="48">
                  <c:v>7.2</c:v>
                </c:pt>
                <c:pt idx="49">
                  <c:v>8.9</c:v>
                </c:pt>
                <c:pt idx="50">
                  <c:v>11.2</c:v>
                </c:pt>
                <c:pt idx="51">
                  <c:v>11</c:v>
                </c:pt>
              </c:numCache>
            </c:numRef>
          </c:val>
          <c:smooth val="0"/>
          <c:extLst>
            <c:ext xmlns:c16="http://schemas.microsoft.com/office/drawing/2014/chart" uri="{C3380CC4-5D6E-409C-BE32-E72D297353CC}">
              <c16:uniqueId val="{00000003-50C7-4D0E-99B7-B2267127D4EC}"/>
            </c:ext>
          </c:extLst>
        </c:ser>
        <c:dLbls>
          <c:showLegendKey val="0"/>
          <c:showVal val="0"/>
          <c:showCatName val="0"/>
          <c:showSerName val="0"/>
          <c:showPercent val="0"/>
          <c:showBubbleSize val="0"/>
        </c:dLbls>
        <c:smooth val="0"/>
        <c:axId val="1552287743"/>
        <c:axId val="1543911151"/>
      </c:lineChart>
      <c:dateAx>
        <c:axId val="1552287743"/>
        <c:scaling>
          <c:orientation val="minMax"/>
        </c:scaling>
        <c:delete val="0"/>
        <c:axPos val="b"/>
        <c:numFmt formatCode="yyyy\-mm"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1543911151"/>
        <c:crosses val="autoZero"/>
        <c:auto val="1"/>
        <c:lblOffset val="100"/>
        <c:baseTimeUnit val="months"/>
        <c:majorUnit val="6"/>
        <c:majorTimeUnit val="months"/>
        <c:minorUnit val="3"/>
        <c:minorTimeUnit val="months"/>
      </c:dateAx>
      <c:valAx>
        <c:axId val="1543911151"/>
        <c:scaling>
          <c:orientation val="minMax"/>
        </c:scaling>
        <c:delete val="0"/>
        <c:axPos val="l"/>
        <c:majorGridlines>
          <c:spPr>
            <a:ln w="9525" cap="flat" cmpd="sng" algn="ctr">
              <a:solidFill>
                <a:schemeClr val="tx1">
                  <a:lumMod val="15000"/>
                  <a:lumOff val="85000"/>
                </a:schemeClr>
              </a:solidFill>
              <a:round/>
            </a:ln>
            <a:effectLst/>
          </c:spPr>
        </c:majorGridlines>
        <c:numFmt formatCode="###,###,###,##0.0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1552287743"/>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altLang="en-US" sz="1400" dirty="0"/>
              <a:t>社会消费品零售总额：同比</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lineChart>
        <c:grouping val="standard"/>
        <c:varyColors val="0"/>
        <c:ser>
          <c:idx val="0"/>
          <c:order val="0"/>
          <c:tx>
            <c:strRef>
              <c:f>Sheet1!$B$2</c:f>
              <c:strCache>
                <c:ptCount val="1"/>
                <c:pt idx="0">
                  <c:v>社会消费品零售总额：同比（月）</c:v>
                </c:pt>
              </c:strCache>
            </c:strRef>
          </c:tx>
          <c:spPr>
            <a:ln w="19050" cap="rnd">
              <a:solidFill>
                <a:schemeClr val="accent1"/>
              </a:solidFill>
              <a:round/>
            </a:ln>
            <a:effectLst/>
          </c:spPr>
          <c:marker>
            <c:symbol val="none"/>
          </c:marker>
          <c:dLbls>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Sheet1!$A$3:$A$14</c:f>
              <c:numCache>
                <c:formatCode>yyyy\-mm\-dd</c:formatCode>
                <c:ptCount val="12"/>
                <c:pt idx="0">
                  <c:v>37652</c:v>
                </c:pt>
                <c:pt idx="1">
                  <c:v>37680</c:v>
                </c:pt>
                <c:pt idx="2">
                  <c:v>37711</c:v>
                </c:pt>
                <c:pt idx="3">
                  <c:v>37741</c:v>
                </c:pt>
                <c:pt idx="4">
                  <c:v>37772</c:v>
                </c:pt>
                <c:pt idx="5">
                  <c:v>37802</c:v>
                </c:pt>
                <c:pt idx="6">
                  <c:v>37833</c:v>
                </c:pt>
                <c:pt idx="7">
                  <c:v>37864</c:v>
                </c:pt>
                <c:pt idx="8">
                  <c:v>37894</c:v>
                </c:pt>
                <c:pt idx="9">
                  <c:v>37925</c:v>
                </c:pt>
                <c:pt idx="10">
                  <c:v>37955</c:v>
                </c:pt>
                <c:pt idx="11">
                  <c:v>37986</c:v>
                </c:pt>
              </c:numCache>
            </c:numRef>
          </c:cat>
          <c:val>
            <c:numRef>
              <c:f>Sheet1!$B$3:$B$14</c:f>
              <c:numCache>
                <c:formatCode>General</c:formatCode>
                <c:ptCount val="12"/>
                <c:pt idx="0">
                  <c:v>10</c:v>
                </c:pt>
                <c:pt idx="1">
                  <c:v>11.49</c:v>
                </c:pt>
                <c:pt idx="2">
                  <c:v>9.3000000000000007</c:v>
                </c:pt>
                <c:pt idx="3">
                  <c:v>8.1</c:v>
                </c:pt>
                <c:pt idx="4">
                  <c:v>4.3</c:v>
                </c:pt>
                <c:pt idx="5">
                  <c:v>8.3000000000000007</c:v>
                </c:pt>
                <c:pt idx="6">
                  <c:v>9.8000000000000007</c:v>
                </c:pt>
                <c:pt idx="7">
                  <c:v>9.9</c:v>
                </c:pt>
                <c:pt idx="8">
                  <c:v>9.5</c:v>
                </c:pt>
                <c:pt idx="9">
                  <c:v>10.199999999999999</c:v>
                </c:pt>
                <c:pt idx="10">
                  <c:v>9.6999999999999993</c:v>
                </c:pt>
                <c:pt idx="11">
                  <c:v>10.9</c:v>
                </c:pt>
              </c:numCache>
            </c:numRef>
          </c:val>
          <c:smooth val="0"/>
          <c:extLst>
            <c:ext xmlns:c16="http://schemas.microsoft.com/office/drawing/2014/chart" uri="{C3380CC4-5D6E-409C-BE32-E72D297353CC}">
              <c16:uniqueId val="{00000000-BB1D-4C37-8C7F-4F5C8A4223B7}"/>
            </c:ext>
          </c:extLst>
        </c:ser>
        <c:dLbls>
          <c:showLegendKey val="0"/>
          <c:showVal val="0"/>
          <c:showCatName val="0"/>
          <c:showSerName val="0"/>
          <c:showPercent val="0"/>
          <c:showBubbleSize val="0"/>
        </c:dLbls>
        <c:smooth val="0"/>
        <c:axId val="882594448"/>
        <c:axId val="980831792"/>
      </c:lineChart>
      <c:dateAx>
        <c:axId val="882594448"/>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980831792"/>
        <c:crosses val="autoZero"/>
        <c:auto val="1"/>
        <c:lblOffset val="100"/>
        <c:baseTimeUnit val="months"/>
      </c:dateAx>
      <c:valAx>
        <c:axId val="98083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88259444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lineChart>
        <c:grouping val="standard"/>
        <c:varyColors val="0"/>
        <c:ser>
          <c:idx val="0"/>
          <c:order val="0"/>
          <c:tx>
            <c:strRef>
              <c:f>万得!$B$1</c:f>
              <c:strCache>
                <c:ptCount val="1"/>
                <c:pt idx="0">
                  <c:v>社会消费品零售总额:商品零售:当月值</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万得!$A$2:$A$105</c:f>
              <c:numCache>
                <c:formatCode>yyyy\-mm</c:formatCode>
                <c:ptCount val="104"/>
                <c:pt idx="0">
                  <c:v>40209</c:v>
                </c:pt>
                <c:pt idx="1">
                  <c:v>40237</c:v>
                </c:pt>
                <c:pt idx="2">
                  <c:v>40268</c:v>
                </c:pt>
                <c:pt idx="3">
                  <c:v>40298</c:v>
                </c:pt>
                <c:pt idx="4">
                  <c:v>40329</c:v>
                </c:pt>
                <c:pt idx="5">
                  <c:v>40359</c:v>
                </c:pt>
                <c:pt idx="6">
                  <c:v>40390</c:v>
                </c:pt>
                <c:pt idx="7">
                  <c:v>40421</c:v>
                </c:pt>
                <c:pt idx="8">
                  <c:v>40451</c:v>
                </c:pt>
                <c:pt idx="9">
                  <c:v>40482</c:v>
                </c:pt>
                <c:pt idx="10">
                  <c:v>40512</c:v>
                </c:pt>
                <c:pt idx="11">
                  <c:v>40543</c:v>
                </c:pt>
                <c:pt idx="12">
                  <c:v>40574</c:v>
                </c:pt>
                <c:pt idx="13">
                  <c:v>40602</c:v>
                </c:pt>
                <c:pt idx="14">
                  <c:v>40633</c:v>
                </c:pt>
                <c:pt idx="15">
                  <c:v>40663</c:v>
                </c:pt>
                <c:pt idx="16">
                  <c:v>40694</c:v>
                </c:pt>
                <c:pt idx="17">
                  <c:v>40724</c:v>
                </c:pt>
                <c:pt idx="18">
                  <c:v>40755</c:v>
                </c:pt>
                <c:pt idx="19">
                  <c:v>40786</c:v>
                </c:pt>
                <c:pt idx="20">
                  <c:v>40816</c:v>
                </c:pt>
                <c:pt idx="21">
                  <c:v>40847</c:v>
                </c:pt>
                <c:pt idx="22">
                  <c:v>40877</c:v>
                </c:pt>
                <c:pt idx="23">
                  <c:v>40908</c:v>
                </c:pt>
                <c:pt idx="24">
                  <c:v>40999</c:v>
                </c:pt>
                <c:pt idx="25">
                  <c:v>41029</c:v>
                </c:pt>
                <c:pt idx="26">
                  <c:v>41060</c:v>
                </c:pt>
                <c:pt idx="27">
                  <c:v>41090</c:v>
                </c:pt>
                <c:pt idx="28">
                  <c:v>41121</c:v>
                </c:pt>
                <c:pt idx="29">
                  <c:v>41152</c:v>
                </c:pt>
                <c:pt idx="30">
                  <c:v>41182</c:v>
                </c:pt>
                <c:pt idx="31">
                  <c:v>41213</c:v>
                </c:pt>
                <c:pt idx="32">
                  <c:v>41243</c:v>
                </c:pt>
                <c:pt idx="33">
                  <c:v>41274</c:v>
                </c:pt>
                <c:pt idx="34">
                  <c:v>41364</c:v>
                </c:pt>
                <c:pt idx="35">
                  <c:v>41394</c:v>
                </c:pt>
                <c:pt idx="36">
                  <c:v>41425</c:v>
                </c:pt>
                <c:pt idx="37">
                  <c:v>41455</c:v>
                </c:pt>
                <c:pt idx="38">
                  <c:v>41486</c:v>
                </c:pt>
                <c:pt idx="39">
                  <c:v>41517</c:v>
                </c:pt>
                <c:pt idx="40">
                  <c:v>41547</c:v>
                </c:pt>
                <c:pt idx="41">
                  <c:v>41578</c:v>
                </c:pt>
                <c:pt idx="42">
                  <c:v>41608</c:v>
                </c:pt>
                <c:pt idx="43">
                  <c:v>41639</c:v>
                </c:pt>
                <c:pt idx="44">
                  <c:v>41729</c:v>
                </c:pt>
                <c:pt idx="45">
                  <c:v>41759</c:v>
                </c:pt>
                <c:pt idx="46">
                  <c:v>41790</c:v>
                </c:pt>
                <c:pt idx="47">
                  <c:v>41820</c:v>
                </c:pt>
                <c:pt idx="48">
                  <c:v>41851</c:v>
                </c:pt>
                <c:pt idx="49">
                  <c:v>41882</c:v>
                </c:pt>
                <c:pt idx="50">
                  <c:v>41912</c:v>
                </c:pt>
                <c:pt idx="51">
                  <c:v>41943</c:v>
                </c:pt>
                <c:pt idx="52">
                  <c:v>41973</c:v>
                </c:pt>
                <c:pt idx="53">
                  <c:v>42004</c:v>
                </c:pt>
                <c:pt idx="54">
                  <c:v>42094</c:v>
                </c:pt>
                <c:pt idx="55">
                  <c:v>42124</c:v>
                </c:pt>
                <c:pt idx="56">
                  <c:v>42155</c:v>
                </c:pt>
                <c:pt idx="57">
                  <c:v>42185</c:v>
                </c:pt>
                <c:pt idx="58">
                  <c:v>42216</c:v>
                </c:pt>
                <c:pt idx="59">
                  <c:v>42247</c:v>
                </c:pt>
                <c:pt idx="60">
                  <c:v>42277</c:v>
                </c:pt>
                <c:pt idx="61">
                  <c:v>42308</c:v>
                </c:pt>
                <c:pt idx="62">
                  <c:v>42338</c:v>
                </c:pt>
                <c:pt idx="63">
                  <c:v>42369</c:v>
                </c:pt>
                <c:pt idx="64">
                  <c:v>42460</c:v>
                </c:pt>
                <c:pt idx="65">
                  <c:v>42490</c:v>
                </c:pt>
                <c:pt idx="66">
                  <c:v>42521</c:v>
                </c:pt>
                <c:pt idx="67">
                  <c:v>42551</c:v>
                </c:pt>
                <c:pt idx="68">
                  <c:v>42582</c:v>
                </c:pt>
                <c:pt idx="69">
                  <c:v>42613</c:v>
                </c:pt>
                <c:pt idx="70">
                  <c:v>42643</c:v>
                </c:pt>
                <c:pt idx="71">
                  <c:v>42674</c:v>
                </c:pt>
                <c:pt idx="72">
                  <c:v>42704</c:v>
                </c:pt>
                <c:pt idx="73">
                  <c:v>42735</c:v>
                </c:pt>
                <c:pt idx="74">
                  <c:v>42825</c:v>
                </c:pt>
                <c:pt idx="75">
                  <c:v>42855</c:v>
                </c:pt>
                <c:pt idx="76">
                  <c:v>42886</c:v>
                </c:pt>
                <c:pt idx="77">
                  <c:v>42916</c:v>
                </c:pt>
                <c:pt idx="78">
                  <c:v>42947</c:v>
                </c:pt>
                <c:pt idx="79">
                  <c:v>42978</c:v>
                </c:pt>
                <c:pt idx="80">
                  <c:v>43008</c:v>
                </c:pt>
                <c:pt idx="81">
                  <c:v>43039</c:v>
                </c:pt>
                <c:pt idx="82">
                  <c:v>43069</c:v>
                </c:pt>
                <c:pt idx="83">
                  <c:v>43100</c:v>
                </c:pt>
                <c:pt idx="84">
                  <c:v>43190</c:v>
                </c:pt>
                <c:pt idx="85">
                  <c:v>43220</c:v>
                </c:pt>
                <c:pt idx="86">
                  <c:v>43251</c:v>
                </c:pt>
                <c:pt idx="87">
                  <c:v>43281</c:v>
                </c:pt>
                <c:pt idx="88">
                  <c:v>43312</c:v>
                </c:pt>
                <c:pt idx="89">
                  <c:v>43343</c:v>
                </c:pt>
                <c:pt idx="90">
                  <c:v>43373</c:v>
                </c:pt>
                <c:pt idx="91">
                  <c:v>43404</c:v>
                </c:pt>
                <c:pt idx="92">
                  <c:v>43434</c:v>
                </c:pt>
                <c:pt idx="93">
                  <c:v>43465</c:v>
                </c:pt>
                <c:pt idx="94">
                  <c:v>43555</c:v>
                </c:pt>
                <c:pt idx="95">
                  <c:v>43585</c:v>
                </c:pt>
                <c:pt idx="96">
                  <c:v>43616</c:v>
                </c:pt>
                <c:pt idx="97">
                  <c:v>43646</c:v>
                </c:pt>
                <c:pt idx="98">
                  <c:v>43677</c:v>
                </c:pt>
                <c:pt idx="99">
                  <c:v>43708</c:v>
                </c:pt>
                <c:pt idx="100">
                  <c:v>43738</c:v>
                </c:pt>
                <c:pt idx="101">
                  <c:v>43769</c:v>
                </c:pt>
                <c:pt idx="102">
                  <c:v>43799</c:v>
                </c:pt>
                <c:pt idx="103">
                  <c:v>43830</c:v>
                </c:pt>
              </c:numCache>
            </c:numRef>
          </c:cat>
          <c:val>
            <c:numRef>
              <c:f>万得!$B$2:$B$105</c:f>
            </c:numRef>
          </c:val>
          <c:smooth val="0"/>
          <c:extLst>
            <c:ext xmlns:c16="http://schemas.microsoft.com/office/drawing/2014/chart" uri="{C3380CC4-5D6E-409C-BE32-E72D297353CC}">
              <c16:uniqueId val="{00000000-1F08-40DF-854D-8D2AA1F78088}"/>
            </c:ext>
          </c:extLst>
        </c:ser>
        <c:ser>
          <c:idx val="1"/>
          <c:order val="1"/>
          <c:tx>
            <c:strRef>
              <c:f>万得!$C$1</c:f>
              <c:strCache>
                <c:ptCount val="1"/>
                <c:pt idx="0">
                  <c:v>社会消费品零售总额:餐饮收入:当月值</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万得!$A$2:$A$105</c:f>
              <c:numCache>
                <c:formatCode>yyyy\-mm</c:formatCode>
                <c:ptCount val="104"/>
                <c:pt idx="0">
                  <c:v>40209</c:v>
                </c:pt>
                <c:pt idx="1">
                  <c:v>40237</c:v>
                </c:pt>
                <c:pt idx="2">
                  <c:v>40268</c:v>
                </c:pt>
                <c:pt idx="3">
                  <c:v>40298</c:v>
                </c:pt>
                <c:pt idx="4">
                  <c:v>40329</c:v>
                </c:pt>
                <c:pt idx="5">
                  <c:v>40359</c:v>
                </c:pt>
                <c:pt idx="6">
                  <c:v>40390</c:v>
                </c:pt>
                <c:pt idx="7">
                  <c:v>40421</c:v>
                </c:pt>
                <c:pt idx="8">
                  <c:v>40451</c:v>
                </c:pt>
                <c:pt idx="9">
                  <c:v>40482</c:v>
                </c:pt>
                <c:pt idx="10">
                  <c:v>40512</c:v>
                </c:pt>
                <c:pt idx="11">
                  <c:v>40543</c:v>
                </c:pt>
                <c:pt idx="12">
                  <c:v>40574</c:v>
                </c:pt>
                <c:pt idx="13">
                  <c:v>40602</c:v>
                </c:pt>
                <c:pt idx="14">
                  <c:v>40633</c:v>
                </c:pt>
                <c:pt idx="15">
                  <c:v>40663</c:v>
                </c:pt>
                <c:pt idx="16">
                  <c:v>40694</c:v>
                </c:pt>
                <c:pt idx="17">
                  <c:v>40724</c:v>
                </c:pt>
                <c:pt idx="18">
                  <c:v>40755</c:v>
                </c:pt>
                <c:pt idx="19">
                  <c:v>40786</c:v>
                </c:pt>
                <c:pt idx="20">
                  <c:v>40816</c:v>
                </c:pt>
                <c:pt idx="21">
                  <c:v>40847</c:v>
                </c:pt>
                <c:pt idx="22">
                  <c:v>40877</c:v>
                </c:pt>
                <c:pt idx="23">
                  <c:v>40908</c:v>
                </c:pt>
                <c:pt idx="24">
                  <c:v>40999</c:v>
                </c:pt>
                <c:pt idx="25">
                  <c:v>41029</c:v>
                </c:pt>
                <c:pt idx="26">
                  <c:v>41060</c:v>
                </c:pt>
                <c:pt idx="27">
                  <c:v>41090</c:v>
                </c:pt>
                <c:pt idx="28">
                  <c:v>41121</c:v>
                </c:pt>
                <c:pt idx="29">
                  <c:v>41152</c:v>
                </c:pt>
                <c:pt idx="30">
                  <c:v>41182</c:v>
                </c:pt>
                <c:pt idx="31">
                  <c:v>41213</c:v>
                </c:pt>
                <c:pt idx="32">
                  <c:v>41243</c:v>
                </c:pt>
                <c:pt idx="33">
                  <c:v>41274</c:v>
                </c:pt>
                <c:pt idx="34">
                  <c:v>41364</c:v>
                </c:pt>
                <c:pt idx="35">
                  <c:v>41394</c:v>
                </c:pt>
                <c:pt idx="36">
                  <c:v>41425</c:v>
                </c:pt>
                <c:pt idx="37">
                  <c:v>41455</c:v>
                </c:pt>
                <c:pt idx="38">
                  <c:v>41486</c:v>
                </c:pt>
                <c:pt idx="39">
                  <c:v>41517</c:v>
                </c:pt>
                <c:pt idx="40">
                  <c:v>41547</c:v>
                </c:pt>
                <c:pt idx="41">
                  <c:v>41578</c:v>
                </c:pt>
                <c:pt idx="42">
                  <c:v>41608</c:v>
                </c:pt>
                <c:pt idx="43">
                  <c:v>41639</c:v>
                </c:pt>
                <c:pt idx="44">
                  <c:v>41729</c:v>
                </c:pt>
                <c:pt idx="45">
                  <c:v>41759</c:v>
                </c:pt>
                <c:pt idx="46">
                  <c:v>41790</c:v>
                </c:pt>
                <c:pt idx="47">
                  <c:v>41820</c:v>
                </c:pt>
                <c:pt idx="48">
                  <c:v>41851</c:v>
                </c:pt>
                <c:pt idx="49">
                  <c:v>41882</c:v>
                </c:pt>
                <c:pt idx="50">
                  <c:v>41912</c:v>
                </c:pt>
                <c:pt idx="51">
                  <c:v>41943</c:v>
                </c:pt>
                <c:pt idx="52">
                  <c:v>41973</c:v>
                </c:pt>
                <c:pt idx="53">
                  <c:v>42004</c:v>
                </c:pt>
                <c:pt idx="54">
                  <c:v>42094</c:v>
                </c:pt>
                <c:pt idx="55">
                  <c:v>42124</c:v>
                </c:pt>
                <c:pt idx="56">
                  <c:v>42155</c:v>
                </c:pt>
                <c:pt idx="57">
                  <c:v>42185</c:v>
                </c:pt>
                <c:pt idx="58">
                  <c:v>42216</c:v>
                </c:pt>
                <c:pt idx="59">
                  <c:v>42247</c:v>
                </c:pt>
                <c:pt idx="60">
                  <c:v>42277</c:v>
                </c:pt>
                <c:pt idx="61">
                  <c:v>42308</c:v>
                </c:pt>
                <c:pt idx="62">
                  <c:v>42338</c:v>
                </c:pt>
                <c:pt idx="63">
                  <c:v>42369</c:v>
                </c:pt>
                <c:pt idx="64">
                  <c:v>42460</c:v>
                </c:pt>
                <c:pt idx="65">
                  <c:v>42490</c:v>
                </c:pt>
                <c:pt idx="66">
                  <c:v>42521</c:v>
                </c:pt>
                <c:pt idx="67">
                  <c:v>42551</c:v>
                </c:pt>
                <c:pt idx="68">
                  <c:v>42582</c:v>
                </c:pt>
                <c:pt idx="69">
                  <c:v>42613</c:v>
                </c:pt>
                <c:pt idx="70">
                  <c:v>42643</c:v>
                </c:pt>
                <c:pt idx="71">
                  <c:v>42674</c:v>
                </c:pt>
                <c:pt idx="72">
                  <c:v>42704</c:v>
                </c:pt>
                <c:pt idx="73">
                  <c:v>42735</c:v>
                </c:pt>
                <c:pt idx="74">
                  <c:v>42825</c:v>
                </c:pt>
                <c:pt idx="75">
                  <c:v>42855</c:v>
                </c:pt>
                <c:pt idx="76">
                  <c:v>42886</c:v>
                </c:pt>
                <c:pt idx="77">
                  <c:v>42916</c:v>
                </c:pt>
                <c:pt idx="78">
                  <c:v>42947</c:v>
                </c:pt>
                <c:pt idx="79">
                  <c:v>42978</c:v>
                </c:pt>
                <c:pt idx="80">
                  <c:v>43008</c:v>
                </c:pt>
                <c:pt idx="81">
                  <c:v>43039</c:v>
                </c:pt>
                <c:pt idx="82">
                  <c:v>43069</c:v>
                </c:pt>
                <c:pt idx="83">
                  <c:v>43100</c:v>
                </c:pt>
                <c:pt idx="84">
                  <c:v>43190</c:v>
                </c:pt>
                <c:pt idx="85">
                  <c:v>43220</c:v>
                </c:pt>
                <c:pt idx="86">
                  <c:v>43251</c:v>
                </c:pt>
                <c:pt idx="87">
                  <c:v>43281</c:v>
                </c:pt>
                <c:pt idx="88">
                  <c:v>43312</c:v>
                </c:pt>
                <c:pt idx="89">
                  <c:v>43343</c:v>
                </c:pt>
                <c:pt idx="90">
                  <c:v>43373</c:v>
                </c:pt>
                <c:pt idx="91">
                  <c:v>43404</c:v>
                </c:pt>
                <c:pt idx="92">
                  <c:v>43434</c:v>
                </c:pt>
                <c:pt idx="93">
                  <c:v>43465</c:v>
                </c:pt>
                <c:pt idx="94">
                  <c:v>43555</c:v>
                </c:pt>
                <c:pt idx="95">
                  <c:v>43585</c:v>
                </c:pt>
                <c:pt idx="96">
                  <c:v>43616</c:v>
                </c:pt>
                <c:pt idx="97">
                  <c:v>43646</c:v>
                </c:pt>
                <c:pt idx="98">
                  <c:v>43677</c:v>
                </c:pt>
                <c:pt idx="99">
                  <c:v>43708</c:v>
                </c:pt>
                <c:pt idx="100">
                  <c:v>43738</c:v>
                </c:pt>
                <c:pt idx="101">
                  <c:v>43769</c:v>
                </c:pt>
                <c:pt idx="102">
                  <c:v>43799</c:v>
                </c:pt>
                <c:pt idx="103">
                  <c:v>43830</c:v>
                </c:pt>
              </c:numCache>
            </c:numRef>
          </c:cat>
          <c:val>
            <c:numRef>
              <c:f>万得!$C$2:$C$105</c:f>
            </c:numRef>
          </c:val>
          <c:smooth val="0"/>
          <c:extLst>
            <c:ext xmlns:c16="http://schemas.microsoft.com/office/drawing/2014/chart" uri="{C3380CC4-5D6E-409C-BE32-E72D297353CC}">
              <c16:uniqueId val="{00000001-1F08-40DF-854D-8D2AA1F78088}"/>
            </c:ext>
          </c:extLst>
        </c:ser>
        <c:ser>
          <c:idx val="2"/>
          <c:order val="2"/>
          <c:tx>
            <c:strRef>
              <c:f>万得!$D$1</c:f>
              <c:strCache>
                <c:ptCount val="1"/>
                <c:pt idx="0">
                  <c:v>餐饮占社消品总额比值</c:v>
                </c:pt>
              </c:strCache>
            </c:strRef>
          </c:tx>
          <c:spPr>
            <a:ln w="19050" cap="rnd">
              <a:solidFill>
                <a:schemeClr val="accent3"/>
              </a:solidFill>
              <a:round/>
            </a:ln>
            <a:effectLst/>
          </c:spPr>
          <c:marker>
            <c:symbol val="none"/>
          </c:marker>
          <c:cat>
            <c:numRef>
              <c:f>万得!$A$2:$A$105</c:f>
              <c:numCache>
                <c:formatCode>yyyy\-mm</c:formatCode>
                <c:ptCount val="104"/>
                <c:pt idx="0">
                  <c:v>40209</c:v>
                </c:pt>
                <c:pt idx="1">
                  <c:v>40237</c:v>
                </c:pt>
                <c:pt idx="2">
                  <c:v>40268</c:v>
                </c:pt>
                <c:pt idx="3">
                  <c:v>40298</c:v>
                </c:pt>
                <c:pt idx="4">
                  <c:v>40329</c:v>
                </c:pt>
                <c:pt idx="5">
                  <c:v>40359</c:v>
                </c:pt>
                <c:pt idx="6">
                  <c:v>40390</c:v>
                </c:pt>
                <c:pt idx="7">
                  <c:v>40421</c:v>
                </c:pt>
                <c:pt idx="8">
                  <c:v>40451</c:v>
                </c:pt>
                <c:pt idx="9">
                  <c:v>40482</c:v>
                </c:pt>
                <c:pt idx="10">
                  <c:v>40512</c:v>
                </c:pt>
                <c:pt idx="11">
                  <c:v>40543</c:v>
                </c:pt>
                <c:pt idx="12">
                  <c:v>40574</c:v>
                </c:pt>
                <c:pt idx="13">
                  <c:v>40602</c:v>
                </c:pt>
                <c:pt idx="14">
                  <c:v>40633</c:v>
                </c:pt>
                <c:pt idx="15">
                  <c:v>40663</c:v>
                </c:pt>
                <c:pt idx="16">
                  <c:v>40694</c:v>
                </c:pt>
                <c:pt idx="17">
                  <c:v>40724</c:v>
                </c:pt>
                <c:pt idx="18">
                  <c:v>40755</c:v>
                </c:pt>
                <c:pt idx="19">
                  <c:v>40786</c:v>
                </c:pt>
                <c:pt idx="20">
                  <c:v>40816</c:v>
                </c:pt>
                <c:pt idx="21">
                  <c:v>40847</c:v>
                </c:pt>
                <c:pt idx="22">
                  <c:v>40877</c:v>
                </c:pt>
                <c:pt idx="23">
                  <c:v>40908</c:v>
                </c:pt>
                <c:pt idx="24">
                  <c:v>40999</c:v>
                </c:pt>
                <c:pt idx="25">
                  <c:v>41029</c:v>
                </c:pt>
                <c:pt idx="26">
                  <c:v>41060</c:v>
                </c:pt>
                <c:pt idx="27">
                  <c:v>41090</c:v>
                </c:pt>
                <c:pt idx="28">
                  <c:v>41121</c:v>
                </c:pt>
                <c:pt idx="29">
                  <c:v>41152</c:v>
                </c:pt>
                <c:pt idx="30">
                  <c:v>41182</c:v>
                </c:pt>
                <c:pt idx="31">
                  <c:v>41213</c:v>
                </c:pt>
                <c:pt idx="32">
                  <c:v>41243</c:v>
                </c:pt>
                <c:pt idx="33">
                  <c:v>41274</c:v>
                </c:pt>
                <c:pt idx="34">
                  <c:v>41364</c:v>
                </c:pt>
                <c:pt idx="35">
                  <c:v>41394</c:v>
                </c:pt>
                <c:pt idx="36">
                  <c:v>41425</c:v>
                </c:pt>
                <c:pt idx="37">
                  <c:v>41455</c:v>
                </c:pt>
                <c:pt idx="38">
                  <c:v>41486</c:v>
                </c:pt>
                <c:pt idx="39">
                  <c:v>41517</c:v>
                </c:pt>
                <c:pt idx="40">
                  <c:v>41547</c:v>
                </c:pt>
                <c:pt idx="41">
                  <c:v>41578</c:v>
                </c:pt>
                <c:pt idx="42">
                  <c:v>41608</c:v>
                </c:pt>
                <c:pt idx="43">
                  <c:v>41639</c:v>
                </c:pt>
                <c:pt idx="44">
                  <c:v>41729</c:v>
                </c:pt>
                <c:pt idx="45">
                  <c:v>41759</c:v>
                </c:pt>
                <c:pt idx="46">
                  <c:v>41790</c:v>
                </c:pt>
                <c:pt idx="47">
                  <c:v>41820</c:v>
                </c:pt>
                <c:pt idx="48">
                  <c:v>41851</c:v>
                </c:pt>
                <c:pt idx="49">
                  <c:v>41882</c:v>
                </c:pt>
                <c:pt idx="50">
                  <c:v>41912</c:v>
                </c:pt>
                <c:pt idx="51">
                  <c:v>41943</c:v>
                </c:pt>
                <c:pt idx="52">
                  <c:v>41973</c:v>
                </c:pt>
                <c:pt idx="53">
                  <c:v>42004</c:v>
                </c:pt>
                <c:pt idx="54">
                  <c:v>42094</c:v>
                </c:pt>
                <c:pt idx="55">
                  <c:v>42124</c:v>
                </c:pt>
                <c:pt idx="56">
                  <c:v>42155</c:v>
                </c:pt>
                <c:pt idx="57">
                  <c:v>42185</c:v>
                </c:pt>
                <c:pt idx="58">
                  <c:v>42216</c:v>
                </c:pt>
                <c:pt idx="59">
                  <c:v>42247</c:v>
                </c:pt>
                <c:pt idx="60">
                  <c:v>42277</c:v>
                </c:pt>
                <c:pt idx="61">
                  <c:v>42308</c:v>
                </c:pt>
                <c:pt idx="62">
                  <c:v>42338</c:v>
                </c:pt>
                <c:pt idx="63">
                  <c:v>42369</c:v>
                </c:pt>
                <c:pt idx="64">
                  <c:v>42460</c:v>
                </c:pt>
                <c:pt idx="65">
                  <c:v>42490</c:v>
                </c:pt>
                <c:pt idx="66">
                  <c:v>42521</c:v>
                </c:pt>
                <c:pt idx="67">
                  <c:v>42551</c:v>
                </c:pt>
                <c:pt idx="68">
                  <c:v>42582</c:v>
                </c:pt>
                <c:pt idx="69">
                  <c:v>42613</c:v>
                </c:pt>
                <c:pt idx="70">
                  <c:v>42643</c:v>
                </c:pt>
                <c:pt idx="71">
                  <c:v>42674</c:v>
                </c:pt>
                <c:pt idx="72">
                  <c:v>42704</c:v>
                </c:pt>
                <c:pt idx="73">
                  <c:v>42735</c:v>
                </c:pt>
                <c:pt idx="74">
                  <c:v>42825</c:v>
                </c:pt>
                <c:pt idx="75">
                  <c:v>42855</c:v>
                </c:pt>
                <c:pt idx="76">
                  <c:v>42886</c:v>
                </c:pt>
                <c:pt idx="77">
                  <c:v>42916</c:v>
                </c:pt>
                <c:pt idx="78">
                  <c:v>42947</c:v>
                </c:pt>
                <c:pt idx="79">
                  <c:v>42978</c:v>
                </c:pt>
                <c:pt idx="80">
                  <c:v>43008</c:v>
                </c:pt>
                <c:pt idx="81">
                  <c:v>43039</c:v>
                </c:pt>
                <c:pt idx="82">
                  <c:v>43069</c:v>
                </c:pt>
                <c:pt idx="83">
                  <c:v>43100</c:v>
                </c:pt>
                <c:pt idx="84">
                  <c:v>43190</c:v>
                </c:pt>
                <c:pt idx="85">
                  <c:v>43220</c:v>
                </c:pt>
                <c:pt idx="86">
                  <c:v>43251</c:v>
                </c:pt>
                <c:pt idx="87">
                  <c:v>43281</c:v>
                </c:pt>
                <c:pt idx="88">
                  <c:v>43312</c:v>
                </c:pt>
                <c:pt idx="89">
                  <c:v>43343</c:v>
                </c:pt>
                <c:pt idx="90">
                  <c:v>43373</c:v>
                </c:pt>
                <c:pt idx="91">
                  <c:v>43404</c:v>
                </c:pt>
                <c:pt idx="92">
                  <c:v>43434</c:v>
                </c:pt>
                <c:pt idx="93">
                  <c:v>43465</c:v>
                </c:pt>
                <c:pt idx="94">
                  <c:v>43555</c:v>
                </c:pt>
                <c:pt idx="95">
                  <c:v>43585</c:v>
                </c:pt>
                <c:pt idx="96">
                  <c:v>43616</c:v>
                </c:pt>
                <c:pt idx="97">
                  <c:v>43646</c:v>
                </c:pt>
                <c:pt idx="98">
                  <c:v>43677</c:v>
                </c:pt>
                <c:pt idx="99">
                  <c:v>43708</c:v>
                </c:pt>
                <c:pt idx="100">
                  <c:v>43738</c:v>
                </c:pt>
                <c:pt idx="101">
                  <c:v>43769</c:v>
                </c:pt>
                <c:pt idx="102">
                  <c:v>43799</c:v>
                </c:pt>
                <c:pt idx="103">
                  <c:v>43830</c:v>
                </c:pt>
              </c:numCache>
            </c:numRef>
          </c:cat>
          <c:val>
            <c:numRef>
              <c:f>万得!$D$2:$D$105</c:f>
              <c:numCache>
                <c:formatCode>0.00%</c:formatCode>
                <c:ptCount val="104"/>
                <c:pt idx="0">
                  <c:v>0.11209221503211957</c:v>
                </c:pt>
                <c:pt idx="1">
                  <c:v>0.11194889007799452</c:v>
                </c:pt>
                <c:pt idx="2">
                  <c:v>0.11224462757359761</c:v>
                </c:pt>
                <c:pt idx="3">
                  <c:v>0.10993536280233529</c:v>
                </c:pt>
                <c:pt idx="4">
                  <c:v>0.11510894760125796</c:v>
                </c:pt>
                <c:pt idx="5">
                  <c:v>0.11391819884995012</c:v>
                </c:pt>
                <c:pt idx="6">
                  <c:v>0.11542667798380779</c:v>
                </c:pt>
                <c:pt idx="7">
                  <c:v>0.11698674601027861</c:v>
                </c:pt>
                <c:pt idx="8">
                  <c:v>0.11568721604550659</c:v>
                </c:pt>
                <c:pt idx="9">
                  <c:v>0.11765653001792115</c:v>
                </c:pt>
                <c:pt idx="10">
                  <c:v>0.11510398320741289</c:v>
                </c:pt>
                <c:pt idx="11">
                  <c:v>0.11232590756384749</c:v>
                </c:pt>
                <c:pt idx="12">
                  <c:v>0.11061708964522264</c:v>
                </c:pt>
                <c:pt idx="13">
                  <c:v>0.11289772025767843</c:v>
                </c:pt>
                <c:pt idx="14">
                  <c:v>0.11083308801884015</c:v>
                </c:pt>
                <c:pt idx="15">
                  <c:v>0.10965638508315628</c:v>
                </c:pt>
                <c:pt idx="16">
                  <c:v>0.11154809210168201</c:v>
                </c:pt>
                <c:pt idx="17">
                  <c:v>0.11401912791535931</c:v>
                </c:pt>
                <c:pt idx="18">
                  <c:v>0.11293031649083841</c:v>
                </c:pt>
                <c:pt idx="19">
                  <c:v>0.11673580414824888</c:v>
                </c:pt>
                <c:pt idx="20">
                  <c:v>0.11434532401308532</c:v>
                </c:pt>
                <c:pt idx="21">
                  <c:v>0.11753614079195474</c:v>
                </c:pt>
                <c:pt idx="22">
                  <c:v>0.11561854807209419</c:v>
                </c:pt>
                <c:pt idx="23">
                  <c:v>0.11254981764065908</c:v>
                </c:pt>
                <c:pt idx="24">
                  <c:v>0.10923822059781982</c:v>
                </c:pt>
                <c:pt idx="25">
                  <c:v>0.10825412898718843</c:v>
                </c:pt>
                <c:pt idx="26">
                  <c:v>0.11032737454232178</c:v>
                </c:pt>
                <c:pt idx="27">
                  <c:v>0.11314508981061085</c:v>
                </c:pt>
                <c:pt idx="28">
                  <c:v>0.11209998222483743</c:v>
                </c:pt>
                <c:pt idx="29">
                  <c:v>0.1162261613912083</c:v>
                </c:pt>
                <c:pt idx="30">
                  <c:v>0.11365257371094994</c:v>
                </c:pt>
                <c:pt idx="31">
                  <c:v>0.11657987303129853</c:v>
                </c:pt>
                <c:pt idx="32">
                  <c:v>0.11446849275032879</c:v>
                </c:pt>
                <c:pt idx="33">
                  <c:v>0.11248045165288036</c:v>
                </c:pt>
                <c:pt idx="34">
                  <c:v>0.10546901571321678</c:v>
                </c:pt>
                <c:pt idx="35">
                  <c:v>0.10350959926819429</c:v>
                </c:pt>
                <c:pt idx="36">
                  <c:v>0.10714115522892256</c:v>
                </c:pt>
                <c:pt idx="37">
                  <c:v>0.10938200468696553</c:v>
                </c:pt>
                <c:pt idx="38">
                  <c:v>0.10798264585840558</c:v>
                </c:pt>
                <c:pt idx="39">
                  <c:v>0.11250530810294493</c:v>
                </c:pt>
                <c:pt idx="40">
                  <c:v>0.10938182395680311</c:v>
                </c:pt>
                <c:pt idx="41">
                  <c:v>0.11267350043971282</c:v>
                </c:pt>
                <c:pt idx="42">
                  <c:v>0.11013785078420033</c:v>
                </c:pt>
                <c:pt idx="43">
                  <c:v>0.10748188397940996</c:v>
                </c:pt>
                <c:pt idx="44">
                  <c:v>0.10355267909224743</c:v>
                </c:pt>
                <c:pt idx="45">
                  <c:v>0.10237441510107012</c:v>
                </c:pt>
                <c:pt idx="46">
                  <c:v>0.10572339773710705</c:v>
                </c:pt>
                <c:pt idx="47">
                  <c:v>0.10680109537894472</c:v>
                </c:pt>
                <c:pt idx="48">
                  <c:v>0.10524749181264847</c:v>
                </c:pt>
                <c:pt idx="49">
                  <c:v>0.10899534096422231</c:v>
                </c:pt>
                <c:pt idx="50">
                  <c:v>0.10654690459556074</c:v>
                </c:pt>
                <c:pt idx="51">
                  <c:v>0.11086391132444555</c:v>
                </c:pt>
                <c:pt idx="52">
                  <c:v>0.10826122747612568</c:v>
                </c:pt>
                <c:pt idx="53">
                  <c:v>0.10571554238667288</c:v>
                </c:pt>
                <c:pt idx="54">
                  <c:v>0.10469844765646384</c:v>
                </c:pt>
                <c:pt idx="55">
                  <c:v>0.1039437911476314</c:v>
                </c:pt>
                <c:pt idx="56">
                  <c:v>0.10726148121482434</c:v>
                </c:pt>
                <c:pt idx="57">
                  <c:v>0.10774752033257558</c:v>
                </c:pt>
                <c:pt idx="58">
                  <c:v>0.10684886806360014</c:v>
                </c:pt>
                <c:pt idx="59">
                  <c:v>0.11056157529309557</c:v>
                </c:pt>
                <c:pt idx="60">
                  <c:v>0.10768640238063205</c:v>
                </c:pt>
                <c:pt idx="61">
                  <c:v>0.11228275805927296</c:v>
                </c:pt>
                <c:pt idx="62">
                  <c:v>0.10861439980841381</c:v>
                </c:pt>
                <c:pt idx="63">
                  <c:v>0.10581254845536518</c:v>
                </c:pt>
                <c:pt idx="64">
                  <c:v>0.10554628674728538</c:v>
                </c:pt>
                <c:pt idx="65">
                  <c:v>0.10534857866249016</c:v>
                </c:pt>
                <c:pt idx="66">
                  <c:v>0.10814781968223428</c:v>
                </c:pt>
                <c:pt idx="67">
                  <c:v>0.10822715527191759</c:v>
                </c:pt>
                <c:pt idx="68">
                  <c:v>0.10749084890820577</c:v>
                </c:pt>
                <c:pt idx="69">
                  <c:v>0.11024488373106363</c:v>
                </c:pt>
                <c:pt idx="70">
                  <c:v>0.10762961771486783</c:v>
                </c:pt>
                <c:pt idx="71">
                  <c:v>0.11219761433455873</c:v>
                </c:pt>
                <c:pt idx="72">
                  <c:v>0.1079380460939645</c:v>
                </c:pt>
                <c:pt idx="73">
                  <c:v>0.10553960096735188</c:v>
                </c:pt>
                <c:pt idx="74">
                  <c:v>0.10568589239763564</c:v>
                </c:pt>
                <c:pt idx="75">
                  <c:v>0.10579394028264018</c:v>
                </c:pt>
                <c:pt idx="76">
                  <c:v>0.10899104866714417</c:v>
                </c:pt>
                <c:pt idx="77">
                  <c:v>0.10915337028140475</c:v>
                </c:pt>
                <c:pt idx="78">
                  <c:v>0.10819728603367804</c:v>
                </c:pt>
                <c:pt idx="79">
                  <c:v>0.1107726090267955</c:v>
                </c:pt>
                <c:pt idx="80">
                  <c:v>0.10746575187153996</c:v>
                </c:pt>
                <c:pt idx="81">
                  <c:v>0.1124912020420024</c:v>
                </c:pt>
                <c:pt idx="82">
                  <c:v>0.10776001078919439</c:v>
                </c:pt>
                <c:pt idx="83">
                  <c:v>0.10621262678462952</c:v>
                </c:pt>
                <c:pt idx="84">
                  <c:v>0.10613970185246081</c:v>
                </c:pt>
                <c:pt idx="85">
                  <c:v>0.10596701691197852</c:v>
                </c:pt>
                <c:pt idx="86">
                  <c:v>0.10938071286698221</c:v>
                </c:pt>
                <c:pt idx="87">
                  <c:v>0.11026016808466486</c:v>
                </c:pt>
                <c:pt idx="88">
                  <c:v>0.10877961325841014</c:v>
                </c:pt>
                <c:pt idx="89">
                  <c:v>0.11147253053835643</c:v>
                </c:pt>
                <c:pt idx="90">
                  <c:v>0.10769745105513444</c:v>
                </c:pt>
                <c:pt idx="91">
                  <c:v>0.11273582781755144</c:v>
                </c:pt>
                <c:pt idx="92">
                  <c:v>0.12833347986511515</c:v>
                </c:pt>
                <c:pt idx="93">
                  <c:v>0.12318562565612544</c:v>
                </c:pt>
                <c:pt idx="94">
                  <c:v>0.10694765774227916</c:v>
                </c:pt>
                <c:pt idx="95">
                  <c:v>0.10726149218596744</c:v>
                </c:pt>
                <c:pt idx="96">
                  <c:v>0.11018731205830856</c:v>
                </c:pt>
                <c:pt idx="97">
                  <c:v>0.10990285759827147</c:v>
                </c:pt>
                <c:pt idx="98">
                  <c:v>0.11060314695886701</c:v>
                </c:pt>
                <c:pt idx="99">
                  <c:v>0.11379118074834126</c:v>
                </c:pt>
                <c:pt idx="100">
                  <c:v>0.10929731641489031</c:v>
                </c:pt>
                <c:pt idx="101">
                  <c:v>0.11461930905617199</c:v>
                </c:pt>
                <c:pt idx="102">
                  <c:v>0.13030204390215733</c:v>
                </c:pt>
                <c:pt idx="103">
                  <c:v>0.1244200770050056</c:v>
                </c:pt>
              </c:numCache>
            </c:numRef>
          </c:val>
          <c:smooth val="0"/>
          <c:extLst>
            <c:ext xmlns:c16="http://schemas.microsoft.com/office/drawing/2014/chart" uri="{C3380CC4-5D6E-409C-BE32-E72D297353CC}">
              <c16:uniqueId val="{00000002-1F08-40DF-854D-8D2AA1F78088}"/>
            </c:ext>
          </c:extLst>
        </c:ser>
        <c:dLbls>
          <c:showLegendKey val="0"/>
          <c:showVal val="0"/>
          <c:showCatName val="0"/>
          <c:showSerName val="0"/>
          <c:showPercent val="0"/>
          <c:showBubbleSize val="0"/>
        </c:dLbls>
        <c:smooth val="0"/>
        <c:axId val="1538333887"/>
        <c:axId val="1367826623"/>
      </c:lineChart>
      <c:dateAx>
        <c:axId val="1538333887"/>
        <c:scaling>
          <c:orientation val="minMax"/>
        </c:scaling>
        <c:delete val="0"/>
        <c:axPos val="b"/>
        <c:numFmt formatCode="yyyy\-mm"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67826623"/>
        <c:crosses val="autoZero"/>
        <c:auto val="1"/>
        <c:lblOffset val="100"/>
        <c:baseTimeUnit val="months"/>
      </c:dateAx>
      <c:valAx>
        <c:axId val="1367826623"/>
        <c:scaling>
          <c:orientation val="minMax"/>
          <c:min val="8.0000000000000016E-2"/>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53833388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Sheet1!$B$1</c:f>
              <c:strCache>
                <c:ptCount val="1"/>
                <c:pt idx="0">
                  <c:v>消费贡献率</c:v>
                </c:pt>
              </c:strCache>
            </c:strRef>
          </c:tx>
          <c:spPr>
            <a:ln w="19050" cap="rnd">
              <a:solidFill>
                <a:schemeClr val="accent1"/>
              </a:solidFill>
              <a:round/>
            </a:ln>
            <a:effectLst/>
          </c:spPr>
          <c:marker>
            <c:symbol val="none"/>
          </c:marker>
          <c:dLbls>
            <c:dLbl>
              <c:idx val="0"/>
              <c:layout>
                <c:manualLayout>
                  <c:x val="-1.5209125475285311E-3"/>
                  <c:y val="1.2030080885717073E-2"/>
                </c:manualLayout>
              </c:layout>
              <c:tx>
                <c:rich>
                  <a:bodyPr/>
                  <a:lstStyle/>
                  <a:p>
                    <a:r>
                      <a:rPr lang="en-US" altLang="zh-CN" dirty="0"/>
                      <a:t>35.3</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26D-4FDB-8E78-DC918474727C}"/>
                </c:ext>
              </c:extLst>
            </c:dLbl>
            <c:dLbl>
              <c:idx val="16"/>
              <c:layout>
                <c:manualLayout>
                  <c:x val="-1.9771863117870721E-2"/>
                  <c:y val="3.3684226480007802E-2"/>
                </c:manualLayout>
              </c:layout>
              <c:tx>
                <c:rich>
                  <a:bodyPr/>
                  <a:lstStyle/>
                  <a:p>
                    <a:r>
                      <a:rPr lang="en-US" altLang="zh-CN" dirty="0"/>
                      <a:t>57.8</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26D-4FDB-8E78-DC918474727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Sheet1!$A$2:$A$18</c:f>
              <c:numCache>
                <c:formatCode>yyyy\-mm</c:formatCode>
                <c:ptCount val="17"/>
                <c:pt idx="0">
                  <c:v>37986</c:v>
                </c:pt>
                <c:pt idx="1">
                  <c:v>38352</c:v>
                </c:pt>
                <c:pt idx="2">
                  <c:v>38717</c:v>
                </c:pt>
                <c:pt idx="3">
                  <c:v>39082</c:v>
                </c:pt>
                <c:pt idx="4">
                  <c:v>39447</c:v>
                </c:pt>
                <c:pt idx="5">
                  <c:v>39813</c:v>
                </c:pt>
                <c:pt idx="6">
                  <c:v>40178</c:v>
                </c:pt>
                <c:pt idx="7">
                  <c:v>40543</c:v>
                </c:pt>
                <c:pt idx="8">
                  <c:v>40908</c:v>
                </c:pt>
                <c:pt idx="9">
                  <c:v>41274</c:v>
                </c:pt>
                <c:pt idx="10">
                  <c:v>41639</c:v>
                </c:pt>
                <c:pt idx="11">
                  <c:v>42004</c:v>
                </c:pt>
                <c:pt idx="12">
                  <c:v>42369</c:v>
                </c:pt>
                <c:pt idx="13">
                  <c:v>42735</c:v>
                </c:pt>
                <c:pt idx="14">
                  <c:v>43100</c:v>
                </c:pt>
                <c:pt idx="15">
                  <c:v>43465</c:v>
                </c:pt>
                <c:pt idx="16">
                  <c:v>43830</c:v>
                </c:pt>
              </c:numCache>
            </c:numRef>
          </c:cat>
          <c:val>
            <c:numRef>
              <c:f>Sheet1!$B$2:$B$18</c:f>
              <c:numCache>
                <c:formatCode>###,###,###,##0.0000</c:formatCode>
                <c:ptCount val="17"/>
                <c:pt idx="0">
                  <c:v>35.299999999999997</c:v>
                </c:pt>
                <c:pt idx="1">
                  <c:v>38.700000000000003</c:v>
                </c:pt>
                <c:pt idx="2">
                  <c:v>36.1</c:v>
                </c:pt>
                <c:pt idx="3">
                  <c:v>40.4</c:v>
                </c:pt>
                <c:pt idx="4">
                  <c:v>39.6</c:v>
                </c:pt>
                <c:pt idx="5">
                  <c:v>44.1</c:v>
                </c:pt>
                <c:pt idx="6">
                  <c:v>52.5</c:v>
                </c:pt>
                <c:pt idx="7">
                  <c:v>37.299999999999997</c:v>
                </c:pt>
                <c:pt idx="8">
                  <c:v>51.6</c:v>
                </c:pt>
                <c:pt idx="9">
                  <c:v>51.8</c:v>
                </c:pt>
                <c:pt idx="10">
                  <c:v>50</c:v>
                </c:pt>
                <c:pt idx="11">
                  <c:v>51.2</c:v>
                </c:pt>
                <c:pt idx="12">
                  <c:v>66.400000000000006</c:v>
                </c:pt>
                <c:pt idx="13">
                  <c:v>64.599999999999994</c:v>
                </c:pt>
                <c:pt idx="14">
                  <c:v>58.8</c:v>
                </c:pt>
                <c:pt idx="15">
                  <c:v>76.2</c:v>
                </c:pt>
                <c:pt idx="16">
                  <c:v>57.8</c:v>
                </c:pt>
              </c:numCache>
            </c:numRef>
          </c:val>
          <c:smooth val="0"/>
          <c:extLst>
            <c:ext xmlns:c16="http://schemas.microsoft.com/office/drawing/2014/chart" uri="{C3380CC4-5D6E-409C-BE32-E72D297353CC}">
              <c16:uniqueId val="{00000002-126D-4FDB-8E78-DC918474727C}"/>
            </c:ext>
          </c:extLst>
        </c:ser>
        <c:ser>
          <c:idx val="1"/>
          <c:order val="1"/>
          <c:tx>
            <c:strRef>
              <c:f>Sheet1!$C$1</c:f>
              <c:strCache>
                <c:ptCount val="1"/>
                <c:pt idx="0">
                  <c:v>投资贡献率</c:v>
                </c:pt>
              </c:strCache>
            </c:strRef>
          </c:tx>
          <c:spPr>
            <a:ln w="19050" cap="rnd">
              <a:solidFill>
                <a:schemeClr val="accent2"/>
              </a:solidFill>
              <a:round/>
            </a:ln>
            <a:effectLst/>
          </c:spPr>
          <c:marker>
            <c:symbol val="none"/>
          </c:marker>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26D-4FDB-8E78-DC918474727C}"/>
                </c:ext>
              </c:extLst>
            </c:dLbl>
            <c:dLbl>
              <c:idx val="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26D-4FDB-8E78-DC918474727C}"/>
                </c:ext>
              </c:extLst>
            </c:dLbl>
            <c:dLbl>
              <c:idx val="1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26D-4FDB-8E78-DC918474727C}"/>
                </c:ext>
              </c:extLst>
            </c:dLbl>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Sheet1!$A$2:$A$18</c:f>
              <c:numCache>
                <c:formatCode>yyyy\-mm</c:formatCode>
                <c:ptCount val="17"/>
                <c:pt idx="0">
                  <c:v>37986</c:v>
                </c:pt>
                <c:pt idx="1">
                  <c:v>38352</c:v>
                </c:pt>
                <c:pt idx="2">
                  <c:v>38717</c:v>
                </c:pt>
                <c:pt idx="3">
                  <c:v>39082</c:v>
                </c:pt>
                <c:pt idx="4">
                  <c:v>39447</c:v>
                </c:pt>
                <c:pt idx="5">
                  <c:v>39813</c:v>
                </c:pt>
                <c:pt idx="6">
                  <c:v>40178</c:v>
                </c:pt>
                <c:pt idx="7">
                  <c:v>40543</c:v>
                </c:pt>
                <c:pt idx="8">
                  <c:v>40908</c:v>
                </c:pt>
                <c:pt idx="9">
                  <c:v>41274</c:v>
                </c:pt>
                <c:pt idx="10">
                  <c:v>41639</c:v>
                </c:pt>
                <c:pt idx="11">
                  <c:v>42004</c:v>
                </c:pt>
                <c:pt idx="12">
                  <c:v>42369</c:v>
                </c:pt>
                <c:pt idx="13">
                  <c:v>42735</c:v>
                </c:pt>
                <c:pt idx="14">
                  <c:v>43100</c:v>
                </c:pt>
                <c:pt idx="15">
                  <c:v>43465</c:v>
                </c:pt>
                <c:pt idx="16">
                  <c:v>43830</c:v>
                </c:pt>
              </c:numCache>
            </c:numRef>
          </c:cat>
          <c:val>
            <c:numRef>
              <c:f>Sheet1!$C$2:$C$18</c:f>
              <c:numCache>
                <c:formatCode>General</c:formatCode>
                <c:ptCount val="17"/>
                <c:pt idx="0">
                  <c:v>63.7</c:v>
                </c:pt>
                <c:pt idx="1">
                  <c:v>55.3</c:v>
                </c:pt>
                <c:pt idx="2">
                  <c:v>38.1</c:v>
                </c:pt>
                <c:pt idx="3">
                  <c:v>43.6</c:v>
                </c:pt>
                <c:pt idx="4">
                  <c:v>42.5</c:v>
                </c:pt>
                <c:pt idx="5">
                  <c:v>46.2</c:v>
                </c:pt>
                <c:pt idx="6">
                  <c:v>92.3</c:v>
                </c:pt>
                <c:pt idx="7">
                  <c:v>54.8</c:v>
                </c:pt>
                <c:pt idx="8">
                  <c:v>54.2</c:v>
                </c:pt>
                <c:pt idx="9">
                  <c:v>50.4</c:v>
                </c:pt>
                <c:pt idx="10">
                  <c:v>54.4</c:v>
                </c:pt>
                <c:pt idx="11">
                  <c:v>48.6</c:v>
                </c:pt>
                <c:pt idx="12">
                  <c:v>43.4</c:v>
                </c:pt>
                <c:pt idx="13">
                  <c:v>42.2</c:v>
                </c:pt>
                <c:pt idx="14">
                  <c:v>32.1</c:v>
                </c:pt>
                <c:pt idx="15">
                  <c:v>32.4</c:v>
                </c:pt>
                <c:pt idx="16">
                  <c:v>31.2</c:v>
                </c:pt>
              </c:numCache>
            </c:numRef>
          </c:val>
          <c:smooth val="0"/>
          <c:extLst>
            <c:ext xmlns:c16="http://schemas.microsoft.com/office/drawing/2014/chart" uri="{C3380CC4-5D6E-409C-BE32-E72D297353CC}">
              <c16:uniqueId val="{00000006-126D-4FDB-8E78-DC918474727C}"/>
            </c:ext>
          </c:extLst>
        </c:ser>
        <c:dLbls>
          <c:showLegendKey val="0"/>
          <c:showVal val="0"/>
          <c:showCatName val="0"/>
          <c:showSerName val="0"/>
          <c:showPercent val="0"/>
          <c:showBubbleSize val="0"/>
        </c:dLbls>
        <c:smooth val="0"/>
        <c:axId val="1510344591"/>
        <c:axId val="1539439599"/>
      </c:lineChart>
      <c:dateAx>
        <c:axId val="1510344591"/>
        <c:scaling>
          <c:orientation val="minMax"/>
        </c:scaling>
        <c:delete val="0"/>
        <c:axPos val="b"/>
        <c:numFmt formatCode="yyyy\-mm"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539439599"/>
        <c:crosses val="autoZero"/>
        <c:auto val="1"/>
        <c:lblOffset val="100"/>
        <c:baseTimeUnit val="years"/>
      </c:dateAx>
      <c:valAx>
        <c:axId val="1539439599"/>
        <c:scaling>
          <c:orientation val="minMax"/>
          <c:min val="2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510344591"/>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万得!$B$1</c:f>
              <c:strCache>
                <c:ptCount val="1"/>
                <c:pt idx="0">
                  <c:v>出口</c:v>
                </c:pt>
              </c:strCache>
            </c:strRef>
          </c:tx>
          <c:spPr>
            <a:ln w="19050" cap="rnd">
              <a:solidFill>
                <a:schemeClr val="accent1"/>
              </a:solidFill>
              <a:round/>
            </a:ln>
            <a:effectLst/>
          </c:spPr>
          <c:marker>
            <c:symbol val="none"/>
          </c:marker>
          <c:cat>
            <c:numRef>
              <c:f>万得!$A$2:$A$49</c:f>
              <c:numCache>
                <c:formatCode>yyyy\-mm</c:formatCode>
                <c:ptCount val="12"/>
                <c:pt idx="0">
                  <c:v>37652</c:v>
                </c:pt>
                <c:pt idx="1">
                  <c:v>37680</c:v>
                </c:pt>
                <c:pt idx="2">
                  <c:v>37711</c:v>
                </c:pt>
                <c:pt idx="3">
                  <c:v>37741</c:v>
                </c:pt>
                <c:pt idx="4">
                  <c:v>37772</c:v>
                </c:pt>
                <c:pt idx="5">
                  <c:v>37802</c:v>
                </c:pt>
                <c:pt idx="6">
                  <c:v>37833</c:v>
                </c:pt>
                <c:pt idx="7">
                  <c:v>37864</c:v>
                </c:pt>
                <c:pt idx="8">
                  <c:v>37894</c:v>
                </c:pt>
                <c:pt idx="9">
                  <c:v>37925</c:v>
                </c:pt>
                <c:pt idx="10">
                  <c:v>37955</c:v>
                </c:pt>
                <c:pt idx="11">
                  <c:v>37986</c:v>
                </c:pt>
              </c:numCache>
            </c:numRef>
          </c:cat>
          <c:val>
            <c:numRef>
              <c:f>万得!$B$2:$B$49</c:f>
              <c:numCache>
                <c:formatCode>#,##0.00_ </c:formatCode>
                <c:ptCount val="12"/>
                <c:pt idx="0">
                  <c:v>37.299999999999997</c:v>
                </c:pt>
                <c:pt idx="1">
                  <c:v>27.8</c:v>
                </c:pt>
                <c:pt idx="2">
                  <c:v>34.700000000000003</c:v>
                </c:pt>
                <c:pt idx="3">
                  <c:v>33.299999999999997</c:v>
                </c:pt>
                <c:pt idx="4">
                  <c:v>37.299999999999997</c:v>
                </c:pt>
                <c:pt idx="5">
                  <c:v>32.6</c:v>
                </c:pt>
                <c:pt idx="6">
                  <c:v>30.6</c:v>
                </c:pt>
                <c:pt idx="7">
                  <c:v>27.2</c:v>
                </c:pt>
                <c:pt idx="8">
                  <c:v>31.3</c:v>
                </c:pt>
                <c:pt idx="9">
                  <c:v>36.700000000000003</c:v>
                </c:pt>
                <c:pt idx="10">
                  <c:v>33.799999999999997</c:v>
                </c:pt>
                <c:pt idx="11">
                  <c:v>50.7</c:v>
                </c:pt>
              </c:numCache>
            </c:numRef>
          </c:val>
          <c:smooth val="0"/>
          <c:extLst>
            <c:ext xmlns:c16="http://schemas.microsoft.com/office/drawing/2014/chart" uri="{C3380CC4-5D6E-409C-BE32-E72D297353CC}">
              <c16:uniqueId val="{00000000-C5C3-4774-9747-A393E91A382F}"/>
            </c:ext>
          </c:extLst>
        </c:ser>
        <c:ser>
          <c:idx val="1"/>
          <c:order val="1"/>
          <c:tx>
            <c:strRef>
              <c:f>万得!$C$1</c:f>
              <c:strCache>
                <c:ptCount val="1"/>
                <c:pt idx="0">
                  <c:v>投资</c:v>
                </c:pt>
              </c:strCache>
            </c:strRef>
          </c:tx>
          <c:spPr>
            <a:ln w="19050" cap="rnd">
              <a:solidFill>
                <a:schemeClr val="accent2"/>
              </a:solidFill>
              <a:round/>
            </a:ln>
            <a:effectLst/>
          </c:spPr>
          <c:marker>
            <c:symbol val="none"/>
          </c:marker>
          <c:cat>
            <c:numRef>
              <c:f>万得!$A$2:$A$49</c:f>
              <c:numCache>
                <c:formatCode>yyyy\-mm</c:formatCode>
                <c:ptCount val="12"/>
                <c:pt idx="0">
                  <c:v>37652</c:v>
                </c:pt>
                <c:pt idx="1">
                  <c:v>37680</c:v>
                </c:pt>
                <c:pt idx="2">
                  <c:v>37711</c:v>
                </c:pt>
                <c:pt idx="3">
                  <c:v>37741</c:v>
                </c:pt>
                <c:pt idx="4">
                  <c:v>37772</c:v>
                </c:pt>
                <c:pt idx="5">
                  <c:v>37802</c:v>
                </c:pt>
                <c:pt idx="6">
                  <c:v>37833</c:v>
                </c:pt>
                <c:pt idx="7">
                  <c:v>37864</c:v>
                </c:pt>
                <c:pt idx="8">
                  <c:v>37894</c:v>
                </c:pt>
                <c:pt idx="9">
                  <c:v>37925</c:v>
                </c:pt>
                <c:pt idx="10">
                  <c:v>37955</c:v>
                </c:pt>
                <c:pt idx="11">
                  <c:v>37986</c:v>
                </c:pt>
              </c:numCache>
            </c:numRef>
          </c:cat>
          <c:val>
            <c:numRef>
              <c:f>万得!$C$2:$C$49</c:f>
              <c:numCache>
                <c:formatCode>General</c:formatCode>
                <c:ptCount val="12"/>
                <c:pt idx="1">
                  <c:v>37.532226791383465</c:v>
                </c:pt>
                <c:pt idx="2">
                  <c:v>37.224430016331205</c:v>
                </c:pt>
                <c:pt idx="3">
                  <c:v>34.127154098094323</c:v>
                </c:pt>
                <c:pt idx="4">
                  <c:v>35.133961193923056</c:v>
                </c:pt>
                <c:pt idx="5">
                  <c:v>35.746502010173344</c:v>
                </c:pt>
                <c:pt idx="6">
                  <c:v>35.956058104913353</c:v>
                </c:pt>
                <c:pt idx="7">
                  <c:v>35.258542485636532</c:v>
                </c:pt>
                <c:pt idx="8">
                  <c:v>33.982240868641959</c:v>
                </c:pt>
                <c:pt idx="9">
                  <c:v>33.220984067626446</c:v>
                </c:pt>
                <c:pt idx="10">
                  <c:v>32.54197975843978</c:v>
                </c:pt>
                <c:pt idx="11">
                  <c:v>29.450946154668106</c:v>
                </c:pt>
              </c:numCache>
            </c:numRef>
          </c:val>
          <c:smooth val="0"/>
          <c:extLst>
            <c:ext xmlns:c16="http://schemas.microsoft.com/office/drawing/2014/chart" uri="{C3380CC4-5D6E-409C-BE32-E72D297353CC}">
              <c16:uniqueId val="{00000001-C5C3-4774-9747-A393E91A382F}"/>
            </c:ext>
          </c:extLst>
        </c:ser>
        <c:dLbls>
          <c:showLegendKey val="0"/>
          <c:showVal val="0"/>
          <c:showCatName val="0"/>
          <c:showSerName val="0"/>
          <c:showPercent val="0"/>
          <c:showBubbleSize val="0"/>
        </c:dLbls>
        <c:smooth val="0"/>
        <c:axId val="875854704"/>
        <c:axId val="989157360"/>
      </c:lineChart>
      <c:dateAx>
        <c:axId val="875854704"/>
        <c:scaling>
          <c:orientation val="minMax"/>
        </c:scaling>
        <c:delete val="0"/>
        <c:axPos val="b"/>
        <c:numFmt formatCode="yyyy\-mm"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989157360"/>
        <c:crosses val="autoZero"/>
        <c:auto val="1"/>
        <c:lblOffset val="100"/>
        <c:baseTimeUnit val="months"/>
      </c:dateAx>
      <c:valAx>
        <c:axId val="9891573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875854704"/>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lineChart>
        <c:grouping val="standard"/>
        <c:varyColors val="0"/>
        <c:ser>
          <c:idx val="0"/>
          <c:order val="0"/>
          <c:tx>
            <c:strRef>
              <c:f>Sheet1!$B$2</c:f>
              <c:strCache>
                <c:ptCount val="1"/>
                <c:pt idx="0">
                  <c:v>热轧毛利（日）</c:v>
                </c:pt>
              </c:strCache>
            </c:strRef>
          </c:tx>
          <c:spPr>
            <a:ln w="28575" cap="rnd">
              <a:solidFill>
                <a:schemeClr val="accent1"/>
              </a:solidFill>
              <a:round/>
            </a:ln>
            <a:effectLst/>
          </c:spPr>
          <c:marker>
            <c:symbol val="none"/>
          </c:marker>
          <c:cat>
            <c:numRef>
              <c:f>Sheet1!$A$3:$A$528</c:f>
              <c:numCache>
                <c:formatCode>yyyy\-mm\-dd</c:formatCode>
                <c:ptCount val="526"/>
                <c:pt idx="0">
                  <c:v>43102</c:v>
                </c:pt>
                <c:pt idx="1">
                  <c:v>43103</c:v>
                </c:pt>
                <c:pt idx="2">
                  <c:v>43104</c:v>
                </c:pt>
                <c:pt idx="3">
                  <c:v>43105</c:v>
                </c:pt>
                <c:pt idx="4">
                  <c:v>43108</c:v>
                </c:pt>
                <c:pt idx="5">
                  <c:v>43109</c:v>
                </c:pt>
                <c:pt idx="6">
                  <c:v>43110</c:v>
                </c:pt>
                <c:pt idx="7">
                  <c:v>43111</c:v>
                </c:pt>
                <c:pt idx="8">
                  <c:v>43112</c:v>
                </c:pt>
                <c:pt idx="9">
                  <c:v>43115</c:v>
                </c:pt>
                <c:pt idx="10">
                  <c:v>43116</c:v>
                </c:pt>
                <c:pt idx="11">
                  <c:v>43117</c:v>
                </c:pt>
                <c:pt idx="12">
                  <c:v>43118</c:v>
                </c:pt>
                <c:pt idx="13">
                  <c:v>43119</c:v>
                </c:pt>
                <c:pt idx="14">
                  <c:v>43122</c:v>
                </c:pt>
                <c:pt idx="15">
                  <c:v>43123</c:v>
                </c:pt>
                <c:pt idx="16">
                  <c:v>43124</c:v>
                </c:pt>
                <c:pt idx="17">
                  <c:v>43125</c:v>
                </c:pt>
                <c:pt idx="18">
                  <c:v>43126</c:v>
                </c:pt>
                <c:pt idx="19">
                  <c:v>43129</c:v>
                </c:pt>
                <c:pt idx="20">
                  <c:v>43130</c:v>
                </c:pt>
                <c:pt idx="21">
                  <c:v>43131</c:v>
                </c:pt>
                <c:pt idx="22">
                  <c:v>43132</c:v>
                </c:pt>
                <c:pt idx="23">
                  <c:v>43133</c:v>
                </c:pt>
                <c:pt idx="24">
                  <c:v>43136</c:v>
                </c:pt>
                <c:pt idx="25">
                  <c:v>43137</c:v>
                </c:pt>
                <c:pt idx="26">
                  <c:v>43138</c:v>
                </c:pt>
                <c:pt idx="27">
                  <c:v>43139</c:v>
                </c:pt>
                <c:pt idx="28">
                  <c:v>43140</c:v>
                </c:pt>
                <c:pt idx="29">
                  <c:v>43142</c:v>
                </c:pt>
                <c:pt idx="30">
                  <c:v>43143</c:v>
                </c:pt>
                <c:pt idx="31">
                  <c:v>43144</c:v>
                </c:pt>
                <c:pt idx="32">
                  <c:v>43145</c:v>
                </c:pt>
                <c:pt idx="33">
                  <c:v>43153</c:v>
                </c:pt>
                <c:pt idx="34">
                  <c:v>43154</c:v>
                </c:pt>
                <c:pt idx="35">
                  <c:v>43155</c:v>
                </c:pt>
                <c:pt idx="36">
                  <c:v>43157</c:v>
                </c:pt>
                <c:pt idx="37">
                  <c:v>43158</c:v>
                </c:pt>
                <c:pt idx="38">
                  <c:v>43159</c:v>
                </c:pt>
                <c:pt idx="39">
                  <c:v>43160</c:v>
                </c:pt>
                <c:pt idx="40">
                  <c:v>43161</c:v>
                </c:pt>
                <c:pt idx="41">
                  <c:v>43164</c:v>
                </c:pt>
                <c:pt idx="42">
                  <c:v>43165</c:v>
                </c:pt>
                <c:pt idx="43">
                  <c:v>43166</c:v>
                </c:pt>
                <c:pt idx="44">
                  <c:v>43167</c:v>
                </c:pt>
                <c:pt idx="45">
                  <c:v>43168</c:v>
                </c:pt>
                <c:pt idx="46">
                  <c:v>43171</c:v>
                </c:pt>
                <c:pt idx="47">
                  <c:v>43172</c:v>
                </c:pt>
                <c:pt idx="48">
                  <c:v>43173</c:v>
                </c:pt>
                <c:pt idx="49">
                  <c:v>43174</c:v>
                </c:pt>
                <c:pt idx="50">
                  <c:v>43175</c:v>
                </c:pt>
                <c:pt idx="51">
                  <c:v>43178</c:v>
                </c:pt>
                <c:pt idx="52">
                  <c:v>43179</c:v>
                </c:pt>
                <c:pt idx="53">
                  <c:v>43180</c:v>
                </c:pt>
                <c:pt idx="54">
                  <c:v>43181</c:v>
                </c:pt>
                <c:pt idx="55">
                  <c:v>43182</c:v>
                </c:pt>
                <c:pt idx="56">
                  <c:v>43185</c:v>
                </c:pt>
                <c:pt idx="57">
                  <c:v>43186</c:v>
                </c:pt>
                <c:pt idx="58">
                  <c:v>43187</c:v>
                </c:pt>
                <c:pt idx="59">
                  <c:v>43188</c:v>
                </c:pt>
                <c:pt idx="60">
                  <c:v>43189</c:v>
                </c:pt>
                <c:pt idx="61">
                  <c:v>43192</c:v>
                </c:pt>
                <c:pt idx="62">
                  <c:v>43193</c:v>
                </c:pt>
                <c:pt idx="63">
                  <c:v>43194</c:v>
                </c:pt>
                <c:pt idx="64">
                  <c:v>43198</c:v>
                </c:pt>
                <c:pt idx="65">
                  <c:v>43199</c:v>
                </c:pt>
                <c:pt idx="66">
                  <c:v>43200</c:v>
                </c:pt>
                <c:pt idx="67">
                  <c:v>43201</c:v>
                </c:pt>
                <c:pt idx="68">
                  <c:v>43202</c:v>
                </c:pt>
                <c:pt idx="69">
                  <c:v>43203</c:v>
                </c:pt>
                <c:pt idx="70">
                  <c:v>43206</c:v>
                </c:pt>
                <c:pt idx="71">
                  <c:v>43207</c:v>
                </c:pt>
                <c:pt idx="72">
                  <c:v>43208</c:v>
                </c:pt>
                <c:pt idx="73">
                  <c:v>43209</c:v>
                </c:pt>
                <c:pt idx="74">
                  <c:v>43210</c:v>
                </c:pt>
                <c:pt idx="75">
                  <c:v>43213</c:v>
                </c:pt>
                <c:pt idx="76">
                  <c:v>43214</c:v>
                </c:pt>
                <c:pt idx="77">
                  <c:v>43215</c:v>
                </c:pt>
                <c:pt idx="78">
                  <c:v>43216</c:v>
                </c:pt>
                <c:pt idx="79">
                  <c:v>43217</c:v>
                </c:pt>
                <c:pt idx="80">
                  <c:v>43218</c:v>
                </c:pt>
                <c:pt idx="81">
                  <c:v>43222</c:v>
                </c:pt>
                <c:pt idx="82">
                  <c:v>43223</c:v>
                </c:pt>
                <c:pt idx="83">
                  <c:v>43224</c:v>
                </c:pt>
                <c:pt idx="84">
                  <c:v>43227</c:v>
                </c:pt>
                <c:pt idx="85">
                  <c:v>43228</c:v>
                </c:pt>
                <c:pt idx="86">
                  <c:v>43229</c:v>
                </c:pt>
                <c:pt idx="87">
                  <c:v>43230</c:v>
                </c:pt>
                <c:pt idx="88">
                  <c:v>43231</c:v>
                </c:pt>
                <c:pt idx="89">
                  <c:v>43234</c:v>
                </c:pt>
                <c:pt idx="90">
                  <c:v>43235</c:v>
                </c:pt>
                <c:pt idx="91">
                  <c:v>43236</c:v>
                </c:pt>
                <c:pt idx="92">
                  <c:v>43237</c:v>
                </c:pt>
                <c:pt idx="93">
                  <c:v>43238</c:v>
                </c:pt>
                <c:pt idx="94">
                  <c:v>43241</c:v>
                </c:pt>
                <c:pt idx="95">
                  <c:v>43242</c:v>
                </c:pt>
                <c:pt idx="96">
                  <c:v>43243</c:v>
                </c:pt>
                <c:pt idx="97">
                  <c:v>43244</c:v>
                </c:pt>
                <c:pt idx="98">
                  <c:v>43245</c:v>
                </c:pt>
                <c:pt idx="99">
                  <c:v>43248</c:v>
                </c:pt>
                <c:pt idx="100">
                  <c:v>43249</c:v>
                </c:pt>
                <c:pt idx="101">
                  <c:v>43250</c:v>
                </c:pt>
                <c:pt idx="102">
                  <c:v>43251</c:v>
                </c:pt>
                <c:pt idx="103">
                  <c:v>43252</c:v>
                </c:pt>
                <c:pt idx="104">
                  <c:v>43255</c:v>
                </c:pt>
                <c:pt idx="105">
                  <c:v>43256</c:v>
                </c:pt>
                <c:pt idx="106">
                  <c:v>43257</c:v>
                </c:pt>
                <c:pt idx="107">
                  <c:v>43258</c:v>
                </c:pt>
                <c:pt idx="108">
                  <c:v>43259</c:v>
                </c:pt>
                <c:pt idx="109">
                  <c:v>43262</c:v>
                </c:pt>
                <c:pt idx="110">
                  <c:v>43263</c:v>
                </c:pt>
                <c:pt idx="111">
                  <c:v>43264</c:v>
                </c:pt>
                <c:pt idx="112">
                  <c:v>43265</c:v>
                </c:pt>
                <c:pt idx="113">
                  <c:v>43266</c:v>
                </c:pt>
                <c:pt idx="114">
                  <c:v>43270</c:v>
                </c:pt>
                <c:pt idx="115">
                  <c:v>43271</c:v>
                </c:pt>
                <c:pt idx="116">
                  <c:v>43272</c:v>
                </c:pt>
                <c:pt idx="117">
                  <c:v>43273</c:v>
                </c:pt>
                <c:pt idx="118">
                  <c:v>43276</c:v>
                </c:pt>
                <c:pt idx="119">
                  <c:v>43277</c:v>
                </c:pt>
                <c:pt idx="120">
                  <c:v>43278</c:v>
                </c:pt>
                <c:pt idx="121">
                  <c:v>43279</c:v>
                </c:pt>
                <c:pt idx="122">
                  <c:v>43280</c:v>
                </c:pt>
                <c:pt idx="123">
                  <c:v>43283</c:v>
                </c:pt>
                <c:pt idx="124">
                  <c:v>43284</c:v>
                </c:pt>
                <c:pt idx="125">
                  <c:v>43285</c:v>
                </c:pt>
                <c:pt idx="126">
                  <c:v>43286</c:v>
                </c:pt>
                <c:pt idx="127">
                  <c:v>43287</c:v>
                </c:pt>
                <c:pt idx="128">
                  <c:v>43290</c:v>
                </c:pt>
                <c:pt idx="129">
                  <c:v>43291</c:v>
                </c:pt>
                <c:pt idx="130">
                  <c:v>43292</c:v>
                </c:pt>
                <c:pt idx="131">
                  <c:v>43293</c:v>
                </c:pt>
                <c:pt idx="132">
                  <c:v>43294</c:v>
                </c:pt>
                <c:pt idx="133">
                  <c:v>43297</c:v>
                </c:pt>
                <c:pt idx="134">
                  <c:v>43298</c:v>
                </c:pt>
                <c:pt idx="135">
                  <c:v>43299</c:v>
                </c:pt>
                <c:pt idx="136">
                  <c:v>43300</c:v>
                </c:pt>
                <c:pt idx="137">
                  <c:v>43304</c:v>
                </c:pt>
                <c:pt idx="138">
                  <c:v>43305</c:v>
                </c:pt>
                <c:pt idx="139">
                  <c:v>43306</c:v>
                </c:pt>
                <c:pt idx="140">
                  <c:v>43307</c:v>
                </c:pt>
                <c:pt idx="141">
                  <c:v>43308</c:v>
                </c:pt>
                <c:pt idx="142">
                  <c:v>43311</c:v>
                </c:pt>
                <c:pt idx="143">
                  <c:v>43312</c:v>
                </c:pt>
                <c:pt idx="144">
                  <c:v>43313</c:v>
                </c:pt>
                <c:pt idx="145">
                  <c:v>43314</c:v>
                </c:pt>
                <c:pt idx="146">
                  <c:v>43315</c:v>
                </c:pt>
                <c:pt idx="147">
                  <c:v>43318</c:v>
                </c:pt>
                <c:pt idx="148">
                  <c:v>43319</c:v>
                </c:pt>
                <c:pt idx="149">
                  <c:v>43320</c:v>
                </c:pt>
                <c:pt idx="150">
                  <c:v>43321</c:v>
                </c:pt>
                <c:pt idx="151">
                  <c:v>43322</c:v>
                </c:pt>
                <c:pt idx="152">
                  <c:v>43325</c:v>
                </c:pt>
                <c:pt idx="153">
                  <c:v>43326</c:v>
                </c:pt>
                <c:pt idx="154">
                  <c:v>43327</c:v>
                </c:pt>
                <c:pt idx="155">
                  <c:v>43328</c:v>
                </c:pt>
                <c:pt idx="156">
                  <c:v>43329</c:v>
                </c:pt>
                <c:pt idx="157">
                  <c:v>43332</c:v>
                </c:pt>
                <c:pt idx="158">
                  <c:v>43333</c:v>
                </c:pt>
                <c:pt idx="159">
                  <c:v>43334</c:v>
                </c:pt>
                <c:pt idx="160">
                  <c:v>43335</c:v>
                </c:pt>
                <c:pt idx="161">
                  <c:v>43336</c:v>
                </c:pt>
                <c:pt idx="162">
                  <c:v>43339</c:v>
                </c:pt>
                <c:pt idx="163">
                  <c:v>43340</c:v>
                </c:pt>
                <c:pt idx="164">
                  <c:v>43341</c:v>
                </c:pt>
                <c:pt idx="165">
                  <c:v>43342</c:v>
                </c:pt>
                <c:pt idx="166">
                  <c:v>43343</c:v>
                </c:pt>
                <c:pt idx="167">
                  <c:v>43346</c:v>
                </c:pt>
                <c:pt idx="168">
                  <c:v>43347</c:v>
                </c:pt>
                <c:pt idx="169">
                  <c:v>43348</c:v>
                </c:pt>
                <c:pt idx="170">
                  <c:v>43349</c:v>
                </c:pt>
                <c:pt idx="171">
                  <c:v>43350</c:v>
                </c:pt>
                <c:pt idx="172">
                  <c:v>43353</c:v>
                </c:pt>
                <c:pt idx="173">
                  <c:v>43354</c:v>
                </c:pt>
                <c:pt idx="174">
                  <c:v>43355</c:v>
                </c:pt>
                <c:pt idx="175">
                  <c:v>43356</c:v>
                </c:pt>
                <c:pt idx="176">
                  <c:v>43357</c:v>
                </c:pt>
                <c:pt idx="177">
                  <c:v>43360</c:v>
                </c:pt>
                <c:pt idx="178">
                  <c:v>43361</c:v>
                </c:pt>
                <c:pt idx="179">
                  <c:v>43362</c:v>
                </c:pt>
                <c:pt idx="180">
                  <c:v>43363</c:v>
                </c:pt>
                <c:pt idx="181">
                  <c:v>43364</c:v>
                </c:pt>
                <c:pt idx="182">
                  <c:v>43368</c:v>
                </c:pt>
                <c:pt idx="183">
                  <c:v>43369</c:v>
                </c:pt>
                <c:pt idx="184">
                  <c:v>43370</c:v>
                </c:pt>
                <c:pt idx="185">
                  <c:v>43371</c:v>
                </c:pt>
                <c:pt idx="186">
                  <c:v>43372</c:v>
                </c:pt>
                <c:pt idx="187">
                  <c:v>43373</c:v>
                </c:pt>
                <c:pt idx="188">
                  <c:v>43381</c:v>
                </c:pt>
                <c:pt idx="189">
                  <c:v>43382</c:v>
                </c:pt>
                <c:pt idx="190">
                  <c:v>43383</c:v>
                </c:pt>
                <c:pt idx="191">
                  <c:v>43384</c:v>
                </c:pt>
                <c:pt idx="192">
                  <c:v>43385</c:v>
                </c:pt>
                <c:pt idx="193">
                  <c:v>43388</c:v>
                </c:pt>
                <c:pt idx="194">
                  <c:v>43389</c:v>
                </c:pt>
                <c:pt idx="195">
                  <c:v>43390</c:v>
                </c:pt>
                <c:pt idx="196">
                  <c:v>43391</c:v>
                </c:pt>
                <c:pt idx="197">
                  <c:v>43392</c:v>
                </c:pt>
                <c:pt idx="198">
                  <c:v>43395</c:v>
                </c:pt>
                <c:pt idx="199">
                  <c:v>43396</c:v>
                </c:pt>
                <c:pt idx="200">
                  <c:v>43397</c:v>
                </c:pt>
                <c:pt idx="201">
                  <c:v>43398</c:v>
                </c:pt>
                <c:pt idx="202">
                  <c:v>43399</c:v>
                </c:pt>
                <c:pt idx="203">
                  <c:v>43402</c:v>
                </c:pt>
                <c:pt idx="204">
                  <c:v>43403</c:v>
                </c:pt>
                <c:pt idx="205">
                  <c:v>43404</c:v>
                </c:pt>
                <c:pt idx="206">
                  <c:v>43405</c:v>
                </c:pt>
                <c:pt idx="207">
                  <c:v>43406</c:v>
                </c:pt>
                <c:pt idx="208">
                  <c:v>43409</c:v>
                </c:pt>
                <c:pt idx="209">
                  <c:v>43410</c:v>
                </c:pt>
                <c:pt idx="210">
                  <c:v>43411</c:v>
                </c:pt>
                <c:pt idx="211">
                  <c:v>43412</c:v>
                </c:pt>
                <c:pt idx="212">
                  <c:v>43413</c:v>
                </c:pt>
                <c:pt idx="213">
                  <c:v>43416</c:v>
                </c:pt>
                <c:pt idx="214">
                  <c:v>43417</c:v>
                </c:pt>
                <c:pt idx="215">
                  <c:v>43418</c:v>
                </c:pt>
                <c:pt idx="216">
                  <c:v>43419</c:v>
                </c:pt>
                <c:pt idx="217">
                  <c:v>43420</c:v>
                </c:pt>
                <c:pt idx="218">
                  <c:v>43423</c:v>
                </c:pt>
                <c:pt idx="219">
                  <c:v>43424</c:v>
                </c:pt>
                <c:pt idx="220">
                  <c:v>43425</c:v>
                </c:pt>
                <c:pt idx="221">
                  <c:v>43426</c:v>
                </c:pt>
                <c:pt idx="222">
                  <c:v>43427</c:v>
                </c:pt>
                <c:pt idx="223">
                  <c:v>43430</c:v>
                </c:pt>
                <c:pt idx="224">
                  <c:v>43431</c:v>
                </c:pt>
                <c:pt idx="225">
                  <c:v>43432</c:v>
                </c:pt>
                <c:pt idx="226">
                  <c:v>43433</c:v>
                </c:pt>
                <c:pt idx="227">
                  <c:v>43434</c:v>
                </c:pt>
                <c:pt idx="228">
                  <c:v>43437</c:v>
                </c:pt>
                <c:pt idx="229">
                  <c:v>43438</c:v>
                </c:pt>
                <c:pt idx="230">
                  <c:v>43439</c:v>
                </c:pt>
                <c:pt idx="231">
                  <c:v>43440</c:v>
                </c:pt>
                <c:pt idx="232">
                  <c:v>43441</c:v>
                </c:pt>
                <c:pt idx="233">
                  <c:v>43444</c:v>
                </c:pt>
                <c:pt idx="234">
                  <c:v>43445</c:v>
                </c:pt>
                <c:pt idx="235">
                  <c:v>43446</c:v>
                </c:pt>
                <c:pt idx="236">
                  <c:v>43447</c:v>
                </c:pt>
                <c:pt idx="237">
                  <c:v>43448</c:v>
                </c:pt>
                <c:pt idx="238">
                  <c:v>43451</c:v>
                </c:pt>
                <c:pt idx="239">
                  <c:v>43452</c:v>
                </c:pt>
                <c:pt idx="240">
                  <c:v>43453</c:v>
                </c:pt>
                <c:pt idx="241">
                  <c:v>43454</c:v>
                </c:pt>
                <c:pt idx="242">
                  <c:v>43455</c:v>
                </c:pt>
                <c:pt idx="243">
                  <c:v>43458</c:v>
                </c:pt>
                <c:pt idx="244">
                  <c:v>43459</c:v>
                </c:pt>
                <c:pt idx="245">
                  <c:v>43460</c:v>
                </c:pt>
                <c:pt idx="246">
                  <c:v>43461</c:v>
                </c:pt>
                <c:pt idx="247">
                  <c:v>43462</c:v>
                </c:pt>
                <c:pt idx="248">
                  <c:v>43463</c:v>
                </c:pt>
                <c:pt idx="249">
                  <c:v>43467</c:v>
                </c:pt>
                <c:pt idx="250">
                  <c:v>43468</c:v>
                </c:pt>
                <c:pt idx="251">
                  <c:v>43469</c:v>
                </c:pt>
                <c:pt idx="252">
                  <c:v>43472</c:v>
                </c:pt>
                <c:pt idx="253">
                  <c:v>43473</c:v>
                </c:pt>
                <c:pt idx="254">
                  <c:v>43474</c:v>
                </c:pt>
                <c:pt idx="255">
                  <c:v>43475</c:v>
                </c:pt>
                <c:pt idx="256">
                  <c:v>43476</c:v>
                </c:pt>
                <c:pt idx="257">
                  <c:v>43479</c:v>
                </c:pt>
                <c:pt idx="258">
                  <c:v>43480</c:v>
                </c:pt>
                <c:pt idx="259">
                  <c:v>43481</c:v>
                </c:pt>
                <c:pt idx="260">
                  <c:v>43482</c:v>
                </c:pt>
                <c:pt idx="261">
                  <c:v>43483</c:v>
                </c:pt>
                <c:pt idx="262">
                  <c:v>43486</c:v>
                </c:pt>
                <c:pt idx="263">
                  <c:v>43487</c:v>
                </c:pt>
                <c:pt idx="264">
                  <c:v>43488</c:v>
                </c:pt>
                <c:pt idx="265">
                  <c:v>43489</c:v>
                </c:pt>
                <c:pt idx="266">
                  <c:v>43490</c:v>
                </c:pt>
                <c:pt idx="267">
                  <c:v>43493</c:v>
                </c:pt>
                <c:pt idx="268">
                  <c:v>43494</c:v>
                </c:pt>
                <c:pt idx="269">
                  <c:v>43495</c:v>
                </c:pt>
                <c:pt idx="270">
                  <c:v>43496</c:v>
                </c:pt>
                <c:pt idx="271">
                  <c:v>43497</c:v>
                </c:pt>
                <c:pt idx="272">
                  <c:v>43498</c:v>
                </c:pt>
                <c:pt idx="273">
                  <c:v>43507</c:v>
                </c:pt>
                <c:pt idx="274">
                  <c:v>43508</c:v>
                </c:pt>
                <c:pt idx="275">
                  <c:v>43509</c:v>
                </c:pt>
                <c:pt idx="276">
                  <c:v>43510</c:v>
                </c:pt>
                <c:pt idx="277">
                  <c:v>43511</c:v>
                </c:pt>
                <c:pt idx="278">
                  <c:v>43514</c:v>
                </c:pt>
                <c:pt idx="279">
                  <c:v>43515</c:v>
                </c:pt>
                <c:pt idx="280">
                  <c:v>43516</c:v>
                </c:pt>
                <c:pt idx="281">
                  <c:v>43517</c:v>
                </c:pt>
                <c:pt idx="282">
                  <c:v>43518</c:v>
                </c:pt>
                <c:pt idx="283">
                  <c:v>43521</c:v>
                </c:pt>
                <c:pt idx="284">
                  <c:v>43522</c:v>
                </c:pt>
                <c:pt idx="285">
                  <c:v>43523</c:v>
                </c:pt>
                <c:pt idx="286">
                  <c:v>43524</c:v>
                </c:pt>
                <c:pt idx="287">
                  <c:v>43525</c:v>
                </c:pt>
                <c:pt idx="288">
                  <c:v>43528</c:v>
                </c:pt>
                <c:pt idx="289">
                  <c:v>43529</c:v>
                </c:pt>
                <c:pt idx="290">
                  <c:v>43530</c:v>
                </c:pt>
                <c:pt idx="291">
                  <c:v>43531</c:v>
                </c:pt>
                <c:pt idx="292">
                  <c:v>43532</c:v>
                </c:pt>
                <c:pt idx="293">
                  <c:v>43535</c:v>
                </c:pt>
                <c:pt idx="294">
                  <c:v>43536</c:v>
                </c:pt>
                <c:pt idx="295">
                  <c:v>43537</c:v>
                </c:pt>
                <c:pt idx="296">
                  <c:v>43538</c:v>
                </c:pt>
                <c:pt idx="297">
                  <c:v>43539</c:v>
                </c:pt>
                <c:pt idx="298">
                  <c:v>43542</c:v>
                </c:pt>
                <c:pt idx="299">
                  <c:v>43543</c:v>
                </c:pt>
                <c:pt idx="300">
                  <c:v>43544</c:v>
                </c:pt>
                <c:pt idx="301">
                  <c:v>43545</c:v>
                </c:pt>
                <c:pt idx="302">
                  <c:v>43546</c:v>
                </c:pt>
                <c:pt idx="303">
                  <c:v>43549</c:v>
                </c:pt>
                <c:pt idx="304">
                  <c:v>43550</c:v>
                </c:pt>
                <c:pt idx="305">
                  <c:v>43551</c:v>
                </c:pt>
                <c:pt idx="306">
                  <c:v>43552</c:v>
                </c:pt>
                <c:pt idx="307">
                  <c:v>43553</c:v>
                </c:pt>
                <c:pt idx="308">
                  <c:v>43556</c:v>
                </c:pt>
                <c:pt idx="309">
                  <c:v>43557</c:v>
                </c:pt>
                <c:pt idx="310">
                  <c:v>43558</c:v>
                </c:pt>
                <c:pt idx="311">
                  <c:v>43559</c:v>
                </c:pt>
                <c:pt idx="312">
                  <c:v>43563</c:v>
                </c:pt>
                <c:pt idx="313">
                  <c:v>43564</c:v>
                </c:pt>
                <c:pt idx="314">
                  <c:v>43565</c:v>
                </c:pt>
                <c:pt idx="315">
                  <c:v>43567</c:v>
                </c:pt>
                <c:pt idx="316">
                  <c:v>43570</c:v>
                </c:pt>
                <c:pt idx="317">
                  <c:v>43571</c:v>
                </c:pt>
                <c:pt idx="318">
                  <c:v>43572</c:v>
                </c:pt>
                <c:pt idx="319">
                  <c:v>43573</c:v>
                </c:pt>
                <c:pt idx="320">
                  <c:v>43574</c:v>
                </c:pt>
                <c:pt idx="321">
                  <c:v>43577</c:v>
                </c:pt>
                <c:pt idx="322">
                  <c:v>43578</c:v>
                </c:pt>
                <c:pt idx="323">
                  <c:v>43579</c:v>
                </c:pt>
                <c:pt idx="324">
                  <c:v>43580</c:v>
                </c:pt>
                <c:pt idx="325">
                  <c:v>43581</c:v>
                </c:pt>
                <c:pt idx="326">
                  <c:v>43583</c:v>
                </c:pt>
                <c:pt idx="327">
                  <c:v>43584</c:v>
                </c:pt>
                <c:pt idx="328">
                  <c:v>43585</c:v>
                </c:pt>
                <c:pt idx="329">
                  <c:v>43590</c:v>
                </c:pt>
                <c:pt idx="330">
                  <c:v>43591</c:v>
                </c:pt>
                <c:pt idx="331">
                  <c:v>43592</c:v>
                </c:pt>
                <c:pt idx="332">
                  <c:v>43593</c:v>
                </c:pt>
                <c:pt idx="333">
                  <c:v>43594</c:v>
                </c:pt>
                <c:pt idx="334">
                  <c:v>43595</c:v>
                </c:pt>
                <c:pt idx="335">
                  <c:v>43598</c:v>
                </c:pt>
                <c:pt idx="336">
                  <c:v>43599</c:v>
                </c:pt>
                <c:pt idx="337">
                  <c:v>43600</c:v>
                </c:pt>
                <c:pt idx="338">
                  <c:v>43601</c:v>
                </c:pt>
                <c:pt idx="339">
                  <c:v>43602</c:v>
                </c:pt>
                <c:pt idx="340">
                  <c:v>43605</c:v>
                </c:pt>
                <c:pt idx="341">
                  <c:v>43606</c:v>
                </c:pt>
                <c:pt idx="342">
                  <c:v>43607</c:v>
                </c:pt>
                <c:pt idx="343">
                  <c:v>43608</c:v>
                </c:pt>
                <c:pt idx="344">
                  <c:v>43609</c:v>
                </c:pt>
                <c:pt idx="345">
                  <c:v>43612</c:v>
                </c:pt>
                <c:pt idx="346">
                  <c:v>43613</c:v>
                </c:pt>
                <c:pt idx="347">
                  <c:v>43614</c:v>
                </c:pt>
                <c:pt idx="348">
                  <c:v>43615</c:v>
                </c:pt>
                <c:pt idx="349">
                  <c:v>43616</c:v>
                </c:pt>
                <c:pt idx="350">
                  <c:v>43619</c:v>
                </c:pt>
                <c:pt idx="351">
                  <c:v>43620</c:v>
                </c:pt>
                <c:pt idx="352">
                  <c:v>43621</c:v>
                </c:pt>
                <c:pt idx="353">
                  <c:v>43622</c:v>
                </c:pt>
                <c:pt idx="354">
                  <c:v>43626</c:v>
                </c:pt>
                <c:pt idx="355">
                  <c:v>43627</c:v>
                </c:pt>
                <c:pt idx="356">
                  <c:v>43628</c:v>
                </c:pt>
                <c:pt idx="357">
                  <c:v>43629</c:v>
                </c:pt>
                <c:pt idx="358">
                  <c:v>43630</c:v>
                </c:pt>
                <c:pt idx="359">
                  <c:v>43633</c:v>
                </c:pt>
                <c:pt idx="360">
                  <c:v>43634</c:v>
                </c:pt>
                <c:pt idx="361">
                  <c:v>43635</c:v>
                </c:pt>
                <c:pt idx="362">
                  <c:v>43636</c:v>
                </c:pt>
                <c:pt idx="363">
                  <c:v>43637</c:v>
                </c:pt>
                <c:pt idx="364">
                  <c:v>43640</c:v>
                </c:pt>
                <c:pt idx="365">
                  <c:v>43641</c:v>
                </c:pt>
                <c:pt idx="366">
                  <c:v>43642</c:v>
                </c:pt>
                <c:pt idx="367">
                  <c:v>43643</c:v>
                </c:pt>
                <c:pt idx="368">
                  <c:v>43644</c:v>
                </c:pt>
                <c:pt idx="369">
                  <c:v>43647</c:v>
                </c:pt>
                <c:pt idx="370">
                  <c:v>43648</c:v>
                </c:pt>
                <c:pt idx="371">
                  <c:v>43649</c:v>
                </c:pt>
                <c:pt idx="372">
                  <c:v>43650</c:v>
                </c:pt>
                <c:pt idx="373">
                  <c:v>43651</c:v>
                </c:pt>
                <c:pt idx="374">
                  <c:v>43654</c:v>
                </c:pt>
                <c:pt idx="375">
                  <c:v>43655</c:v>
                </c:pt>
                <c:pt idx="376">
                  <c:v>43656</c:v>
                </c:pt>
                <c:pt idx="377">
                  <c:v>43657</c:v>
                </c:pt>
                <c:pt idx="378">
                  <c:v>43658</c:v>
                </c:pt>
                <c:pt idx="379">
                  <c:v>43661</c:v>
                </c:pt>
                <c:pt idx="380">
                  <c:v>43662</c:v>
                </c:pt>
                <c:pt idx="381">
                  <c:v>43663</c:v>
                </c:pt>
                <c:pt idx="382">
                  <c:v>43664</c:v>
                </c:pt>
                <c:pt idx="383">
                  <c:v>43665</c:v>
                </c:pt>
                <c:pt idx="384">
                  <c:v>43668</c:v>
                </c:pt>
                <c:pt idx="385">
                  <c:v>43669</c:v>
                </c:pt>
                <c:pt idx="386">
                  <c:v>43670</c:v>
                </c:pt>
                <c:pt idx="387">
                  <c:v>43671</c:v>
                </c:pt>
                <c:pt idx="388">
                  <c:v>43672</c:v>
                </c:pt>
                <c:pt idx="389">
                  <c:v>43675</c:v>
                </c:pt>
                <c:pt idx="390">
                  <c:v>43676</c:v>
                </c:pt>
                <c:pt idx="391">
                  <c:v>43677</c:v>
                </c:pt>
                <c:pt idx="392">
                  <c:v>43678</c:v>
                </c:pt>
                <c:pt idx="393">
                  <c:v>43679</c:v>
                </c:pt>
                <c:pt idx="394">
                  <c:v>43682</c:v>
                </c:pt>
                <c:pt idx="395">
                  <c:v>43683</c:v>
                </c:pt>
                <c:pt idx="396">
                  <c:v>43684</c:v>
                </c:pt>
                <c:pt idx="397">
                  <c:v>43685</c:v>
                </c:pt>
                <c:pt idx="398">
                  <c:v>43686</c:v>
                </c:pt>
                <c:pt idx="399">
                  <c:v>43689</c:v>
                </c:pt>
                <c:pt idx="400">
                  <c:v>43690</c:v>
                </c:pt>
                <c:pt idx="401">
                  <c:v>43691</c:v>
                </c:pt>
                <c:pt idx="402">
                  <c:v>43692</c:v>
                </c:pt>
                <c:pt idx="403">
                  <c:v>43693</c:v>
                </c:pt>
                <c:pt idx="404">
                  <c:v>43696</c:v>
                </c:pt>
                <c:pt idx="405">
                  <c:v>43697</c:v>
                </c:pt>
                <c:pt idx="406">
                  <c:v>43698</c:v>
                </c:pt>
                <c:pt idx="407">
                  <c:v>43699</c:v>
                </c:pt>
                <c:pt idx="408">
                  <c:v>43700</c:v>
                </c:pt>
                <c:pt idx="409">
                  <c:v>43703</c:v>
                </c:pt>
                <c:pt idx="410">
                  <c:v>43704</c:v>
                </c:pt>
                <c:pt idx="411">
                  <c:v>43705</c:v>
                </c:pt>
                <c:pt idx="412">
                  <c:v>43706</c:v>
                </c:pt>
                <c:pt idx="413">
                  <c:v>43707</c:v>
                </c:pt>
                <c:pt idx="414">
                  <c:v>43710</c:v>
                </c:pt>
                <c:pt idx="415">
                  <c:v>43711</c:v>
                </c:pt>
                <c:pt idx="416">
                  <c:v>43712</c:v>
                </c:pt>
                <c:pt idx="417">
                  <c:v>43713</c:v>
                </c:pt>
                <c:pt idx="418">
                  <c:v>43714</c:v>
                </c:pt>
                <c:pt idx="419">
                  <c:v>43717</c:v>
                </c:pt>
                <c:pt idx="420">
                  <c:v>43718</c:v>
                </c:pt>
                <c:pt idx="421">
                  <c:v>43719</c:v>
                </c:pt>
                <c:pt idx="422">
                  <c:v>43720</c:v>
                </c:pt>
                <c:pt idx="423">
                  <c:v>43724</c:v>
                </c:pt>
                <c:pt idx="424">
                  <c:v>43725</c:v>
                </c:pt>
                <c:pt idx="425">
                  <c:v>43726</c:v>
                </c:pt>
                <c:pt idx="426">
                  <c:v>43727</c:v>
                </c:pt>
                <c:pt idx="427">
                  <c:v>43728</c:v>
                </c:pt>
                <c:pt idx="428">
                  <c:v>43731</c:v>
                </c:pt>
                <c:pt idx="429">
                  <c:v>43732</c:v>
                </c:pt>
                <c:pt idx="430">
                  <c:v>43733</c:v>
                </c:pt>
                <c:pt idx="431">
                  <c:v>43734</c:v>
                </c:pt>
                <c:pt idx="432">
                  <c:v>43735</c:v>
                </c:pt>
                <c:pt idx="433">
                  <c:v>43737</c:v>
                </c:pt>
                <c:pt idx="434">
                  <c:v>43738</c:v>
                </c:pt>
                <c:pt idx="435">
                  <c:v>43746</c:v>
                </c:pt>
                <c:pt idx="436">
                  <c:v>43747</c:v>
                </c:pt>
                <c:pt idx="437">
                  <c:v>43748</c:v>
                </c:pt>
                <c:pt idx="438">
                  <c:v>43749</c:v>
                </c:pt>
                <c:pt idx="439">
                  <c:v>43750</c:v>
                </c:pt>
                <c:pt idx="440">
                  <c:v>43752</c:v>
                </c:pt>
                <c:pt idx="441">
                  <c:v>43753</c:v>
                </c:pt>
                <c:pt idx="442">
                  <c:v>43754</c:v>
                </c:pt>
                <c:pt idx="443">
                  <c:v>43755</c:v>
                </c:pt>
                <c:pt idx="444">
                  <c:v>43756</c:v>
                </c:pt>
                <c:pt idx="445">
                  <c:v>43759</c:v>
                </c:pt>
                <c:pt idx="446">
                  <c:v>43760</c:v>
                </c:pt>
                <c:pt idx="447">
                  <c:v>43761</c:v>
                </c:pt>
                <c:pt idx="448">
                  <c:v>43762</c:v>
                </c:pt>
                <c:pt idx="449">
                  <c:v>43763</c:v>
                </c:pt>
                <c:pt idx="450">
                  <c:v>43766</c:v>
                </c:pt>
                <c:pt idx="451">
                  <c:v>43767</c:v>
                </c:pt>
                <c:pt idx="452">
                  <c:v>43768</c:v>
                </c:pt>
                <c:pt idx="453">
                  <c:v>43769</c:v>
                </c:pt>
                <c:pt idx="454">
                  <c:v>43770</c:v>
                </c:pt>
                <c:pt idx="455">
                  <c:v>43773</c:v>
                </c:pt>
                <c:pt idx="456">
                  <c:v>43774</c:v>
                </c:pt>
                <c:pt idx="457">
                  <c:v>43775</c:v>
                </c:pt>
                <c:pt idx="458">
                  <c:v>43776</c:v>
                </c:pt>
                <c:pt idx="459">
                  <c:v>43777</c:v>
                </c:pt>
                <c:pt idx="460">
                  <c:v>43780</c:v>
                </c:pt>
                <c:pt idx="461">
                  <c:v>43781</c:v>
                </c:pt>
                <c:pt idx="462">
                  <c:v>43782</c:v>
                </c:pt>
                <c:pt idx="463">
                  <c:v>43783</c:v>
                </c:pt>
                <c:pt idx="464">
                  <c:v>43784</c:v>
                </c:pt>
                <c:pt idx="465">
                  <c:v>43787</c:v>
                </c:pt>
                <c:pt idx="466">
                  <c:v>43788</c:v>
                </c:pt>
                <c:pt idx="467">
                  <c:v>43789</c:v>
                </c:pt>
                <c:pt idx="468">
                  <c:v>43790</c:v>
                </c:pt>
                <c:pt idx="469">
                  <c:v>43791</c:v>
                </c:pt>
                <c:pt idx="470">
                  <c:v>43794</c:v>
                </c:pt>
                <c:pt idx="471">
                  <c:v>43795</c:v>
                </c:pt>
                <c:pt idx="472">
                  <c:v>43796</c:v>
                </c:pt>
                <c:pt idx="473">
                  <c:v>43797</c:v>
                </c:pt>
                <c:pt idx="474">
                  <c:v>43798</c:v>
                </c:pt>
                <c:pt idx="475">
                  <c:v>43801</c:v>
                </c:pt>
                <c:pt idx="476">
                  <c:v>43802</c:v>
                </c:pt>
                <c:pt idx="477">
                  <c:v>43803</c:v>
                </c:pt>
                <c:pt idx="478">
                  <c:v>43804</c:v>
                </c:pt>
                <c:pt idx="479">
                  <c:v>43805</c:v>
                </c:pt>
                <c:pt idx="480">
                  <c:v>43808</c:v>
                </c:pt>
                <c:pt idx="481">
                  <c:v>43809</c:v>
                </c:pt>
                <c:pt idx="482">
                  <c:v>43810</c:v>
                </c:pt>
                <c:pt idx="483">
                  <c:v>43811</c:v>
                </c:pt>
                <c:pt idx="484">
                  <c:v>43812</c:v>
                </c:pt>
                <c:pt idx="485">
                  <c:v>43815</c:v>
                </c:pt>
                <c:pt idx="486">
                  <c:v>43816</c:v>
                </c:pt>
                <c:pt idx="487">
                  <c:v>43817</c:v>
                </c:pt>
                <c:pt idx="488">
                  <c:v>43818</c:v>
                </c:pt>
                <c:pt idx="489">
                  <c:v>43819</c:v>
                </c:pt>
                <c:pt idx="490">
                  <c:v>43822</c:v>
                </c:pt>
                <c:pt idx="491">
                  <c:v>43823</c:v>
                </c:pt>
                <c:pt idx="492">
                  <c:v>43824</c:v>
                </c:pt>
                <c:pt idx="493">
                  <c:v>43825</c:v>
                </c:pt>
                <c:pt idx="494">
                  <c:v>43826</c:v>
                </c:pt>
                <c:pt idx="495">
                  <c:v>43829</c:v>
                </c:pt>
                <c:pt idx="496">
                  <c:v>43830</c:v>
                </c:pt>
                <c:pt idx="497">
                  <c:v>43832</c:v>
                </c:pt>
                <c:pt idx="498">
                  <c:v>43833</c:v>
                </c:pt>
                <c:pt idx="499">
                  <c:v>43836</c:v>
                </c:pt>
                <c:pt idx="500">
                  <c:v>43837</c:v>
                </c:pt>
                <c:pt idx="501">
                  <c:v>43838</c:v>
                </c:pt>
                <c:pt idx="502">
                  <c:v>43839</c:v>
                </c:pt>
                <c:pt idx="503">
                  <c:v>43840</c:v>
                </c:pt>
                <c:pt idx="504">
                  <c:v>43843</c:v>
                </c:pt>
                <c:pt idx="505">
                  <c:v>43844</c:v>
                </c:pt>
                <c:pt idx="506">
                  <c:v>43845</c:v>
                </c:pt>
                <c:pt idx="507">
                  <c:v>43846</c:v>
                </c:pt>
                <c:pt idx="508">
                  <c:v>43847</c:v>
                </c:pt>
                <c:pt idx="509">
                  <c:v>43849</c:v>
                </c:pt>
                <c:pt idx="510">
                  <c:v>43850</c:v>
                </c:pt>
                <c:pt idx="511">
                  <c:v>43851</c:v>
                </c:pt>
                <c:pt idx="512">
                  <c:v>43852</c:v>
                </c:pt>
                <c:pt idx="513">
                  <c:v>43864</c:v>
                </c:pt>
                <c:pt idx="514">
                  <c:v>43865</c:v>
                </c:pt>
                <c:pt idx="515">
                  <c:v>43866</c:v>
                </c:pt>
                <c:pt idx="516">
                  <c:v>43867</c:v>
                </c:pt>
                <c:pt idx="517">
                  <c:v>43868</c:v>
                </c:pt>
                <c:pt idx="518">
                  <c:v>43871</c:v>
                </c:pt>
                <c:pt idx="519">
                  <c:v>43872</c:v>
                </c:pt>
                <c:pt idx="520">
                  <c:v>43873</c:v>
                </c:pt>
                <c:pt idx="521">
                  <c:v>43874</c:v>
                </c:pt>
                <c:pt idx="522">
                  <c:v>43875</c:v>
                </c:pt>
                <c:pt idx="523">
                  <c:v>43878</c:v>
                </c:pt>
                <c:pt idx="524">
                  <c:v>43879</c:v>
                </c:pt>
                <c:pt idx="525">
                  <c:v>43880</c:v>
                </c:pt>
              </c:numCache>
            </c:numRef>
          </c:cat>
          <c:val>
            <c:numRef>
              <c:f>Sheet1!$B$3:$B$528</c:f>
              <c:numCache>
                <c:formatCode>General</c:formatCode>
                <c:ptCount val="526"/>
                <c:pt idx="0">
                  <c:v>1298.5360000000001</c:v>
                </c:pt>
                <c:pt idx="1">
                  <c:v>1278.538</c:v>
                </c:pt>
                <c:pt idx="2">
                  <c:v>1256.492</c:v>
                </c:pt>
                <c:pt idx="3">
                  <c:v>1226.752</c:v>
                </c:pt>
                <c:pt idx="4">
                  <c:v>1192.79</c:v>
                </c:pt>
                <c:pt idx="5">
                  <c:v>1185.7159999999999</c:v>
                </c:pt>
                <c:pt idx="6">
                  <c:v>1172.6179999999999</c:v>
                </c:pt>
                <c:pt idx="7">
                  <c:v>1133.308</c:v>
                </c:pt>
                <c:pt idx="8">
                  <c:v>1087.8620000000001</c:v>
                </c:pt>
                <c:pt idx="9">
                  <c:v>1051.7760000000001</c:v>
                </c:pt>
                <c:pt idx="10">
                  <c:v>1068.796</c:v>
                </c:pt>
                <c:pt idx="11">
                  <c:v>1065.6500000000001</c:v>
                </c:pt>
                <c:pt idx="12">
                  <c:v>1067.1859999999999</c:v>
                </c:pt>
                <c:pt idx="13">
                  <c:v>1076.902</c:v>
                </c:pt>
                <c:pt idx="14">
                  <c:v>1134.3040000000001</c:v>
                </c:pt>
                <c:pt idx="15">
                  <c:v>1116.6500000000001</c:v>
                </c:pt>
                <c:pt idx="16">
                  <c:v>1130.7260000000001</c:v>
                </c:pt>
                <c:pt idx="17">
                  <c:v>1138.4000000000001</c:v>
                </c:pt>
                <c:pt idx="18">
                  <c:v>1150.5119999999999</c:v>
                </c:pt>
                <c:pt idx="19">
                  <c:v>1166.2739999999999</c:v>
                </c:pt>
                <c:pt idx="20">
                  <c:v>1166.694</c:v>
                </c:pt>
                <c:pt idx="21">
                  <c:v>1160.2660000000001</c:v>
                </c:pt>
                <c:pt idx="22">
                  <c:v>1168.424</c:v>
                </c:pt>
                <c:pt idx="23">
                  <c:v>1182.3679999999999</c:v>
                </c:pt>
                <c:pt idx="24">
                  <c:v>1195.008</c:v>
                </c:pt>
                <c:pt idx="25">
                  <c:v>1198.124</c:v>
                </c:pt>
                <c:pt idx="26">
                  <c:v>1206.114</c:v>
                </c:pt>
                <c:pt idx="27">
                  <c:v>1205.2840000000001</c:v>
                </c:pt>
                <c:pt idx="28">
                  <c:v>1207.914</c:v>
                </c:pt>
                <c:pt idx="29">
                  <c:v>1206.5820000000001</c:v>
                </c:pt>
                <c:pt idx="30">
                  <c:v>1206.5820000000001</c:v>
                </c:pt>
                <c:pt idx="31">
                  <c:v>1206.5820000000001</c:v>
                </c:pt>
                <c:pt idx="32">
                  <c:v>1206.5820000000001</c:v>
                </c:pt>
                <c:pt idx="33">
                  <c:v>1212.8720000000001</c:v>
                </c:pt>
                <c:pt idx="34">
                  <c:v>1210.8820000000001</c:v>
                </c:pt>
                <c:pt idx="35">
                  <c:v>1218.498</c:v>
                </c:pt>
                <c:pt idx="36">
                  <c:v>1281.704</c:v>
                </c:pt>
                <c:pt idx="37">
                  <c:v>1276.19</c:v>
                </c:pt>
                <c:pt idx="38">
                  <c:v>1271.6859999999999</c:v>
                </c:pt>
                <c:pt idx="39">
                  <c:v>1278.902</c:v>
                </c:pt>
                <c:pt idx="40">
                  <c:v>1269.442</c:v>
                </c:pt>
                <c:pt idx="41">
                  <c:v>1238.2339999999999</c:v>
                </c:pt>
                <c:pt idx="42">
                  <c:v>1227.19</c:v>
                </c:pt>
                <c:pt idx="43">
                  <c:v>1213.114</c:v>
                </c:pt>
                <c:pt idx="44">
                  <c:v>1172.326</c:v>
                </c:pt>
                <c:pt idx="45">
                  <c:v>1129.0840000000001</c:v>
                </c:pt>
                <c:pt idx="46">
                  <c:v>1138.6859999999999</c:v>
                </c:pt>
                <c:pt idx="47">
                  <c:v>1141.93</c:v>
                </c:pt>
                <c:pt idx="48">
                  <c:v>1124.3499999999999</c:v>
                </c:pt>
                <c:pt idx="49">
                  <c:v>1137.692</c:v>
                </c:pt>
                <c:pt idx="50">
                  <c:v>1159.0139999999999</c:v>
                </c:pt>
                <c:pt idx="51">
                  <c:v>1140.5920000000001</c:v>
                </c:pt>
                <c:pt idx="52">
                  <c:v>1154.508</c:v>
                </c:pt>
                <c:pt idx="53">
                  <c:v>1149.096</c:v>
                </c:pt>
                <c:pt idx="54">
                  <c:v>1139.136</c:v>
                </c:pt>
                <c:pt idx="55">
                  <c:v>1027.2660000000001</c:v>
                </c:pt>
                <c:pt idx="56">
                  <c:v>1019.672</c:v>
                </c:pt>
                <c:pt idx="57">
                  <c:v>1053.732</c:v>
                </c:pt>
                <c:pt idx="58">
                  <c:v>1071.7080000000001</c:v>
                </c:pt>
                <c:pt idx="59">
                  <c:v>1065.81</c:v>
                </c:pt>
                <c:pt idx="60">
                  <c:v>1088.4159999999999</c:v>
                </c:pt>
                <c:pt idx="61">
                  <c:v>1168.556</c:v>
                </c:pt>
                <c:pt idx="62">
                  <c:v>1165.2919999999999</c:v>
                </c:pt>
                <c:pt idx="63">
                  <c:v>1157.1179999999999</c:v>
                </c:pt>
                <c:pt idx="64">
                  <c:v>1175.8699999999999</c:v>
                </c:pt>
                <c:pt idx="65">
                  <c:v>1181.5360000000001</c:v>
                </c:pt>
                <c:pt idx="66">
                  <c:v>1212.47</c:v>
                </c:pt>
                <c:pt idx="67">
                  <c:v>1216.0940000000001</c:v>
                </c:pt>
                <c:pt idx="68">
                  <c:v>1206.6479999999999</c:v>
                </c:pt>
                <c:pt idx="69">
                  <c:v>1228.0640000000001</c:v>
                </c:pt>
                <c:pt idx="70">
                  <c:v>1240.364</c:v>
                </c:pt>
                <c:pt idx="71">
                  <c:v>1246.53</c:v>
                </c:pt>
                <c:pt idx="72">
                  <c:v>1282.732</c:v>
                </c:pt>
                <c:pt idx="73">
                  <c:v>1304.722</c:v>
                </c:pt>
                <c:pt idx="74">
                  <c:v>1297.252</c:v>
                </c:pt>
                <c:pt idx="75">
                  <c:v>1340.0740000000001</c:v>
                </c:pt>
                <c:pt idx="76">
                  <c:v>1355.818</c:v>
                </c:pt>
                <c:pt idx="77">
                  <c:v>1355.652</c:v>
                </c:pt>
                <c:pt idx="78">
                  <c:v>1351.8520000000001</c:v>
                </c:pt>
                <c:pt idx="79">
                  <c:v>1361.7260000000001</c:v>
                </c:pt>
                <c:pt idx="80">
                  <c:v>1369.8520000000001</c:v>
                </c:pt>
                <c:pt idx="81">
                  <c:v>1431.6420000000001</c:v>
                </c:pt>
                <c:pt idx="82">
                  <c:v>1432.432</c:v>
                </c:pt>
                <c:pt idx="83">
                  <c:v>1413.184</c:v>
                </c:pt>
                <c:pt idx="84">
                  <c:v>1414.252</c:v>
                </c:pt>
                <c:pt idx="85">
                  <c:v>1416.952</c:v>
                </c:pt>
                <c:pt idx="86">
                  <c:v>1381.6220000000001</c:v>
                </c:pt>
                <c:pt idx="87">
                  <c:v>1372.104</c:v>
                </c:pt>
                <c:pt idx="88">
                  <c:v>1392.29</c:v>
                </c:pt>
                <c:pt idx="89">
                  <c:v>1405.306</c:v>
                </c:pt>
                <c:pt idx="90">
                  <c:v>1410.4259999999999</c:v>
                </c:pt>
                <c:pt idx="91">
                  <c:v>1403.836</c:v>
                </c:pt>
                <c:pt idx="92">
                  <c:v>1409.1579999999999</c:v>
                </c:pt>
                <c:pt idx="93">
                  <c:v>1392.316</c:v>
                </c:pt>
                <c:pt idx="94">
                  <c:v>1388.7239999999999</c:v>
                </c:pt>
                <c:pt idx="95">
                  <c:v>1380.9559999999999</c:v>
                </c:pt>
                <c:pt idx="96">
                  <c:v>1354.1179999999999</c:v>
                </c:pt>
                <c:pt idx="97">
                  <c:v>1338.854</c:v>
                </c:pt>
                <c:pt idx="98">
                  <c:v>1348.828</c:v>
                </c:pt>
                <c:pt idx="99">
                  <c:v>1348.2439999999999</c:v>
                </c:pt>
                <c:pt idx="100">
                  <c:v>1360.672</c:v>
                </c:pt>
                <c:pt idx="101">
                  <c:v>1363.2159999999999</c:v>
                </c:pt>
                <c:pt idx="102">
                  <c:v>1358.242</c:v>
                </c:pt>
                <c:pt idx="103">
                  <c:v>1364.376</c:v>
                </c:pt>
                <c:pt idx="104">
                  <c:v>1356.57</c:v>
                </c:pt>
                <c:pt idx="105">
                  <c:v>1349.68</c:v>
                </c:pt>
                <c:pt idx="106">
                  <c:v>1347.586</c:v>
                </c:pt>
                <c:pt idx="107">
                  <c:v>1361.7360000000001</c:v>
                </c:pt>
                <c:pt idx="108">
                  <c:v>1317.758</c:v>
                </c:pt>
                <c:pt idx="109">
                  <c:v>1304.8620000000001</c:v>
                </c:pt>
                <c:pt idx="110">
                  <c:v>1312.0519999999999</c:v>
                </c:pt>
                <c:pt idx="111">
                  <c:v>1314.4259999999999</c:v>
                </c:pt>
                <c:pt idx="112">
                  <c:v>1322.326</c:v>
                </c:pt>
                <c:pt idx="113">
                  <c:v>1316.258</c:v>
                </c:pt>
                <c:pt idx="114">
                  <c:v>1269.77</c:v>
                </c:pt>
                <c:pt idx="115">
                  <c:v>1272</c:v>
                </c:pt>
                <c:pt idx="116">
                  <c:v>1276.1020000000001</c:v>
                </c:pt>
                <c:pt idx="117">
                  <c:v>1259.1420000000001</c:v>
                </c:pt>
                <c:pt idx="118">
                  <c:v>1242.556</c:v>
                </c:pt>
                <c:pt idx="119">
                  <c:v>1218.7360000000001</c:v>
                </c:pt>
                <c:pt idx="120">
                  <c:v>1212.6759999999999</c:v>
                </c:pt>
                <c:pt idx="121">
                  <c:v>1218.116</c:v>
                </c:pt>
                <c:pt idx="122">
                  <c:v>1223.9839999999999</c:v>
                </c:pt>
                <c:pt idx="123">
                  <c:v>1216.212</c:v>
                </c:pt>
                <c:pt idx="124">
                  <c:v>1197.9359999999999</c:v>
                </c:pt>
                <c:pt idx="125">
                  <c:v>1196.566</c:v>
                </c:pt>
                <c:pt idx="126">
                  <c:v>1185.136</c:v>
                </c:pt>
                <c:pt idx="127">
                  <c:v>1172.1559999999999</c:v>
                </c:pt>
                <c:pt idx="128">
                  <c:v>1187.0820000000001</c:v>
                </c:pt>
                <c:pt idx="129">
                  <c:v>1212.1099999999999</c:v>
                </c:pt>
                <c:pt idx="130">
                  <c:v>1215.0119999999999</c:v>
                </c:pt>
                <c:pt idx="131">
                  <c:v>1235.6500000000001</c:v>
                </c:pt>
                <c:pt idx="132">
                  <c:v>1249.44</c:v>
                </c:pt>
                <c:pt idx="133">
                  <c:v>1249.944</c:v>
                </c:pt>
                <c:pt idx="134">
                  <c:v>1253.7239999999999</c:v>
                </c:pt>
                <c:pt idx="135">
                  <c:v>1252.432</c:v>
                </c:pt>
                <c:pt idx="136">
                  <c:v>1281.912</c:v>
                </c:pt>
                <c:pt idx="137">
                  <c:v>1282.77</c:v>
                </c:pt>
                <c:pt idx="138">
                  <c:v>1291.6880000000001</c:v>
                </c:pt>
                <c:pt idx="139">
                  <c:v>1292.028</c:v>
                </c:pt>
                <c:pt idx="140">
                  <c:v>1283.3119999999999</c:v>
                </c:pt>
                <c:pt idx="141">
                  <c:v>1309.066</c:v>
                </c:pt>
                <c:pt idx="142">
                  <c:v>1322.03</c:v>
                </c:pt>
                <c:pt idx="143">
                  <c:v>1326.42</c:v>
                </c:pt>
                <c:pt idx="144">
                  <c:v>1347.07</c:v>
                </c:pt>
                <c:pt idx="145">
                  <c:v>1337.7059999999999</c:v>
                </c:pt>
                <c:pt idx="146">
                  <c:v>1336.6120000000001</c:v>
                </c:pt>
                <c:pt idx="147">
                  <c:v>1306.5740000000001</c:v>
                </c:pt>
                <c:pt idx="148">
                  <c:v>1310.84</c:v>
                </c:pt>
                <c:pt idx="149">
                  <c:v>1302.482</c:v>
                </c:pt>
                <c:pt idx="150">
                  <c:v>1273.8040000000001</c:v>
                </c:pt>
                <c:pt idx="151">
                  <c:v>1265.4939999999999</c:v>
                </c:pt>
                <c:pt idx="152">
                  <c:v>1285.046</c:v>
                </c:pt>
                <c:pt idx="153">
                  <c:v>1252.2260000000001</c:v>
                </c:pt>
                <c:pt idx="154">
                  <c:v>1242.8399999999999</c:v>
                </c:pt>
                <c:pt idx="155">
                  <c:v>1236.6220000000001</c:v>
                </c:pt>
                <c:pt idx="156">
                  <c:v>1231.0219999999999</c:v>
                </c:pt>
                <c:pt idx="157">
                  <c:v>1289.8399999999999</c:v>
                </c:pt>
                <c:pt idx="158">
                  <c:v>1289.6020000000001</c:v>
                </c:pt>
                <c:pt idx="159">
                  <c:v>1275.2239999999999</c:v>
                </c:pt>
                <c:pt idx="160">
                  <c:v>1257.046</c:v>
                </c:pt>
                <c:pt idx="161">
                  <c:v>1231.018</c:v>
                </c:pt>
                <c:pt idx="162">
                  <c:v>1227.6600000000001</c:v>
                </c:pt>
                <c:pt idx="163">
                  <c:v>1186.134</c:v>
                </c:pt>
                <c:pt idx="164">
                  <c:v>1170.374</c:v>
                </c:pt>
                <c:pt idx="165">
                  <c:v>1151.2739999999999</c:v>
                </c:pt>
                <c:pt idx="166">
                  <c:v>1130.52</c:v>
                </c:pt>
                <c:pt idx="167">
                  <c:v>1115.646</c:v>
                </c:pt>
                <c:pt idx="168">
                  <c:v>1116.346</c:v>
                </c:pt>
                <c:pt idx="169">
                  <c:v>1113.432</c:v>
                </c:pt>
                <c:pt idx="170">
                  <c:v>1100.3119999999999</c:v>
                </c:pt>
                <c:pt idx="171">
                  <c:v>1104.8340000000001</c:v>
                </c:pt>
                <c:pt idx="172">
                  <c:v>1107.9359999999999</c:v>
                </c:pt>
                <c:pt idx="173">
                  <c:v>1083.6679999999999</c:v>
                </c:pt>
                <c:pt idx="174">
                  <c:v>1052.42</c:v>
                </c:pt>
                <c:pt idx="175">
                  <c:v>1063.056</c:v>
                </c:pt>
                <c:pt idx="176">
                  <c:v>1064.8019999999999</c:v>
                </c:pt>
                <c:pt idx="177">
                  <c:v>1078.74</c:v>
                </c:pt>
                <c:pt idx="178">
                  <c:v>1094.18</c:v>
                </c:pt>
                <c:pt idx="179">
                  <c:v>1089.9659999999999</c:v>
                </c:pt>
                <c:pt idx="180">
                  <c:v>1073.4860000000001</c:v>
                </c:pt>
                <c:pt idx="181">
                  <c:v>1071.9259999999999</c:v>
                </c:pt>
                <c:pt idx="182">
                  <c:v>1085.1420000000001</c:v>
                </c:pt>
                <c:pt idx="183">
                  <c:v>1063.5319999999999</c:v>
                </c:pt>
                <c:pt idx="184">
                  <c:v>1060.384</c:v>
                </c:pt>
                <c:pt idx="185">
                  <c:v>1029.06</c:v>
                </c:pt>
                <c:pt idx="186">
                  <c:v>1020.51</c:v>
                </c:pt>
                <c:pt idx="187">
                  <c:v>1031.71</c:v>
                </c:pt>
                <c:pt idx="188">
                  <c:v>1050.67</c:v>
                </c:pt>
                <c:pt idx="189">
                  <c:v>1061.8140000000001</c:v>
                </c:pt>
                <c:pt idx="190">
                  <c:v>1053.8240000000001</c:v>
                </c:pt>
                <c:pt idx="191">
                  <c:v>1040.376</c:v>
                </c:pt>
                <c:pt idx="192">
                  <c:v>1034.32</c:v>
                </c:pt>
                <c:pt idx="193">
                  <c:v>1027.76</c:v>
                </c:pt>
                <c:pt idx="194">
                  <c:v>1028.298</c:v>
                </c:pt>
                <c:pt idx="195">
                  <c:v>1020.15</c:v>
                </c:pt>
                <c:pt idx="196">
                  <c:v>994.05</c:v>
                </c:pt>
                <c:pt idx="197">
                  <c:v>975.93799999999999</c:v>
                </c:pt>
                <c:pt idx="198">
                  <c:v>970.83399999999995</c:v>
                </c:pt>
                <c:pt idx="199">
                  <c:v>965.96400000000006</c:v>
                </c:pt>
                <c:pt idx="200">
                  <c:v>946.69</c:v>
                </c:pt>
                <c:pt idx="201">
                  <c:v>923.87400000000002</c:v>
                </c:pt>
                <c:pt idx="202">
                  <c:v>916.64800000000002</c:v>
                </c:pt>
                <c:pt idx="203">
                  <c:v>888.75800000000004</c:v>
                </c:pt>
                <c:pt idx="204">
                  <c:v>879.29200000000003</c:v>
                </c:pt>
                <c:pt idx="205">
                  <c:v>858.654</c:v>
                </c:pt>
                <c:pt idx="206">
                  <c:v>828.94399999999996</c:v>
                </c:pt>
                <c:pt idx="207">
                  <c:v>808.54</c:v>
                </c:pt>
                <c:pt idx="208">
                  <c:v>771.87400000000002</c:v>
                </c:pt>
                <c:pt idx="209">
                  <c:v>754.92</c:v>
                </c:pt>
                <c:pt idx="210">
                  <c:v>725.25</c:v>
                </c:pt>
                <c:pt idx="211">
                  <c:v>688.96</c:v>
                </c:pt>
                <c:pt idx="212">
                  <c:v>672.23199999999997</c:v>
                </c:pt>
                <c:pt idx="213">
                  <c:v>602.50400000000002</c:v>
                </c:pt>
                <c:pt idx="214">
                  <c:v>578.53</c:v>
                </c:pt>
                <c:pt idx="215">
                  <c:v>564.05600000000004</c:v>
                </c:pt>
                <c:pt idx="216">
                  <c:v>561.17600000000004</c:v>
                </c:pt>
                <c:pt idx="217">
                  <c:v>563.45000000000005</c:v>
                </c:pt>
                <c:pt idx="218">
                  <c:v>530.55600000000004</c:v>
                </c:pt>
                <c:pt idx="219">
                  <c:v>507.036</c:v>
                </c:pt>
                <c:pt idx="220">
                  <c:v>489.59399999999999</c:v>
                </c:pt>
                <c:pt idx="221">
                  <c:v>488.51400000000001</c:v>
                </c:pt>
                <c:pt idx="222">
                  <c:v>494.28199999999998</c:v>
                </c:pt>
                <c:pt idx="223">
                  <c:v>444.64600000000002</c:v>
                </c:pt>
                <c:pt idx="224">
                  <c:v>445.81599999999997</c:v>
                </c:pt>
                <c:pt idx="225">
                  <c:v>422.77800000000002</c:v>
                </c:pt>
                <c:pt idx="226">
                  <c:v>471.94799999999998</c:v>
                </c:pt>
                <c:pt idx="227">
                  <c:v>489.988</c:v>
                </c:pt>
                <c:pt idx="228">
                  <c:v>644.46799999999996</c:v>
                </c:pt>
                <c:pt idx="229">
                  <c:v>622.48199999999997</c:v>
                </c:pt>
                <c:pt idx="230">
                  <c:v>649.26199999999994</c:v>
                </c:pt>
                <c:pt idx="231">
                  <c:v>655.45</c:v>
                </c:pt>
                <c:pt idx="232">
                  <c:v>644.476</c:v>
                </c:pt>
                <c:pt idx="233">
                  <c:v>643.03599999999994</c:v>
                </c:pt>
                <c:pt idx="234">
                  <c:v>628.29200000000003</c:v>
                </c:pt>
                <c:pt idx="235">
                  <c:v>646.08799999999997</c:v>
                </c:pt>
                <c:pt idx="236">
                  <c:v>656.94200000000001</c:v>
                </c:pt>
                <c:pt idx="237">
                  <c:v>671.18399999999997</c:v>
                </c:pt>
                <c:pt idx="238">
                  <c:v>689.50599999999997</c:v>
                </c:pt>
                <c:pt idx="239">
                  <c:v>675.99599999999998</c:v>
                </c:pt>
                <c:pt idx="240">
                  <c:v>682.03399999999999</c:v>
                </c:pt>
                <c:pt idx="241">
                  <c:v>675.67399999999998</c:v>
                </c:pt>
                <c:pt idx="242">
                  <c:v>682.67</c:v>
                </c:pt>
                <c:pt idx="243">
                  <c:v>671.93200000000002</c:v>
                </c:pt>
                <c:pt idx="244">
                  <c:v>652.85599999999999</c:v>
                </c:pt>
                <c:pt idx="245">
                  <c:v>656.60599999999999</c:v>
                </c:pt>
                <c:pt idx="246">
                  <c:v>652.99599999999998</c:v>
                </c:pt>
                <c:pt idx="247">
                  <c:v>643.64</c:v>
                </c:pt>
                <c:pt idx="248">
                  <c:v>641.76</c:v>
                </c:pt>
                <c:pt idx="249">
                  <c:v>627.15</c:v>
                </c:pt>
                <c:pt idx="250">
                  <c:v>621.99599999999998</c:v>
                </c:pt>
                <c:pt idx="251">
                  <c:v>614.02</c:v>
                </c:pt>
                <c:pt idx="252">
                  <c:v>648.58399999999995</c:v>
                </c:pt>
                <c:pt idx="253">
                  <c:v>651.40200000000004</c:v>
                </c:pt>
                <c:pt idx="254">
                  <c:v>674.61</c:v>
                </c:pt>
                <c:pt idx="255">
                  <c:v>674.84799999999996</c:v>
                </c:pt>
                <c:pt idx="256">
                  <c:v>670.93799999999999</c:v>
                </c:pt>
                <c:pt idx="257">
                  <c:v>664.17399999999998</c:v>
                </c:pt>
                <c:pt idx="258">
                  <c:v>646.57600000000002</c:v>
                </c:pt>
                <c:pt idx="259">
                  <c:v>634.39400000000001</c:v>
                </c:pt>
                <c:pt idx="260">
                  <c:v>632.18600000000004</c:v>
                </c:pt>
                <c:pt idx="261">
                  <c:v>641.80999999999995</c:v>
                </c:pt>
                <c:pt idx="262">
                  <c:v>642.05999999999995</c:v>
                </c:pt>
                <c:pt idx="263">
                  <c:v>662.98400000000004</c:v>
                </c:pt>
                <c:pt idx="264">
                  <c:v>663.06</c:v>
                </c:pt>
                <c:pt idx="265">
                  <c:v>665.66600000000005</c:v>
                </c:pt>
                <c:pt idx="266">
                  <c:v>679.50400000000002</c:v>
                </c:pt>
                <c:pt idx="267">
                  <c:v>675.09799999999996</c:v>
                </c:pt>
                <c:pt idx="268">
                  <c:v>660.19600000000003</c:v>
                </c:pt>
                <c:pt idx="269">
                  <c:v>648.86400000000003</c:v>
                </c:pt>
                <c:pt idx="270">
                  <c:v>623.41</c:v>
                </c:pt>
                <c:pt idx="271">
                  <c:v>618.71400000000006</c:v>
                </c:pt>
                <c:pt idx="272">
                  <c:v>598.06600000000003</c:v>
                </c:pt>
                <c:pt idx="273">
                  <c:v>617.64599999999996</c:v>
                </c:pt>
                <c:pt idx="274">
                  <c:v>614.37800000000004</c:v>
                </c:pt>
                <c:pt idx="275">
                  <c:v>611.28599999999994</c:v>
                </c:pt>
                <c:pt idx="276">
                  <c:v>602.49199999999996</c:v>
                </c:pt>
                <c:pt idx="277">
                  <c:v>578.69799999999998</c:v>
                </c:pt>
                <c:pt idx="278">
                  <c:v>546.05399999999997</c:v>
                </c:pt>
                <c:pt idx="279">
                  <c:v>562.77800000000002</c:v>
                </c:pt>
                <c:pt idx="280">
                  <c:v>541.01599999999996</c:v>
                </c:pt>
                <c:pt idx="281">
                  <c:v>559.92999999999995</c:v>
                </c:pt>
                <c:pt idx="282">
                  <c:v>570.87800000000004</c:v>
                </c:pt>
                <c:pt idx="283">
                  <c:v>595.226</c:v>
                </c:pt>
                <c:pt idx="284">
                  <c:v>602.09400000000005</c:v>
                </c:pt>
                <c:pt idx="285">
                  <c:v>618.37199999999996</c:v>
                </c:pt>
                <c:pt idx="286">
                  <c:v>621.58199999999999</c:v>
                </c:pt>
                <c:pt idx="287">
                  <c:v>622.59799999999996</c:v>
                </c:pt>
                <c:pt idx="288">
                  <c:v>650.25</c:v>
                </c:pt>
                <c:pt idx="289">
                  <c:v>654.85199999999998</c:v>
                </c:pt>
                <c:pt idx="290">
                  <c:v>642.28</c:v>
                </c:pt>
                <c:pt idx="291">
                  <c:v>640.70399999999995</c:v>
                </c:pt>
                <c:pt idx="292">
                  <c:v>628.63400000000001</c:v>
                </c:pt>
                <c:pt idx="293">
                  <c:v>622.39400000000001</c:v>
                </c:pt>
                <c:pt idx="294">
                  <c:v>663.17200000000003</c:v>
                </c:pt>
                <c:pt idx="295">
                  <c:v>666.42200000000003</c:v>
                </c:pt>
                <c:pt idx="296">
                  <c:v>668.95600000000002</c:v>
                </c:pt>
                <c:pt idx="297">
                  <c:v>662.06399999999996</c:v>
                </c:pt>
                <c:pt idx="298">
                  <c:v>703.32799999999997</c:v>
                </c:pt>
                <c:pt idx="299">
                  <c:v>714.8</c:v>
                </c:pt>
                <c:pt idx="300">
                  <c:v>730.84400000000005</c:v>
                </c:pt>
                <c:pt idx="301">
                  <c:v>762.19799999999998</c:v>
                </c:pt>
                <c:pt idx="302">
                  <c:v>770.03399999999999</c:v>
                </c:pt>
                <c:pt idx="303">
                  <c:v>773.99</c:v>
                </c:pt>
                <c:pt idx="304">
                  <c:v>786.19200000000001</c:v>
                </c:pt>
                <c:pt idx="305">
                  <c:v>784.24</c:v>
                </c:pt>
                <c:pt idx="306">
                  <c:v>780.178</c:v>
                </c:pt>
                <c:pt idx="307">
                  <c:v>780.16800000000001</c:v>
                </c:pt>
                <c:pt idx="308">
                  <c:v>785.22400000000005</c:v>
                </c:pt>
                <c:pt idx="309">
                  <c:v>801.53</c:v>
                </c:pt>
                <c:pt idx="310">
                  <c:v>818.50800000000004</c:v>
                </c:pt>
                <c:pt idx="311">
                  <c:v>815.80399999999997</c:v>
                </c:pt>
                <c:pt idx="312">
                  <c:v>841.12</c:v>
                </c:pt>
                <c:pt idx="313">
                  <c:v>853.16200000000003</c:v>
                </c:pt>
                <c:pt idx="314">
                  <c:v>845.05799999999999</c:v>
                </c:pt>
                <c:pt idx="315">
                  <c:v>848.32600000000002</c:v>
                </c:pt>
                <c:pt idx="316">
                  <c:v>866.44399999999996</c:v>
                </c:pt>
                <c:pt idx="317">
                  <c:v>873.73400000000004</c:v>
                </c:pt>
                <c:pt idx="318">
                  <c:v>877.68200000000002</c:v>
                </c:pt>
                <c:pt idx="319">
                  <c:v>867.75400000000002</c:v>
                </c:pt>
                <c:pt idx="320">
                  <c:v>859.67399999999998</c:v>
                </c:pt>
                <c:pt idx="321">
                  <c:v>887.94799999999998</c:v>
                </c:pt>
                <c:pt idx="322">
                  <c:v>879.52800000000002</c:v>
                </c:pt>
                <c:pt idx="323">
                  <c:v>865.07</c:v>
                </c:pt>
                <c:pt idx="324">
                  <c:v>864.41600000000005</c:v>
                </c:pt>
                <c:pt idx="325">
                  <c:v>841.18200000000002</c:v>
                </c:pt>
                <c:pt idx="326">
                  <c:v>845.49800000000005</c:v>
                </c:pt>
                <c:pt idx="327">
                  <c:v>843.02599999999995</c:v>
                </c:pt>
                <c:pt idx="328">
                  <c:v>857.56600000000003</c:v>
                </c:pt>
                <c:pt idx="329">
                  <c:v>866.15800000000002</c:v>
                </c:pt>
                <c:pt idx="330">
                  <c:v>848.98800000000006</c:v>
                </c:pt>
                <c:pt idx="331">
                  <c:v>851.452</c:v>
                </c:pt>
                <c:pt idx="332">
                  <c:v>832.69600000000003</c:v>
                </c:pt>
                <c:pt idx="333">
                  <c:v>819.03399999999999</c:v>
                </c:pt>
                <c:pt idx="334">
                  <c:v>793.20399999999995</c:v>
                </c:pt>
                <c:pt idx="335">
                  <c:v>762.49599999999998</c:v>
                </c:pt>
                <c:pt idx="336">
                  <c:v>735.04600000000005</c:v>
                </c:pt>
                <c:pt idx="337">
                  <c:v>730.38599999999997</c:v>
                </c:pt>
                <c:pt idx="338">
                  <c:v>731.11199999999997</c:v>
                </c:pt>
                <c:pt idx="339">
                  <c:v>710.56600000000003</c:v>
                </c:pt>
                <c:pt idx="340">
                  <c:v>683.02800000000002</c:v>
                </c:pt>
                <c:pt idx="341">
                  <c:v>664.80399999999997</c:v>
                </c:pt>
                <c:pt idx="342">
                  <c:v>645.904</c:v>
                </c:pt>
                <c:pt idx="343">
                  <c:v>622.846</c:v>
                </c:pt>
                <c:pt idx="344">
                  <c:v>613.71</c:v>
                </c:pt>
                <c:pt idx="345">
                  <c:v>575.66800000000001</c:v>
                </c:pt>
                <c:pt idx="346">
                  <c:v>543.21199999999999</c:v>
                </c:pt>
                <c:pt idx="347">
                  <c:v>543.29600000000005</c:v>
                </c:pt>
                <c:pt idx="348">
                  <c:v>540.33199999999999</c:v>
                </c:pt>
                <c:pt idx="349">
                  <c:v>530.62</c:v>
                </c:pt>
                <c:pt idx="350">
                  <c:v>505.92399999999998</c:v>
                </c:pt>
                <c:pt idx="351">
                  <c:v>487.25200000000001</c:v>
                </c:pt>
                <c:pt idx="352">
                  <c:v>476.00200000000001</c:v>
                </c:pt>
                <c:pt idx="353">
                  <c:v>454.49200000000002</c:v>
                </c:pt>
                <c:pt idx="354">
                  <c:v>444.096</c:v>
                </c:pt>
                <c:pt idx="355">
                  <c:v>428.45</c:v>
                </c:pt>
                <c:pt idx="356">
                  <c:v>414.05200000000002</c:v>
                </c:pt>
                <c:pt idx="357">
                  <c:v>396.02600000000001</c:v>
                </c:pt>
                <c:pt idx="358">
                  <c:v>377.35199999999998</c:v>
                </c:pt>
                <c:pt idx="359">
                  <c:v>333.63200000000001</c:v>
                </c:pt>
                <c:pt idx="360">
                  <c:v>313.27600000000001</c:v>
                </c:pt>
                <c:pt idx="361">
                  <c:v>300.06200000000001</c:v>
                </c:pt>
                <c:pt idx="362">
                  <c:v>312.24400000000003</c:v>
                </c:pt>
                <c:pt idx="363">
                  <c:v>317.44799999999998</c:v>
                </c:pt>
                <c:pt idx="364">
                  <c:v>397.24200000000002</c:v>
                </c:pt>
                <c:pt idx="365">
                  <c:v>425.488</c:v>
                </c:pt>
                <c:pt idx="366">
                  <c:v>417.91</c:v>
                </c:pt>
                <c:pt idx="367">
                  <c:v>435.68400000000003</c:v>
                </c:pt>
                <c:pt idx="368">
                  <c:v>426.72</c:v>
                </c:pt>
                <c:pt idx="369">
                  <c:v>512.63400000000001</c:v>
                </c:pt>
                <c:pt idx="370">
                  <c:v>450.87400000000002</c:v>
                </c:pt>
                <c:pt idx="371">
                  <c:v>413.90199999999999</c:v>
                </c:pt>
                <c:pt idx="372">
                  <c:v>420.48</c:v>
                </c:pt>
                <c:pt idx="373">
                  <c:v>421.83199999999999</c:v>
                </c:pt>
                <c:pt idx="374">
                  <c:v>432.36200000000002</c:v>
                </c:pt>
                <c:pt idx="375">
                  <c:v>439.46600000000001</c:v>
                </c:pt>
                <c:pt idx="376">
                  <c:v>431.678</c:v>
                </c:pt>
                <c:pt idx="377">
                  <c:v>413.19600000000003</c:v>
                </c:pt>
                <c:pt idx="378">
                  <c:v>411.81</c:v>
                </c:pt>
                <c:pt idx="379">
                  <c:v>407.63400000000001</c:v>
                </c:pt>
                <c:pt idx="380">
                  <c:v>413.12799999999999</c:v>
                </c:pt>
                <c:pt idx="381">
                  <c:v>422.02199999999999</c:v>
                </c:pt>
                <c:pt idx="382">
                  <c:v>402.21800000000002</c:v>
                </c:pt>
                <c:pt idx="383">
                  <c:v>394.01</c:v>
                </c:pt>
                <c:pt idx="384">
                  <c:v>394.82</c:v>
                </c:pt>
                <c:pt idx="385">
                  <c:v>398.154</c:v>
                </c:pt>
                <c:pt idx="386">
                  <c:v>381.93200000000002</c:v>
                </c:pt>
                <c:pt idx="387">
                  <c:v>383.48200000000003</c:v>
                </c:pt>
                <c:pt idx="388">
                  <c:v>384.66800000000001</c:v>
                </c:pt>
                <c:pt idx="389">
                  <c:v>359.56799999999998</c:v>
                </c:pt>
                <c:pt idx="390">
                  <c:v>347.35</c:v>
                </c:pt>
                <c:pt idx="391">
                  <c:v>352.65199999999999</c:v>
                </c:pt>
                <c:pt idx="392">
                  <c:v>349.26600000000002</c:v>
                </c:pt>
                <c:pt idx="393">
                  <c:v>329.76400000000001</c:v>
                </c:pt>
                <c:pt idx="394">
                  <c:v>335.14</c:v>
                </c:pt>
                <c:pt idx="395">
                  <c:v>351.04399999999998</c:v>
                </c:pt>
                <c:pt idx="396">
                  <c:v>375.6</c:v>
                </c:pt>
                <c:pt idx="397">
                  <c:v>393.80599999999998</c:v>
                </c:pt>
                <c:pt idx="398">
                  <c:v>360.96600000000001</c:v>
                </c:pt>
                <c:pt idx="399">
                  <c:v>416.3</c:v>
                </c:pt>
                <c:pt idx="400">
                  <c:v>460.01799999999997</c:v>
                </c:pt>
                <c:pt idx="401">
                  <c:v>440.87799999999999</c:v>
                </c:pt>
                <c:pt idx="402">
                  <c:v>431.916</c:v>
                </c:pt>
                <c:pt idx="403">
                  <c:v>434.678</c:v>
                </c:pt>
                <c:pt idx="404">
                  <c:v>439.86</c:v>
                </c:pt>
                <c:pt idx="405">
                  <c:v>420.86799999999999</c:v>
                </c:pt>
                <c:pt idx="406">
                  <c:v>433.05599999999998</c:v>
                </c:pt>
                <c:pt idx="407">
                  <c:v>440.49799999999999</c:v>
                </c:pt>
                <c:pt idx="408">
                  <c:v>448.86</c:v>
                </c:pt>
                <c:pt idx="409">
                  <c:v>456.39400000000001</c:v>
                </c:pt>
                <c:pt idx="410">
                  <c:v>426.43599999999998</c:v>
                </c:pt>
                <c:pt idx="411">
                  <c:v>428.28199999999998</c:v>
                </c:pt>
                <c:pt idx="412">
                  <c:v>436.8</c:v>
                </c:pt>
                <c:pt idx="413">
                  <c:v>444.65800000000002</c:v>
                </c:pt>
                <c:pt idx="414">
                  <c:v>472.07600000000002</c:v>
                </c:pt>
                <c:pt idx="415">
                  <c:v>493.30200000000002</c:v>
                </c:pt>
                <c:pt idx="416">
                  <c:v>506.988</c:v>
                </c:pt>
                <c:pt idx="417">
                  <c:v>508.16199999999998</c:v>
                </c:pt>
                <c:pt idx="418">
                  <c:v>497.88</c:v>
                </c:pt>
                <c:pt idx="419">
                  <c:v>514.57000000000005</c:v>
                </c:pt>
                <c:pt idx="420">
                  <c:v>519.73599999999999</c:v>
                </c:pt>
                <c:pt idx="421">
                  <c:v>518.34199999999998</c:v>
                </c:pt>
                <c:pt idx="422">
                  <c:v>513.49199999999996</c:v>
                </c:pt>
                <c:pt idx="423">
                  <c:v>522.05799999999999</c:v>
                </c:pt>
                <c:pt idx="424">
                  <c:v>502.21800000000002</c:v>
                </c:pt>
                <c:pt idx="425">
                  <c:v>495.428</c:v>
                </c:pt>
                <c:pt idx="426">
                  <c:v>482.58199999999999</c:v>
                </c:pt>
                <c:pt idx="427">
                  <c:v>455.63799999999998</c:v>
                </c:pt>
                <c:pt idx="428">
                  <c:v>484.93599999999998</c:v>
                </c:pt>
                <c:pt idx="429">
                  <c:v>500.06799999999998</c:v>
                </c:pt>
                <c:pt idx="430">
                  <c:v>491.65</c:v>
                </c:pt>
                <c:pt idx="431">
                  <c:v>476.59800000000001</c:v>
                </c:pt>
                <c:pt idx="432">
                  <c:v>457.55799999999999</c:v>
                </c:pt>
                <c:pt idx="433">
                  <c:v>463.66</c:v>
                </c:pt>
                <c:pt idx="434">
                  <c:v>468.67399999999998</c:v>
                </c:pt>
                <c:pt idx="435">
                  <c:v>467.35199999999998</c:v>
                </c:pt>
                <c:pt idx="436">
                  <c:v>445.37</c:v>
                </c:pt>
                <c:pt idx="437">
                  <c:v>459.43200000000002</c:v>
                </c:pt>
                <c:pt idx="438">
                  <c:v>443.71800000000002</c:v>
                </c:pt>
                <c:pt idx="439">
                  <c:v>450.08</c:v>
                </c:pt>
                <c:pt idx="440">
                  <c:v>450.95</c:v>
                </c:pt>
                <c:pt idx="441">
                  <c:v>432.62200000000001</c:v>
                </c:pt>
                <c:pt idx="442">
                  <c:v>423.52800000000002</c:v>
                </c:pt>
                <c:pt idx="443">
                  <c:v>411.29199999999997</c:v>
                </c:pt>
                <c:pt idx="444">
                  <c:v>412.68799999999999</c:v>
                </c:pt>
                <c:pt idx="445">
                  <c:v>423.142</c:v>
                </c:pt>
                <c:pt idx="446">
                  <c:v>421.25799999999998</c:v>
                </c:pt>
                <c:pt idx="447">
                  <c:v>427.53399999999999</c:v>
                </c:pt>
                <c:pt idx="448">
                  <c:v>435.73399999999998</c:v>
                </c:pt>
                <c:pt idx="449">
                  <c:v>433.03800000000001</c:v>
                </c:pt>
                <c:pt idx="450">
                  <c:v>433.548</c:v>
                </c:pt>
                <c:pt idx="451">
                  <c:v>446.89800000000002</c:v>
                </c:pt>
                <c:pt idx="452">
                  <c:v>453.13400000000001</c:v>
                </c:pt>
                <c:pt idx="453">
                  <c:v>463.11399999999998</c:v>
                </c:pt>
                <c:pt idx="454">
                  <c:v>463.36599999999999</c:v>
                </c:pt>
                <c:pt idx="455">
                  <c:v>473.59800000000001</c:v>
                </c:pt>
                <c:pt idx="456">
                  <c:v>493.72</c:v>
                </c:pt>
                <c:pt idx="457">
                  <c:v>523.35599999999999</c:v>
                </c:pt>
                <c:pt idx="458">
                  <c:v>527.14200000000005</c:v>
                </c:pt>
                <c:pt idx="459">
                  <c:v>532.23800000000006</c:v>
                </c:pt>
                <c:pt idx="460">
                  <c:v>534.85799999999995</c:v>
                </c:pt>
                <c:pt idx="461">
                  <c:v>549.822</c:v>
                </c:pt>
                <c:pt idx="462">
                  <c:v>572.08199999999999</c:v>
                </c:pt>
                <c:pt idx="463">
                  <c:v>602.53200000000004</c:v>
                </c:pt>
                <c:pt idx="464">
                  <c:v>620.75800000000004</c:v>
                </c:pt>
                <c:pt idx="465">
                  <c:v>626.14400000000001</c:v>
                </c:pt>
                <c:pt idx="466">
                  <c:v>634.49800000000005</c:v>
                </c:pt>
                <c:pt idx="467">
                  <c:v>674.2</c:v>
                </c:pt>
                <c:pt idx="468">
                  <c:v>681.91800000000001</c:v>
                </c:pt>
                <c:pt idx="469">
                  <c:v>682.86</c:v>
                </c:pt>
                <c:pt idx="470">
                  <c:v>700.59</c:v>
                </c:pt>
                <c:pt idx="471">
                  <c:v>697.48599999999999</c:v>
                </c:pt>
                <c:pt idx="472">
                  <c:v>687.63199999999995</c:v>
                </c:pt>
                <c:pt idx="473">
                  <c:v>684.19</c:v>
                </c:pt>
                <c:pt idx="474">
                  <c:v>686.99400000000003</c:v>
                </c:pt>
                <c:pt idx="475">
                  <c:v>696.14200000000005</c:v>
                </c:pt>
                <c:pt idx="476">
                  <c:v>700.29200000000003</c:v>
                </c:pt>
                <c:pt idx="477">
                  <c:v>698.09199999999998</c:v>
                </c:pt>
                <c:pt idx="478">
                  <c:v>697.84400000000005</c:v>
                </c:pt>
                <c:pt idx="479">
                  <c:v>704.32799999999997</c:v>
                </c:pt>
                <c:pt idx="480">
                  <c:v>722.62400000000002</c:v>
                </c:pt>
                <c:pt idx="481">
                  <c:v>718.92399999999998</c:v>
                </c:pt>
                <c:pt idx="482">
                  <c:v>750.48599999999999</c:v>
                </c:pt>
                <c:pt idx="483">
                  <c:v>742.32799999999997</c:v>
                </c:pt>
                <c:pt idx="484">
                  <c:v>741.46799999999996</c:v>
                </c:pt>
                <c:pt idx="485">
                  <c:v>746.73</c:v>
                </c:pt>
                <c:pt idx="486">
                  <c:v>739.61199999999997</c:v>
                </c:pt>
                <c:pt idx="487">
                  <c:v>743.14800000000002</c:v>
                </c:pt>
                <c:pt idx="488">
                  <c:v>743.928</c:v>
                </c:pt>
                <c:pt idx="489">
                  <c:v>735.61</c:v>
                </c:pt>
                <c:pt idx="490">
                  <c:v>737.57799999999997</c:v>
                </c:pt>
                <c:pt idx="491">
                  <c:v>742.55799999999999</c:v>
                </c:pt>
                <c:pt idx="492">
                  <c:v>742.23400000000004</c:v>
                </c:pt>
                <c:pt idx="493">
                  <c:v>724.404</c:v>
                </c:pt>
                <c:pt idx="494">
                  <c:v>727.80200000000002</c:v>
                </c:pt>
                <c:pt idx="495">
                  <c:v>731.96400000000006</c:v>
                </c:pt>
                <c:pt idx="496">
                  <c:v>730.74400000000003</c:v>
                </c:pt>
                <c:pt idx="497">
                  <c:v>717.73</c:v>
                </c:pt>
                <c:pt idx="498">
                  <c:v>710.95600000000002</c:v>
                </c:pt>
                <c:pt idx="499">
                  <c:v>695.28200000000004</c:v>
                </c:pt>
                <c:pt idx="500">
                  <c:v>694.33</c:v>
                </c:pt>
                <c:pt idx="501">
                  <c:v>686.09400000000005</c:v>
                </c:pt>
                <c:pt idx="502">
                  <c:v>679.4</c:v>
                </c:pt>
                <c:pt idx="503">
                  <c:v>684.56399999999996</c:v>
                </c:pt>
                <c:pt idx="504">
                  <c:v>680.55399999999997</c:v>
                </c:pt>
                <c:pt idx="505">
                  <c:v>673.24400000000003</c:v>
                </c:pt>
                <c:pt idx="506">
                  <c:v>664.99599999999998</c:v>
                </c:pt>
                <c:pt idx="507">
                  <c:v>662.99400000000003</c:v>
                </c:pt>
                <c:pt idx="508">
                  <c:v>665.49800000000005</c:v>
                </c:pt>
                <c:pt idx="509">
                  <c:v>663.072</c:v>
                </c:pt>
                <c:pt idx="510">
                  <c:v>660.75800000000004</c:v>
                </c:pt>
                <c:pt idx="511">
                  <c:v>663.25</c:v>
                </c:pt>
                <c:pt idx="512">
                  <c:v>663.25</c:v>
                </c:pt>
                <c:pt idx="513">
                  <c:v>574.05600000000004</c:v>
                </c:pt>
                <c:pt idx="514">
                  <c:v>545.69799999999998</c:v>
                </c:pt>
                <c:pt idx="515">
                  <c:v>537.41</c:v>
                </c:pt>
                <c:pt idx="516">
                  <c:v>537.32000000000005</c:v>
                </c:pt>
                <c:pt idx="517">
                  <c:v>525.91200000000003</c:v>
                </c:pt>
                <c:pt idx="518">
                  <c:v>495.42200000000003</c:v>
                </c:pt>
                <c:pt idx="519">
                  <c:v>489.34399999999999</c:v>
                </c:pt>
                <c:pt idx="520">
                  <c:v>480.46600000000001</c:v>
                </c:pt>
                <c:pt idx="521">
                  <c:v>460.78800000000001</c:v>
                </c:pt>
                <c:pt idx="522">
                  <c:v>436.14600000000002</c:v>
                </c:pt>
                <c:pt idx="523">
                  <c:v>420.54599999999999</c:v>
                </c:pt>
                <c:pt idx="524">
                  <c:v>390.69200000000001</c:v>
                </c:pt>
                <c:pt idx="525">
                  <c:v>372.00599999999997</c:v>
                </c:pt>
              </c:numCache>
            </c:numRef>
          </c:val>
          <c:smooth val="0"/>
          <c:extLst>
            <c:ext xmlns:c16="http://schemas.microsoft.com/office/drawing/2014/chart" uri="{C3380CC4-5D6E-409C-BE32-E72D297353CC}">
              <c16:uniqueId val="{00000000-7664-465C-AB63-1E21DBBD7F86}"/>
            </c:ext>
          </c:extLst>
        </c:ser>
        <c:ser>
          <c:idx val="1"/>
          <c:order val="1"/>
          <c:tx>
            <c:strRef>
              <c:f>Sheet1!$C$2</c:f>
              <c:strCache>
                <c:ptCount val="1"/>
                <c:pt idx="0">
                  <c:v>冷轧毛利（日）</c:v>
                </c:pt>
              </c:strCache>
            </c:strRef>
          </c:tx>
          <c:spPr>
            <a:ln w="28575" cap="rnd">
              <a:solidFill>
                <a:schemeClr val="accent2"/>
              </a:solidFill>
              <a:round/>
            </a:ln>
            <a:effectLst/>
          </c:spPr>
          <c:marker>
            <c:symbol val="none"/>
          </c:marker>
          <c:cat>
            <c:numRef>
              <c:f>Sheet1!$A$3:$A$528</c:f>
              <c:numCache>
                <c:formatCode>yyyy\-mm\-dd</c:formatCode>
                <c:ptCount val="526"/>
                <c:pt idx="0">
                  <c:v>43102</c:v>
                </c:pt>
                <c:pt idx="1">
                  <c:v>43103</c:v>
                </c:pt>
                <c:pt idx="2">
                  <c:v>43104</c:v>
                </c:pt>
                <c:pt idx="3">
                  <c:v>43105</c:v>
                </c:pt>
                <c:pt idx="4">
                  <c:v>43108</c:v>
                </c:pt>
                <c:pt idx="5">
                  <c:v>43109</c:v>
                </c:pt>
                <c:pt idx="6">
                  <c:v>43110</c:v>
                </c:pt>
                <c:pt idx="7">
                  <c:v>43111</c:v>
                </c:pt>
                <c:pt idx="8">
                  <c:v>43112</c:v>
                </c:pt>
                <c:pt idx="9">
                  <c:v>43115</c:v>
                </c:pt>
                <c:pt idx="10">
                  <c:v>43116</c:v>
                </c:pt>
                <c:pt idx="11">
                  <c:v>43117</c:v>
                </c:pt>
                <c:pt idx="12">
                  <c:v>43118</c:v>
                </c:pt>
                <c:pt idx="13">
                  <c:v>43119</c:v>
                </c:pt>
                <c:pt idx="14">
                  <c:v>43122</c:v>
                </c:pt>
                <c:pt idx="15">
                  <c:v>43123</c:v>
                </c:pt>
                <c:pt idx="16">
                  <c:v>43124</c:v>
                </c:pt>
                <c:pt idx="17">
                  <c:v>43125</c:v>
                </c:pt>
                <c:pt idx="18">
                  <c:v>43126</c:v>
                </c:pt>
                <c:pt idx="19">
                  <c:v>43129</c:v>
                </c:pt>
                <c:pt idx="20">
                  <c:v>43130</c:v>
                </c:pt>
                <c:pt idx="21">
                  <c:v>43131</c:v>
                </c:pt>
                <c:pt idx="22">
                  <c:v>43132</c:v>
                </c:pt>
                <c:pt idx="23">
                  <c:v>43133</c:v>
                </c:pt>
                <c:pt idx="24">
                  <c:v>43136</c:v>
                </c:pt>
                <c:pt idx="25">
                  <c:v>43137</c:v>
                </c:pt>
                <c:pt idx="26">
                  <c:v>43138</c:v>
                </c:pt>
                <c:pt idx="27">
                  <c:v>43139</c:v>
                </c:pt>
                <c:pt idx="28">
                  <c:v>43140</c:v>
                </c:pt>
                <c:pt idx="29">
                  <c:v>43142</c:v>
                </c:pt>
                <c:pt idx="30">
                  <c:v>43143</c:v>
                </c:pt>
                <c:pt idx="31">
                  <c:v>43144</c:v>
                </c:pt>
                <c:pt idx="32">
                  <c:v>43145</c:v>
                </c:pt>
                <c:pt idx="33">
                  <c:v>43153</c:v>
                </c:pt>
                <c:pt idx="34">
                  <c:v>43154</c:v>
                </c:pt>
                <c:pt idx="35">
                  <c:v>43155</c:v>
                </c:pt>
                <c:pt idx="36">
                  <c:v>43157</c:v>
                </c:pt>
                <c:pt idx="37">
                  <c:v>43158</c:v>
                </c:pt>
                <c:pt idx="38">
                  <c:v>43159</c:v>
                </c:pt>
                <c:pt idx="39">
                  <c:v>43160</c:v>
                </c:pt>
                <c:pt idx="40">
                  <c:v>43161</c:v>
                </c:pt>
                <c:pt idx="41">
                  <c:v>43164</c:v>
                </c:pt>
                <c:pt idx="42">
                  <c:v>43165</c:v>
                </c:pt>
                <c:pt idx="43">
                  <c:v>43166</c:v>
                </c:pt>
                <c:pt idx="44">
                  <c:v>43167</c:v>
                </c:pt>
                <c:pt idx="45">
                  <c:v>43168</c:v>
                </c:pt>
                <c:pt idx="46">
                  <c:v>43171</c:v>
                </c:pt>
                <c:pt idx="47">
                  <c:v>43172</c:v>
                </c:pt>
                <c:pt idx="48">
                  <c:v>43173</c:v>
                </c:pt>
                <c:pt idx="49">
                  <c:v>43174</c:v>
                </c:pt>
                <c:pt idx="50">
                  <c:v>43175</c:v>
                </c:pt>
                <c:pt idx="51">
                  <c:v>43178</c:v>
                </c:pt>
                <c:pt idx="52">
                  <c:v>43179</c:v>
                </c:pt>
                <c:pt idx="53">
                  <c:v>43180</c:v>
                </c:pt>
                <c:pt idx="54">
                  <c:v>43181</c:v>
                </c:pt>
                <c:pt idx="55">
                  <c:v>43182</c:v>
                </c:pt>
                <c:pt idx="56">
                  <c:v>43185</c:v>
                </c:pt>
                <c:pt idx="57">
                  <c:v>43186</c:v>
                </c:pt>
                <c:pt idx="58">
                  <c:v>43187</c:v>
                </c:pt>
                <c:pt idx="59">
                  <c:v>43188</c:v>
                </c:pt>
                <c:pt idx="60">
                  <c:v>43189</c:v>
                </c:pt>
                <c:pt idx="61">
                  <c:v>43192</c:v>
                </c:pt>
                <c:pt idx="62">
                  <c:v>43193</c:v>
                </c:pt>
                <c:pt idx="63">
                  <c:v>43194</c:v>
                </c:pt>
                <c:pt idx="64">
                  <c:v>43198</c:v>
                </c:pt>
                <c:pt idx="65">
                  <c:v>43199</c:v>
                </c:pt>
                <c:pt idx="66">
                  <c:v>43200</c:v>
                </c:pt>
                <c:pt idx="67">
                  <c:v>43201</c:v>
                </c:pt>
                <c:pt idx="68">
                  <c:v>43202</c:v>
                </c:pt>
                <c:pt idx="69">
                  <c:v>43203</c:v>
                </c:pt>
                <c:pt idx="70">
                  <c:v>43206</c:v>
                </c:pt>
                <c:pt idx="71">
                  <c:v>43207</c:v>
                </c:pt>
                <c:pt idx="72">
                  <c:v>43208</c:v>
                </c:pt>
                <c:pt idx="73">
                  <c:v>43209</c:v>
                </c:pt>
                <c:pt idx="74">
                  <c:v>43210</c:v>
                </c:pt>
                <c:pt idx="75">
                  <c:v>43213</c:v>
                </c:pt>
                <c:pt idx="76">
                  <c:v>43214</c:v>
                </c:pt>
                <c:pt idx="77">
                  <c:v>43215</c:v>
                </c:pt>
                <c:pt idx="78">
                  <c:v>43216</c:v>
                </c:pt>
                <c:pt idx="79">
                  <c:v>43217</c:v>
                </c:pt>
                <c:pt idx="80">
                  <c:v>43218</c:v>
                </c:pt>
                <c:pt idx="81">
                  <c:v>43222</c:v>
                </c:pt>
                <c:pt idx="82">
                  <c:v>43223</c:v>
                </c:pt>
                <c:pt idx="83">
                  <c:v>43224</c:v>
                </c:pt>
                <c:pt idx="84">
                  <c:v>43227</c:v>
                </c:pt>
                <c:pt idx="85">
                  <c:v>43228</c:v>
                </c:pt>
                <c:pt idx="86">
                  <c:v>43229</c:v>
                </c:pt>
                <c:pt idx="87">
                  <c:v>43230</c:v>
                </c:pt>
                <c:pt idx="88">
                  <c:v>43231</c:v>
                </c:pt>
                <c:pt idx="89">
                  <c:v>43234</c:v>
                </c:pt>
                <c:pt idx="90">
                  <c:v>43235</c:v>
                </c:pt>
                <c:pt idx="91">
                  <c:v>43236</c:v>
                </c:pt>
                <c:pt idx="92">
                  <c:v>43237</c:v>
                </c:pt>
                <c:pt idx="93">
                  <c:v>43238</c:v>
                </c:pt>
                <c:pt idx="94">
                  <c:v>43241</c:v>
                </c:pt>
                <c:pt idx="95">
                  <c:v>43242</c:v>
                </c:pt>
                <c:pt idx="96">
                  <c:v>43243</c:v>
                </c:pt>
                <c:pt idx="97">
                  <c:v>43244</c:v>
                </c:pt>
                <c:pt idx="98">
                  <c:v>43245</c:v>
                </c:pt>
                <c:pt idx="99">
                  <c:v>43248</c:v>
                </c:pt>
                <c:pt idx="100">
                  <c:v>43249</c:v>
                </c:pt>
                <c:pt idx="101">
                  <c:v>43250</c:v>
                </c:pt>
                <c:pt idx="102">
                  <c:v>43251</c:v>
                </c:pt>
                <c:pt idx="103">
                  <c:v>43252</c:v>
                </c:pt>
                <c:pt idx="104">
                  <c:v>43255</c:v>
                </c:pt>
                <c:pt idx="105">
                  <c:v>43256</c:v>
                </c:pt>
                <c:pt idx="106">
                  <c:v>43257</c:v>
                </c:pt>
                <c:pt idx="107">
                  <c:v>43258</c:v>
                </c:pt>
                <c:pt idx="108">
                  <c:v>43259</c:v>
                </c:pt>
                <c:pt idx="109">
                  <c:v>43262</c:v>
                </c:pt>
                <c:pt idx="110">
                  <c:v>43263</c:v>
                </c:pt>
                <c:pt idx="111">
                  <c:v>43264</c:v>
                </c:pt>
                <c:pt idx="112">
                  <c:v>43265</c:v>
                </c:pt>
                <c:pt idx="113">
                  <c:v>43266</c:v>
                </c:pt>
                <c:pt idx="114">
                  <c:v>43270</c:v>
                </c:pt>
                <c:pt idx="115">
                  <c:v>43271</c:v>
                </c:pt>
                <c:pt idx="116">
                  <c:v>43272</c:v>
                </c:pt>
                <c:pt idx="117">
                  <c:v>43273</c:v>
                </c:pt>
                <c:pt idx="118">
                  <c:v>43276</c:v>
                </c:pt>
                <c:pt idx="119">
                  <c:v>43277</c:v>
                </c:pt>
                <c:pt idx="120">
                  <c:v>43278</c:v>
                </c:pt>
                <c:pt idx="121">
                  <c:v>43279</c:v>
                </c:pt>
                <c:pt idx="122">
                  <c:v>43280</c:v>
                </c:pt>
                <c:pt idx="123">
                  <c:v>43283</c:v>
                </c:pt>
                <c:pt idx="124">
                  <c:v>43284</c:v>
                </c:pt>
                <c:pt idx="125">
                  <c:v>43285</c:v>
                </c:pt>
                <c:pt idx="126">
                  <c:v>43286</c:v>
                </c:pt>
                <c:pt idx="127">
                  <c:v>43287</c:v>
                </c:pt>
                <c:pt idx="128">
                  <c:v>43290</c:v>
                </c:pt>
                <c:pt idx="129">
                  <c:v>43291</c:v>
                </c:pt>
                <c:pt idx="130">
                  <c:v>43292</c:v>
                </c:pt>
                <c:pt idx="131">
                  <c:v>43293</c:v>
                </c:pt>
                <c:pt idx="132">
                  <c:v>43294</c:v>
                </c:pt>
                <c:pt idx="133">
                  <c:v>43297</c:v>
                </c:pt>
                <c:pt idx="134">
                  <c:v>43298</c:v>
                </c:pt>
                <c:pt idx="135">
                  <c:v>43299</c:v>
                </c:pt>
                <c:pt idx="136">
                  <c:v>43300</c:v>
                </c:pt>
                <c:pt idx="137">
                  <c:v>43304</c:v>
                </c:pt>
                <c:pt idx="138">
                  <c:v>43305</c:v>
                </c:pt>
                <c:pt idx="139">
                  <c:v>43306</c:v>
                </c:pt>
                <c:pt idx="140">
                  <c:v>43307</c:v>
                </c:pt>
                <c:pt idx="141">
                  <c:v>43308</c:v>
                </c:pt>
                <c:pt idx="142">
                  <c:v>43311</c:v>
                </c:pt>
                <c:pt idx="143">
                  <c:v>43312</c:v>
                </c:pt>
                <c:pt idx="144">
                  <c:v>43313</c:v>
                </c:pt>
                <c:pt idx="145">
                  <c:v>43314</c:v>
                </c:pt>
                <c:pt idx="146">
                  <c:v>43315</c:v>
                </c:pt>
                <c:pt idx="147">
                  <c:v>43318</c:v>
                </c:pt>
                <c:pt idx="148">
                  <c:v>43319</c:v>
                </c:pt>
                <c:pt idx="149">
                  <c:v>43320</c:v>
                </c:pt>
                <c:pt idx="150">
                  <c:v>43321</c:v>
                </c:pt>
                <c:pt idx="151">
                  <c:v>43322</c:v>
                </c:pt>
                <c:pt idx="152">
                  <c:v>43325</c:v>
                </c:pt>
                <c:pt idx="153">
                  <c:v>43326</c:v>
                </c:pt>
                <c:pt idx="154">
                  <c:v>43327</c:v>
                </c:pt>
                <c:pt idx="155">
                  <c:v>43328</c:v>
                </c:pt>
                <c:pt idx="156">
                  <c:v>43329</c:v>
                </c:pt>
                <c:pt idx="157">
                  <c:v>43332</c:v>
                </c:pt>
                <c:pt idx="158">
                  <c:v>43333</c:v>
                </c:pt>
                <c:pt idx="159">
                  <c:v>43334</c:v>
                </c:pt>
                <c:pt idx="160">
                  <c:v>43335</c:v>
                </c:pt>
                <c:pt idx="161">
                  <c:v>43336</c:v>
                </c:pt>
                <c:pt idx="162">
                  <c:v>43339</c:v>
                </c:pt>
                <c:pt idx="163">
                  <c:v>43340</c:v>
                </c:pt>
                <c:pt idx="164">
                  <c:v>43341</c:v>
                </c:pt>
                <c:pt idx="165">
                  <c:v>43342</c:v>
                </c:pt>
                <c:pt idx="166">
                  <c:v>43343</c:v>
                </c:pt>
                <c:pt idx="167">
                  <c:v>43346</c:v>
                </c:pt>
                <c:pt idx="168">
                  <c:v>43347</c:v>
                </c:pt>
                <c:pt idx="169">
                  <c:v>43348</c:v>
                </c:pt>
                <c:pt idx="170">
                  <c:v>43349</c:v>
                </c:pt>
                <c:pt idx="171">
                  <c:v>43350</c:v>
                </c:pt>
                <c:pt idx="172">
                  <c:v>43353</c:v>
                </c:pt>
                <c:pt idx="173">
                  <c:v>43354</c:v>
                </c:pt>
                <c:pt idx="174">
                  <c:v>43355</c:v>
                </c:pt>
                <c:pt idx="175">
                  <c:v>43356</c:v>
                </c:pt>
                <c:pt idx="176">
                  <c:v>43357</c:v>
                </c:pt>
                <c:pt idx="177">
                  <c:v>43360</c:v>
                </c:pt>
                <c:pt idx="178">
                  <c:v>43361</c:v>
                </c:pt>
                <c:pt idx="179">
                  <c:v>43362</c:v>
                </c:pt>
                <c:pt idx="180">
                  <c:v>43363</c:v>
                </c:pt>
                <c:pt idx="181">
                  <c:v>43364</c:v>
                </c:pt>
                <c:pt idx="182">
                  <c:v>43368</c:v>
                </c:pt>
                <c:pt idx="183">
                  <c:v>43369</c:v>
                </c:pt>
                <c:pt idx="184">
                  <c:v>43370</c:v>
                </c:pt>
                <c:pt idx="185">
                  <c:v>43371</c:v>
                </c:pt>
                <c:pt idx="186">
                  <c:v>43372</c:v>
                </c:pt>
                <c:pt idx="187">
                  <c:v>43373</c:v>
                </c:pt>
                <c:pt idx="188">
                  <c:v>43381</c:v>
                </c:pt>
                <c:pt idx="189">
                  <c:v>43382</c:v>
                </c:pt>
                <c:pt idx="190">
                  <c:v>43383</c:v>
                </c:pt>
                <c:pt idx="191">
                  <c:v>43384</c:v>
                </c:pt>
                <c:pt idx="192">
                  <c:v>43385</c:v>
                </c:pt>
                <c:pt idx="193">
                  <c:v>43388</c:v>
                </c:pt>
                <c:pt idx="194">
                  <c:v>43389</c:v>
                </c:pt>
                <c:pt idx="195">
                  <c:v>43390</c:v>
                </c:pt>
                <c:pt idx="196">
                  <c:v>43391</c:v>
                </c:pt>
                <c:pt idx="197">
                  <c:v>43392</c:v>
                </c:pt>
                <c:pt idx="198">
                  <c:v>43395</c:v>
                </c:pt>
                <c:pt idx="199">
                  <c:v>43396</c:v>
                </c:pt>
                <c:pt idx="200">
                  <c:v>43397</c:v>
                </c:pt>
                <c:pt idx="201">
                  <c:v>43398</c:v>
                </c:pt>
                <c:pt idx="202">
                  <c:v>43399</c:v>
                </c:pt>
                <c:pt idx="203">
                  <c:v>43402</c:v>
                </c:pt>
                <c:pt idx="204">
                  <c:v>43403</c:v>
                </c:pt>
                <c:pt idx="205">
                  <c:v>43404</c:v>
                </c:pt>
                <c:pt idx="206">
                  <c:v>43405</c:v>
                </c:pt>
                <c:pt idx="207">
                  <c:v>43406</c:v>
                </c:pt>
                <c:pt idx="208">
                  <c:v>43409</c:v>
                </c:pt>
                <c:pt idx="209">
                  <c:v>43410</c:v>
                </c:pt>
                <c:pt idx="210">
                  <c:v>43411</c:v>
                </c:pt>
                <c:pt idx="211">
                  <c:v>43412</c:v>
                </c:pt>
                <c:pt idx="212">
                  <c:v>43413</c:v>
                </c:pt>
                <c:pt idx="213">
                  <c:v>43416</c:v>
                </c:pt>
                <c:pt idx="214">
                  <c:v>43417</c:v>
                </c:pt>
                <c:pt idx="215">
                  <c:v>43418</c:v>
                </c:pt>
                <c:pt idx="216">
                  <c:v>43419</c:v>
                </c:pt>
                <c:pt idx="217">
                  <c:v>43420</c:v>
                </c:pt>
                <c:pt idx="218">
                  <c:v>43423</c:v>
                </c:pt>
                <c:pt idx="219">
                  <c:v>43424</c:v>
                </c:pt>
                <c:pt idx="220">
                  <c:v>43425</c:v>
                </c:pt>
                <c:pt idx="221">
                  <c:v>43426</c:v>
                </c:pt>
                <c:pt idx="222">
                  <c:v>43427</c:v>
                </c:pt>
                <c:pt idx="223">
                  <c:v>43430</c:v>
                </c:pt>
                <c:pt idx="224">
                  <c:v>43431</c:v>
                </c:pt>
                <c:pt idx="225">
                  <c:v>43432</c:v>
                </c:pt>
                <c:pt idx="226">
                  <c:v>43433</c:v>
                </c:pt>
                <c:pt idx="227">
                  <c:v>43434</c:v>
                </c:pt>
                <c:pt idx="228">
                  <c:v>43437</c:v>
                </c:pt>
                <c:pt idx="229">
                  <c:v>43438</c:v>
                </c:pt>
                <c:pt idx="230">
                  <c:v>43439</c:v>
                </c:pt>
                <c:pt idx="231">
                  <c:v>43440</c:v>
                </c:pt>
                <c:pt idx="232">
                  <c:v>43441</c:v>
                </c:pt>
                <c:pt idx="233">
                  <c:v>43444</c:v>
                </c:pt>
                <c:pt idx="234">
                  <c:v>43445</c:v>
                </c:pt>
                <c:pt idx="235">
                  <c:v>43446</c:v>
                </c:pt>
                <c:pt idx="236">
                  <c:v>43447</c:v>
                </c:pt>
                <c:pt idx="237">
                  <c:v>43448</c:v>
                </c:pt>
                <c:pt idx="238">
                  <c:v>43451</c:v>
                </c:pt>
                <c:pt idx="239">
                  <c:v>43452</c:v>
                </c:pt>
                <c:pt idx="240">
                  <c:v>43453</c:v>
                </c:pt>
                <c:pt idx="241">
                  <c:v>43454</c:v>
                </c:pt>
                <c:pt idx="242">
                  <c:v>43455</c:v>
                </c:pt>
                <c:pt idx="243">
                  <c:v>43458</c:v>
                </c:pt>
                <c:pt idx="244">
                  <c:v>43459</c:v>
                </c:pt>
                <c:pt idx="245">
                  <c:v>43460</c:v>
                </c:pt>
                <c:pt idx="246">
                  <c:v>43461</c:v>
                </c:pt>
                <c:pt idx="247">
                  <c:v>43462</c:v>
                </c:pt>
                <c:pt idx="248">
                  <c:v>43463</c:v>
                </c:pt>
                <c:pt idx="249">
                  <c:v>43467</c:v>
                </c:pt>
                <c:pt idx="250">
                  <c:v>43468</c:v>
                </c:pt>
                <c:pt idx="251">
                  <c:v>43469</c:v>
                </c:pt>
                <c:pt idx="252">
                  <c:v>43472</c:v>
                </c:pt>
                <c:pt idx="253">
                  <c:v>43473</c:v>
                </c:pt>
                <c:pt idx="254">
                  <c:v>43474</c:v>
                </c:pt>
                <c:pt idx="255">
                  <c:v>43475</c:v>
                </c:pt>
                <c:pt idx="256">
                  <c:v>43476</c:v>
                </c:pt>
                <c:pt idx="257">
                  <c:v>43479</c:v>
                </c:pt>
                <c:pt idx="258">
                  <c:v>43480</c:v>
                </c:pt>
                <c:pt idx="259">
                  <c:v>43481</c:v>
                </c:pt>
                <c:pt idx="260">
                  <c:v>43482</c:v>
                </c:pt>
                <c:pt idx="261">
                  <c:v>43483</c:v>
                </c:pt>
                <c:pt idx="262">
                  <c:v>43486</c:v>
                </c:pt>
                <c:pt idx="263">
                  <c:v>43487</c:v>
                </c:pt>
                <c:pt idx="264">
                  <c:v>43488</c:v>
                </c:pt>
                <c:pt idx="265">
                  <c:v>43489</c:v>
                </c:pt>
                <c:pt idx="266">
                  <c:v>43490</c:v>
                </c:pt>
                <c:pt idx="267">
                  <c:v>43493</c:v>
                </c:pt>
                <c:pt idx="268">
                  <c:v>43494</c:v>
                </c:pt>
                <c:pt idx="269">
                  <c:v>43495</c:v>
                </c:pt>
                <c:pt idx="270">
                  <c:v>43496</c:v>
                </c:pt>
                <c:pt idx="271">
                  <c:v>43497</c:v>
                </c:pt>
                <c:pt idx="272">
                  <c:v>43498</c:v>
                </c:pt>
                <c:pt idx="273">
                  <c:v>43507</c:v>
                </c:pt>
                <c:pt idx="274">
                  <c:v>43508</c:v>
                </c:pt>
                <c:pt idx="275">
                  <c:v>43509</c:v>
                </c:pt>
                <c:pt idx="276">
                  <c:v>43510</c:v>
                </c:pt>
                <c:pt idx="277">
                  <c:v>43511</c:v>
                </c:pt>
                <c:pt idx="278">
                  <c:v>43514</c:v>
                </c:pt>
                <c:pt idx="279">
                  <c:v>43515</c:v>
                </c:pt>
                <c:pt idx="280">
                  <c:v>43516</c:v>
                </c:pt>
                <c:pt idx="281">
                  <c:v>43517</c:v>
                </c:pt>
                <c:pt idx="282">
                  <c:v>43518</c:v>
                </c:pt>
                <c:pt idx="283">
                  <c:v>43521</c:v>
                </c:pt>
                <c:pt idx="284">
                  <c:v>43522</c:v>
                </c:pt>
                <c:pt idx="285">
                  <c:v>43523</c:v>
                </c:pt>
                <c:pt idx="286">
                  <c:v>43524</c:v>
                </c:pt>
                <c:pt idx="287">
                  <c:v>43525</c:v>
                </c:pt>
                <c:pt idx="288">
                  <c:v>43528</c:v>
                </c:pt>
                <c:pt idx="289">
                  <c:v>43529</c:v>
                </c:pt>
                <c:pt idx="290">
                  <c:v>43530</c:v>
                </c:pt>
                <c:pt idx="291">
                  <c:v>43531</c:v>
                </c:pt>
                <c:pt idx="292">
                  <c:v>43532</c:v>
                </c:pt>
                <c:pt idx="293">
                  <c:v>43535</c:v>
                </c:pt>
                <c:pt idx="294">
                  <c:v>43536</c:v>
                </c:pt>
                <c:pt idx="295">
                  <c:v>43537</c:v>
                </c:pt>
                <c:pt idx="296">
                  <c:v>43538</c:v>
                </c:pt>
                <c:pt idx="297">
                  <c:v>43539</c:v>
                </c:pt>
                <c:pt idx="298">
                  <c:v>43542</c:v>
                </c:pt>
                <c:pt idx="299">
                  <c:v>43543</c:v>
                </c:pt>
                <c:pt idx="300">
                  <c:v>43544</c:v>
                </c:pt>
                <c:pt idx="301">
                  <c:v>43545</c:v>
                </c:pt>
                <c:pt idx="302">
                  <c:v>43546</c:v>
                </c:pt>
                <c:pt idx="303">
                  <c:v>43549</c:v>
                </c:pt>
                <c:pt idx="304">
                  <c:v>43550</c:v>
                </c:pt>
                <c:pt idx="305">
                  <c:v>43551</c:v>
                </c:pt>
                <c:pt idx="306">
                  <c:v>43552</c:v>
                </c:pt>
                <c:pt idx="307">
                  <c:v>43553</c:v>
                </c:pt>
                <c:pt idx="308">
                  <c:v>43556</c:v>
                </c:pt>
                <c:pt idx="309">
                  <c:v>43557</c:v>
                </c:pt>
                <c:pt idx="310">
                  <c:v>43558</c:v>
                </c:pt>
                <c:pt idx="311">
                  <c:v>43559</c:v>
                </c:pt>
                <c:pt idx="312">
                  <c:v>43563</c:v>
                </c:pt>
                <c:pt idx="313">
                  <c:v>43564</c:v>
                </c:pt>
                <c:pt idx="314">
                  <c:v>43565</c:v>
                </c:pt>
                <c:pt idx="315">
                  <c:v>43567</c:v>
                </c:pt>
                <c:pt idx="316">
                  <c:v>43570</c:v>
                </c:pt>
                <c:pt idx="317">
                  <c:v>43571</c:v>
                </c:pt>
                <c:pt idx="318">
                  <c:v>43572</c:v>
                </c:pt>
                <c:pt idx="319">
                  <c:v>43573</c:v>
                </c:pt>
                <c:pt idx="320">
                  <c:v>43574</c:v>
                </c:pt>
                <c:pt idx="321">
                  <c:v>43577</c:v>
                </c:pt>
                <c:pt idx="322">
                  <c:v>43578</c:v>
                </c:pt>
                <c:pt idx="323">
                  <c:v>43579</c:v>
                </c:pt>
                <c:pt idx="324">
                  <c:v>43580</c:v>
                </c:pt>
                <c:pt idx="325">
                  <c:v>43581</c:v>
                </c:pt>
                <c:pt idx="326">
                  <c:v>43583</c:v>
                </c:pt>
                <c:pt idx="327">
                  <c:v>43584</c:v>
                </c:pt>
                <c:pt idx="328">
                  <c:v>43585</c:v>
                </c:pt>
                <c:pt idx="329">
                  <c:v>43590</c:v>
                </c:pt>
                <c:pt idx="330">
                  <c:v>43591</c:v>
                </c:pt>
                <c:pt idx="331">
                  <c:v>43592</c:v>
                </c:pt>
                <c:pt idx="332">
                  <c:v>43593</c:v>
                </c:pt>
                <c:pt idx="333">
                  <c:v>43594</c:v>
                </c:pt>
                <c:pt idx="334">
                  <c:v>43595</c:v>
                </c:pt>
                <c:pt idx="335">
                  <c:v>43598</c:v>
                </c:pt>
                <c:pt idx="336">
                  <c:v>43599</c:v>
                </c:pt>
                <c:pt idx="337">
                  <c:v>43600</c:v>
                </c:pt>
                <c:pt idx="338">
                  <c:v>43601</c:v>
                </c:pt>
                <c:pt idx="339">
                  <c:v>43602</c:v>
                </c:pt>
                <c:pt idx="340">
                  <c:v>43605</c:v>
                </c:pt>
                <c:pt idx="341">
                  <c:v>43606</c:v>
                </c:pt>
                <c:pt idx="342">
                  <c:v>43607</c:v>
                </c:pt>
                <c:pt idx="343">
                  <c:v>43608</c:v>
                </c:pt>
                <c:pt idx="344">
                  <c:v>43609</c:v>
                </c:pt>
                <c:pt idx="345">
                  <c:v>43612</c:v>
                </c:pt>
                <c:pt idx="346">
                  <c:v>43613</c:v>
                </c:pt>
                <c:pt idx="347">
                  <c:v>43614</c:v>
                </c:pt>
                <c:pt idx="348">
                  <c:v>43615</c:v>
                </c:pt>
                <c:pt idx="349">
                  <c:v>43616</c:v>
                </c:pt>
                <c:pt idx="350">
                  <c:v>43619</c:v>
                </c:pt>
                <c:pt idx="351">
                  <c:v>43620</c:v>
                </c:pt>
                <c:pt idx="352">
                  <c:v>43621</c:v>
                </c:pt>
                <c:pt idx="353">
                  <c:v>43622</c:v>
                </c:pt>
                <c:pt idx="354">
                  <c:v>43626</c:v>
                </c:pt>
                <c:pt idx="355">
                  <c:v>43627</c:v>
                </c:pt>
                <c:pt idx="356">
                  <c:v>43628</c:v>
                </c:pt>
                <c:pt idx="357">
                  <c:v>43629</c:v>
                </c:pt>
                <c:pt idx="358">
                  <c:v>43630</c:v>
                </c:pt>
                <c:pt idx="359">
                  <c:v>43633</c:v>
                </c:pt>
                <c:pt idx="360">
                  <c:v>43634</c:v>
                </c:pt>
                <c:pt idx="361">
                  <c:v>43635</c:v>
                </c:pt>
                <c:pt idx="362">
                  <c:v>43636</c:v>
                </c:pt>
                <c:pt idx="363">
                  <c:v>43637</c:v>
                </c:pt>
                <c:pt idx="364">
                  <c:v>43640</c:v>
                </c:pt>
                <c:pt idx="365">
                  <c:v>43641</c:v>
                </c:pt>
                <c:pt idx="366">
                  <c:v>43642</c:v>
                </c:pt>
                <c:pt idx="367">
                  <c:v>43643</c:v>
                </c:pt>
                <c:pt idx="368">
                  <c:v>43644</c:v>
                </c:pt>
                <c:pt idx="369">
                  <c:v>43647</c:v>
                </c:pt>
                <c:pt idx="370">
                  <c:v>43648</c:v>
                </c:pt>
                <c:pt idx="371">
                  <c:v>43649</c:v>
                </c:pt>
                <c:pt idx="372">
                  <c:v>43650</c:v>
                </c:pt>
                <c:pt idx="373">
                  <c:v>43651</c:v>
                </c:pt>
                <c:pt idx="374">
                  <c:v>43654</c:v>
                </c:pt>
                <c:pt idx="375">
                  <c:v>43655</c:v>
                </c:pt>
                <c:pt idx="376">
                  <c:v>43656</c:v>
                </c:pt>
                <c:pt idx="377">
                  <c:v>43657</c:v>
                </c:pt>
                <c:pt idx="378">
                  <c:v>43658</c:v>
                </c:pt>
                <c:pt idx="379">
                  <c:v>43661</c:v>
                </c:pt>
                <c:pt idx="380">
                  <c:v>43662</c:v>
                </c:pt>
                <c:pt idx="381">
                  <c:v>43663</c:v>
                </c:pt>
                <c:pt idx="382">
                  <c:v>43664</c:v>
                </c:pt>
                <c:pt idx="383">
                  <c:v>43665</c:v>
                </c:pt>
                <c:pt idx="384">
                  <c:v>43668</c:v>
                </c:pt>
                <c:pt idx="385">
                  <c:v>43669</c:v>
                </c:pt>
                <c:pt idx="386">
                  <c:v>43670</c:v>
                </c:pt>
                <c:pt idx="387">
                  <c:v>43671</c:v>
                </c:pt>
                <c:pt idx="388">
                  <c:v>43672</c:v>
                </c:pt>
                <c:pt idx="389">
                  <c:v>43675</c:v>
                </c:pt>
                <c:pt idx="390">
                  <c:v>43676</c:v>
                </c:pt>
                <c:pt idx="391">
                  <c:v>43677</c:v>
                </c:pt>
                <c:pt idx="392">
                  <c:v>43678</c:v>
                </c:pt>
                <c:pt idx="393">
                  <c:v>43679</c:v>
                </c:pt>
                <c:pt idx="394">
                  <c:v>43682</c:v>
                </c:pt>
                <c:pt idx="395">
                  <c:v>43683</c:v>
                </c:pt>
                <c:pt idx="396">
                  <c:v>43684</c:v>
                </c:pt>
                <c:pt idx="397">
                  <c:v>43685</c:v>
                </c:pt>
                <c:pt idx="398">
                  <c:v>43686</c:v>
                </c:pt>
                <c:pt idx="399">
                  <c:v>43689</c:v>
                </c:pt>
                <c:pt idx="400">
                  <c:v>43690</c:v>
                </c:pt>
                <c:pt idx="401">
                  <c:v>43691</c:v>
                </c:pt>
                <c:pt idx="402">
                  <c:v>43692</c:v>
                </c:pt>
                <c:pt idx="403">
                  <c:v>43693</c:v>
                </c:pt>
                <c:pt idx="404">
                  <c:v>43696</c:v>
                </c:pt>
                <c:pt idx="405">
                  <c:v>43697</c:v>
                </c:pt>
                <c:pt idx="406">
                  <c:v>43698</c:v>
                </c:pt>
                <c:pt idx="407">
                  <c:v>43699</c:v>
                </c:pt>
                <c:pt idx="408">
                  <c:v>43700</c:v>
                </c:pt>
                <c:pt idx="409">
                  <c:v>43703</c:v>
                </c:pt>
                <c:pt idx="410">
                  <c:v>43704</c:v>
                </c:pt>
                <c:pt idx="411">
                  <c:v>43705</c:v>
                </c:pt>
                <c:pt idx="412">
                  <c:v>43706</c:v>
                </c:pt>
                <c:pt idx="413">
                  <c:v>43707</c:v>
                </c:pt>
                <c:pt idx="414">
                  <c:v>43710</c:v>
                </c:pt>
                <c:pt idx="415">
                  <c:v>43711</c:v>
                </c:pt>
                <c:pt idx="416">
                  <c:v>43712</c:v>
                </c:pt>
                <c:pt idx="417">
                  <c:v>43713</c:v>
                </c:pt>
                <c:pt idx="418">
                  <c:v>43714</c:v>
                </c:pt>
                <c:pt idx="419">
                  <c:v>43717</c:v>
                </c:pt>
                <c:pt idx="420">
                  <c:v>43718</c:v>
                </c:pt>
                <c:pt idx="421">
                  <c:v>43719</c:v>
                </c:pt>
                <c:pt idx="422">
                  <c:v>43720</c:v>
                </c:pt>
                <c:pt idx="423">
                  <c:v>43724</c:v>
                </c:pt>
                <c:pt idx="424">
                  <c:v>43725</c:v>
                </c:pt>
                <c:pt idx="425">
                  <c:v>43726</c:v>
                </c:pt>
                <c:pt idx="426">
                  <c:v>43727</c:v>
                </c:pt>
                <c:pt idx="427">
                  <c:v>43728</c:v>
                </c:pt>
                <c:pt idx="428">
                  <c:v>43731</c:v>
                </c:pt>
                <c:pt idx="429">
                  <c:v>43732</c:v>
                </c:pt>
                <c:pt idx="430">
                  <c:v>43733</c:v>
                </c:pt>
                <c:pt idx="431">
                  <c:v>43734</c:v>
                </c:pt>
                <c:pt idx="432">
                  <c:v>43735</c:v>
                </c:pt>
                <c:pt idx="433">
                  <c:v>43737</c:v>
                </c:pt>
                <c:pt idx="434">
                  <c:v>43738</c:v>
                </c:pt>
                <c:pt idx="435">
                  <c:v>43746</c:v>
                </c:pt>
                <c:pt idx="436">
                  <c:v>43747</c:v>
                </c:pt>
                <c:pt idx="437">
                  <c:v>43748</c:v>
                </c:pt>
                <c:pt idx="438">
                  <c:v>43749</c:v>
                </c:pt>
                <c:pt idx="439">
                  <c:v>43750</c:v>
                </c:pt>
                <c:pt idx="440">
                  <c:v>43752</c:v>
                </c:pt>
                <c:pt idx="441">
                  <c:v>43753</c:v>
                </c:pt>
                <c:pt idx="442">
                  <c:v>43754</c:v>
                </c:pt>
                <c:pt idx="443">
                  <c:v>43755</c:v>
                </c:pt>
                <c:pt idx="444">
                  <c:v>43756</c:v>
                </c:pt>
                <c:pt idx="445">
                  <c:v>43759</c:v>
                </c:pt>
                <c:pt idx="446">
                  <c:v>43760</c:v>
                </c:pt>
                <c:pt idx="447">
                  <c:v>43761</c:v>
                </c:pt>
                <c:pt idx="448">
                  <c:v>43762</c:v>
                </c:pt>
                <c:pt idx="449">
                  <c:v>43763</c:v>
                </c:pt>
                <c:pt idx="450">
                  <c:v>43766</c:v>
                </c:pt>
                <c:pt idx="451">
                  <c:v>43767</c:v>
                </c:pt>
                <c:pt idx="452">
                  <c:v>43768</c:v>
                </c:pt>
                <c:pt idx="453">
                  <c:v>43769</c:v>
                </c:pt>
                <c:pt idx="454">
                  <c:v>43770</c:v>
                </c:pt>
                <c:pt idx="455">
                  <c:v>43773</c:v>
                </c:pt>
                <c:pt idx="456">
                  <c:v>43774</c:v>
                </c:pt>
                <c:pt idx="457">
                  <c:v>43775</c:v>
                </c:pt>
                <c:pt idx="458">
                  <c:v>43776</c:v>
                </c:pt>
                <c:pt idx="459">
                  <c:v>43777</c:v>
                </c:pt>
                <c:pt idx="460">
                  <c:v>43780</c:v>
                </c:pt>
                <c:pt idx="461">
                  <c:v>43781</c:v>
                </c:pt>
                <c:pt idx="462">
                  <c:v>43782</c:v>
                </c:pt>
                <c:pt idx="463">
                  <c:v>43783</c:v>
                </c:pt>
                <c:pt idx="464">
                  <c:v>43784</c:v>
                </c:pt>
                <c:pt idx="465">
                  <c:v>43787</c:v>
                </c:pt>
                <c:pt idx="466">
                  <c:v>43788</c:v>
                </c:pt>
                <c:pt idx="467">
                  <c:v>43789</c:v>
                </c:pt>
                <c:pt idx="468">
                  <c:v>43790</c:v>
                </c:pt>
                <c:pt idx="469">
                  <c:v>43791</c:v>
                </c:pt>
                <c:pt idx="470">
                  <c:v>43794</c:v>
                </c:pt>
                <c:pt idx="471">
                  <c:v>43795</c:v>
                </c:pt>
                <c:pt idx="472">
                  <c:v>43796</c:v>
                </c:pt>
                <c:pt idx="473">
                  <c:v>43797</c:v>
                </c:pt>
                <c:pt idx="474">
                  <c:v>43798</c:v>
                </c:pt>
                <c:pt idx="475">
                  <c:v>43801</c:v>
                </c:pt>
                <c:pt idx="476">
                  <c:v>43802</c:v>
                </c:pt>
                <c:pt idx="477">
                  <c:v>43803</c:v>
                </c:pt>
                <c:pt idx="478">
                  <c:v>43804</c:v>
                </c:pt>
                <c:pt idx="479">
                  <c:v>43805</c:v>
                </c:pt>
                <c:pt idx="480">
                  <c:v>43808</c:v>
                </c:pt>
                <c:pt idx="481">
                  <c:v>43809</c:v>
                </c:pt>
                <c:pt idx="482">
                  <c:v>43810</c:v>
                </c:pt>
                <c:pt idx="483">
                  <c:v>43811</c:v>
                </c:pt>
                <c:pt idx="484">
                  <c:v>43812</c:v>
                </c:pt>
                <c:pt idx="485">
                  <c:v>43815</c:v>
                </c:pt>
                <c:pt idx="486">
                  <c:v>43816</c:v>
                </c:pt>
                <c:pt idx="487">
                  <c:v>43817</c:v>
                </c:pt>
                <c:pt idx="488">
                  <c:v>43818</c:v>
                </c:pt>
                <c:pt idx="489">
                  <c:v>43819</c:v>
                </c:pt>
                <c:pt idx="490">
                  <c:v>43822</c:v>
                </c:pt>
                <c:pt idx="491">
                  <c:v>43823</c:v>
                </c:pt>
                <c:pt idx="492">
                  <c:v>43824</c:v>
                </c:pt>
                <c:pt idx="493">
                  <c:v>43825</c:v>
                </c:pt>
                <c:pt idx="494">
                  <c:v>43826</c:v>
                </c:pt>
                <c:pt idx="495">
                  <c:v>43829</c:v>
                </c:pt>
                <c:pt idx="496">
                  <c:v>43830</c:v>
                </c:pt>
                <c:pt idx="497">
                  <c:v>43832</c:v>
                </c:pt>
                <c:pt idx="498">
                  <c:v>43833</c:v>
                </c:pt>
                <c:pt idx="499">
                  <c:v>43836</c:v>
                </c:pt>
                <c:pt idx="500">
                  <c:v>43837</c:v>
                </c:pt>
                <c:pt idx="501">
                  <c:v>43838</c:v>
                </c:pt>
                <c:pt idx="502">
                  <c:v>43839</c:v>
                </c:pt>
                <c:pt idx="503">
                  <c:v>43840</c:v>
                </c:pt>
                <c:pt idx="504">
                  <c:v>43843</c:v>
                </c:pt>
                <c:pt idx="505">
                  <c:v>43844</c:v>
                </c:pt>
                <c:pt idx="506">
                  <c:v>43845</c:v>
                </c:pt>
                <c:pt idx="507">
                  <c:v>43846</c:v>
                </c:pt>
                <c:pt idx="508">
                  <c:v>43847</c:v>
                </c:pt>
                <c:pt idx="509">
                  <c:v>43849</c:v>
                </c:pt>
                <c:pt idx="510">
                  <c:v>43850</c:v>
                </c:pt>
                <c:pt idx="511">
                  <c:v>43851</c:v>
                </c:pt>
                <c:pt idx="512">
                  <c:v>43852</c:v>
                </c:pt>
                <c:pt idx="513">
                  <c:v>43864</c:v>
                </c:pt>
                <c:pt idx="514">
                  <c:v>43865</c:v>
                </c:pt>
                <c:pt idx="515">
                  <c:v>43866</c:v>
                </c:pt>
                <c:pt idx="516">
                  <c:v>43867</c:v>
                </c:pt>
                <c:pt idx="517">
                  <c:v>43868</c:v>
                </c:pt>
                <c:pt idx="518">
                  <c:v>43871</c:v>
                </c:pt>
                <c:pt idx="519">
                  <c:v>43872</c:v>
                </c:pt>
                <c:pt idx="520">
                  <c:v>43873</c:v>
                </c:pt>
                <c:pt idx="521">
                  <c:v>43874</c:v>
                </c:pt>
                <c:pt idx="522">
                  <c:v>43875</c:v>
                </c:pt>
                <c:pt idx="523">
                  <c:v>43878</c:v>
                </c:pt>
                <c:pt idx="524">
                  <c:v>43879</c:v>
                </c:pt>
                <c:pt idx="525">
                  <c:v>43880</c:v>
                </c:pt>
              </c:numCache>
            </c:numRef>
          </c:cat>
          <c:val>
            <c:numRef>
              <c:f>Sheet1!$C$3:$C$528</c:f>
              <c:numCache>
                <c:formatCode>General</c:formatCode>
                <c:ptCount val="526"/>
                <c:pt idx="0">
                  <c:v>1154.126</c:v>
                </c:pt>
                <c:pt idx="1">
                  <c:v>1132.4280000000001</c:v>
                </c:pt>
                <c:pt idx="2">
                  <c:v>1126.5119999999999</c:v>
                </c:pt>
                <c:pt idx="3">
                  <c:v>1113.1020000000001</c:v>
                </c:pt>
                <c:pt idx="4">
                  <c:v>1097.03</c:v>
                </c:pt>
                <c:pt idx="5">
                  <c:v>1079.886</c:v>
                </c:pt>
                <c:pt idx="6">
                  <c:v>1070.2380000000001</c:v>
                </c:pt>
                <c:pt idx="7">
                  <c:v>1024.1880000000001</c:v>
                </c:pt>
                <c:pt idx="8">
                  <c:v>997.19200000000001</c:v>
                </c:pt>
                <c:pt idx="9">
                  <c:v>975.32600000000002</c:v>
                </c:pt>
                <c:pt idx="10">
                  <c:v>988.33600000000001</c:v>
                </c:pt>
                <c:pt idx="11">
                  <c:v>984.36</c:v>
                </c:pt>
                <c:pt idx="12">
                  <c:v>979.226</c:v>
                </c:pt>
                <c:pt idx="13">
                  <c:v>966.98199999999997</c:v>
                </c:pt>
                <c:pt idx="14">
                  <c:v>989.12400000000002</c:v>
                </c:pt>
                <c:pt idx="15">
                  <c:v>981.48</c:v>
                </c:pt>
                <c:pt idx="16">
                  <c:v>994.71600000000001</c:v>
                </c:pt>
                <c:pt idx="17">
                  <c:v>991.93</c:v>
                </c:pt>
                <c:pt idx="18">
                  <c:v>1002.812</c:v>
                </c:pt>
                <c:pt idx="19">
                  <c:v>1023.164</c:v>
                </c:pt>
                <c:pt idx="20">
                  <c:v>1020.5940000000001</c:v>
                </c:pt>
                <c:pt idx="21">
                  <c:v>1023.396</c:v>
                </c:pt>
                <c:pt idx="22">
                  <c:v>1033.2639999999999</c:v>
                </c:pt>
                <c:pt idx="23">
                  <c:v>1027.758</c:v>
                </c:pt>
                <c:pt idx="24">
                  <c:v>1036.508</c:v>
                </c:pt>
                <c:pt idx="25">
                  <c:v>1032.4939999999999</c:v>
                </c:pt>
                <c:pt idx="26">
                  <c:v>1042.9939999999999</c:v>
                </c:pt>
                <c:pt idx="27">
                  <c:v>1042.174</c:v>
                </c:pt>
                <c:pt idx="28">
                  <c:v>1044.924</c:v>
                </c:pt>
                <c:pt idx="29">
                  <c:v>1043.5920000000001</c:v>
                </c:pt>
                <c:pt idx="30">
                  <c:v>1043.5920000000001</c:v>
                </c:pt>
                <c:pt idx="31">
                  <c:v>1043.5920000000001</c:v>
                </c:pt>
                <c:pt idx="32">
                  <c:v>1043.5920000000001</c:v>
                </c:pt>
                <c:pt idx="33">
                  <c:v>1046.162</c:v>
                </c:pt>
                <c:pt idx="34">
                  <c:v>1044.6020000000001</c:v>
                </c:pt>
                <c:pt idx="35">
                  <c:v>1040.9280000000001</c:v>
                </c:pt>
                <c:pt idx="36">
                  <c:v>1077.894</c:v>
                </c:pt>
                <c:pt idx="37">
                  <c:v>1084</c:v>
                </c:pt>
                <c:pt idx="38">
                  <c:v>1080.086</c:v>
                </c:pt>
                <c:pt idx="39">
                  <c:v>1087.3620000000001</c:v>
                </c:pt>
                <c:pt idx="40">
                  <c:v>1080.8420000000001</c:v>
                </c:pt>
                <c:pt idx="41">
                  <c:v>1067.154</c:v>
                </c:pt>
                <c:pt idx="42">
                  <c:v>1064.69</c:v>
                </c:pt>
                <c:pt idx="43">
                  <c:v>1051.9839999999999</c:v>
                </c:pt>
                <c:pt idx="44">
                  <c:v>1035.556</c:v>
                </c:pt>
                <c:pt idx="45">
                  <c:v>1016.894</c:v>
                </c:pt>
                <c:pt idx="46">
                  <c:v>1015.186</c:v>
                </c:pt>
                <c:pt idx="47">
                  <c:v>1013.55</c:v>
                </c:pt>
                <c:pt idx="48">
                  <c:v>1001.5</c:v>
                </c:pt>
                <c:pt idx="49">
                  <c:v>994.73199999999997</c:v>
                </c:pt>
                <c:pt idx="50">
                  <c:v>1001.414</c:v>
                </c:pt>
                <c:pt idx="51">
                  <c:v>995.64200000000005</c:v>
                </c:pt>
                <c:pt idx="52">
                  <c:v>1015.098</c:v>
                </c:pt>
                <c:pt idx="53">
                  <c:v>1019.356</c:v>
                </c:pt>
                <c:pt idx="54">
                  <c:v>1002.1559999999999</c:v>
                </c:pt>
                <c:pt idx="55">
                  <c:v>933.38599999999997</c:v>
                </c:pt>
                <c:pt idx="56">
                  <c:v>918.75199999999995</c:v>
                </c:pt>
                <c:pt idx="57">
                  <c:v>925.52200000000005</c:v>
                </c:pt>
                <c:pt idx="58">
                  <c:v>930.18799999999999</c:v>
                </c:pt>
                <c:pt idx="59">
                  <c:v>939.42</c:v>
                </c:pt>
                <c:pt idx="60">
                  <c:v>941.92600000000004</c:v>
                </c:pt>
                <c:pt idx="61">
                  <c:v>977.06600000000003</c:v>
                </c:pt>
                <c:pt idx="62">
                  <c:v>987.66200000000003</c:v>
                </c:pt>
                <c:pt idx="63">
                  <c:v>986.60799999999995</c:v>
                </c:pt>
                <c:pt idx="64">
                  <c:v>1005.32</c:v>
                </c:pt>
                <c:pt idx="65">
                  <c:v>1003.716</c:v>
                </c:pt>
                <c:pt idx="66">
                  <c:v>1008.95</c:v>
                </c:pt>
                <c:pt idx="67">
                  <c:v>1010.744</c:v>
                </c:pt>
                <c:pt idx="68">
                  <c:v>1007.128</c:v>
                </c:pt>
                <c:pt idx="69">
                  <c:v>1019.074</c:v>
                </c:pt>
                <c:pt idx="70">
                  <c:v>1022.384</c:v>
                </c:pt>
                <c:pt idx="71">
                  <c:v>1021.69</c:v>
                </c:pt>
                <c:pt idx="72">
                  <c:v>1037.8920000000001</c:v>
                </c:pt>
                <c:pt idx="73">
                  <c:v>1036.5920000000001</c:v>
                </c:pt>
                <c:pt idx="74">
                  <c:v>1023.172</c:v>
                </c:pt>
                <c:pt idx="75">
                  <c:v>1040.904</c:v>
                </c:pt>
                <c:pt idx="76">
                  <c:v>1033.9179999999999</c:v>
                </c:pt>
                <c:pt idx="77">
                  <c:v>1036.692</c:v>
                </c:pt>
                <c:pt idx="78">
                  <c:v>1036.222</c:v>
                </c:pt>
                <c:pt idx="79">
                  <c:v>1041.9659999999999</c:v>
                </c:pt>
                <c:pt idx="80">
                  <c:v>1047.0719999999999</c:v>
                </c:pt>
                <c:pt idx="81">
                  <c:v>1064.6420000000001</c:v>
                </c:pt>
                <c:pt idx="82">
                  <c:v>1065.232</c:v>
                </c:pt>
                <c:pt idx="83">
                  <c:v>1063.894</c:v>
                </c:pt>
                <c:pt idx="84">
                  <c:v>1066.3720000000001</c:v>
                </c:pt>
                <c:pt idx="85">
                  <c:v>1068.1420000000001</c:v>
                </c:pt>
                <c:pt idx="86">
                  <c:v>1045.7719999999999</c:v>
                </c:pt>
                <c:pt idx="87">
                  <c:v>1039.7439999999999</c:v>
                </c:pt>
                <c:pt idx="88">
                  <c:v>1044.8699999999999</c:v>
                </c:pt>
                <c:pt idx="89">
                  <c:v>1046.2159999999999</c:v>
                </c:pt>
                <c:pt idx="90">
                  <c:v>1039.2059999999999</c:v>
                </c:pt>
                <c:pt idx="91">
                  <c:v>1030.616</c:v>
                </c:pt>
                <c:pt idx="92">
                  <c:v>1025.6479999999999</c:v>
                </c:pt>
                <c:pt idx="93">
                  <c:v>1004.566</c:v>
                </c:pt>
                <c:pt idx="94">
                  <c:v>998.45399999999995</c:v>
                </c:pt>
                <c:pt idx="95">
                  <c:v>1002.446</c:v>
                </c:pt>
                <c:pt idx="96">
                  <c:v>986.47799999999995</c:v>
                </c:pt>
                <c:pt idx="97">
                  <c:v>967.24400000000003</c:v>
                </c:pt>
                <c:pt idx="98">
                  <c:v>964.90800000000002</c:v>
                </c:pt>
                <c:pt idx="99">
                  <c:v>965.42399999999998</c:v>
                </c:pt>
                <c:pt idx="100">
                  <c:v>968.75199999999995</c:v>
                </c:pt>
                <c:pt idx="101">
                  <c:v>967.49599999999998</c:v>
                </c:pt>
                <c:pt idx="102">
                  <c:v>957.15200000000004</c:v>
                </c:pt>
                <c:pt idx="103">
                  <c:v>961.05600000000004</c:v>
                </c:pt>
                <c:pt idx="104">
                  <c:v>962.49</c:v>
                </c:pt>
                <c:pt idx="105">
                  <c:v>961.17</c:v>
                </c:pt>
                <c:pt idx="106">
                  <c:v>959.67600000000004</c:v>
                </c:pt>
                <c:pt idx="107">
                  <c:v>967.83600000000001</c:v>
                </c:pt>
                <c:pt idx="108">
                  <c:v>930.87800000000004</c:v>
                </c:pt>
                <c:pt idx="109">
                  <c:v>924.14200000000005</c:v>
                </c:pt>
                <c:pt idx="110">
                  <c:v>931.38199999999995</c:v>
                </c:pt>
                <c:pt idx="111">
                  <c:v>936.05600000000004</c:v>
                </c:pt>
                <c:pt idx="112">
                  <c:v>945.69600000000003</c:v>
                </c:pt>
                <c:pt idx="113">
                  <c:v>945.46799999999996</c:v>
                </c:pt>
                <c:pt idx="114">
                  <c:v>908.57</c:v>
                </c:pt>
                <c:pt idx="115">
                  <c:v>914.95</c:v>
                </c:pt>
                <c:pt idx="116">
                  <c:v>914.10199999999998</c:v>
                </c:pt>
                <c:pt idx="117">
                  <c:v>904.31200000000001</c:v>
                </c:pt>
                <c:pt idx="118">
                  <c:v>892.95600000000002</c:v>
                </c:pt>
                <c:pt idx="119">
                  <c:v>880.12599999999998</c:v>
                </c:pt>
                <c:pt idx="120">
                  <c:v>876.57600000000002</c:v>
                </c:pt>
                <c:pt idx="121">
                  <c:v>876.48599999999999</c:v>
                </c:pt>
                <c:pt idx="122">
                  <c:v>877.80399999999997</c:v>
                </c:pt>
                <c:pt idx="123">
                  <c:v>873.43200000000002</c:v>
                </c:pt>
                <c:pt idx="124">
                  <c:v>871.15599999999995</c:v>
                </c:pt>
                <c:pt idx="125">
                  <c:v>870.11599999999999</c:v>
                </c:pt>
                <c:pt idx="126">
                  <c:v>866.26599999999996</c:v>
                </c:pt>
                <c:pt idx="127">
                  <c:v>861.50599999999997</c:v>
                </c:pt>
                <c:pt idx="128">
                  <c:v>878.43200000000002</c:v>
                </c:pt>
                <c:pt idx="129">
                  <c:v>886.59</c:v>
                </c:pt>
                <c:pt idx="130">
                  <c:v>888.55200000000002</c:v>
                </c:pt>
                <c:pt idx="131">
                  <c:v>899.01</c:v>
                </c:pt>
                <c:pt idx="132">
                  <c:v>911.84</c:v>
                </c:pt>
                <c:pt idx="133">
                  <c:v>918.45399999999995</c:v>
                </c:pt>
                <c:pt idx="134">
                  <c:v>930.47400000000005</c:v>
                </c:pt>
                <c:pt idx="135">
                  <c:v>932.65200000000004</c:v>
                </c:pt>
                <c:pt idx="136">
                  <c:v>952.452</c:v>
                </c:pt>
                <c:pt idx="137">
                  <c:v>955.48</c:v>
                </c:pt>
                <c:pt idx="138">
                  <c:v>965.19799999999998</c:v>
                </c:pt>
                <c:pt idx="139">
                  <c:v>966.94799999999998</c:v>
                </c:pt>
                <c:pt idx="140">
                  <c:v>957.34199999999998</c:v>
                </c:pt>
                <c:pt idx="141">
                  <c:v>969.42600000000004</c:v>
                </c:pt>
                <c:pt idx="142">
                  <c:v>977.99</c:v>
                </c:pt>
                <c:pt idx="143">
                  <c:v>980.92</c:v>
                </c:pt>
                <c:pt idx="144">
                  <c:v>1007.71</c:v>
                </c:pt>
                <c:pt idx="145">
                  <c:v>1011.586</c:v>
                </c:pt>
                <c:pt idx="146">
                  <c:v>1008.862</c:v>
                </c:pt>
                <c:pt idx="147">
                  <c:v>978.49400000000003</c:v>
                </c:pt>
                <c:pt idx="148">
                  <c:v>987.13</c:v>
                </c:pt>
                <c:pt idx="149">
                  <c:v>987.37199999999996</c:v>
                </c:pt>
                <c:pt idx="150">
                  <c:v>969.21400000000006</c:v>
                </c:pt>
                <c:pt idx="151">
                  <c:v>968.19399999999996</c:v>
                </c:pt>
                <c:pt idx="152">
                  <c:v>981.26599999999996</c:v>
                </c:pt>
                <c:pt idx="153">
                  <c:v>950.976</c:v>
                </c:pt>
                <c:pt idx="154">
                  <c:v>947.73</c:v>
                </c:pt>
                <c:pt idx="155">
                  <c:v>952.43200000000002</c:v>
                </c:pt>
                <c:pt idx="156">
                  <c:v>949.90200000000004</c:v>
                </c:pt>
                <c:pt idx="157">
                  <c:v>987.76</c:v>
                </c:pt>
                <c:pt idx="158">
                  <c:v>998.49199999999996</c:v>
                </c:pt>
                <c:pt idx="159">
                  <c:v>987.04399999999998</c:v>
                </c:pt>
                <c:pt idx="160">
                  <c:v>981.28599999999994</c:v>
                </c:pt>
                <c:pt idx="161">
                  <c:v>964.928</c:v>
                </c:pt>
                <c:pt idx="162">
                  <c:v>965.15</c:v>
                </c:pt>
                <c:pt idx="163">
                  <c:v>926.92399999999998</c:v>
                </c:pt>
                <c:pt idx="164">
                  <c:v>913.69399999999996</c:v>
                </c:pt>
                <c:pt idx="165">
                  <c:v>904.31399999999996</c:v>
                </c:pt>
                <c:pt idx="166">
                  <c:v>895.32</c:v>
                </c:pt>
                <c:pt idx="167">
                  <c:v>880.64599999999996</c:v>
                </c:pt>
                <c:pt idx="168">
                  <c:v>873.38599999999997</c:v>
                </c:pt>
                <c:pt idx="169">
                  <c:v>868.78200000000004</c:v>
                </c:pt>
                <c:pt idx="170">
                  <c:v>856.702</c:v>
                </c:pt>
                <c:pt idx="171">
                  <c:v>859.38400000000001</c:v>
                </c:pt>
                <c:pt idx="172">
                  <c:v>859.91600000000005</c:v>
                </c:pt>
                <c:pt idx="173">
                  <c:v>853.798</c:v>
                </c:pt>
                <c:pt idx="174">
                  <c:v>838.81</c:v>
                </c:pt>
                <c:pt idx="175">
                  <c:v>840.726</c:v>
                </c:pt>
                <c:pt idx="176">
                  <c:v>842.35199999999998</c:v>
                </c:pt>
                <c:pt idx="177">
                  <c:v>855.41</c:v>
                </c:pt>
                <c:pt idx="178">
                  <c:v>874.01</c:v>
                </c:pt>
                <c:pt idx="179">
                  <c:v>871.976</c:v>
                </c:pt>
                <c:pt idx="180">
                  <c:v>866.32600000000002</c:v>
                </c:pt>
                <c:pt idx="181">
                  <c:v>861.28599999999994</c:v>
                </c:pt>
                <c:pt idx="182">
                  <c:v>875.77200000000005</c:v>
                </c:pt>
                <c:pt idx="183">
                  <c:v>864.072</c:v>
                </c:pt>
                <c:pt idx="184">
                  <c:v>862.29399999999998</c:v>
                </c:pt>
                <c:pt idx="185">
                  <c:v>845.71</c:v>
                </c:pt>
                <c:pt idx="186">
                  <c:v>839.69</c:v>
                </c:pt>
                <c:pt idx="187">
                  <c:v>848.05</c:v>
                </c:pt>
                <c:pt idx="188">
                  <c:v>858.49</c:v>
                </c:pt>
                <c:pt idx="189">
                  <c:v>870.33399999999995</c:v>
                </c:pt>
                <c:pt idx="190">
                  <c:v>858.97400000000005</c:v>
                </c:pt>
                <c:pt idx="191">
                  <c:v>852.74599999999998</c:v>
                </c:pt>
                <c:pt idx="192">
                  <c:v>847.71</c:v>
                </c:pt>
                <c:pt idx="193">
                  <c:v>841.51</c:v>
                </c:pt>
                <c:pt idx="194">
                  <c:v>839.27800000000002</c:v>
                </c:pt>
                <c:pt idx="195">
                  <c:v>835.45</c:v>
                </c:pt>
                <c:pt idx="196">
                  <c:v>814.11</c:v>
                </c:pt>
                <c:pt idx="197">
                  <c:v>803.50800000000004</c:v>
                </c:pt>
                <c:pt idx="198">
                  <c:v>792.70399999999995</c:v>
                </c:pt>
                <c:pt idx="199">
                  <c:v>790.154</c:v>
                </c:pt>
                <c:pt idx="200">
                  <c:v>772.81</c:v>
                </c:pt>
                <c:pt idx="201">
                  <c:v>746.97400000000005</c:v>
                </c:pt>
                <c:pt idx="202">
                  <c:v>737.01800000000003</c:v>
                </c:pt>
                <c:pt idx="203">
                  <c:v>715.50800000000004</c:v>
                </c:pt>
                <c:pt idx="204">
                  <c:v>710.78200000000004</c:v>
                </c:pt>
                <c:pt idx="205">
                  <c:v>699.42399999999998</c:v>
                </c:pt>
                <c:pt idx="206">
                  <c:v>682.81399999999996</c:v>
                </c:pt>
                <c:pt idx="207">
                  <c:v>672.28</c:v>
                </c:pt>
                <c:pt idx="208">
                  <c:v>627.46400000000006</c:v>
                </c:pt>
                <c:pt idx="209">
                  <c:v>610.72</c:v>
                </c:pt>
                <c:pt idx="210">
                  <c:v>591.66</c:v>
                </c:pt>
                <c:pt idx="211">
                  <c:v>564.28</c:v>
                </c:pt>
                <c:pt idx="212">
                  <c:v>541.05200000000002</c:v>
                </c:pt>
                <c:pt idx="213">
                  <c:v>490.91399999999999</c:v>
                </c:pt>
                <c:pt idx="214">
                  <c:v>473.13</c:v>
                </c:pt>
                <c:pt idx="215">
                  <c:v>449.346</c:v>
                </c:pt>
                <c:pt idx="216">
                  <c:v>431.70600000000002</c:v>
                </c:pt>
                <c:pt idx="217">
                  <c:v>424.97</c:v>
                </c:pt>
                <c:pt idx="218">
                  <c:v>407.11599999999999</c:v>
                </c:pt>
                <c:pt idx="219">
                  <c:v>387.85599999999999</c:v>
                </c:pt>
                <c:pt idx="220">
                  <c:v>370.13400000000001</c:v>
                </c:pt>
                <c:pt idx="221">
                  <c:v>351.99400000000003</c:v>
                </c:pt>
                <c:pt idx="222">
                  <c:v>338.30200000000002</c:v>
                </c:pt>
                <c:pt idx="223">
                  <c:v>313.98599999999999</c:v>
                </c:pt>
                <c:pt idx="224">
                  <c:v>330.69600000000003</c:v>
                </c:pt>
                <c:pt idx="225">
                  <c:v>297.87799999999999</c:v>
                </c:pt>
                <c:pt idx="226">
                  <c:v>325.09800000000001</c:v>
                </c:pt>
                <c:pt idx="227">
                  <c:v>325.358</c:v>
                </c:pt>
                <c:pt idx="228">
                  <c:v>403.50799999999998</c:v>
                </c:pt>
                <c:pt idx="229">
                  <c:v>401.202</c:v>
                </c:pt>
                <c:pt idx="230">
                  <c:v>439.36200000000002</c:v>
                </c:pt>
                <c:pt idx="231">
                  <c:v>449.48</c:v>
                </c:pt>
                <c:pt idx="232">
                  <c:v>446.226</c:v>
                </c:pt>
                <c:pt idx="233">
                  <c:v>435.74599999999998</c:v>
                </c:pt>
                <c:pt idx="234">
                  <c:v>429.30200000000002</c:v>
                </c:pt>
                <c:pt idx="235">
                  <c:v>428.87799999999999</c:v>
                </c:pt>
                <c:pt idx="236">
                  <c:v>418.08199999999999</c:v>
                </c:pt>
                <c:pt idx="237">
                  <c:v>422.82400000000001</c:v>
                </c:pt>
                <c:pt idx="238">
                  <c:v>421.096</c:v>
                </c:pt>
                <c:pt idx="239">
                  <c:v>410.60599999999999</c:v>
                </c:pt>
                <c:pt idx="240">
                  <c:v>414.13400000000001</c:v>
                </c:pt>
                <c:pt idx="241">
                  <c:v>404.54399999999998</c:v>
                </c:pt>
                <c:pt idx="242">
                  <c:v>404.11</c:v>
                </c:pt>
                <c:pt idx="243">
                  <c:v>397.81200000000001</c:v>
                </c:pt>
                <c:pt idx="244">
                  <c:v>385.976</c:v>
                </c:pt>
                <c:pt idx="245">
                  <c:v>388.02600000000001</c:v>
                </c:pt>
                <c:pt idx="246">
                  <c:v>388.18599999999998</c:v>
                </c:pt>
                <c:pt idx="247">
                  <c:v>384.07</c:v>
                </c:pt>
                <c:pt idx="248">
                  <c:v>377.75</c:v>
                </c:pt>
                <c:pt idx="249">
                  <c:v>371.51</c:v>
                </c:pt>
                <c:pt idx="250">
                  <c:v>362.87599999999998</c:v>
                </c:pt>
                <c:pt idx="251">
                  <c:v>348.16</c:v>
                </c:pt>
                <c:pt idx="252">
                  <c:v>368.55399999999997</c:v>
                </c:pt>
                <c:pt idx="253">
                  <c:v>373.44200000000001</c:v>
                </c:pt>
                <c:pt idx="254">
                  <c:v>400.6</c:v>
                </c:pt>
                <c:pt idx="255">
                  <c:v>398.75799999999998</c:v>
                </c:pt>
                <c:pt idx="256">
                  <c:v>396.548</c:v>
                </c:pt>
                <c:pt idx="257">
                  <c:v>395.05399999999997</c:v>
                </c:pt>
                <c:pt idx="258">
                  <c:v>384.786</c:v>
                </c:pt>
                <c:pt idx="259">
                  <c:v>384.19400000000002</c:v>
                </c:pt>
                <c:pt idx="260">
                  <c:v>379.00599999999997</c:v>
                </c:pt>
                <c:pt idx="261">
                  <c:v>383.9</c:v>
                </c:pt>
                <c:pt idx="262">
                  <c:v>374.03</c:v>
                </c:pt>
                <c:pt idx="263">
                  <c:v>380.74400000000003</c:v>
                </c:pt>
                <c:pt idx="264">
                  <c:v>383.2</c:v>
                </c:pt>
                <c:pt idx="265">
                  <c:v>385.25599999999997</c:v>
                </c:pt>
                <c:pt idx="266">
                  <c:v>397.88400000000001</c:v>
                </c:pt>
                <c:pt idx="267">
                  <c:v>392.00799999999998</c:v>
                </c:pt>
                <c:pt idx="268">
                  <c:v>377.40600000000001</c:v>
                </c:pt>
                <c:pt idx="269">
                  <c:v>366.60399999999998</c:v>
                </c:pt>
                <c:pt idx="270">
                  <c:v>342.91</c:v>
                </c:pt>
                <c:pt idx="271">
                  <c:v>339.03399999999999</c:v>
                </c:pt>
                <c:pt idx="272">
                  <c:v>318.38600000000002</c:v>
                </c:pt>
                <c:pt idx="273">
                  <c:v>307.61599999999999</c:v>
                </c:pt>
                <c:pt idx="274">
                  <c:v>301.64800000000002</c:v>
                </c:pt>
                <c:pt idx="275">
                  <c:v>325.21600000000001</c:v>
                </c:pt>
                <c:pt idx="276">
                  <c:v>335.06200000000001</c:v>
                </c:pt>
                <c:pt idx="277">
                  <c:v>316.76799999999997</c:v>
                </c:pt>
                <c:pt idx="278">
                  <c:v>282.76400000000001</c:v>
                </c:pt>
                <c:pt idx="279">
                  <c:v>297.36799999999999</c:v>
                </c:pt>
                <c:pt idx="280">
                  <c:v>290.77600000000001</c:v>
                </c:pt>
                <c:pt idx="281">
                  <c:v>301.77999999999997</c:v>
                </c:pt>
                <c:pt idx="282">
                  <c:v>313.07799999999997</c:v>
                </c:pt>
                <c:pt idx="283">
                  <c:v>314.35599999999999</c:v>
                </c:pt>
                <c:pt idx="284">
                  <c:v>330.88400000000001</c:v>
                </c:pt>
                <c:pt idx="285">
                  <c:v>340.12200000000001</c:v>
                </c:pt>
                <c:pt idx="286">
                  <c:v>344.452</c:v>
                </c:pt>
                <c:pt idx="287">
                  <c:v>346.108</c:v>
                </c:pt>
                <c:pt idx="288">
                  <c:v>361.51</c:v>
                </c:pt>
                <c:pt idx="289">
                  <c:v>371.96199999999999</c:v>
                </c:pt>
                <c:pt idx="290">
                  <c:v>379.24</c:v>
                </c:pt>
                <c:pt idx="291">
                  <c:v>385.44400000000002</c:v>
                </c:pt>
                <c:pt idx="292">
                  <c:v>379.87400000000002</c:v>
                </c:pt>
                <c:pt idx="293">
                  <c:v>382.30399999999997</c:v>
                </c:pt>
                <c:pt idx="294">
                  <c:v>412.73200000000003</c:v>
                </c:pt>
                <c:pt idx="295">
                  <c:v>411.73200000000003</c:v>
                </c:pt>
                <c:pt idx="296">
                  <c:v>416.51600000000002</c:v>
                </c:pt>
                <c:pt idx="297">
                  <c:v>427.75400000000002</c:v>
                </c:pt>
                <c:pt idx="298">
                  <c:v>455.65800000000002</c:v>
                </c:pt>
                <c:pt idx="299">
                  <c:v>470.98</c:v>
                </c:pt>
                <c:pt idx="300">
                  <c:v>494.92399999999998</c:v>
                </c:pt>
                <c:pt idx="301">
                  <c:v>522.94799999999998</c:v>
                </c:pt>
                <c:pt idx="302">
                  <c:v>534.89400000000001</c:v>
                </c:pt>
                <c:pt idx="303">
                  <c:v>537.89</c:v>
                </c:pt>
                <c:pt idx="304">
                  <c:v>553.58199999999999</c:v>
                </c:pt>
                <c:pt idx="305">
                  <c:v>547.72</c:v>
                </c:pt>
                <c:pt idx="306">
                  <c:v>545.98800000000006</c:v>
                </c:pt>
                <c:pt idx="307">
                  <c:v>548.72799999999995</c:v>
                </c:pt>
                <c:pt idx="308">
                  <c:v>544.07399999999996</c:v>
                </c:pt>
                <c:pt idx="309">
                  <c:v>544.47</c:v>
                </c:pt>
                <c:pt idx="310">
                  <c:v>545.678</c:v>
                </c:pt>
                <c:pt idx="311">
                  <c:v>535.31399999999996</c:v>
                </c:pt>
                <c:pt idx="312">
                  <c:v>547.51</c:v>
                </c:pt>
                <c:pt idx="313">
                  <c:v>540.43200000000002</c:v>
                </c:pt>
                <c:pt idx="314">
                  <c:v>536.63800000000003</c:v>
                </c:pt>
                <c:pt idx="315">
                  <c:v>527.73599999999999</c:v>
                </c:pt>
                <c:pt idx="316">
                  <c:v>524.63400000000001</c:v>
                </c:pt>
                <c:pt idx="317">
                  <c:v>518.33399999999995</c:v>
                </c:pt>
                <c:pt idx="318">
                  <c:v>521.76199999999994</c:v>
                </c:pt>
                <c:pt idx="319">
                  <c:v>516.21400000000006</c:v>
                </c:pt>
                <c:pt idx="320">
                  <c:v>500.81400000000002</c:v>
                </c:pt>
                <c:pt idx="321">
                  <c:v>501.39800000000002</c:v>
                </c:pt>
                <c:pt idx="322">
                  <c:v>495.31799999999998</c:v>
                </c:pt>
                <c:pt idx="323">
                  <c:v>492.26</c:v>
                </c:pt>
                <c:pt idx="324">
                  <c:v>491.40600000000001</c:v>
                </c:pt>
                <c:pt idx="325">
                  <c:v>463.46199999999999</c:v>
                </c:pt>
                <c:pt idx="326">
                  <c:v>456.97800000000001</c:v>
                </c:pt>
                <c:pt idx="327">
                  <c:v>452.54599999999999</c:v>
                </c:pt>
                <c:pt idx="328">
                  <c:v>447.35599999999999</c:v>
                </c:pt>
                <c:pt idx="329">
                  <c:v>445.40800000000002</c:v>
                </c:pt>
                <c:pt idx="330">
                  <c:v>435.24799999999999</c:v>
                </c:pt>
                <c:pt idx="331">
                  <c:v>435.75200000000001</c:v>
                </c:pt>
                <c:pt idx="332">
                  <c:v>416.596</c:v>
                </c:pt>
                <c:pt idx="333">
                  <c:v>405.17399999999998</c:v>
                </c:pt>
                <c:pt idx="334">
                  <c:v>375.43400000000003</c:v>
                </c:pt>
                <c:pt idx="335">
                  <c:v>345.68599999999998</c:v>
                </c:pt>
                <c:pt idx="336">
                  <c:v>328.13600000000002</c:v>
                </c:pt>
                <c:pt idx="337">
                  <c:v>324.43599999999998</c:v>
                </c:pt>
                <c:pt idx="338">
                  <c:v>313.02199999999999</c:v>
                </c:pt>
                <c:pt idx="339">
                  <c:v>287.64600000000002</c:v>
                </c:pt>
                <c:pt idx="340">
                  <c:v>259.76799999999997</c:v>
                </c:pt>
                <c:pt idx="341">
                  <c:v>236.97399999999999</c:v>
                </c:pt>
                <c:pt idx="342">
                  <c:v>205.274</c:v>
                </c:pt>
                <c:pt idx="343">
                  <c:v>182.90600000000001</c:v>
                </c:pt>
                <c:pt idx="344">
                  <c:v>176.87</c:v>
                </c:pt>
                <c:pt idx="345">
                  <c:v>136.97800000000001</c:v>
                </c:pt>
                <c:pt idx="346">
                  <c:v>102.032</c:v>
                </c:pt>
                <c:pt idx="347">
                  <c:v>105.786</c:v>
                </c:pt>
                <c:pt idx="348">
                  <c:v>94.992000000000004</c:v>
                </c:pt>
                <c:pt idx="349">
                  <c:v>88.42</c:v>
                </c:pt>
                <c:pt idx="350">
                  <c:v>78.983999999999995</c:v>
                </c:pt>
                <c:pt idx="351">
                  <c:v>68.052000000000007</c:v>
                </c:pt>
                <c:pt idx="352">
                  <c:v>53.892000000000003</c:v>
                </c:pt>
                <c:pt idx="353">
                  <c:v>45.201999999999998</c:v>
                </c:pt>
                <c:pt idx="354">
                  <c:v>37.356000000000002</c:v>
                </c:pt>
                <c:pt idx="355">
                  <c:v>13.8</c:v>
                </c:pt>
                <c:pt idx="356">
                  <c:v>-9.0779999999999994</c:v>
                </c:pt>
                <c:pt idx="357">
                  <c:v>-23.024000000000001</c:v>
                </c:pt>
                <c:pt idx="358">
                  <c:v>-34.898000000000003</c:v>
                </c:pt>
                <c:pt idx="359">
                  <c:v>-68.707999999999998</c:v>
                </c:pt>
                <c:pt idx="360">
                  <c:v>-76.263999999999996</c:v>
                </c:pt>
                <c:pt idx="361">
                  <c:v>-103.61799999999999</c:v>
                </c:pt>
                <c:pt idx="362">
                  <c:v>-98.975999999999999</c:v>
                </c:pt>
                <c:pt idx="363">
                  <c:v>-100.282</c:v>
                </c:pt>
                <c:pt idx="364">
                  <c:v>-61.088000000000001</c:v>
                </c:pt>
                <c:pt idx="365">
                  <c:v>-36.091999999999999</c:v>
                </c:pt>
                <c:pt idx="366">
                  <c:v>-40.78</c:v>
                </c:pt>
                <c:pt idx="367">
                  <c:v>-33.636000000000003</c:v>
                </c:pt>
                <c:pt idx="368">
                  <c:v>-38.4</c:v>
                </c:pt>
                <c:pt idx="369">
                  <c:v>-1.306</c:v>
                </c:pt>
                <c:pt idx="370">
                  <c:v>-43.195999999999998</c:v>
                </c:pt>
                <c:pt idx="371">
                  <c:v>-57.148000000000003</c:v>
                </c:pt>
                <c:pt idx="372">
                  <c:v>-47.27</c:v>
                </c:pt>
                <c:pt idx="373">
                  <c:v>-31.728000000000002</c:v>
                </c:pt>
                <c:pt idx="374">
                  <c:v>-9.9480000000000004</c:v>
                </c:pt>
                <c:pt idx="375">
                  <c:v>-20.283999999999999</c:v>
                </c:pt>
                <c:pt idx="376">
                  <c:v>-21.141999999999999</c:v>
                </c:pt>
                <c:pt idx="377">
                  <c:v>-23.954000000000001</c:v>
                </c:pt>
                <c:pt idx="378">
                  <c:v>-22.7</c:v>
                </c:pt>
                <c:pt idx="379">
                  <c:v>-36.375999999999998</c:v>
                </c:pt>
                <c:pt idx="380">
                  <c:v>-40.231999999999999</c:v>
                </c:pt>
                <c:pt idx="381">
                  <c:v>-31.347999999999999</c:v>
                </c:pt>
                <c:pt idx="382">
                  <c:v>-40.942</c:v>
                </c:pt>
                <c:pt idx="383">
                  <c:v>-38.479999999999997</c:v>
                </c:pt>
                <c:pt idx="384">
                  <c:v>-43.59</c:v>
                </c:pt>
                <c:pt idx="385">
                  <c:v>-33.555999999999997</c:v>
                </c:pt>
                <c:pt idx="386">
                  <c:v>-30.928000000000001</c:v>
                </c:pt>
                <c:pt idx="387">
                  <c:v>-32.097999999999999</c:v>
                </c:pt>
                <c:pt idx="388">
                  <c:v>-27.501999999999999</c:v>
                </c:pt>
                <c:pt idx="389">
                  <c:v>-42.822000000000003</c:v>
                </c:pt>
                <c:pt idx="390">
                  <c:v>-33.29</c:v>
                </c:pt>
                <c:pt idx="391">
                  <c:v>-29.268000000000001</c:v>
                </c:pt>
                <c:pt idx="392">
                  <c:v>-21.044</c:v>
                </c:pt>
                <c:pt idx="393">
                  <c:v>-13.016</c:v>
                </c:pt>
                <c:pt idx="394">
                  <c:v>14.4</c:v>
                </c:pt>
                <c:pt idx="395">
                  <c:v>34.643999999999998</c:v>
                </c:pt>
                <c:pt idx="396">
                  <c:v>71.8</c:v>
                </c:pt>
                <c:pt idx="397">
                  <c:v>85.525999999999996</c:v>
                </c:pt>
                <c:pt idx="398">
                  <c:v>90.215999999999994</c:v>
                </c:pt>
                <c:pt idx="399">
                  <c:v>157.37</c:v>
                </c:pt>
                <c:pt idx="400">
                  <c:v>178.56800000000001</c:v>
                </c:pt>
                <c:pt idx="401">
                  <c:v>151.56800000000001</c:v>
                </c:pt>
                <c:pt idx="402">
                  <c:v>147.876</c:v>
                </c:pt>
                <c:pt idx="403">
                  <c:v>149.40799999999999</c:v>
                </c:pt>
                <c:pt idx="404">
                  <c:v>150.99</c:v>
                </c:pt>
                <c:pt idx="405">
                  <c:v>140.03800000000001</c:v>
                </c:pt>
                <c:pt idx="406">
                  <c:v>167.566</c:v>
                </c:pt>
                <c:pt idx="407">
                  <c:v>171.11799999999999</c:v>
                </c:pt>
                <c:pt idx="408">
                  <c:v>181.2</c:v>
                </c:pt>
                <c:pt idx="409">
                  <c:v>199.03399999999999</c:v>
                </c:pt>
                <c:pt idx="410">
                  <c:v>201.636</c:v>
                </c:pt>
                <c:pt idx="411">
                  <c:v>213.84200000000001</c:v>
                </c:pt>
                <c:pt idx="412">
                  <c:v>212.69</c:v>
                </c:pt>
                <c:pt idx="413">
                  <c:v>218.768</c:v>
                </c:pt>
                <c:pt idx="414">
                  <c:v>229.126</c:v>
                </c:pt>
                <c:pt idx="415">
                  <c:v>242.63200000000001</c:v>
                </c:pt>
                <c:pt idx="416">
                  <c:v>257.53800000000001</c:v>
                </c:pt>
                <c:pt idx="417">
                  <c:v>254.37200000000001</c:v>
                </c:pt>
                <c:pt idx="418">
                  <c:v>251.59</c:v>
                </c:pt>
                <c:pt idx="419">
                  <c:v>263.52</c:v>
                </c:pt>
                <c:pt idx="420">
                  <c:v>269.05599999999998</c:v>
                </c:pt>
                <c:pt idx="421">
                  <c:v>276.54199999999997</c:v>
                </c:pt>
                <c:pt idx="422">
                  <c:v>270.762</c:v>
                </c:pt>
                <c:pt idx="423">
                  <c:v>268.12799999999999</c:v>
                </c:pt>
                <c:pt idx="424">
                  <c:v>259.58800000000002</c:v>
                </c:pt>
                <c:pt idx="425">
                  <c:v>262.96800000000002</c:v>
                </c:pt>
                <c:pt idx="426">
                  <c:v>266.68200000000002</c:v>
                </c:pt>
                <c:pt idx="427">
                  <c:v>260.66800000000001</c:v>
                </c:pt>
                <c:pt idx="428">
                  <c:v>266.52600000000001</c:v>
                </c:pt>
                <c:pt idx="429">
                  <c:v>277.41800000000001</c:v>
                </c:pt>
                <c:pt idx="430">
                  <c:v>275.20999999999998</c:v>
                </c:pt>
                <c:pt idx="431">
                  <c:v>274.02800000000002</c:v>
                </c:pt>
                <c:pt idx="432">
                  <c:v>272.26799999999997</c:v>
                </c:pt>
                <c:pt idx="433">
                  <c:v>264.64999999999998</c:v>
                </c:pt>
                <c:pt idx="434">
                  <c:v>262.17399999999998</c:v>
                </c:pt>
                <c:pt idx="435">
                  <c:v>266.74200000000002</c:v>
                </c:pt>
                <c:pt idx="436">
                  <c:v>262.73</c:v>
                </c:pt>
                <c:pt idx="437">
                  <c:v>279.43200000000002</c:v>
                </c:pt>
                <c:pt idx="438">
                  <c:v>277.94799999999998</c:v>
                </c:pt>
                <c:pt idx="439">
                  <c:v>275.61</c:v>
                </c:pt>
                <c:pt idx="440">
                  <c:v>275.33999999999997</c:v>
                </c:pt>
                <c:pt idx="441">
                  <c:v>275.40199999999999</c:v>
                </c:pt>
                <c:pt idx="442">
                  <c:v>266.988</c:v>
                </c:pt>
                <c:pt idx="443">
                  <c:v>260.49200000000002</c:v>
                </c:pt>
                <c:pt idx="444">
                  <c:v>260.78800000000001</c:v>
                </c:pt>
                <c:pt idx="445">
                  <c:v>275.25200000000001</c:v>
                </c:pt>
                <c:pt idx="446">
                  <c:v>272.488</c:v>
                </c:pt>
                <c:pt idx="447">
                  <c:v>270.32400000000001</c:v>
                </c:pt>
                <c:pt idx="448">
                  <c:v>280.23399999999998</c:v>
                </c:pt>
                <c:pt idx="449">
                  <c:v>271.548</c:v>
                </c:pt>
                <c:pt idx="450">
                  <c:v>267.99799999999999</c:v>
                </c:pt>
                <c:pt idx="451">
                  <c:v>282.048</c:v>
                </c:pt>
                <c:pt idx="452">
                  <c:v>287.60399999999998</c:v>
                </c:pt>
                <c:pt idx="453">
                  <c:v>288.34399999999999</c:v>
                </c:pt>
                <c:pt idx="454">
                  <c:v>292.13600000000002</c:v>
                </c:pt>
                <c:pt idx="455">
                  <c:v>300.548</c:v>
                </c:pt>
                <c:pt idx="456">
                  <c:v>315.25</c:v>
                </c:pt>
                <c:pt idx="457">
                  <c:v>335.30599999999998</c:v>
                </c:pt>
                <c:pt idx="458">
                  <c:v>335.96199999999999</c:v>
                </c:pt>
                <c:pt idx="459">
                  <c:v>348.78800000000001</c:v>
                </c:pt>
                <c:pt idx="460">
                  <c:v>359.608</c:v>
                </c:pt>
                <c:pt idx="461">
                  <c:v>377.322</c:v>
                </c:pt>
                <c:pt idx="462">
                  <c:v>382.86200000000002</c:v>
                </c:pt>
                <c:pt idx="463">
                  <c:v>397.19200000000001</c:v>
                </c:pt>
                <c:pt idx="464">
                  <c:v>404.43799999999999</c:v>
                </c:pt>
                <c:pt idx="465">
                  <c:v>402.67399999999998</c:v>
                </c:pt>
                <c:pt idx="466">
                  <c:v>432.77800000000002</c:v>
                </c:pt>
                <c:pt idx="467">
                  <c:v>451.67</c:v>
                </c:pt>
                <c:pt idx="468">
                  <c:v>454.82799999999997</c:v>
                </c:pt>
                <c:pt idx="469">
                  <c:v>455.34</c:v>
                </c:pt>
                <c:pt idx="470">
                  <c:v>461.62</c:v>
                </c:pt>
                <c:pt idx="471">
                  <c:v>467.27600000000001</c:v>
                </c:pt>
                <c:pt idx="472">
                  <c:v>464.37200000000001</c:v>
                </c:pt>
                <c:pt idx="473">
                  <c:v>463.23</c:v>
                </c:pt>
                <c:pt idx="474">
                  <c:v>464.17399999999998</c:v>
                </c:pt>
                <c:pt idx="475">
                  <c:v>482.05200000000002</c:v>
                </c:pt>
                <c:pt idx="476">
                  <c:v>499.80200000000002</c:v>
                </c:pt>
                <c:pt idx="477">
                  <c:v>502.27199999999999</c:v>
                </c:pt>
                <c:pt idx="478">
                  <c:v>505.09399999999999</c:v>
                </c:pt>
                <c:pt idx="479">
                  <c:v>510.90800000000002</c:v>
                </c:pt>
                <c:pt idx="480">
                  <c:v>521.18399999999997</c:v>
                </c:pt>
                <c:pt idx="481">
                  <c:v>519.39400000000001</c:v>
                </c:pt>
                <c:pt idx="482">
                  <c:v>523.05600000000004</c:v>
                </c:pt>
                <c:pt idx="483">
                  <c:v>516.18799999999999</c:v>
                </c:pt>
                <c:pt idx="484">
                  <c:v>508.048</c:v>
                </c:pt>
                <c:pt idx="485">
                  <c:v>514.91999999999996</c:v>
                </c:pt>
                <c:pt idx="486">
                  <c:v>516.05200000000002</c:v>
                </c:pt>
                <c:pt idx="487">
                  <c:v>519.31799999999998</c:v>
                </c:pt>
                <c:pt idx="488">
                  <c:v>516.70799999999997</c:v>
                </c:pt>
                <c:pt idx="489">
                  <c:v>509.92</c:v>
                </c:pt>
                <c:pt idx="490">
                  <c:v>509.31799999999998</c:v>
                </c:pt>
                <c:pt idx="491">
                  <c:v>520.60799999999995</c:v>
                </c:pt>
                <c:pt idx="492">
                  <c:v>514.01400000000001</c:v>
                </c:pt>
                <c:pt idx="493">
                  <c:v>504.17399999999998</c:v>
                </c:pt>
                <c:pt idx="494">
                  <c:v>506.18200000000002</c:v>
                </c:pt>
                <c:pt idx="495">
                  <c:v>509.68400000000003</c:v>
                </c:pt>
                <c:pt idx="496">
                  <c:v>509.584</c:v>
                </c:pt>
                <c:pt idx="497">
                  <c:v>487.36</c:v>
                </c:pt>
                <c:pt idx="498">
                  <c:v>482.68599999999998</c:v>
                </c:pt>
                <c:pt idx="499">
                  <c:v>472.74200000000002</c:v>
                </c:pt>
                <c:pt idx="500">
                  <c:v>470.03</c:v>
                </c:pt>
                <c:pt idx="501">
                  <c:v>464.45400000000001</c:v>
                </c:pt>
                <c:pt idx="502">
                  <c:v>461.82</c:v>
                </c:pt>
                <c:pt idx="503">
                  <c:v>473.98399999999998</c:v>
                </c:pt>
                <c:pt idx="504">
                  <c:v>468.42399999999998</c:v>
                </c:pt>
                <c:pt idx="505">
                  <c:v>466.64400000000001</c:v>
                </c:pt>
                <c:pt idx="506">
                  <c:v>453.19600000000003</c:v>
                </c:pt>
                <c:pt idx="507">
                  <c:v>454.26400000000001</c:v>
                </c:pt>
                <c:pt idx="508">
                  <c:v>457.46800000000002</c:v>
                </c:pt>
                <c:pt idx="509">
                  <c:v>455.87200000000001</c:v>
                </c:pt>
                <c:pt idx="510">
                  <c:v>453.55799999999999</c:v>
                </c:pt>
                <c:pt idx="511">
                  <c:v>456.05</c:v>
                </c:pt>
                <c:pt idx="512">
                  <c:v>456.05</c:v>
                </c:pt>
                <c:pt idx="513">
                  <c:v>486.96600000000001</c:v>
                </c:pt>
                <c:pt idx="514">
                  <c:v>485.80799999999999</c:v>
                </c:pt>
                <c:pt idx="515">
                  <c:v>472.98</c:v>
                </c:pt>
                <c:pt idx="516">
                  <c:v>488.23</c:v>
                </c:pt>
                <c:pt idx="517">
                  <c:v>485.40199999999999</c:v>
                </c:pt>
                <c:pt idx="518">
                  <c:v>469.37200000000001</c:v>
                </c:pt>
                <c:pt idx="519">
                  <c:v>447.99400000000003</c:v>
                </c:pt>
                <c:pt idx="520">
                  <c:v>413.60599999999999</c:v>
                </c:pt>
                <c:pt idx="521">
                  <c:v>402.608</c:v>
                </c:pt>
                <c:pt idx="522">
                  <c:v>366.29599999999999</c:v>
                </c:pt>
                <c:pt idx="523">
                  <c:v>339.536</c:v>
                </c:pt>
                <c:pt idx="524">
                  <c:v>286.952</c:v>
                </c:pt>
                <c:pt idx="525">
                  <c:v>271.95600000000002</c:v>
                </c:pt>
              </c:numCache>
            </c:numRef>
          </c:val>
          <c:smooth val="0"/>
          <c:extLst>
            <c:ext xmlns:c16="http://schemas.microsoft.com/office/drawing/2014/chart" uri="{C3380CC4-5D6E-409C-BE32-E72D297353CC}">
              <c16:uniqueId val="{00000001-7664-465C-AB63-1E21DBBD7F86}"/>
            </c:ext>
          </c:extLst>
        </c:ser>
        <c:ser>
          <c:idx val="2"/>
          <c:order val="2"/>
          <c:tx>
            <c:strRef>
              <c:f>Sheet1!$D$2</c:f>
              <c:strCache>
                <c:ptCount val="1"/>
                <c:pt idx="0">
                  <c:v>螺纹钢毛利（日）</c:v>
                </c:pt>
              </c:strCache>
            </c:strRef>
          </c:tx>
          <c:spPr>
            <a:ln w="28575" cap="rnd">
              <a:solidFill>
                <a:schemeClr val="accent3"/>
              </a:solidFill>
              <a:round/>
            </a:ln>
            <a:effectLst/>
          </c:spPr>
          <c:marker>
            <c:symbol val="none"/>
          </c:marker>
          <c:cat>
            <c:numRef>
              <c:f>Sheet1!$A$3:$A$528</c:f>
              <c:numCache>
                <c:formatCode>yyyy\-mm\-dd</c:formatCode>
                <c:ptCount val="526"/>
                <c:pt idx="0">
                  <c:v>43102</c:v>
                </c:pt>
                <c:pt idx="1">
                  <c:v>43103</c:v>
                </c:pt>
                <c:pt idx="2">
                  <c:v>43104</c:v>
                </c:pt>
                <c:pt idx="3">
                  <c:v>43105</c:v>
                </c:pt>
                <c:pt idx="4">
                  <c:v>43108</c:v>
                </c:pt>
                <c:pt idx="5">
                  <c:v>43109</c:v>
                </c:pt>
                <c:pt idx="6">
                  <c:v>43110</c:v>
                </c:pt>
                <c:pt idx="7">
                  <c:v>43111</c:v>
                </c:pt>
                <c:pt idx="8">
                  <c:v>43112</c:v>
                </c:pt>
                <c:pt idx="9">
                  <c:v>43115</c:v>
                </c:pt>
                <c:pt idx="10">
                  <c:v>43116</c:v>
                </c:pt>
                <c:pt idx="11">
                  <c:v>43117</c:v>
                </c:pt>
                <c:pt idx="12">
                  <c:v>43118</c:v>
                </c:pt>
                <c:pt idx="13">
                  <c:v>43119</c:v>
                </c:pt>
                <c:pt idx="14">
                  <c:v>43122</c:v>
                </c:pt>
                <c:pt idx="15">
                  <c:v>43123</c:v>
                </c:pt>
                <c:pt idx="16">
                  <c:v>43124</c:v>
                </c:pt>
                <c:pt idx="17">
                  <c:v>43125</c:v>
                </c:pt>
                <c:pt idx="18">
                  <c:v>43126</c:v>
                </c:pt>
                <c:pt idx="19">
                  <c:v>43129</c:v>
                </c:pt>
                <c:pt idx="20">
                  <c:v>43130</c:v>
                </c:pt>
                <c:pt idx="21">
                  <c:v>43131</c:v>
                </c:pt>
                <c:pt idx="22">
                  <c:v>43132</c:v>
                </c:pt>
                <c:pt idx="23">
                  <c:v>43133</c:v>
                </c:pt>
                <c:pt idx="24">
                  <c:v>43136</c:v>
                </c:pt>
                <c:pt idx="25">
                  <c:v>43137</c:v>
                </c:pt>
                <c:pt idx="26">
                  <c:v>43138</c:v>
                </c:pt>
                <c:pt idx="27">
                  <c:v>43139</c:v>
                </c:pt>
                <c:pt idx="28">
                  <c:v>43140</c:v>
                </c:pt>
                <c:pt idx="29">
                  <c:v>43142</c:v>
                </c:pt>
                <c:pt idx="30">
                  <c:v>43143</c:v>
                </c:pt>
                <c:pt idx="31">
                  <c:v>43144</c:v>
                </c:pt>
                <c:pt idx="32">
                  <c:v>43145</c:v>
                </c:pt>
                <c:pt idx="33">
                  <c:v>43153</c:v>
                </c:pt>
                <c:pt idx="34">
                  <c:v>43154</c:v>
                </c:pt>
                <c:pt idx="35">
                  <c:v>43155</c:v>
                </c:pt>
                <c:pt idx="36">
                  <c:v>43157</c:v>
                </c:pt>
                <c:pt idx="37">
                  <c:v>43158</c:v>
                </c:pt>
                <c:pt idx="38">
                  <c:v>43159</c:v>
                </c:pt>
                <c:pt idx="39">
                  <c:v>43160</c:v>
                </c:pt>
                <c:pt idx="40">
                  <c:v>43161</c:v>
                </c:pt>
                <c:pt idx="41">
                  <c:v>43164</c:v>
                </c:pt>
                <c:pt idx="42">
                  <c:v>43165</c:v>
                </c:pt>
                <c:pt idx="43">
                  <c:v>43166</c:v>
                </c:pt>
                <c:pt idx="44">
                  <c:v>43167</c:v>
                </c:pt>
                <c:pt idx="45">
                  <c:v>43168</c:v>
                </c:pt>
                <c:pt idx="46">
                  <c:v>43171</c:v>
                </c:pt>
                <c:pt idx="47">
                  <c:v>43172</c:v>
                </c:pt>
                <c:pt idx="48">
                  <c:v>43173</c:v>
                </c:pt>
                <c:pt idx="49">
                  <c:v>43174</c:v>
                </c:pt>
                <c:pt idx="50">
                  <c:v>43175</c:v>
                </c:pt>
                <c:pt idx="51">
                  <c:v>43178</c:v>
                </c:pt>
                <c:pt idx="52">
                  <c:v>43179</c:v>
                </c:pt>
                <c:pt idx="53">
                  <c:v>43180</c:v>
                </c:pt>
                <c:pt idx="54">
                  <c:v>43181</c:v>
                </c:pt>
                <c:pt idx="55">
                  <c:v>43182</c:v>
                </c:pt>
                <c:pt idx="56">
                  <c:v>43185</c:v>
                </c:pt>
                <c:pt idx="57">
                  <c:v>43186</c:v>
                </c:pt>
                <c:pt idx="58">
                  <c:v>43187</c:v>
                </c:pt>
                <c:pt idx="59">
                  <c:v>43188</c:v>
                </c:pt>
                <c:pt idx="60">
                  <c:v>43189</c:v>
                </c:pt>
                <c:pt idx="61">
                  <c:v>43192</c:v>
                </c:pt>
                <c:pt idx="62">
                  <c:v>43193</c:v>
                </c:pt>
                <c:pt idx="63">
                  <c:v>43194</c:v>
                </c:pt>
                <c:pt idx="64">
                  <c:v>43198</c:v>
                </c:pt>
                <c:pt idx="65">
                  <c:v>43199</c:v>
                </c:pt>
                <c:pt idx="66">
                  <c:v>43200</c:v>
                </c:pt>
                <c:pt idx="67">
                  <c:v>43201</c:v>
                </c:pt>
                <c:pt idx="68">
                  <c:v>43202</c:v>
                </c:pt>
                <c:pt idx="69">
                  <c:v>43203</c:v>
                </c:pt>
                <c:pt idx="70">
                  <c:v>43206</c:v>
                </c:pt>
                <c:pt idx="71">
                  <c:v>43207</c:v>
                </c:pt>
                <c:pt idx="72">
                  <c:v>43208</c:v>
                </c:pt>
                <c:pt idx="73">
                  <c:v>43209</c:v>
                </c:pt>
                <c:pt idx="74">
                  <c:v>43210</c:v>
                </c:pt>
                <c:pt idx="75">
                  <c:v>43213</c:v>
                </c:pt>
                <c:pt idx="76">
                  <c:v>43214</c:v>
                </c:pt>
                <c:pt idx="77">
                  <c:v>43215</c:v>
                </c:pt>
                <c:pt idx="78">
                  <c:v>43216</c:v>
                </c:pt>
                <c:pt idx="79">
                  <c:v>43217</c:v>
                </c:pt>
                <c:pt idx="80">
                  <c:v>43218</c:v>
                </c:pt>
                <c:pt idx="81">
                  <c:v>43222</c:v>
                </c:pt>
                <c:pt idx="82">
                  <c:v>43223</c:v>
                </c:pt>
                <c:pt idx="83">
                  <c:v>43224</c:v>
                </c:pt>
                <c:pt idx="84">
                  <c:v>43227</c:v>
                </c:pt>
                <c:pt idx="85">
                  <c:v>43228</c:v>
                </c:pt>
                <c:pt idx="86">
                  <c:v>43229</c:v>
                </c:pt>
                <c:pt idx="87">
                  <c:v>43230</c:v>
                </c:pt>
                <c:pt idx="88">
                  <c:v>43231</c:v>
                </c:pt>
                <c:pt idx="89">
                  <c:v>43234</c:v>
                </c:pt>
                <c:pt idx="90">
                  <c:v>43235</c:v>
                </c:pt>
                <c:pt idx="91">
                  <c:v>43236</c:v>
                </c:pt>
                <c:pt idx="92">
                  <c:v>43237</c:v>
                </c:pt>
                <c:pt idx="93">
                  <c:v>43238</c:v>
                </c:pt>
                <c:pt idx="94">
                  <c:v>43241</c:v>
                </c:pt>
                <c:pt idx="95">
                  <c:v>43242</c:v>
                </c:pt>
                <c:pt idx="96">
                  <c:v>43243</c:v>
                </c:pt>
                <c:pt idx="97">
                  <c:v>43244</c:v>
                </c:pt>
                <c:pt idx="98">
                  <c:v>43245</c:v>
                </c:pt>
                <c:pt idx="99">
                  <c:v>43248</c:v>
                </c:pt>
                <c:pt idx="100">
                  <c:v>43249</c:v>
                </c:pt>
                <c:pt idx="101">
                  <c:v>43250</c:v>
                </c:pt>
                <c:pt idx="102">
                  <c:v>43251</c:v>
                </c:pt>
                <c:pt idx="103">
                  <c:v>43252</c:v>
                </c:pt>
                <c:pt idx="104">
                  <c:v>43255</c:v>
                </c:pt>
                <c:pt idx="105">
                  <c:v>43256</c:v>
                </c:pt>
                <c:pt idx="106">
                  <c:v>43257</c:v>
                </c:pt>
                <c:pt idx="107">
                  <c:v>43258</c:v>
                </c:pt>
                <c:pt idx="108">
                  <c:v>43259</c:v>
                </c:pt>
                <c:pt idx="109">
                  <c:v>43262</c:v>
                </c:pt>
                <c:pt idx="110">
                  <c:v>43263</c:v>
                </c:pt>
                <c:pt idx="111">
                  <c:v>43264</c:v>
                </c:pt>
                <c:pt idx="112">
                  <c:v>43265</c:v>
                </c:pt>
                <c:pt idx="113">
                  <c:v>43266</c:v>
                </c:pt>
                <c:pt idx="114">
                  <c:v>43270</c:v>
                </c:pt>
                <c:pt idx="115">
                  <c:v>43271</c:v>
                </c:pt>
                <c:pt idx="116">
                  <c:v>43272</c:v>
                </c:pt>
                <c:pt idx="117">
                  <c:v>43273</c:v>
                </c:pt>
                <c:pt idx="118">
                  <c:v>43276</c:v>
                </c:pt>
                <c:pt idx="119">
                  <c:v>43277</c:v>
                </c:pt>
                <c:pt idx="120">
                  <c:v>43278</c:v>
                </c:pt>
                <c:pt idx="121">
                  <c:v>43279</c:v>
                </c:pt>
                <c:pt idx="122">
                  <c:v>43280</c:v>
                </c:pt>
                <c:pt idx="123">
                  <c:v>43283</c:v>
                </c:pt>
                <c:pt idx="124">
                  <c:v>43284</c:v>
                </c:pt>
                <c:pt idx="125">
                  <c:v>43285</c:v>
                </c:pt>
                <c:pt idx="126">
                  <c:v>43286</c:v>
                </c:pt>
                <c:pt idx="127">
                  <c:v>43287</c:v>
                </c:pt>
                <c:pt idx="128">
                  <c:v>43290</c:v>
                </c:pt>
                <c:pt idx="129">
                  <c:v>43291</c:v>
                </c:pt>
                <c:pt idx="130">
                  <c:v>43292</c:v>
                </c:pt>
                <c:pt idx="131">
                  <c:v>43293</c:v>
                </c:pt>
                <c:pt idx="132">
                  <c:v>43294</c:v>
                </c:pt>
                <c:pt idx="133">
                  <c:v>43297</c:v>
                </c:pt>
                <c:pt idx="134">
                  <c:v>43298</c:v>
                </c:pt>
                <c:pt idx="135">
                  <c:v>43299</c:v>
                </c:pt>
                <c:pt idx="136">
                  <c:v>43300</c:v>
                </c:pt>
                <c:pt idx="137">
                  <c:v>43304</c:v>
                </c:pt>
                <c:pt idx="138">
                  <c:v>43305</c:v>
                </c:pt>
                <c:pt idx="139">
                  <c:v>43306</c:v>
                </c:pt>
                <c:pt idx="140">
                  <c:v>43307</c:v>
                </c:pt>
                <c:pt idx="141">
                  <c:v>43308</c:v>
                </c:pt>
                <c:pt idx="142">
                  <c:v>43311</c:v>
                </c:pt>
                <c:pt idx="143">
                  <c:v>43312</c:v>
                </c:pt>
                <c:pt idx="144">
                  <c:v>43313</c:v>
                </c:pt>
                <c:pt idx="145">
                  <c:v>43314</c:v>
                </c:pt>
                <c:pt idx="146">
                  <c:v>43315</c:v>
                </c:pt>
                <c:pt idx="147">
                  <c:v>43318</c:v>
                </c:pt>
                <c:pt idx="148">
                  <c:v>43319</c:v>
                </c:pt>
                <c:pt idx="149">
                  <c:v>43320</c:v>
                </c:pt>
                <c:pt idx="150">
                  <c:v>43321</c:v>
                </c:pt>
                <c:pt idx="151">
                  <c:v>43322</c:v>
                </c:pt>
                <c:pt idx="152">
                  <c:v>43325</c:v>
                </c:pt>
                <c:pt idx="153">
                  <c:v>43326</c:v>
                </c:pt>
                <c:pt idx="154">
                  <c:v>43327</c:v>
                </c:pt>
                <c:pt idx="155">
                  <c:v>43328</c:v>
                </c:pt>
                <c:pt idx="156">
                  <c:v>43329</c:v>
                </c:pt>
                <c:pt idx="157">
                  <c:v>43332</c:v>
                </c:pt>
                <c:pt idx="158">
                  <c:v>43333</c:v>
                </c:pt>
                <c:pt idx="159">
                  <c:v>43334</c:v>
                </c:pt>
                <c:pt idx="160">
                  <c:v>43335</c:v>
                </c:pt>
                <c:pt idx="161">
                  <c:v>43336</c:v>
                </c:pt>
                <c:pt idx="162">
                  <c:v>43339</c:v>
                </c:pt>
                <c:pt idx="163">
                  <c:v>43340</c:v>
                </c:pt>
                <c:pt idx="164">
                  <c:v>43341</c:v>
                </c:pt>
                <c:pt idx="165">
                  <c:v>43342</c:v>
                </c:pt>
                <c:pt idx="166">
                  <c:v>43343</c:v>
                </c:pt>
                <c:pt idx="167">
                  <c:v>43346</c:v>
                </c:pt>
                <c:pt idx="168">
                  <c:v>43347</c:v>
                </c:pt>
                <c:pt idx="169">
                  <c:v>43348</c:v>
                </c:pt>
                <c:pt idx="170">
                  <c:v>43349</c:v>
                </c:pt>
                <c:pt idx="171">
                  <c:v>43350</c:v>
                </c:pt>
                <c:pt idx="172">
                  <c:v>43353</c:v>
                </c:pt>
                <c:pt idx="173">
                  <c:v>43354</c:v>
                </c:pt>
                <c:pt idx="174">
                  <c:v>43355</c:v>
                </c:pt>
                <c:pt idx="175">
                  <c:v>43356</c:v>
                </c:pt>
                <c:pt idx="176">
                  <c:v>43357</c:v>
                </c:pt>
                <c:pt idx="177">
                  <c:v>43360</c:v>
                </c:pt>
                <c:pt idx="178">
                  <c:v>43361</c:v>
                </c:pt>
                <c:pt idx="179">
                  <c:v>43362</c:v>
                </c:pt>
                <c:pt idx="180">
                  <c:v>43363</c:v>
                </c:pt>
                <c:pt idx="181">
                  <c:v>43364</c:v>
                </c:pt>
                <c:pt idx="182">
                  <c:v>43368</c:v>
                </c:pt>
                <c:pt idx="183">
                  <c:v>43369</c:v>
                </c:pt>
                <c:pt idx="184">
                  <c:v>43370</c:v>
                </c:pt>
                <c:pt idx="185">
                  <c:v>43371</c:v>
                </c:pt>
                <c:pt idx="186">
                  <c:v>43372</c:v>
                </c:pt>
                <c:pt idx="187">
                  <c:v>43373</c:v>
                </c:pt>
                <c:pt idx="188">
                  <c:v>43381</c:v>
                </c:pt>
                <c:pt idx="189">
                  <c:v>43382</c:v>
                </c:pt>
                <c:pt idx="190">
                  <c:v>43383</c:v>
                </c:pt>
                <c:pt idx="191">
                  <c:v>43384</c:v>
                </c:pt>
                <c:pt idx="192">
                  <c:v>43385</c:v>
                </c:pt>
                <c:pt idx="193">
                  <c:v>43388</c:v>
                </c:pt>
                <c:pt idx="194">
                  <c:v>43389</c:v>
                </c:pt>
                <c:pt idx="195">
                  <c:v>43390</c:v>
                </c:pt>
                <c:pt idx="196">
                  <c:v>43391</c:v>
                </c:pt>
                <c:pt idx="197">
                  <c:v>43392</c:v>
                </c:pt>
                <c:pt idx="198">
                  <c:v>43395</c:v>
                </c:pt>
                <c:pt idx="199">
                  <c:v>43396</c:v>
                </c:pt>
                <c:pt idx="200">
                  <c:v>43397</c:v>
                </c:pt>
                <c:pt idx="201">
                  <c:v>43398</c:v>
                </c:pt>
                <c:pt idx="202">
                  <c:v>43399</c:v>
                </c:pt>
                <c:pt idx="203">
                  <c:v>43402</c:v>
                </c:pt>
                <c:pt idx="204">
                  <c:v>43403</c:v>
                </c:pt>
                <c:pt idx="205">
                  <c:v>43404</c:v>
                </c:pt>
                <c:pt idx="206">
                  <c:v>43405</c:v>
                </c:pt>
                <c:pt idx="207">
                  <c:v>43406</c:v>
                </c:pt>
                <c:pt idx="208">
                  <c:v>43409</c:v>
                </c:pt>
                <c:pt idx="209">
                  <c:v>43410</c:v>
                </c:pt>
                <c:pt idx="210">
                  <c:v>43411</c:v>
                </c:pt>
                <c:pt idx="211">
                  <c:v>43412</c:v>
                </c:pt>
                <c:pt idx="212">
                  <c:v>43413</c:v>
                </c:pt>
                <c:pt idx="213">
                  <c:v>43416</c:v>
                </c:pt>
                <c:pt idx="214">
                  <c:v>43417</c:v>
                </c:pt>
                <c:pt idx="215">
                  <c:v>43418</c:v>
                </c:pt>
                <c:pt idx="216">
                  <c:v>43419</c:v>
                </c:pt>
                <c:pt idx="217">
                  <c:v>43420</c:v>
                </c:pt>
                <c:pt idx="218">
                  <c:v>43423</c:v>
                </c:pt>
                <c:pt idx="219">
                  <c:v>43424</c:v>
                </c:pt>
                <c:pt idx="220">
                  <c:v>43425</c:v>
                </c:pt>
                <c:pt idx="221">
                  <c:v>43426</c:v>
                </c:pt>
                <c:pt idx="222">
                  <c:v>43427</c:v>
                </c:pt>
                <c:pt idx="223">
                  <c:v>43430</c:v>
                </c:pt>
                <c:pt idx="224">
                  <c:v>43431</c:v>
                </c:pt>
                <c:pt idx="225">
                  <c:v>43432</c:v>
                </c:pt>
                <c:pt idx="226">
                  <c:v>43433</c:v>
                </c:pt>
                <c:pt idx="227">
                  <c:v>43434</c:v>
                </c:pt>
                <c:pt idx="228">
                  <c:v>43437</c:v>
                </c:pt>
                <c:pt idx="229">
                  <c:v>43438</c:v>
                </c:pt>
                <c:pt idx="230">
                  <c:v>43439</c:v>
                </c:pt>
                <c:pt idx="231">
                  <c:v>43440</c:v>
                </c:pt>
                <c:pt idx="232">
                  <c:v>43441</c:v>
                </c:pt>
                <c:pt idx="233">
                  <c:v>43444</c:v>
                </c:pt>
                <c:pt idx="234">
                  <c:v>43445</c:v>
                </c:pt>
                <c:pt idx="235">
                  <c:v>43446</c:v>
                </c:pt>
                <c:pt idx="236">
                  <c:v>43447</c:v>
                </c:pt>
                <c:pt idx="237">
                  <c:v>43448</c:v>
                </c:pt>
                <c:pt idx="238">
                  <c:v>43451</c:v>
                </c:pt>
                <c:pt idx="239">
                  <c:v>43452</c:v>
                </c:pt>
                <c:pt idx="240">
                  <c:v>43453</c:v>
                </c:pt>
                <c:pt idx="241">
                  <c:v>43454</c:v>
                </c:pt>
                <c:pt idx="242">
                  <c:v>43455</c:v>
                </c:pt>
                <c:pt idx="243">
                  <c:v>43458</c:v>
                </c:pt>
                <c:pt idx="244">
                  <c:v>43459</c:v>
                </c:pt>
                <c:pt idx="245">
                  <c:v>43460</c:v>
                </c:pt>
                <c:pt idx="246">
                  <c:v>43461</c:v>
                </c:pt>
                <c:pt idx="247">
                  <c:v>43462</c:v>
                </c:pt>
                <c:pt idx="248">
                  <c:v>43463</c:v>
                </c:pt>
                <c:pt idx="249">
                  <c:v>43467</c:v>
                </c:pt>
                <c:pt idx="250">
                  <c:v>43468</c:v>
                </c:pt>
                <c:pt idx="251">
                  <c:v>43469</c:v>
                </c:pt>
                <c:pt idx="252">
                  <c:v>43472</c:v>
                </c:pt>
                <c:pt idx="253">
                  <c:v>43473</c:v>
                </c:pt>
                <c:pt idx="254">
                  <c:v>43474</c:v>
                </c:pt>
                <c:pt idx="255">
                  <c:v>43475</c:v>
                </c:pt>
                <c:pt idx="256">
                  <c:v>43476</c:v>
                </c:pt>
                <c:pt idx="257">
                  <c:v>43479</c:v>
                </c:pt>
                <c:pt idx="258">
                  <c:v>43480</c:v>
                </c:pt>
                <c:pt idx="259">
                  <c:v>43481</c:v>
                </c:pt>
                <c:pt idx="260">
                  <c:v>43482</c:v>
                </c:pt>
                <c:pt idx="261">
                  <c:v>43483</c:v>
                </c:pt>
                <c:pt idx="262">
                  <c:v>43486</c:v>
                </c:pt>
                <c:pt idx="263">
                  <c:v>43487</c:v>
                </c:pt>
                <c:pt idx="264">
                  <c:v>43488</c:v>
                </c:pt>
                <c:pt idx="265">
                  <c:v>43489</c:v>
                </c:pt>
                <c:pt idx="266">
                  <c:v>43490</c:v>
                </c:pt>
                <c:pt idx="267">
                  <c:v>43493</c:v>
                </c:pt>
                <c:pt idx="268">
                  <c:v>43494</c:v>
                </c:pt>
                <c:pt idx="269">
                  <c:v>43495</c:v>
                </c:pt>
                <c:pt idx="270">
                  <c:v>43496</c:v>
                </c:pt>
                <c:pt idx="271">
                  <c:v>43497</c:v>
                </c:pt>
                <c:pt idx="272">
                  <c:v>43498</c:v>
                </c:pt>
                <c:pt idx="273">
                  <c:v>43507</c:v>
                </c:pt>
                <c:pt idx="274">
                  <c:v>43508</c:v>
                </c:pt>
                <c:pt idx="275">
                  <c:v>43509</c:v>
                </c:pt>
                <c:pt idx="276">
                  <c:v>43510</c:v>
                </c:pt>
                <c:pt idx="277">
                  <c:v>43511</c:v>
                </c:pt>
                <c:pt idx="278">
                  <c:v>43514</c:v>
                </c:pt>
                <c:pt idx="279">
                  <c:v>43515</c:v>
                </c:pt>
                <c:pt idx="280">
                  <c:v>43516</c:v>
                </c:pt>
                <c:pt idx="281">
                  <c:v>43517</c:v>
                </c:pt>
                <c:pt idx="282">
                  <c:v>43518</c:v>
                </c:pt>
                <c:pt idx="283">
                  <c:v>43521</c:v>
                </c:pt>
                <c:pt idx="284">
                  <c:v>43522</c:v>
                </c:pt>
                <c:pt idx="285">
                  <c:v>43523</c:v>
                </c:pt>
                <c:pt idx="286">
                  <c:v>43524</c:v>
                </c:pt>
                <c:pt idx="287">
                  <c:v>43525</c:v>
                </c:pt>
                <c:pt idx="288">
                  <c:v>43528</c:v>
                </c:pt>
                <c:pt idx="289">
                  <c:v>43529</c:v>
                </c:pt>
                <c:pt idx="290">
                  <c:v>43530</c:v>
                </c:pt>
                <c:pt idx="291">
                  <c:v>43531</c:v>
                </c:pt>
                <c:pt idx="292">
                  <c:v>43532</c:v>
                </c:pt>
                <c:pt idx="293">
                  <c:v>43535</c:v>
                </c:pt>
                <c:pt idx="294">
                  <c:v>43536</c:v>
                </c:pt>
                <c:pt idx="295">
                  <c:v>43537</c:v>
                </c:pt>
                <c:pt idx="296">
                  <c:v>43538</c:v>
                </c:pt>
                <c:pt idx="297">
                  <c:v>43539</c:v>
                </c:pt>
                <c:pt idx="298">
                  <c:v>43542</c:v>
                </c:pt>
                <c:pt idx="299">
                  <c:v>43543</c:v>
                </c:pt>
                <c:pt idx="300">
                  <c:v>43544</c:v>
                </c:pt>
                <c:pt idx="301">
                  <c:v>43545</c:v>
                </c:pt>
                <c:pt idx="302">
                  <c:v>43546</c:v>
                </c:pt>
                <c:pt idx="303">
                  <c:v>43549</c:v>
                </c:pt>
                <c:pt idx="304">
                  <c:v>43550</c:v>
                </c:pt>
                <c:pt idx="305">
                  <c:v>43551</c:v>
                </c:pt>
                <c:pt idx="306">
                  <c:v>43552</c:v>
                </c:pt>
                <c:pt idx="307">
                  <c:v>43553</c:v>
                </c:pt>
                <c:pt idx="308">
                  <c:v>43556</c:v>
                </c:pt>
                <c:pt idx="309">
                  <c:v>43557</c:v>
                </c:pt>
                <c:pt idx="310">
                  <c:v>43558</c:v>
                </c:pt>
                <c:pt idx="311">
                  <c:v>43559</c:v>
                </c:pt>
                <c:pt idx="312">
                  <c:v>43563</c:v>
                </c:pt>
                <c:pt idx="313">
                  <c:v>43564</c:v>
                </c:pt>
                <c:pt idx="314">
                  <c:v>43565</c:v>
                </c:pt>
                <c:pt idx="315">
                  <c:v>43567</c:v>
                </c:pt>
                <c:pt idx="316">
                  <c:v>43570</c:v>
                </c:pt>
                <c:pt idx="317">
                  <c:v>43571</c:v>
                </c:pt>
                <c:pt idx="318">
                  <c:v>43572</c:v>
                </c:pt>
                <c:pt idx="319">
                  <c:v>43573</c:v>
                </c:pt>
                <c:pt idx="320">
                  <c:v>43574</c:v>
                </c:pt>
                <c:pt idx="321">
                  <c:v>43577</c:v>
                </c:pt>
                <c:pt idx="322">
                  <c:v>43578</c:v>
                </c:pt>
                <c:pt idx="323">
                  <c:v>43579</c:v>
                </c:pt>
                <c:pt idx="324">
                  <c:v>43580</c:v>
                </c:pt>
                <c:pt idx="325">
                  <c:v>43581</c:v>
                </c:pt>
                <c:pt idx="326">
                  <c:v>43583</c:v>
                </c:pt>
                <c:pt idx="327">
                  <c:v>43584</c:v>
                </c:pt>
                <c:pt idx="328">
                  <c:v>43585</c:v>
                </c:pt>
                <c:pt idx="329">
                  <c:v>43590</c:v>
                </c:pt>
                <c:pt idx="330">
                  <c:v>43591</c:v>
                </c:pt>
                <c:pt idx="331">
                  <c:v>43592</c:v>
                </c:pt>
                <c:pt idx="332">
                  <c:v>43593</c:v>
                </c:pt>
                <c:pt idx="333">
                  <c:v>43594</c:v>
                </c:pt>
                <c:pt idx="334">
                  <c:v>43595</c:v>
                </c:pt>
                <c:pt idx="335">
                  <c:v>43598</c:v>
                </c:pt>
                <c:pt idx="336">
                  <c:v>43599</c:v>
                </c:pt>
                <c:pt idx="337">
                  <c:v>43600</c:v>
                </c:pt>
                <c:pt idx="338">
                  <c:v>43601</c:v>
                </c:pt>
                <c:pt idx="339">
                  <c:v>43602</c:v>
                </c:pt>
                <c:pt idx="340">
                  <c:v>43605</c:v>
                </c:pt>
                <c:pt idx="341">
                  <c:v>43606</c:v>
                </c:pt>
                <c:pt idx="342">
                  <c:v>43607</c:v>
                </c:pt>
                <c:pt idx="343">
                  <c:v>43608</c:v>
                </c:pt>
                <c:pt idx="344">
                  <c:v>43609</c:v>
                </c:pt>
                <c:pt idx="345">
                  <c:v>43612</c:v>
                </c:pt>
                <c:pt idx="346">
                  <c:v>43613</c:v>
                </c:pt>
                <c:pt idx="347">
                  <c:v>43614</c:v>
                </c:pt>
                <c:pt idx="348">
                  <c:v>43615</c:v>
                </c:pt>
                <c:pt idx="349">
                  <c:v>43616</c:v>
                </c:pt>
                <c:pt idx="350">
                  <c:v>43619</c:v>
                </c:pt>
                <c:pt idx="351">
                  <c:v>43620</c:v>
                </c:pt>
                <c:pt idx="352">
                  <c:v>43621</c:v>
                </c:pt>
                <c:pt idx="353">
                  <c:v>43622</c:v>
                </c:pt>
                <c:pt idx="354">
                  <c:v>43626</c:v>
                </c:pt>
                <c:pt idx="355">
                  <c:v>43627</c:v>
                </c:pt>
                <c:pt idx="356">
                  <c:v>43628</c:v>
                </c:pt>
                <c:pt idx="357">
                  <c:v>43629</c:v>
                </c:pt>
                <c:pt idx="358">
                  <c:v>43630</c:v>
                </c:pt>
                <c:pt idx="359">
                  <c:v>43633</c:v>
                </c:pt>
                <c:pt idx="360">
                  <c:v>43634</c:v>
                </c:pt>
                <c:pt idx="361">
                  <c:v>43635</c:v>
                </c:pt>
                <c:pt idx="362">
                  <c:v>43636</c:v>
                </c:pt>
                <c:pt idx="363">
                  <c:v>43637</c:v>
                </c:pt>
                <c:pt idx="364">
                  <c:v>43640</c:v>
                </c:pt>
                <c:pt idx="365">
                  <c:v>43641</c:v>
                </c:pt>
                <c:pt idx="366">
                  <c:v>43642</c:v>
                </c:pt>
                <c:pt idx="367">
                  <c:v>43643</c:v>
                </c:pt>
                <c:pt idx="368">
                  <c:v>43644</c:v>
                </c:pt>
                <c:pt idx="369">
                  <c:v>43647</c:v>
                </c:pt>
                <c:pt idx="370">
                  <c:v>43648</c:v>
                </c:pt>
                <c:pt idx="371">
                  <c:v>43649</c:v>
                </c:pt>
                <c:pt idx="372">
                  <c:v>43650</c:v>
                </c:pt>
                <c:pt idx="373">
                  <c:v>43651</c:v>
                </c:pt>
                <c:pt idx="374">
                  <c:v>43654</c:v>
                </c:pt>
                <c:pt idx="375">
                  <c:v>43655</c:v>
                </c:pt>
                <c:pt idx="376">
                  <c:v>43656</c:v>
                </c:pt>
                <c:pt idx="377">
                  <c:v>43657</c:v>
                </c:pt>
                <c:pt idx="378">
                  <c:v>43658</c:v>
                </c:pt>
                <c:pt idx="379">
                  <c:v>43661</c:v>
                </c:pt>
                <c:pt idx="380">
                  <c:v>43662</c:v>
                </c:pt>
                <c:pt idx="381">
                  <c:v>43663</c:v>
                </c:pt>
                <c:pt idx="382">
                  <c:v>43664</c:v>
                </c:pt>
                <c:pt idx="383">
                  <c:v>43665</c:v>
                </c:pt>
                <c:pt idx="384">
                  <c:v>43668</c:v>
                </c:pt>
                <c:pt idx="385">
                  <c:v>43669</c:v>
                </c:pt>
                <c:pt idx="386">
                  <c:v>43670</c:v>
                </c:pt>
                <c:pt idx="387">
                  <c:v>43671</c:v>
                </c:pt>
                <c:pt idx="388">
                  <c:v>43672</c:v>
                </c:pt>
                <c:pt idx="389">
                  <c:v>43675</c:v>
                </c:pt>
                <c:pt idx="390">
                  <c:v>43676</c:v>
                </c:pt>
                <c:pt idx="391">
                  <c:v>43677</c:v>
                </c:pt>
                <c:pt idx="392">
                  <c:v>43678</c:v>
                </c:pt>
                <c:pt idx="393">
                  <c:v>43679</c:v>
                </c:pt>
                <c:pt idx="394">
                  <c:v>43682</c:v>
                </c:pt>
                <c:pt idx="395">
                  <c:v>43683</c:v>
                </c:pt>
                <c:pt idx="396">
                  <c:v>43684</c:v>
                </c:pt>
                <c:pt idx="397">
                  <c:v>43685</c:v>
                </c:pt>
                <c:pt idx="398">
                  <c:v>43686</c:v>
                </c:pt>
                <c:pt idx="399">
                  <c:v>43689</c:v>
                </c:pt>
                <c:pt idx="400">
                  <c:v>43690</c:v>
                </c:pt>
                <c:pt idx="401">
                  <c:v>43691</c:v>
                </c:pt>
                <c:pt idx="402">
                  <c:v>43692</c:v>
                </c:pt>
                <c:pt idx="403">
                  <c:v>43693</c:v>
                </c:pt>
                <c:pt idx="404">
                  <c:v>43696</c:v>
                </c:pt>
                <c:pt idx="405">
                  <c:v>43697</c:v>
                </c:pt>
                <c:pt idx="406">
                  <c:v>43698</c:v>
                </c:pt>
                <c:pt idx="407">
                  <c:v>43699</c:v>
                </c:pt>
                <c:pt idx="408">
                  <c:v>43700</c:v>
                </c:pt>
                <c:pt idx="409">
                  <c:v>43703</c:v>
                </c:pt>
                <c:pt idx="410">
                  <c:v>43704</c:v>
                </c:pt>
                <c:pt idx="411">
                  <c:v>43705</c:v>
                </c:pt>
                <c:pt idx="412">
                  <c:v>43706</c:v>
                </c:pt>
                <c:pt idx="413">
                  <c:v>43707</c:v>
                </c:pt>
                <c:pt idx="414">
                  <c:v>43710</c:v>
                </c:pt>
                <c:pt idx="415">
                  <c:v>43711</c:v>
                </c:pt>
                <c:pt idx="416">
                  <c:v>43712</c:v>
                </c:pt>
                <c:pt idx="417">
                  <c:v>43713</c:v>
                </c:pt>
                <c:pt idx="418">
                  <c:v>43714</c:v>
                </c:pt>
                <c:pt idx="419">
                  <c:v>43717</c:v>
                </c:pt>
                <c:pt idx="420">
                  <c:v>43718</c:v>
                </c:pt>
                <c:pt idx="421">
                  <c:v>43719</c:v>
                </c:pt>
                <c:pt idx="422">
                  <c:v>43720</c:v>
                </c:pt>
                <c:pt idx="423">
                  <c:v>43724</c:v>
                </c:pt>
                <c:pt idx="424">
                  <c:v>43725</c:v>
                </c:pt>
                <c:pt idx="425">
                  <c:v>43726</c:v>
                </c:pt>
                <c:pt idx="426">
                  <c:v>43727</c:v>
                </c:pt>
                <c:pt idx="427">
                  <c:v>43728</c:v>
                </c:pt>
                <c:pt idx="428">
                  <c:v>43731</c:v>
                </c:pt>
                <c:pt idx="429">
                  <c:v>43732</c:v>
                </c:pt>
                <c:pt idx="430">
                  <c:v>43733</c:v>
                </c:pt>
                <c:pt idx="431">
                  <c:v>43734</c:v>
                </c:pt>
                <c:pt idx="432">
                  <c:v>43735</c:v>
                </c:pt>
                <c:pt idx="433">
                  <c:v>43737</c:v>
                </c:pt>
                <c:pt idx="434">
                  <c:v>43738</c:v>
                </c:pt>
                <c:pt idx="435">
                  <c:v>43746</c:v>
                </c:pt>
                <c:pt idx="436">
                  <c:v>43747</c:v>
                </c:pt>
                <c:pt idx="437">
                  <c:v>43748</c:v>
                </c:pt>
                <c:pt idx="438">
                  <c:v>43749</c:v>
                </c:pt>
                <c:pt idx="439">
                  <c:v>43750</c:v>
                </c:pt>
                <c:pt idx="440">
                  <c:v>43752</c:v>
                </c:pt>
                <c:pt idx="441">
                  <c:v>43753</c:v>
                </c:pt>
                <c:pt idx="442">
                  <c:v>43754</c:v>
                </c:pt>
                <c:pt idx="443">
                  <c:v>43755</c:v>
                </c:pt>
                <c:pt idx="444">
                  <c:v>43756</c:v>
                </c:pt>
                <c:pt idx="445">
                  <c:v>43759</c:v>
                </c:pt>
                <c:pt idx="446">
                  <c:v>43760</c:v>
                </c:pt>
                <c:pt idx="447">
                  <c:v>43761</c:v>
                </c:pt>
                <c:pt idx="448">
                  <c:v>43762</c:v>
                </c:pt>
                <c:pt idx="449">
                  <c:v>43763</c:v>
                </c:pt>
                <c:pt idx="450">
                  <c:v>43766</c:v>
                </c:pt>
                <c:pt idx="451">
                  <c:v>43767</c:v>
                </c:pt>
                <c:pt idx="452">
                  <c:v>43768</c:v>
                </c:pt>
                <c:pt idx="453">
                  <c:v>43769</c:v>
                </c:pt>
                <c:pt idx="454">
                  <c:v>43770</c:v>
                </c:pt>
                <c:pt idx="455">
                  <c:v>43773</c:v>
                </c:pt>
                <c:pt idx="456">
                  <c:v>43774</c:v>
                </c:pt>
                <c:pt idx="457">
                  <c:v>43775</c:v>
                </c:pt>
                <c:pt idx="458">
                  <c:v>43776</c:v>
                </c:pt>
                <c:pt idx="459">
                  <c:v>43777</c:v>
                </c:pt>
                <c:pt idx="460">
                  <c:v>43780</c:v>
                </c:pt>
                <c:pt idx="461">
                  <c:v>43781</c:v>
                </c:pt>
                <c:pt idx="462">
                  <c:v>43782</c:v>
                </c:pt>
                <c:pt idx="463">
                  <c:v>43783</c:v>
                </c:pt>
                <c:pt idx="464">
                  <c:v>43784</c:v>
                </c:pt>
                <c:pt idx="465">
                  <c:v>43787</c:v>
                </c:pt>
                <c:pt idx="466">
                  <c:v>43788</c:v>
                </c:pt>
                <c:pt idx="467">
                  <c:v>43789</c:v>
                </c:pt>
                <c:pt idx="468">
                  <c:v>43790</c:v>
                </c:pt>
                <c:pt idx="469">
                  <c:v>43791</c:v>
                </c:pt>
                <c:pt idx="470">
                  <c:v>43794</c:v>
                </c:pt>
                <c:pt idx="471">
                  <c:v>43795</c:v>
                </c:pt>
                <c:pt idx="472">
                  <c:v>43796</c:v>
                </c:pt>
                <c:pt idx="473">
                  <c:v>43797</c:v>
                </c:pt>
                <c:pt idx="474">
                  <c:v>43798</c:v>
                </c:pt>
                <c:pt idx="475">
                  <c:v>43801</c:v>
                </c:pt>
                <c:pt idx="476">
                  <c:v>43802</c:v>
                </c:pt>
                <c:pt idx="477">
                  <c:v>43803</c:v>
                </c:pt>
                <c:pt idx="478">
                  <c:v>43804</c:v>
                </c:pt>
                <c:pt idx="479">
                  <c:v>43805</c:v>
                </c:pt>
                <c:pt idx="480">
                  <c:v>43808</c:v>
                </c:pt>
                <c:pt idx="481">
                  <c:v>43809</c:v>
                </c:pt>
                <c:pt idx="482">
                  <c:v>43810</c:v>
                </c:pt>
                <c:pt idx="483">
                  <c:v>43811</c:v>
                </c:pt>
                <c:pt idx="484">
                  <c:v>43812</c:v>
                </c:pt>
                <c:pt idx="485">
                  <c:v>43815</c:v>
                </c:pt>
                <c:pt idx="486">
                  <c:v>43816</c:v>
                </c:pt>
                <c:pt idx="487">
                  <c:v>43817</c:v>
                </c:pt>
                <c:pt idx="488">
                  <c:v>43818</c:v>
                </c:pt>
                <c:pt idx="489">
                  <c:v>43819</c:v>
                </c:pt>
                <c:pt idx="490">
                  <c:v>43822</c:v>
                </c:pt>
                <c:pt idx="491">
                  <c:v>43823</c:v>
                </c:pt>
                <c:pt idx="492">
                  <c:v>43824</c:v>
                </c:pt>
                <c:pt idx="493">
                  <c:v>43825</c:v>
                </c:pt>
                <c:pt idx="494">
                  <c:v>43826</c:v>
                </c:pt>
                <c:pt idx="495">
                  <c:v>43829</c:v>
                </c:pt>
                <c:pt idx="496">
                  <c:v>43830</c:v>
                </c:pt>
                <c:pt idx="497">
                  <c:v>43832</c:v>
                </c:pt>
                <c:pt idx="498">
                  <c:v>43833</c:v>
                </c:pt>
                <c:pt idx="499">
                  <c:v>43836</c:v>
                </c:pt>
                <c:pt idx="500">
                  <c:v>43837</c:v>
                </c:pt>
                <c:pt idx="501">
                  <c:v>43838</c:v>
                </c:pt>
                <c:pt idx="502">
                  <c:v>43839</c:v>
                </c:pt>
                <c:pt idx="503">
                  <c:v>43840</c:v>
                </c:pt>
                <c:pt idx="504">
                  <c:v>43843</c:v>
                </c:pt>
                <c:pt idx="505">
                  <c:v>43844</c:v>
                </c:pt>
                <c:pt idx="506">
                  <c:v>43845</c:v>
                </c:pt>
                <c:pt idx="507">
                  <c:v>43846</c:v>
                </c:pt>
                <c:pt idx="508">
                  <c:v>43847</c:v>
                </c:pt>
                <c:pt idx="509">
                  <c:v>43849</c:v>
                </c:pt>
                <c:pt idx="510">
                  <c:v>43850</c:v>
                </c:pt>
                <c:pt idx="511">
                  <c:v>43851</c:v>
                </c:pt>
                <c:pt idx="512">
                  <c:v>43852</c:v>
                </c:pt>
                <c:pt idx="513">
                  <c:v>43864</c:v>
                </c:pt>
                <c:pt idx="514">
                  <c:v>43865</c:v>
                </c:pt>
                <c:pt idx="515">
                  <c:v>43866</c:v>
                </c:pt>
                <c:pt idx="516">
                  <c:v>43867</c:v>
                </c:pt>
                <c:pt idx="517">
                  <c:v>43868</c:v>
                </c:pt>
                <c:pt idx="518">
                  <c:v>43871</c:v>
                </c:pt>
                <c:pt idx="519">
                  <c:v>43872</c:v>
                </c:pt>
                <c:pt idx="520">
                  <c:v>43873</c:v>
                </c:pt>
                <c:pt idx="521">
                  <c:v>43874</c:v>
                </c:pt>
                <c:pt idx="522">
                  <c:v>43875</c:v>
                </c:pt>
                <c:pt idx="523">
                  <c:v>43878</c:v>
                </c:pt>
                <c:pt idx="524">
                  <c:v>43879</c:v>
                </c:pt>
                <c:pt idx="525">
                  <c:v>43880</c:v>
                </c:pt>
              </c:numCache>
            </c:numRef>
          </c:cat>
          <c:val>
            <c:numRef>
              <c:f>Sheet1!$D$3:$D$528</c:f>
              <c:numCache>
                <c:formatCode>General</c:formatCode>
                <c:ptCount val="526"/>
                <c:pt idx="0">
                  <c:v>1375.1980000000001</c:v>
                </c:pt>
                <c:pt idx="1">
                  <c:v>1341.2739999999999</c:v>
                </c:pt>
                <c:pt idx="2">
                  <c:v>1279.3499999999999</c:v>
                </c:pt>
                <c:pt idx="3">
                  <c:v>1200.2819999999999</c:v>
                </c:pt>
                <c:pt idx="4">
                  <c:v>1095.6600000000001</c:v>
                </c:pt>
                <c:pt idx="5">
                  <c:v>1074.33</c:v>
                </c:pt>
                <c:pt idx="6">
                  <c:v>1045.7739999999999</c:v>
                </c:pt>
                <c:pt idx="7">
                  <c:v>992.95799999999997</c:v>
                </c:pt>
                <c:pt idx="8">
                  <c:v>942.66200000000003</c:v>
                </c:pt>
                <c:pt idx="9">
                  <c:v>897.65800000000002</c:v>
                </c:pt>
                <c:pt idx="10">
                  <c:v>934.65200000000004</c:v>
                </c:pt>
                <c:pt idx="11">
                  <c:v>948.12599999999998</c:v>
                </c:pt>
                <c:pt idx="12">
                  <c:v>971.024</c:v>
                </c:pt>
                <c:pt idx="13">
                  <c:v>1038.7260000000001</c:v>
                </c:pt>
                <c:pt idx="14">
                  <c:v>1135.76</c:v>
                </c:pt>
                <c:pt idx="15">
                  <c:v>1109.546</c:v>
                </c:pt>
                <c:pt idx="16">
                  <c:v>1112.1479999999999</c:v>
                </c:pt>
                <c:pt idx="17">
                  <c:v>1106.798</c:v>
                </c:pt>
                <c:pt idx="18">
                  <c:v>1123.5119999999999</c:v>
                </c:pt>
                <c:pt idx="19">
                  <c:v>1140.752</c:v>
                </c:pt>
                <c:pt idx="20">
                  <c:v>1139.03</c:v>
                </c:pt>
                <c:pt idx="21">
                  <c:v>1140.4960000000001</c:v>
                </c:pt>
                <c:pt idx="22">
                  <c:v>1152.6479999999999</c:v>
                </c:pt>
                <c:pt idx="23">
                  <c:v>1157.8900000000001</c:v>
                </c:pt>
                <c:pt idx="24">
                  <c:v>1178.134</c:v>
                </c:pt>
                <c:pt idx="25">
                  <c:v>1175.2760000000001</c:v>
                </c:pt>
                <c:pt idx="26">
                  <c:v>1183.7139999999999</c:v>
                </c:pt>
                <c:pt idx="27">
                  <c:v>1183.71</c:v>
                </c:pt>
                <c:pt idx="28">
                  <c:v>1188.1600000000001</c:v>
                </c:pt>
                <c:pt idx="29">
                  <c:v>1186.548</c:v>
                </c:pt>
                <c:pt idx="30">
                  <c:v>1186.548</c:v>
                </c:pt>
                <c:pt idx="31">
                  <c:v>1186.028</c:v>
                </c:pt>
                <c:pt idx="32">
                  <c:v>1184.962</c:v>
                </c:pt>
                <c:pt idx="33">
                  <c:v>1191.1579999999999</c:v>
                </c:pt>
                <c:pt idx="34">
                  <c:v>1198.9280000000001</c:v>
                </c:pt>
                <c:pt idx="35">
                  <c:v>1214.922</c:v>
                </c:pt>
                <c:pt idx="36">
                  <c:v>1298.0920000000001</c:v>
                </c:pt>
                <c:pt idx="37">
                  <c:v>1319.944</c:v>
                </c:pt>
                <c:pt idx="38">
                  <c:v>1317.316</c:v>
                </c:pt>
                <c:pt idx="39">
                  <c:v>1326.472</c:v>
                </c:pt>
                <c:pt idx="40">
                  <c:v>1323.5</c:v>
                </c:pt>
                <c:pt idx="41">
                  <c:v>1287.924</c:v>
                </c:pt>
                <c:pt idx="42">
                  <c:v>1261.598</c:v>
                </c:pt>
                <c:pt idx="43">
                  <c:v>1246.6479999999999</c:v>
                </c:pt>
                <c:pt idx="44">
                  <c:v>1206.606</c:v>
                </c:pt>
                <c:pt idx="45">
                  <c:v>1145.6379999999999</c:v>
                </c:pt>
                <c:pt idx="46">
                  <c:v>1165.7840000000001</c:v>
                </c:pt>
                <c:pt idx="47">
                  <c:v>1155.0519999999999</c:v>
                </c:pt>
                <c:pt idx="48">
                  <c:v>1133.7639999999999</c:v>
                </c:pt>
                <c:pt idx="49">
                  <c:v>1140.752</c:v>
                </c:pt>
                <c:pt idx="50">
                  <c:v>1155.694</c:v>
                </c:pt>
                <c:pt idx="51">
                  <c:v>1118.9780000000001</c:v>
                </c:pt>
                <c:pt idx="52">
                  <c:v>1119.31</c:v>
                </c:pt>
                <c:pt idx="53">
                  <c:v>1120.3920000000001</c:v>
                </c:pt>
                <c:pt idx="54">
                  <c:v>1105.886</c:v>
                </c:pt>
                <c:pt idx="55">
                  <c:v>1015.022</c:v>
                </c:pt>
                <c:pt idx="56">
                  <c:v>966.64599999999996</c:v>
                </c:pt>
                <c:pt idx="57">
                  <c:v>996.56799999999998</c:v>
                </c:pt>
                <c:pt idx="58">
                  <c:v>1013.454</c:v>
                </c:pt>
                <c:pt idx="59">
                  <c:v>1027.25</c:v>
                </c:pt>
                <c:pt idx="60">
                  <c:v>1060.4000000000001</c:v>
                </c:pt>
                <c:pt idx="61">
                  <c:v>1177.6559999999999</c:v>
                </c:pt>
                <c:pt idx="62">
                  <c:v>1173.652</c:v>
                </c:pt>
                <c:pt idx="63">
                  <c:v>1160.32</c:v>
                </c:pt>
                <c:pt idx="64">
                  <c:v>1150.8420000000001</c:v>
                </c:pt>
                <c:pt idx="65">
                  <c:v>1148.856</c:v>
                </c:pt>
                <c:pt idx="66">
                  <c:v>1185.7660000000001</c:v>
                </c:pt>
                <c:pt idx="67">
                  <c:v>1201.126</c:v>
                </c:pt>
                <c:pt idx="68">
                  <c:v>1184.836</c:v>
                </c:pt>
                <c:pt idx="69">
                  <c:v>1206.652</c:v>
                </c:pt>
                <c:pt idx="70">
                  <c:v>1208.5360000000001</c:v>
                </c:pt>
                <c:pt idx="71">
                  <c:v>1215.5940000000001</c:v>
                </c:pt>
                <c:pt idx="72">
                  <c:v>1250.2180000000001</c:v>
                </c:pt>
                <c:pt idx="73">
                  <c:v>1276.28</c:v>
                </c:pt>
                <c:pt idx="74">
                  <c:v>1272.4100000000001</c:v>
                </c:pt>
                <c:pt idx="75">
                  <c:v>1294.1880000000001</c:v>
                </c:pt>
                <c:pt idx="76">
                  <c:v>1315.01</c:v>
                </c:pt>
                <c:pt idx="77">
                  <c:v>1320.96</c:v>
                </c:pt>
                <c:pt idx="78">
                  <c:v>1320.77</c:v>
                </c:pt>
                <c:pt idx="79">
                  <c:v>1338.75</c:v>
                </c:pt>
                <c:pt idx="80">
                  <c:v>1386.62</c:v>
                </c:pt>
                <c:pt idx="81">
                  <c:v>1473.232</c:v>
                </c:pt>
                <c:pt idx="82">
                  <c:v>1474.5060000000001</c:v>
                </c:pt>
                <c:pt idx="83">
                  <c:v>1452.81</c:v>
                </c:pt>
                <c:pt idx="84">
                  <c:v>1433.3</c:v>
                </c:pt>
                <c:pt idx="85">
                  <c:v>1420.298</c:v>
                </c:pt>
                <c:pt idx="86">
                  <c:v>1371.73</c:v>
                </c:pt>
                <c:pt idx="87">
                  <c:v>1349.626</c:v>
                </c:pt>
                <c:pt idx="88">
                  <c:v>1381.4939999999999</c:v>
                </c:pt>
                <c:pt idx="89">
                  <c:v>1390.7159999999999</c:v>
                </c:pt>
                <c:pt idx="90">
                  <c:v>1382.586</c:v>
                </c:pt>
                <c:pt idx="91">
                  <c:v>1370.1559999999999</c:v>
                </c:pt>
                <c:pt idx="92">
                  <c:v>1360.184</c:v>
                </c:pt>
                <c:pt idx="93">
                  <c:v>1327.19</c:v>
                </c:pt>
                <c:pt idx="94">
                  <c:v>1315.8679999999999</c:v>
                </c:pt>
                <c:pt idx="95">
                  <c:v>1293.3399999999999</c:v>
                </c:pt>
                <c:pt idx="96">
                  <c:v>1248.2639999999999</c:v>
                </c:pt>
                <c:pt idx="97">
                  <c:v>1206.7260000000001</c:v>
                </c:pt>
                <c:pt idx="98">
                  <c:v>1215.058</c:v>
                </c:pt>
                <c:pt idx="99">
                  <c:v>1210.336</c:v>
                </c:pt>
                <c:pt idx="100">
                  <c:v>1223.348</c:v>
                </c:pt>
                <c:pt idx="101">
                  <c:v>1232.6379999999999</c:v>
                </c:pt>
                <c:pt idx="102">
                  <c:v>1231.2439999999999</c:v>
                </c:pt>
                <c:pt idx="103">
                  <c:v>1260.0719999999999</c:v>
                </c:pt>
                <c:pt idx="104">
                  <c:v>1247.19</c:v>
                </c:pt>
                <c:pt idx="105">
                  <c:v>1225.7260000000001</c:v>
                </c:pt>
                <c:pt idx="106">
                  <c:v>1228.164</c:v>
                </c:pt>
                <c:pt idx="107">
                  <c:v>1251.8820000000001</c:v>
                </c:pt>
                <c:pt idx="108">
                  <c:v>1201.27</c:v>
                </c:pt>
                <c:pt idx="109">
                  <c:v>1182.6559999999999</c:v>
                </c:pt>
                <c:pt idx="110">
                  <c:v>1195.806</c:v>
                </c:pt>
                <c:pt idx="111">
                  <c:v>1223.306</c:v>
                </c:pt>
                <c:pt idx="112">
                  <c:v>1244.9939999999999</c:v>
                </c:pt>
                <c:pt idx="113">
                  <c:v>1253.8579999999999</c:v>
                </c:pt>
                <c:pt idx="114">
                  <c:v>1199.9760000000001</c:v>
                </c:pt>
                <c:pt idx="115">
                  <c:v>1194.3699999999999</c:v>
                </c:pt>
                <c:pt idx="116">
                  <c:v>1197.9480000000001</c:v>
                </c:pt>
                <c:pt idx="117">
                  <c:v>1177.3320000000001</c:v>
                </c:pt>
                <c:pt idx="118">
                  <c:v>1140.9359999999999</c:v>
                </c:pt>
                <c:pt idx="119">
                  <c:v>1095.47</c:v>
                </c:pt>
                <c:pt idx="120">
                  <c:v>1084.3820000000001</c:v>
                </c:pt>
                <c:pt idx="121">
                  <c:v>1093.172</c:v>
                </c:pt>
                <c:pt idx="122">
                  <c:v>1108.5239999999999</c:v>
                </c:pt>
                <c:pt idx="123">
                  <c:v>1107.1379999999999</c:v>
                </c:pt>
                <c:pt idx="124">
                  <c:v>1091.704</c:v>
                </c:pt>
                <c:pt idx="125">
                  <c:v>1090.6559999999999</c:v>
                </c:pt>
                <c:pt idx="126">
                  <c:v>1088.076</c:v>
                </c:pt>
                <c:pt idx="127">
                  <c:v>1080.402</c:v>
                </c:pt>
                <c:pt idx="128">
                  <c:v>1104.558</c:v>
                </c:pt>
                <c:pt idx="129">
                  <c:v>1139.366</c:v>
                </c:pt>
                <c:pt idx="130">
                  <c:v>1151.97</c:v>
                </c:pt>
                <c:pt idx="131">
                  <c:v>1187.8800000000001</c:v>
                </c:pt>
                <c:pt idx="132">
                  <c:v>1214.992</c:v>
                </c:pt>
                <c:pt idx="133">
                  <c:v>1215.652</c:v>
                </c:pt>
                <c:pt idx="134">
                  <c:v>1218.4559999999999</c:v>
                </c:pt>
                <c:pt idx="135">
                  <c:v>1218.1859999999999</c:v>
                </c:pt>
                <c:pt idx="136">
                  <c:v>1263.252</c:v>
                </c:pt>
                <c:pt idx="137">
                  <c:v>1283.7360000000001</c:v>
                </c:pt>
                <c:pt idx="138">
                  <c:v>1308.57</c:v>
                </c:pt>
                <c:pt idx="139">
                  <c:v>1310.92</c:v>
                </c:pt>
                <c:pt idx="140">
                  <c:v>1302.104</c:v>
                </c:pt>
                <c:pt idx="141">
                  <c:v>1339.2619999999999</c:v>
                </c:pt>
                <c:pt idx="142">
                  <c:v>1360.1379999999999</c:v>
                </c:pt>
                <c:pt idx="143">
                  <c:v>1380.298</c:v>
                </c:pt>
                <c:pt idx="144">
                  <c:v>1413.702</c:v>
                </c:pt>
                <c:pt idx="145">
                  <c:v>1390.662</c:v>
                </c:pt>
                <c:pt idx="146">
                  <c:v>1385.3240000000001</c:v>
                </c:pt>
                <c:pt idx="147">
                  <c:v>1351.7819999999999</c:v>
                </c:pt>
                <c:pt idx="148">
                  <c:v>1366.5039999999999</c:v>
                </c:pt>
                <c:pt idx="149">
                  <c:v>1365.914</c:v>
                </c:pt>
                <c:pt idx="150">
                  <c:v>1339.6959999999999</c:v>
                </c:pt>
                <c:pt idx="151">
                  <c:v>1339.9159999999999</c:v>
                </c:pt>
                <c:pt idx="152">
                  <c:v>1390.252</c:v>
                </c:pt>
                <c:pt idx="153">
                  <c:v>1381.5519999999999</c:v>
                </c:pt>
                <c:pt idx="154">
                  <c:v>1376.3320000000001</c:v>
                </c:pt>
                <c:pt idx="155">
                  <c:v>1371.85</c:v>
                </c:pt>
                <c:pt idx="156">
                  <c:v>1378.7360000000001</c:v>
                </c:pt>
                <c:pt idx="157">
                  <c:v>1462.962</c:v>
                </c:pt>
                <c:pt idx="158">
                  <c:v>1470.6759999999999</c:v>
                </c:pt>
                <c:pt idx="159">
                  <c:v>1440.6179999999999</c:v>
                </c:pt>
                <c:pt idx="160">
                  <c:v>1409.1420000000001</c:v>
                </c:pt>
                <c:pt idx="161">
                  <c:v>1367.0440000000001</c:v>
                </c:pt>
                <c:pt idx="162">
                  <c:v>1351.1020000000001</c:v>
                </c:pt>
                <c:pt idx="163">
                  <c:v>1286.3679999999999</c:v>
                </c:pt>
                <c:pt idx="164">
                  <c:v>1266.7739999999999</c:v>
                </c:pt>
                <c:pt idx="165">
                  <c:v>1249.204</c:v>
                </c:pt>
                <c:pt idx="166">
                  <c:v>1224.3779999999999</c:v>
                </c:pt>
                <c:pt idx="167">
                  <c:v>1211.54</c:v>
                </c:pt>
                <c:pt idx="168">
                  <c:v>1210.2280000000001</c:v>
                </c:pt>
                <c:pt idx="169">
                  <c:v>1206.854</c:v>
                </c:pt>
                <c:pt idx="170">
                  <c:v>1197.182</c:v>
                </c:pt>
                <c:pt idx="171">
                  <c:v>1216.0899999999999</c:v>
                </c:pt>
                <c:pt idx="172">
                  <c:v>1264.278</c:v>
                </c:pt>
                <c:pt idx="173">
                  <c:v>1259.528</c:v>
                </c:pt>
                <c:pt idx="174">
                  <c:v>1219.48</c:v>
                </c:pt>
                <c:pt idx="175">
                  <c:v>1218.7139999999999</c:v>
                </c:pt>
                <c:pt idx="176">
                  <c:v>1230.6880000000001</c:v>
                </c:pt>
                <c:pt idx="177">
                  <c:v>1276.818</c:v>
                </c:pt>
                <c:pt idx="178">
                  <c:v>1301.5740000000001</c:v>
                </c:pt>
                <c:pt idx="179">
                  <c:v>1316.16</c:v>
                </c:pt>
                <c:pt idx="180">
                  <c:v>1304.296</c:v>
                </c:pt>
                <c:pt idx="181">
                  <c:v>1293.866</c:v>
                </c:pt>
                <c:pt idx="182">
                  <c:v>1306.826</c:v>
                </c:pt>
                <c:pt idx="183">
                  <c:v>1280.652</c:v>
                </c:pt>
                <c:pt idx="184">
                  <c:v>1275.7940000000001</c:v>
                </c:pt>
                <c:pt idx="185">
                  <c:v>1246.5820000000001</c:v>
                </c:pt>
                <c:pt idx="186">
                  <c:v>1230.6320000000001</c:v>
                </c:pt>
                <c:pt idx="187">
                  <c:v>1248.1179999999999</c:v>
                </c:pt>
                <c:pt idx="188">
                  <c:v>1277.68</c:v>
                </c:pt>
                <c:pt idx="189">
                  <c:v>1301.306</c:v>
                </c:pt>
                <c:pt idx="190">
                  <c:v>1302.4380000000001</c:v>
                </c:pt>
                <c:pt idx="191">
                  <c:v>1303.25</c:v>
                </c:pt>
                <c:pt idx="192">
                  <c:v>1306.0899999999999</c:v>
                </c:pt>
                <c:pt idx="193">
                  <c:v>1322.13</c:v>
                </c:pt>
                <c:pt idx="194">
                  <c:v>1332.15</c:v>
                </c:pt>
                <c:pt idx="195">
                  <c:v>1336.2080000000001</c:v>
                </c:pt>
                <c:pt idx="196">
                  <c:v>1329.36</c:v>
                </c:pt>
                <c:pt idx="197">
                  <c:v>1318.0119999999999</c:v>
                </c:pt>
                <c:pt idx="198">
                  <c:v>1333.2539999999999</c:v>
                </c:pt>
                <c:pt idx="199">
                  <c:v>1339.2</c:v>
                </c:pt>
                <c:pt idx="200">
                  <c:v>1326.6959999999999</c:v>
                </c:pt>
                <c:pt idx="201">
                  <c:v>1308.722</c:v>
                </c:pt>
                <c:pt idx="202">
                  <c:v>1320.8979999999999</c:v>
                </c:pt>
                <c:pt idx="203">
                  <c:v>1313.492</c:v>
                </c:pt>
                <c:pt idx="204">
                  <c:v>1310.0899999999999</c:v>
                </c:pt>
                <c:pt idx="205">
                  <c:v>1314.9860000000001</c:v>
                </c:pt>
                <c:pt idx="206">
                  <c:v>1310.4880000000001</c:v>
                </c:pt>
                <c:pt idx="207">
                  <c:v>1304.492</c:v>
                </c:pt>
                <c:pt idx="208">
                  <c:v>1254.106</c:v>
                </c:pt>
                <c:pt idx="209">
                  <c:v>1230.2940000000001</c:v>
                </c:pt>
                <c:pt idx="210">
                  <c:v>1199.05</c:v>
                </c:pt>
                <c:pt idx="211">
                  <c:v>1177.4159999999999</c:v>
                </c:pt>
                <c:pt idx="212">
                  <c:v>1166.8620000000001</c:v>
                </c:pt>
                <c:pt idx="213">
                  <c:v>1092.076</c:v>
                </c:pt>
                <c:pt idx="214">
                  <c:v>1077.24</c:v>
                </c:pt>
                <c:pt idx="215">
                  <c:v>1067.67</c:v>
                </c:pt>
                <c:pt idx="216">
                  <c:v>1070.962</c:v>
                </c:pt>
                <c:pt idx="217">
                  <c:v>1061.752</c:v>
                </c:pt>
                <c:pt idx="218">
                  <c:v>964.01199999999994</c:v>
                </c:pt>
                <c:pt idx="219">
                  <c:v>893.89800000000002</c:v>
                </c:pt>
                <c:pt idx="220">
                  <c:v>830.18</c:v>
                </c:pt>
                <c:pt idx="221">
                  <c:v>813.78599999999994</c:v>
                </c:pt>
                <c:pt idx="222">
                  <c:v>811.18799999999999</c:v>
                </c:pt>
                <c:pt idx="223">
                  <c:v>733.18399999999997</c:v>
                </c:pt>
                <c:pt idx="224">
                  <c:v>739.18200000000002</c:v>
                </c:pt>
                <c:pt idx="225">
                  <c:v>728.09400000000005</c:v>
                </c:pt>
                <c:pt idx="226">
                  <c:v>788.92</c:v>
                </c:pt>
                <c:pt idx="227">
                  <c:v>816.89400000000001</c:v>
                </c:pt>
                <c:pt idx="228">
                  <c:v>964.40599999999995</c:v>
                </c:pt>
                <c:pt idx="229">
                  <c:v>942.298</c:v>
                </c:pt>
                <c:pt idx="230">
                  <c:v>955.94399999999996</c:v>
                </c:pt>
                <c:pt idx="231">
                  <c:v>957.08600000000001</c:v>
                </c:pt>
                <c:pt idx="232">
                  <c:v>929.48</c:v>
                </c:pt>
                <c:pt idx="233">
                  <c:v>865.65599999999995</c:v>
                </c:pt>
                <c:pt idx="234">
                  <c:v>829.19600000000003</c:v>
                </c:pt>
                <c:pt idx="235">
                  <c:v>831.904</c:v>
                </c:pt>
                <c:pt idx="236">
                  <c:v>823.34400000000005</c:v>
                </c:pt>
                <c:pt idx="237">
                  <c:v>846.21</c:v>
                </c:pt>
                <c:pt idx="238">
                  <c:v>857.25</c:v>
                </c:pt>
                <c:pt idx="239">
                  <c:v>836.31</c:v>
                </c:pt>
                <c:pt idx="240">
                  <c:v>826.404</c:v>
                </c:pt>
                <c:pt idx="241">
                  <c:v>815.13</c:v>
                </c:pt>
                <c:pt idx="242">
                  <c:v>833.47799999999995</c:v>
                </c:pt>
                <c:pt idx="243">
                  <c:v>811.48800000000006</c:v>
                </c:pt>
                <c:pt idx="244">
                  <c:v>781.03599999999994</c:v>
                </c:pt>
                <c:pt idx="245">
                  <c:v>776.42399999999998</c:v>
                </c:pt>
                <c:pt idx="246">
                  <c:v>781.25</c:v>
                </c:pt>
                <c:pt idx="247">
                  <c:v>775.08799999999997</c:v>
                </c:pt>
                <c:pt idx="248">
                  <c:v>765.83799999999997</c:v>
                </c:pt>
                <c:pt idx="249">
                  <c:v>760.60599999999999</c:v>
                </c:pt>
                <c:pt idx="250">
                  <c:v>749.63</c:v>
                </c:pt>
                <c:pt idx="251">
                  <c:v>742.38</c:v>
                </c:pt>
                <c:pt idx="252">
                  <c:v>771.92</c:v>
                </c:pt>
                <c:pt idx="253">
                  <c:v>772.06799999999998</c:v>
                </c:pt>
                <c:pt idx="254">
                  <c:v>799.10199999999998</c:v>
                </c:pt>
                <c:pt idx="255">
                  <c:v>799.83199999999999</c:v>
                </c:pt>
                <c:pt idx="256">
                  <c:v>792.66600000000005</c:v>
                </c:pt>
                <c:pt idx="257">
                  <c:v>772.38800000000003</c:v>
                </c:pt>
                <c:pt idx="258">
                  <c:v>761.95600000000002</c:v>
                </c:pt>
                <c:pt idx="259">
                  <c:v>753.21199999999999</c:v>
                </c:pt>
                <c:pt idx="260">
                  <c:v>750.99199999999996</c:v>
                </c:pt>
                <c:pt idx="261">
                  <c:v>757.73199999999997</c:v>
                </c:pt>
                <c:pt idx="262">
                  <c:v>759.00199999999995</c:v>
                </c:pt>
                <c:pt idx="263">
                  <c:v>762.99599999999998</c:v>
                </c:pt>
                <c:pt idx="264">
                  <c:v>765.94600000000003</c:v>
                </c:pt>
                <c:pt idx="265">
                  <c:v>764.52599999999995</c:v>
                </c:pt>
                <c:pt idx="266">
                  <c:v>769.69600000000003</c:v>
                </c:pt>
                <c:pt idx="267">
                  <c:v>760.02599999999995</c:v>
                </c:pt>
                <c:pt idx="268">
                  <c:v>743.87599999999998</c:v>
                </c:pt>
                <c:pt idx="269">
                  <c:v>729.82799999999997</c:v>
                </c:pt>
                <c:pt idx="270">
                  <c:v>699.798</c:v>
                </c:pt>
                <c:pt idx="271">
                  <c:v>695.25800000000004</c:v>
                </c:pt>
                <c:pt idx="272">
                  <c:v>670.89800000000002</c:v>
                </c:pt>
                <c:pt idx="273">
                  <c:v>681.846</c:v>
                </c:pt>
                <c:pt idx="274">
                  <c:v>678.96400000000006</c:v>
                </c:pt>
                <c:pt idx="275">
                  <c:v>701.91800000000001</c:v>
                </c:pt>
                <c:pt idx="276">
                  <c:v>709.86</c:v>
                </c:pt>
                <c:pt idx="277">
                  <c:v>689.51199999999994</c:v>
                </c:pt>
                <c:pt idx="278">
                  <c:v>645.27800000000002</c:v>
                </c:pt>
                <c:pt idx="279">
                  <c:v>640.31600000000003</c:v>
                </c:pt>
                <c:pt idx="280">
                  <c:v>623.91800000000001</c:v>
                </c:pt>
                <c:pt idx="281">
                  <c:v>626.53800000000001</c:v>
                </c:pt>
                <c:pt idx="282">
                  <c:v>641.25599999999997</c:v>
                </c:pt>
                <c:pt idx="283">
                  <c:v>649.19399999999996</c:v>
                </c:pt>
                <c:pt idx="284">
                  <c:v>664.322</c:v>
                </c:pt>
                <c:pt idx="285">
                  <c:v>668.03200000000004</c:v>
                </c:pt>
                <c:pt idx="286">
                  <c:v>669.00400000000002</c:v>
                </c:pt>
                <c:pt idx="287">
                  <c:v>667.596</c:v>
                </c:pt>
                <c:pt idx="288">
                  <c:v>710.43600000000004</c:v>
                </c:pt>
                <c:pt idx="289">
                  <c:v>717.096</c:v>
                </c:pt>
                <c:pt idx="290">
                  <c:v>704.08600000000001</c:v>
                </c:pt>
                <c:pt idx="291">
                  <c:v>702.81399999999996</c:v>
                </c:pt>
                <c:pt idx="292">
                  <c:v>701.41600000000005</c:v>
                </c:pt>
                <c:pt idx="293">
                  <c:v>696.30200000000002</c:v>
                </c:pt>
                <c:pt idx="294">
                  <c:v>730.77</c:v>
                </c:pt>
                <c:pt idx="295">
                  <c:v>740.49400000000003</c:v>
                </c:pt>
                <c:pt idx="296">
                  <c:v>749.42399999999998</c:v>
                </c:pt>
                <c:pt idx="297">
                  <c:v>764.80399999999997</c:v>
                </c:pt>
                <c:pt idx="298">
                  <c:v>793.17399999999998</c:v>
                </c:pt>
                <c:pt idx="299">
                  <c:v>807.83799999999997</c:v>
                </c:pt>
                <c:pt idx="300">
                  <c:v>831.56</c:v>
                </c:pt>
                <c:pt idx="301">
                  <c:v>859.32399999999996</c:v>
                </c:pt>
                <c:pt idx="302">
                  <c:v>867.85599999999999</c:v>
                </c:pt>
                <c:pt idx="303">
                  <c:v>857.33</c:v>
                </c:pt>
                <c:pt idx="304">
                  <c:v>864.25800000000004</c:v>
                </c:pt>
                <c:pt idx="305">
                  <c:v>856.66399999999999</c:v>
                </c:pt>
                <c:pt idx="306">
                  <c:v>850.92399999999998</c:v>
                </c:pt>
                <c:pt idx="307">
                  <c:v>851.07600000000002</c:v>
                </c:pt>
                <c:pt idx="308">
                  <c:v>874.60599999999999</c:v>
                </c:pt>
                <c:pt idx="309">
                  <c:v>896.24400000000003</c:v>
                </c:pt>
                <c:pt idx="310">
                  <c:v>919.21600000000001</c:v>
                </c:pt>
                <c:pt idx="311">
                  <c:v>919.52800000000002</c:v>
                </c:pt>
                <c:pt idx="312">
                  <c:v>945.17200000000003</c:v>
                </c:pt>
                <c:pt idx="313">
                  <c:v>967.87599999999998</c:v>
                </c:pt>
                <c:pt idx="314">
                  <c:v>971.34799999999996</c:v>
                </c:pt>
                <c:pt idx="315">
                  <c:v>960.80399999999997</c:v>
                </c:pt>
                <c:pt idx="316">
                  <c:v>985.71600000000001</c:v>
                </c:pt>
                <c:pt idx="317">
                  <c:v>1003.346</c:v>
                </c:pt>
                <c:pt idx="318">
                  <c:v>1006.226</c:v>
                </c:pt>
                <c:pt idx="319">
                  <c:v>993.56399999999996</c:v>
                </c:pt>
                <c:pt idx="320">
                  <c:v>981.48599999999999</c:v>
                </c:pt>
                <c:pt idx="321">
                  <c:v>1014.06</c:v>
                </c:pt>
                <c:pt idx="322">
                  <c:v>1000.05</c:v>
                </c:pt>
                <c:pt idx="323">
                  <c:v>986.50400000000002</c:v>
                </c:pt>
                <c:pt idx="324">
                  <c:v>980.904</c:v>
                </c:pt>
                <c:pt idx="325">
                  <c:v>958.67</c:v>
                </c:pt>
                <c:pt idx="326">
                  <c:v>949.82799999999997</c:v>
                </c:pt>
                <c:pt idx="327">
                  <c:v>943.66</c:v>
                </c:pt>
                <c:pt idx="328">
                  <c:v>945.92200000000003</c:v>
                </c:pt>
                <c:pt idx="329">
                  <c:v>950.67600000000004</c:v>
                </c:pt>
                <c:pt idx="330">
                  <c:v>934.75</c:v>
                </c:pt>
                <c:pt idx="331">
                  <c:v>937.08399999999995</c:v>
                </c:pt>
                <c:pt idx="332">
                  <c:v>920.85400000000004</c:v>
                </c:pt>
                <c:pt idx="333">
                  <c:v>903.84400000000005</c:v>
                </c:pt>
                <c:pt idx="334">
                  <c:v>868.95600000000002</c:v>
                </c:pt>
                <c:pt idx="335">
                  <c:v>831.86199999999997</c:v>
                </c:pt>
                <c:pt idx="336">
                  <c:v>796.6</c:v>
                </c:pt>
                <c:pt idx="337">
                  <c:v>792.78800000000001</c:v>
                </c:pt>
                <c:pt idx="338">
                  <c:v>796.54200000000003</c:v>
                </c:pt>
                <c:pt idx="339">
                  <c:v>778.73</c:v>
                </c:pt>
                <c:pt idx="340">
                  <c:v>755.02800000000002</c:v>
                </c:pt>
                <c:pt idx="341">
                  <c:v>742.37400000000002</c:v>
                </c:pt>
                <c:pt idx="342">
                  <c:v>734.78599999999994</c:v>
                </c:pt>
                <c:pt idx="343">
                  <c:v>710.09199999999998</c:v>
                </c:pt>
                <c:pt idx="344">
                  <c:v>700.64200000000005</c:v>
                </c:pt>
                <c:pt idx="345">
                  <c:v>645.79</c:v>
                </c:pt>
                <c:pt idx="346">
                  <c:v>599.80999999999995</c:v>
                </c:pt>
                <c:pt idx="347">
                  <c:v>596.57000000000005</c:v>
                </c:pt>
                <c:pt idx="348">
                  <c:v>586.66999999999996</c:v>
                </c:pt>
                <c:pt idx="349">
                  <c:v>572.00199999999995</c:v>
                </c:pt>
                <c:pt idx="350">
                  <c:v>545.74400000000003</c:v>
                </c:pt>
                <c:pt idx="351">
                  <c:v>532.41200000000003</c:v>
                </c:pt>
                <c:pt idx="352">
                  <c:v>532.42200000000003</c:v>
                </c:pt>
                <c:pt idx="353">
                  <c:v>519.22799999999995</c:v>
                </c:pt>
                <c:pt idx="354">
                  <c:v>501.43</c:v>
                </c:pt>
                <c:pt idx="355">
                  <c:v>482.23599999999999</c:v>
                </c:pt>
                <c:pt idx="356">
                  <c:v>468.71600000000001</c:v>
                </c:pt>
                <c:pt idx="357">
                  <c:v>447.35</c:v>
                </c:pt>
                <c:pt idx="358">
                  <c:v>425.46800000000002</c:v>
                </c:pt>
                <c:pt idx="359">
                  <c:v>369.37200000000001</c:v>
                </c:pt>
                <c:pt idx="360">
                  <c:v>334.55799999999999</c:v>
                </c:pt>
                <c:pt idx="361">
                  <c:v>305.83</c:v>
                </c:pt>
                <c:pt idx="362">
                  <c:v>316.62599999999998</c:v>
                </c:pt>
                <c:pt idx="363">
                  <c:v>326.34199999999998</c:v>
                </c:pt>
                <c:pt idx="364">
                  <c:v>366.22800000000001</c:v>
                </c:pt>
                <c:pt idx="365">
                  <c:v>383.11399999999998</c:v>
                </c:pt>
                <c:pt idx="366">
                  <c:v>371.59199999999998</c:v>
                </c:pt>
                <c:pt idx="367">
                  <c:v>399.87799999999999</c:v>
                </c:pt>
                <c:pt idx="368">
                  <c:v>402.83</c:v>
                </c:pt>
                <c:pt idx="369">
                  <c:v>493.73200000000003</c:v>
                </c:pt>
                <c:pt idx="370">
                  <c:v>450.37400000000002</c:v>
                </c:pt>
                <c:pt idx="371">
                  <c:v>423.23200000000003</c:v>
                </c:pt>
                <c:pt idx="372">
                  <c:v>422.00599999999997</c:v>
                </c:pt>
                <c:pt idx="373">
                  <c:v>427.56200000000001</c:v>
                </c:pt>
                <c:pt idx="374">
                  <c:v>427.01600000000002</c:v>
                </c:pt>
                <c:pt idx="375">
                  <c:v>409.13400000000001</c:v>
                </c:pt>
                <c:pt idx="376">
                  <c:v>412.87799999999999</c:v>
                </c:pt>
                <c:pt idx="377">
                  <c:v>403.31799999999998</c:v>
                </c:pt>
                <c:pt idx="378">
                  <c:v>404.58600000000001</c:v>
                </c:pt>
                <c:pt idx="379">
                  <c:v>384.416</c:v>
                </c:pt>
                <c:pt idx="380">
                  <c:v>383.298</c:v>
                </c:pt>
                <c:pt idx="381">
                  <c:v>400.12400000000002</c:v>
                </c:pt>
                <c:pt idx="382">
                  <c:v>383.06400000000002</c:v>
                </c:pt>
                <c:pt idx="383">
                  <c:v>371.86599999999999</c:v>
                </c:pt>
                <c:pt idx="384">
                  <c:v>366.2</c:v>
                </c:pt>
                <c:pt idx="385">
                  <c:v>368.87200000000001</c:v>
                </c:pt>
                <c:pt idx="386">
                  <c:v>354.25400000000002</c:v>
                </c:pt>
                <c:pt idx="387">
                  <c:v>343.38</c:v>
                </c:pt>
                <c:pt idx="388">
                  <c:v>346.60599999999999</c:v>
                </c:pt>
                <c:pt idx="389">
                  <c:v>315.49</c:v>
                </c:pt>
                <c:pt idx="390">
                  <c:v>291.95999999999998</c:v>
                </c:pt>
                <c:pt idx="391">
                  <c:v>294.80200000000002</c:v>
                </c:pt>
                <c:pt idx="392">
                  <c:v>290.03399999999999</c:v>
                </c:pt>
                <c:pt idx="393">
                  <c:v>269.93400000000003</c:v>
                </c:pt>
                <c:pt idx="394">
                  <c:v>276.79399999999998</c:v>
                </c:pt>
                <c:pt idx="395">
                  <c:v>288.92599999999999</c:v>
                </c:pt>
                <c:pt idx="396">
                  <c:v>316.24200000000002</c:v>
                </c:pt>
                <c:pt idx="397">
                  <c:v>326.36399999999998</c:v>
                </c:pt>
                <c:pt idx="398">
                  <c:v>307.19799999999998</c:v>
                </c:pt>
                <c:pt idx="399">
                  <c:v>335.512</c:v>
                </c:pt>
                <c:pt idx="400">
                  <c:v>379.47199999999998</c:v>
                </c:pt>
                <c:pt idx="401">
                  <c:v>352.11</c:v>
                </c:pt>
                <c:pt idx="402">
                  <c:v>343.714</c:v>
                </c:pt>
                <c:pt idx="403">
                  <c:v>343.43400000000003</c:v>
                </c:pt>
                <c:pt idx="404">
                  <c:v>346.904</c:v>
                </c:pt>
                <c:pt idx="405">
                  <c:v>326.25200000000001</c:v>
                </c:pt>
                <c:pt idx="406">
                  <c:v>336.40600000000001</c:v>
                </c:pt>
                <c:pt idx="407">
                  <c:v>335.35199999999998</c:v>
                </c:pt>
                <c:pt idx="408">
                  <c:v>351.00599999999997</c:v>
                </c:pt>
                <c:pt idx="409">
                  <c:v>366.62400000000002</c:v>
                </c:pt>
                <c:pt idx="410">
                  <c:v>345.32799999999997</c:v>
                </c:pt>
                <c:pt idx="411">
                  <c:v>350.05200000000002</c:v>
                </c:pt>
                <c:pt idx="412">
                  <c:v>350.43</c:v>
                </c:pt>
                <c:pt idx="413">
                  <c:v>364.73399999999998</c:v>
                </c:pt>
                <c:pt idx="414">
                  <c:v>405.92200000000003</c:v>
                </c:pt>
                <c:pt idx="415">
                  <c:v>435.68799999999999</c:v>
                </c:pt>
                <c:pt idx="416">
                  <c:v>452.00599999999997</c:v>
                </c:pt>
                <c:pt idx="417">
                  <c:v>463.798</c:v>
                </c:pt>
                <c:pt idx="418">
                  <c:v>465.14400000000001</c:v>
                </c:pt>
                <c:pt idx="419">
                  <c:v>484.08199999999999</c:v>
                </c:pt>
                <c:pt idx="420">
                  <c:v>491.32</c:v>
                </c:pt>
                <c:pt idx="421">
                  <c:v>494.62599999999998</c:v>
                </c:pt>
                <c:pt idx="422">
                  <c:v>492.07600000000002</c:v>
                </c:pt>
                <c:pt idx="423">
                  <c:v>498.93599999999998</c:v>
                </c:pt>
                <c:pt idx="424">
                  <c:v>490.5</c:v>
                </c:pt>
                <c:pt idx="425">
                  <c:v>488.05399999999997</c:v>
                </c:pt>
                <c:pt idx="426">
                  <c:v>480.09399999999999</c:v>
                </c:pt>
                <c:pt idx="427">
                  <c:v>467.17599999999999</c:v>
                </c:pt>
                <c:pt idx="428">
                  <c:v>496.65600000000001</c:v>
                </c:pt>
                <c:pt idx="429">
                  <c:v>521.20799999999997</c:v>
                </c:pt>
                <c:pt idx="430">
                  <c:v>513.69399999999996</c:v>
                </c:pt>
                <c:pt idx="431">
                  <c:v>513.53200000000004</c:v>
                </c:pt>
                <c:pt idx="432">
                  <c:v>508.40800000000002</c:v>
                </c:pt>
                <c:pt idx="433">
                  <c:v>522.154</c:v>
                </c:pt>
                <c:pt idx="434">
                  <c:v>541.51400000000001</c:v>
                </c:pt>
                <c:pt idx="435">
                  <c:v>549.39200000000005</c:v>
                </c:pt>
                <c:pt idx="436">
                  <c:v>526.24800000000005</c:v>
                </c:pt>
                <c:pt idx="437">
                  <c:v>542.63400000000001</c:v>
                </c:pt>
                <c:pt idx="438">
                  <c:v>531.84400000000005</c:v>
                </c:pt>
                <c:pt idx="439">
                  <c:v>534.08600000000001</c:v>
                </c:pt>
                <c:pt idx="440">
                  <c:v>541.18799999999999</c:v>
                </c:pt>
                <c:pt idx="441">
                  <c:v>532.94600000000003</c:v>
                </c:pt>
                <c:pt idx="442">
                  <c:v>517.85400000000004</c:v>
                </c:pt>
                <c:pt idx="443">
                  <c:v>506.34</c:v>
                </c:pt>
                <c:pt idx="444">
                  <c:v>506.02</c:v>
                </c:pt>
                <c:pt idx="445">
                  <c:v>520.40200000000004</c:v>
                </c:pt>
                <c:pt idx="446">
                  <c:v>509.74599999999998</c:v>
                </c:pt>
                <c:pt idx="447">
                  <c:v>516.44600000000003</c:v>
                </c:pt>
                <c:pt idx="448">
                  <c:v>531.68600000000004</c:v>
                </c:pt>
                <c:pt idx="449">
                  <c:v>526.226</c:v>
                </c:pt>
                <c:pt idx="450">
                  <c:v>533.36599999999999</c:v>
                </c:pt>
                <c:pt idx="451">
                  <c:v>551.19799999999998</c:v>
                </c:pt>
                <c:pt idx="452">
                  <c:v>568.20799999999997</c:v>
                </c:pt>
                <c:pt idx="453">
                  <c:v>581.43799999999999</c:v>
                </c:pt>
                <c:pt idx="454">
                  <c:v>591.24199999999996</c:v>
                </c:pt>
                <c:pt idx="455">
                  <c:v>609.226</c:v>
                </c:pt>
                <c:pt idx="456">
                  <c:v>640.78200000000004</c:v>
                </c:pt>
                <c:pt idx="457">
                  <c:v>681.85</c:v>
                </c:pt>
                <c:pt idx="458">
                  <c:v>687.40800000000002</c:v>
                </c:pt>
                <c:pt idx="459">
                  <c:v>703.43</c:v>
                </c:pt>
                <c:pt idx="460">
                  <c:v>710.46199999999999</c:v>
                </c:pt>
                <c:pt idx="461">
                  <c:v>733.96</c:v>
                </c:pt>
                <c:pt idx="462">
                  <c:v>764.48</c:v>
                </c:pt>
                <c:pt idx="463">
                  <c:v>801.34199999999998</c:v>
                </c:pt>
                <c:pt idx="464">
                  <c:v>836.08199999999999</c:v>
                </c:pt>
                <c:pt idx="465">
                  <c:v>867.08799999999997</c:v>
                </c:pt>
                <c:pt idx="466">
                  <c:v>904.13800000000003</c:v>
                </c:pt>
                <c:pt idx="467">
                  <c:v>966.2</c:v>
                </c:pt>
                <c:pt idx="468">
                  <c:v>1001.18</c:v>
                </c:pt>
                <c:pt idx="469">
                  <c:v>1013.304</c:v>
                </c:pt>
                <c:pt idx="470">
                  <c:v>1040.866</c:v>
                </c:pt>
                <c:pt idx="471">
                  <c:v>1031.55</c:v>
                </c:pt>
                <c:pt idx="472">
                  <c:v>1012.82</c:v>
                </c:pt>
                <c:pt idx="473">
                  <c:v>997.572</c:v>
                </c:pt>
                <c:pt idx="474">
                  <c:v>983.01199999999994</c:v>
                </c:pt>
                <c:pt idx="475">
                  <c:v>958.14800000000002</c:v>
                </c:pt>
                <c:pt idx="476">
                  <c:v>935.14</c:v>
                </c:pt>
                <c:pt idx="477">
                  <c:v>910.36400000000003</c:v>
                </c:pt>
                <c:pt idx="478">
                  <c:v>877.524</c:v>
                </c:pt>
                <c:pt idx="479">
                  <c:v>838.84400000000005</c:v>
                </c:pt>
                <c:pt idx="480">
                  <c:v>808.13800000000003</c:v>
                </c:pt>
                <c:pt idx="481">
                  <c:v>788.33399999999995</c:v>
                </c:pt>
                <c:pt idx="482">
                  <c:v>782.91600000000005</c:v>
                </c:pt>
                <c:pt idx="483">
                  <c:v>757.71199999999999</c:v>
                </c:pt>
                <c:pt idx="484">
                  <c:v>736.59</c:v>
                </c:pt>
                <c:pt idx="485">
                  <c:v>710.44799999999998</c:v>
                </c:pt>
                <c:pt idx="486">
                  <c:v>681.64200000000005</c:v>
                </c:pt>
                <c:pt idx="487">
                  <c:v>672.85400000000004</c:v>
                </c:pt>
                <c:pt idx="488">
                  <c:v>653.87800000000004</c:v>
                </c:pt>
                <c:pt idx="489">
                  <c:v>643.90800000000002</c:v>
                </c:pt>
                <c:pt idx="490">
                  <c:v>630.69600000000003</c:v>
                </c:pt>
                <c:pt idx="491">
                  <c:v>618.35599999999999</c:v>
                </c:pt>
                <c:pt idx="492">
                  <c:v>594.42399999999998</c:v>
                </c:pt>
                <c:pt idx="493">
                  <c:v>565.98400000000004</c:v>
                </c:pt>
                <c:pt idx="494">
                  <c:v>563.548</c:v>
                </c:pt>
                <c:pt idx="495">
                  <c:v>574.08799999999997</c:v>
                </c:pt>
                <c:pt idx="496">
                  <c:v>576.48599999999999</c:v>
                </c:pt>
                <c:pt idx="497">
                  <c:v>562.32000000000005</c:v>
                </c:pt>
                <c:pt idx="498">
                  <c:v>559.24400000000003</c:v>
                </c:pt>
                <c:pt idx="499">
                  <c:v>542.47199999999998</c:v>
                </c:pt>
                <c:pt idx="500">
                  <c:v>536.99400000000003</c:v>
                </c:pt>
                <c:pt idx="501">
                  <c:v>525.33799999999997</c:v>
                </c:pt>
                <c:pt idx="502">
                  <c:v>520.44399999999996</c:v>
                </c:pt>
                <c:pt idx="503">
                  <c:v>533.54</c:v>
                </c:pt>
                <c:pt idx="504">
                  <c:v>533.45799999999997</c:v>
                </c:pt>
                <c:pt idx="505">
                  <c:v>530.44799999999998</c:v>
                </c:pt>
                <c:pt idx="506">
                  <c:v>520.25599999999997</c:v>
                </c:pt>
                <c:pt idx="507">
                  <c:v>522.03800000000001</c:v>
                </c:pt>
                <c:pt idx="508">
                  <c:v>525.68799999999999</c:v>
                </c:pt>
                <c:pt idx="509">
                  <c:v>522.80200000000002</c:v>
                </c:pt>
                <c:pt idx="510">
                  <c:v>519.99199999999996</c:v>
                </c:pt>
                <c:pt idx="511">
                  <c:v>522.84199999999998</c:v>
                </c:pt>
                <c:pt idx="512">
                  <c:v>522.75199999999995</c:v>
                </c:pt>
                <c:pt idx="513">
                  <c:v>556.48199999999997</c:v>
                </c:pt>
                <c:pt idx="514">
                  <c:v>557.14400000000001</c:v>
                </c:pt>
                <c:pt idx="515">
                  <c:v>561.85400000000004</c:v>
                </c:pt>
                <c:pt idx="516">
                  <c:v>571.51400000000001</c:v>
                </c:pt>
                <c:pt idx="517">
                  <c:v>569.98</c:v>
                </c:pt>
                <c:pt idx="518">
                  <c:v>556.14200000000005</c:v>
                </c:pt>
                <c:pt idx="519">
                  <c:v>546.86199999999997</c:v>
                </c:pt>
                <c:pt idx="520">
                  <c:v>529.05200000000002</c:v>
                </c:pt>
                <c:pt idx="521">
                  <c:v>509.87799999999999</c:v>
                </c:pt>
                <c:pt idx="522">
                  <c:v>491.45800000000003</c:v>
                </c:pt>
                <c:pt idx="523">
                  <c:v>475.55</c:v>
                </c:pt>
                <c:pt idx="524">
                  <c:v>430.80599999999998</c:v>
                </c:pt>
                <c:pt idx="525">
                  <c:v>411.69600000000003</c:v>
                </c:pt>
              </c:numCache>
            </c:numRef>
          </c:val>
          <c:smooth val="0"/>
          <c:extLst>
            <c:ext xmlns:c16="http://schemas.microsoft.com/office/drawing/2014/chart" uri="{C3380CC4-5D6E-409C-BE32-E72D297353CC}">
              <c16:uniqueId val="{00000002-7664-465C-AB63-1E21DBBD7F86}"/>
            </c:ext>
          </c:extLst>
        </c:ser>
        <c:dLbls>
          <c:showLegendKey val="0"/>
          <c:showVal val="0"/>
          <c:showCatName val="0"/>
          <c:showSerName val="0"/>
          <c:showPercent val="0"/>
          <c:showBubbleSize val="0"/>
        </c:dLbls>
        <c:smooth val="0"/>
        <c:axId val="1225970575"/>
        <c:axId val="1"/>
      </c:lineChart>
      <c:dateAx>
        <c:axId val="1225970575"/>
        <c:scaling>
          <c:orientation val="minMax"/>
        </c:scaling>
        <c:delete val="0"/>
        <c:axPos val="b"/>
        <c:numFmt formatCode="yyyy\-mm\-dd"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1"/>
        <c:crosses val="autoZero"/>
        <c:auto val="1"/>
        <c:lblOffset val="100"/>
        <c:baseTimeUnit val="days"/>
      </c:dateAx>
      <c:valAx>
        <c:axId val="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1225970575"/>
        <c:crosses val="autoZero"/>
        <c:crossBetween val="between"/>
      </c:valAx>
      <c:spPr>
        <a:noFill/>
        <a:ln w="25400">
          <a:noFill/>
        </a:ln>
      </c:spPr>
    </c:plotArea>
    <c:legend>
      <c:legendPos val="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zh-CN"/>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Sheet3!$B$1</c:f>
              <c:strCache>
                <c:ptCount val="1"/>
                <c:pt idx="0">
                  <c:v>全国产能利用率</c:v>
                </c:pt>
              </c:strCache>
            </c:strRef>
          </c:tx>
          <c:spPr>
            <a:ln w="15875" cap="rnd">
              <a:solidFill>
                <a:schemeClr val="accent1"/>
              </a:solidFill>
              <a:round/>
            </a:ln>
            <a:effectLst/>
          </c:spPr>
          <c:marker>
            <c:symbol val="none"/>
          </c:marker>
          <c:cat>
            <c:numRef>
              <c:f>Sheet3!$A$2:$A$110</c:f>
              <c:numCache>
                <c:formatCode>yyyy"年"m"月"d"日";@</c:formatCode>
                <c:ptCount val="109"/>
                <c:pt idx="0">
                  <c:v>43105</c:v>
                </c:pt>
                <c:pt idx="1">
                  <c:v>43112</c:v>
                </c:pt>
                <c:pt idx="2">
                  <c:v>43119</c:v>
                </c:pt>
                <c:pt idx="3">
                  <c:v>43126</c:v>
                </c:pt>
                <c:pt idx="4">
                  <c:v>43133</c:v>
                </c:pt>
                <c:pt idx="5">
                  <c:v>43140</c:v>
                </c:pt>
                <c:pt idx="6">
                  <c:v>43154</c:v>
                </c:pt>
                <c:pt idx="7">
                  <c:v>43161</c:v>
                </c:pt>
                <c:pt idx="8">
                  <c:v>43168</c:v>
                </c:pt>
                <c:pt idx="9">
                  <c:v>43175</c:v>
                </c:pt>
                <c:pt idx="10">
                  <c:v>43182</c:v>
                </c:pt>
                <c:pt idx="11">
                  <c:v>43189</c:v>
                </c:pt>
                <c:pt idx="12">
                  <c:v>43196</c:v>
                </c:pt>
                <c:pt idx="13">
                  <c:v>43203</c:v>
                </c:pt>
                <c:pt idx="14">
                  <c:v>43210</c:v>
                </c:pt>
                <c:pt idx="15">
                  <c:v>43217</c:v>
                </c:pt>
                <c:pt idx="16">
                  <c:v>43224</c:v>
                </c:pt>
                <c:pt idx="17">
                  <c:v>43231</c:v>
                </c:pt>
                <c:pt idx="18">
                  <c:v>43238</c:v>
                </c:pt>
                <c:pt idx="19">
                  <c:v>43245</c:v>
                </c:pt>
                <c:pt idx="20">
                  <c:v>43252</c:v>
                </c:pt>
                <c:pt idx="21">
                  <c:v>43259</c:v>
                </c:pt>
                <c:pt idx="22">
                  <c:v>43266</c:v>
                </c:pt>
                <c:pt idx="23">
                  <c:v>43273</c:v>
                </c:pt>
                <c:pt idx="24">
                  <c:v>43280</c:v>
                </c:pt>
                <c:pt idx="25">
                  <c:v>43287</c:v>
                </c:pt>
                <c:pt idx="26">
                  <c:v>43294</c:v>
                </c:pt>
                <c:pt idx="27">
                  <c:v>43301</c:v>
                </c:pt>
                <c:pt idx="28">
                  <c:v>43308</c:v>
                </c:pt>
                <c:pt idx="29">
                  <c:v>43315</c:v>
                </c:pt>
                <c:pt idx="30">
                  <c:v>43322</c:v>
                </c:pt>
                <c:pt idx="31">
                  <c:v>43329</c:v>
                </c:pt>
                <c:pt idx="32">
                  <c:v>43336</c:v>
                </c:pt>
                <c:pt idx="33">
                  <c:v>43343</c:v>
                </c:pt>
                <c:pt idx="34">
                  <c:v>43350</c:v>
                </c:pt>
                <c:pt idx="35">
                  <c:v>43357</c:v>
                </c:pt>
                <c:pt idx="36">
                  <c:v>43364</c:v>
                </c:pt>
                <c:pt idx="37">
                  <c:v>43371</c:v>
                </c:pt>
                <c:pt idx="38">
                  <c:v>43378</c:v>
                </c:pt>
                <c:pt idx="39">
                  <c:v>43385</c:v>
                </c:pt>
                <c:pt idx="40">
                  <c:v>43392</c:v>
                </c:pt>
                <c:pt idx="41">
                  <c:v>43399</c:v>
                </c:pt>
                <c:pt idx="42">
                  <c:v>43406</c:v>
                </c:pt>
                <c:pt idx="43">
                  <c:v>43413</c:v>
                </c:pt>
                <c:pt idx="44">
                  <c:v>43420</c:v>
                </c:pt>
                <c:pt idx="45">
                  <c:v>43427</c:v>
                </c:pt>
                <c:pt idx="46">
                  <c:v>43434</c:v>
                </c:pt>
                <c:pt idx="47">
                  <c:v>43441</c:v>
                </c:pt>
                <c:pt idx="48">
                  <c:v>43448</c:v>
                </c:pt>
                <c:pt idx="49">
                  <c:v>43455</c:v>
                </c:pt>
                <c:pt idx="50">
                  <c:v>43462</c:v>
                </c:pt>
                <c:pt idx="51">
                  <c:v>43469</c:v>
                </c:pt>
                <c:pt idx="52">
                  <c:v>43476</c:v>
                </c:pt>
                <c:pt idx="53">
                  <c:v>43483</c:v>
                </c:pt>
                <c:pt idx="54">
                  <c:v>43490</c:v>
                </c:pt>
                <c:pt idx="55">
                  <c:v>43497</c:v>
                </c:pt>
                <c:pt idx="56">
                  <c:v>43504</c:v>
                </c:pt>
                <c:pt idx="57">
                  <c:v>43511</c:v>
                </c:pt>
                <c:pt idx="58">
                  <c:v>43518</c:v>
                </c:pt>
                <c:pt idx="59">
                  <c:v>43525</c:v>
                </c:pt>
                <c:pt idx="60">
                  <c:v>43532</c:v>
                </c:pt>
                <c:pt idx="61">
                  <c:v>43539</c:v>
                </c:pt>
                <c:pt idx="62">
                  <c:v>43546</c:v>
                </c:pt>
                <c:pt idx="63">
                  <c:v>43553</c:v>
                </c:pt>
                <c:pt idx="64">
                  <c:v>43560</c:v>
                </c:pt>
                <c:pt idx="65">
                  <c:v>43567</c:v>
                </c:pt>
                <c:pt idx="66">
                  <c:v>43574</c:v>
                </c:pt>
                <c:pt idx="67">
                  <c:v>43581</c:v>
                </c:pt>
                <c:pt idx="68">
                  <c:v>43588</c:v>
                </c:pt>
                <c:pt idx="69">
                  <c:v>43595</c:v>
                </c:pt>
                <c:pt idx="70">
                  <c:v>43602</c:v>
                </c:pt>
                <c:pt idx="71">
                  <c:v>43609</c:v>
                </c:pt>
                <c:pt idx="72">
                  <c:v>43616</c:v>
                </c:pt>
                <c:pt idx="73">
                  <c:v>43623</c:v>
                </c:pt>
                <c:pt idx="74">
                  <c:v>43630</c:v>
                </c:pt>
                <c:pt idx="75">
                  <c:v>43637</c:v>
                </c:pt>
                <c:pt idx="76">
                  <c:v>43644</c:v>
                </c:pt>
                <c:pt idx="77">
                  <c:v>43651</c:v>
                </c:pt>
                <c:pt idx="78">
                  <c:v>43658</c:v>
                </c:pt>
                <c:pt idx="79">
                  <c:v>43665</c:v>
                </c:pt>
                <c:pt idx="80">
                  <c:v>43672</c:v>
                </c:pt>
                <c:pt idx="81">
                  <c:v>43679</c:v>
                </c:pt>
                <c:pt idx="82">
                  <c:v>43686</c:v>
                </c:pt>
                <c:pt idx="83">
                  <c:v>43693</c:v>
                </c:pt>
                <c:pt idx="84">
                  <c:v>43700</c:v>
                </c:pt>
                <c:pt idx="85">
                  <c:v>43707</c:v>
                </c:pt>
                <c:pt idx="86">
                  <c:v>43714</c:v>
                </c:pt>
                <c:pt idx="87">
                  <c:v>43721</c:v>
                </c:pt>
                <c:pt idx="88">
                  <c:v>43728</c:v>
                </c:pt>
                <c:pt idx="89">
                  <c:v>43735</c:v>
                </c:pt>
                <c:pt idx="90">
                  <c:v>43749</c:v>
                </c:pt>
                <c:pt idx="91">
                  <c:v>43756</c:v>
                </c:pt>
                <c:pt idx="92">
                  <c:v>43763</c:v>
                </c:pt>
                <c:pt idx="93">
                  <c:v>43770</c:v>
                </c:pt>
                <c:pt idx="94">
                  <c:v>43777</c:v>
                </c:pt>
                <c:pt idx="95">
                  <c:v>43784</c:v>
                </c:pt>
                <c:pt idx="96">
                  <c:v>43791</c:v>
                </c:pt>
                <c:pt idx="97">
                  <c:v>43798</c:v>
                </c:pt>
                <c:pt idx="98">
                  <c:v>43805</c:v>
                </c:pt>
                <c:pt idx="99">
                  <c:v>43812</c:v>
                </c:pt>
                <c:pt idx="100">
                  <c:v>43819</c:v>
                </c:pt>
                <c:pt idx="101">
                  <c:v>43826</c:v>
                </c:pt>
                <c:pt idx="103">
                  <c:v>43833</c:v>
                </c:pt>
                <c:pt idx="104">
                  <c:v>43840</c:v>
                </c:pt>
                <c:pt idx="105">
                  <c:v>43847</c:v>
                </c:pt>
                <c:pt idx="106">
                  <c:v>43868</c:v>
                </c:pt>
                <c:pt idx="107">
                  <c:v>43875</c:v>
                </c:pt>
                <c:pt idx="108">
                  <c:v>43882</c:v>
                </c:pt>
              </c:numCache>
            </c:numRef>
          </c:cat>
          <c:val>
            <c:numRef>
              <c:f>Sheet3!$B$2:$B$110</c:f>
              <c:numCache>
                <c:formatCode>General</c:formatCode>
                <c:ptCount val="109"/>
                <c:pt idx="0">
                  <c:v>78.39</c:v>
                </c:pt>
                <c:pt idx="1">
                  <c:v>79.12</c:v>
                </c:pt>
                <c:pt idx="2">
                  <c:v>79.66</c:v>
                </c:pt>
                <c:pt idx="3">
                  <c:v>79.290000000000006</c:v>
                </c:pt>
                <c:pt idx="4">
                  <c:v>79.05</c:v>
                </c:pt>
                <c:pt idx="5">
                  <c:v>78.59</c:v>
                </c:pt>
                <c:pt idx="6">
                  <c:v>78.67</c:v>
                </c:pt>
                <c:pt idx="7">
                  <c:v>78.33</c:v>
                </c:pt>
                <c:pt idx="8">
                  <c:v>78.22</c:v>
                </c:pt>
                <c:pt idx="9">
                  <c:v>77.209999999999994</c:v>
                </c:pt>
                <c:pt idx="10">
                  <c:v>77.84</c:v>
                </c:pt>
                <c:pt idx="11">
                  <c:v>79.41</c:v>
                </c:pt>
                <c:pt idx="12">
                  <c:v>79.45</c:v>
                </c:pt>
                <c:pt idx="13">
                  <c:v>81.239999999999995</c:v>
                </c:pt>
                <c:pt idx="14">
                  <c:v>81.91</c:v>
                </c:pt>
                <c:pt idx="15">
                  <c:v>82.09</c:v>
                </c:pt>
                <c:pt idx="16">
                  <c:v>83.37</c:v>
                </c:pt>
                <c:pt idx="17">
                  <c:v>85.3</c:v>
                </c:pt>
                <c:pt idx="18">
                  <c:v>85.7</c:v>
                </c:pt>
                <c:pt idx="19">
                  <c:v>87.25</c:v>
                </c:pt>
                <c:pt idx="20">
                  <c:v>87.51</c:v>
                </c:pt>
                <c:pt idx="21">
                  <c:v>86.56</c:v>
                </c:pt>
                <c:pt idx="22">
                  <c:v>86.35</c:v>
                </c:pt>
                <c:pt idx="23">
                  <c:v>86.71</c:v>
                </c:pt>
                <c:pt idx="24">
                  <c:v>86.37</c:v>
                </c:pt>
                <c:pt idx="25">
                  <c:v>86.62</c:v>
                </c:pt>
                <c:pt idx="26">
                  <c:v>86.01</c:v>
                </c:pt>
                <c:pt idx="27">
                  <c:v>86.21</c:v>
                </c:pt>
                <c:pt idx="28">
                  <c:v>83.18</c:v>
                </c:pt>
                <c:pt idx="29">
                  <c:v>82.74</c:v>
                </c:pt>
                <c:pt idx="30">
                  <c:v>82.04</c:v>
                </c:pt>
                <c:pt idx="31">
                  <c:v>82.81</c:v>
                </c:pt>
                <c:pt idx="32">
                  <c:v>82.91</c:v>
                </c:pt>
                <c:pt idx="33">
                  <c:v>83.06</c:v>
                </c:pt>
                <c:pt idx="34">
                  <c:v>83.78</c:v>
                </c:pt>
                <c:pt idx="35">
                  <c:v>84.45</c:v>
                </c:pt>
                <c:pt idx="36">
                  <c:v>84.67</c:v>
                </c:pt>
                <c:pt idx="37">
                  <c:v>85.21</c:v>
                </c:pt>
                <c:pt idx="38">
                  <c:v>85.21</c:v>
                </c:pt>
                <c:pt idx="39">
                  <c:v>85.63</c:v>
                </c:pt>
                <c:pt idx="40">
                  <c:v>85.42</c:v>
                </c:pt>
                <c:pt idx="41">
                  <c:v>85.18</c:v>
                </c:pt>
                <c:pt idx="42">
                  <c:v>84.65</c:v>
                </c:pt>
                <c:pt idx="43">
                  <c:v>84.27</c:v>
                </c:pt>
                <c:pt idx="44">
                  <c:v>85.18</c:v>
                </c:pt>
                <c:pt idx="45">
                  <c:v>83.84</c:v>
                </c:pt>
                <c:pt idx="46">
                  <c:v>83.17</c:v>
                </c:pt>
                <c:pt idx="47">
                  <c:v>82.11</c:v>
                </c:pt>
                <c:pt idx="48">
                  <c:v>81.86</c:v>
                </c:pt>
                <c:pt idx="49">
                  <c:v>80.989999999999995</c:v>
                </c:pt>
                <c:pt idx="50">
                  <c:v>81.12</c:v>
                </c:pt>
                <c:pt idx="51">
                  <c:v>80.66</c:v>
                </c:pt>
                <c:pt idx="52">
                  <c:v>80.81</c:v>
                </c:pt>
                <c:pt idx="53">
                  <c:v>81.12</c:v>
                </c:pt>
                <c:pt idx="54">
                  <c:v>82.16</c:v>
                </c:pt>
                <c:pt idx="55">
                  <c:v>82.38</c:v>
                </c:pt>
                <c:pt idx="56">
                  <c:v>82.03</c:v>
                </c:pt>
                <c:pt idx="57">
                  <c:v>82.05</c:v>
                </c:pt>
                <c:pt idx="58">
                  <c:v>82.12</c:v>
                </c:pt>
                <c:pt idx="59">
                  <c:v>82.66</c:v>
                </c:pt>
                <c:pt idx="60">
                  <c:v>79.45</c:v>
                </c:pt>
                <c:pt idx="61">
                  <c:v>79.459999999999994</c:v>
                </c:pt>
                <c:pt idx="62">
                  <c:v>80.52</c:v>
                </c:pt>
                <c:pt idx="63">
                  <c:v>81.37</c:v>
                </c:pt>
                <c:pt idx="64">
                  <c:v>82.81</c:v>
                </c:pt>
                <c:pt idx="65">
                  <c:v>84.57</c:v>
                </c:pt>
                <c:pt idx="66">
                  <c:v>85.37</c:v>
                </c:pt>
                <c:pt idx="67">
                  <c:v>86.13</c:v>
                </c:pt>
                <c:pt idx="68">
                  <c:v>86.46</c:v>
                </c:pt>
                <c:pt idx="69">
                  <c:v>85.03</c:v>
                </c:pt>
                <c:pt idx="70">
                  <c:v>85.51</c:v>
                </c:pt>
                <c:pt idx="71">
                  <c:v>86.08</c:v>
                </c:pt>
                <c:pt idx="72">
                  <c:v>86.6</c:v>
                </c:pt>
                <c:pt idx="73">
                  <c:v>86.51</c:v>
                </c:pt>
                <c:pt idx="74">
                  <c:v>86.13</c:v>
                </c:pt>
                <c:pt idx="75">
                  <c:v>86.21</c:v>
                </c:pt>
                <c:pt idx="76">
                  <c:v>83.4</c:v>
                </c:pt>
                <c:pt idx="77">
                  <c:v>82.04</c:v>
                </c:pt>
                <c:pt idx="78">
                  <c:v>81.69</c:v>
                </c:pt>
                <c:pt idx="79">
                  <c:v>82.25</c:v>
                </c:pt>
                <c:pt idx="80">
                  <c:v>82.19</c:v>
                </c:pt>
                <c:pt idx="81">
                  <c:v>82.62</c:v>
                </c:pt>
                <c:pt idx="82">
                  <c:v>85.4</c:v>
                </c:pt>
                <c:pt idx="83">
                  <c:v>84.65</c:v>
                </c:pt>
                <c:pt idx="84">
                  <c:v>84.74</c:v>
                </c:pt>
                <c:pt idx="85">
                  <c:v>84.96</c:v>
                </c:pt>
                <c:pt idx="86">
                  <c:v>85.27</c:v>
                </c:pt>
                <c:pt idx="87">
                  <c:v>85.03</c:v>
                </c:pt>
                <c:pt idx="88">
                  <c:v>85.39</c:v>
                </c:pt>
                <c:pt idx="89">
                  <c:v>75.58</c:v>
                </c:pt>
                <c:pt idx="90">
                  <c:v>81.48</c:v>
                </c:pt>
                <c:pt idx="91">
                  <c:v>80.849999999999994</c:v>
                </c:pt>
                <c:pt idx="92">
                  <c:v>81.16</c:v>
                </c:pt>
                <c:pt idx="93">
                  <c:v>81.93</c:v>
                </c:pt>
                <c:pt idx="94">
                  <c:v>81.45</c:v>
                </c:pt>
                <c:pt idx="95">
                  <c:v>83.07</c:v>
                </c:pt>
                <c:pt idx="96">
                  <c:v>82.77</c:v>
                </c:pt>
                <c:pt idx="97">
                  <c:v>83.12</c:v>
                </c:pt>
                <c:pt idx="98">
                  <c:v>83.65</c:v>
                </c:pt>
                <c:pt idx="99">
                  <c:v>82.76</c:v>
                </c:pt>
                <c:pt idx="100">
                  <c:v>82.59</c:v>
                </c:pt>
                <c:pt idx="101">
                  <c:v>82.43</c:v>
                </c:pt>
                <c:pt idx="102">
                  <c:v>83.071960784313731</c:v>
                </c:pt>
                <c:pt idx="103">
                  <c:v>83.38</c:v>
                </c:pt>
                <c:pt idx="104">
                  <c:v>83.27</c:v>
                </c:pt>
                <c:pt idx="105">
                  <c:v>83.85</c:v>
                </c:pt>
                <c:pt idx="106">
                  <c:v>81.77</c:v>
                </c:pt>
                <c:pt idx="107">
                  <c:v>80.11</c:v>
                </c:pt>
                <c:pt idx="108">
                  <c:v>79.11</c:v>
                </c:pt>
              </c:numCache>
            </c:numRef>
          </c:val>
          <c:smooth val="0"/>
          <c:extLst>
            <c:ext xmlns:c16="http://schemas.microsoft.com/office/drawing/2014/chart" uri="{C3380CC4-5D6E-409C-BE32-E72D297353CC}">
              <c16:uniqueId val="{00000000-CACB-47A3-81BE-A3217D568A70}"/>
            </c:ext>
          </c:extLst>
        </c:ser>
        <c:ser>
          <c:idx val="1"/>
          <c:order val="1"/>
          <c:tx>
            <c:strRef>
              <c:f>Sheet3!$C$1</c:f>
              <c:strCache>
                <c:ptCount val="1"/>
                <c:pt idx="0">
                  <c:v>唐山产能利用率</c:v>
                </c:pt>
              </c:strCache>
            </c:strRef>
          </c:tx>
          <c:spPr>
            <a:ln w="19050" cap="rnd">
              <a:solidFill>
                <a:schemeClr val="accent2"/>
              </a:solidFill>
              <a:round/>
            </a:ln>
            <a:effectLst/>
          </c:spPr>
          <c:marker>
            <c:symbol val="none"/>
          </c:marker>
          <c:cat>
            <c:numRef>
              <c:f>Sheet3!$A$2:$A$110</c:f>
              <c:numCache>
                <c:formatCode>yyyy"年"m"月"d"日";@</c:formatCode>
                <c:ptCount val="109"/>
                <c:pt idx="0">
                  <c:v>43105</c:v>
                </c:pt>
                <c:pt idx="1">
                  <c:v>43112</c:v>
                </c:pt>
                <c:pt idx="2">
                  <c:v>43119</c:v>
                </c:pt>
                <c:pt idx="3">
                  <c:v>43126</c:v>
                </c:pt>
                <c:pt idx="4">
                  <c:v>43133</c:v>
                </c:pt>
                <c:pt idx="5">
                  <c:v>43140</c:v>
                </c:pt>
                <c:pt idx="6">
                  <c:v>43154</c:v>
                </c:pt>
                <c:pt idx="7">
                  <c:v>43161</c:v>
                </c:pt>
                <c:pt idx="8">
                  <c:v>43168</c:v>
                </c:pt>
                <c:pt idx="9">
                  <c:v>43175</c:v>
                </c:pt>
                <c:pt idx="10">
                  <c:v>43182</c:v>
                </c:pt>
                <c:pt idx="11">
                  <c:v>43189</c:v>
                </c:pt>
                <c:pt idx="12">
                  <c:v>43196</c:v>
                </c:pt>
                <c:pt idx="13">
                  <c:v>43203</c:v>
                </c:pt>
                <c:pt idx="14">
                  <c:v>43210</c:v>
                </c:pt>
                <c:pt idx="15">
                  <c:v>43217</c:v>
                </c:pt>
                <c:pt idx="16">
                  <c:v>43224</c:v>
                </c:pt>
                <c:pt idx="17">
                  <c:v>43231</c:v>
                </c:pt>
                <c:pt idx="18">
                  <c:v>43238</c:v>
                </c:pt>
                <c:pt idx="19">
                  <c:v>43245</c:v>
                </c:pt>
                <c:pt idx="20">
                  <c:v>43252</c:v>
                </c:pt>
                <c:pt idx="21">
                  <c:v>43259</c:v>
                </c:pt>
                <c:pt idx="22">
                  <c:v>43266</c:v>
                </c:pt>
                <c:pt idx="23">
                  <c:v>43273</c:v>
                </c:pt>
                <c:pt idx="24">
                  <c:v>43280</c:v>
                </c:pt>
                <c:pt idx="25">
                  <c:v>43287</c:v>
                </c:pt>
                <c:pt idx="26">
                  <c:v>43294</c:v>
                </c:pt>
                <c:pt idx="27">
                  <c:v>43301</c:v>
                </c:pt>
                <c:pt idx="28">
                  <c:v>43308</c:v>
                </c:pt>
                <c:pt idx="29">
                  <c:v>43315</c:v>
                </c:pt>
                <c:pt idx="30">
                  <c:v>43322</c:v>
                </c:pt>
                <c:pt idx="31">
                  <c:v>43329</c:v>
                </c:pt>
                <c:pt idx="32">
                  <c:v>43336</c:v>
                </c:pt>
                <c:pt idx="33">
                  <c:v>43343</c:v>
                </c:pt>
                <c:pt idx="34">
                  <c:v>43350</c:v>
                </c:pt>
                <c:pt idx="35">
                  <c:v>43357</c:v>
                </c:pt>
                <c:pt idx="36">
                  <c:v>43364</c:v>
                </c:pt>
                <c:pt idx="37">
                  <c:v>43371</c:v>
                </c:pt>
                <c:pt idx="38">
                  <c:v>43378</c:v>
                </c:pt>
                <c:pt idx="39">
                  <c:v>43385</c:v>
                </c:pt>
                <c:pt idx="40">
                  <c:v>43392</c:v>
                </c:pt>
                <c:pt idx="41">
                  <c:v>43399</c:v>
                </c:pt>
                <c:pt idx="42">
                  <c:v>43406</c:v>
                </c:pt>
                <c:pt idx="43">
                  <c:v>43413</c:v>
                </c:pt>
                <c:pt idx="44">
                  <c:v>43420</c:v>
                </c:pt>
                <c:pt idx="45">
                  <c:v>43427</c:v>
                </c:pt>
                <c:pt idx="46">
                  <c:v>43434</c:v>
                </c:pt>
                <c:pt idx="47">
                  <c:v>43441</c:v>
                </c:pt>
                <c:pt idx="48">
                  <c:v>43448</c:v>
                </c:pt>
                <c:pt idx="49">
                  <c:v>43455</c:v>
                </c:pt>
                <c:pt idx="50">
                  <c:v>43462</c:v>
                </c:pt>
                <c:pt idx="51">
                  <c:v>43469</c:v>
                </c:pt>
                <c:pt idx="52">
                  <c:v>43476</c:v>
                </c:pt>
                <c:pt idx="53">
                  <c:v>43483</c:v>
                </c:pt>
                <c:pt idx="54">
                  <c:v>43490</c:v>
                </c:pt>
                <c:pt idx="55">
                  <c:v>43497</c:v>
                </c:pt>
                <c:pt idx="56">
                  <c:v>43504</c:v>
                </c:pt>
                <c:pt idx="57">
                  <c:v>43511</c:v>
                </c:pt>
                <c:pt idx="58">
                  <c:v>43518</c:v>
                </c:pt>
                <c:pt idx="59">
                  <c:v>43525</c:v>
                </c:pt>
                <c:pt idx="60">
                  <c:v>43532</c:v>
                </c:pt>
                <c:pt idx="61">
                  <c:v>43539</c:v>
                </c:pt>
                <c:pt idx="62">
                  <c:v>43546</c:v>
                </c:pt>
                <c:pt idx="63">
                  <c:v>43553</c:v>
                </c:pt>
                <c:pt idx="64">
                  <c:v>43560</c:v>
                </c:pt>
                <c:pt idx="65">
                  <c:v>43567</c:v>
                </c:pt>
                <c:pt idx="66">
                  <c:v>43574</c:v>
                </c:pt>
                <c:pt idx="67">
                  <c:v>43581</c:v>
                </c:pt>
                <c:pt idx="68">
                  <c:v>43588</c:v>
                </c:pt>
                <c:pt idx="69">
                  <c:v>43595</c:v>
                </c:pt>
                <c:pt idx="70">
                  <c:v>43602</c:v>
                </c:pt>
                <c:pt idx="71">
                  <c:v>43609</c:v>
                </c:pt>
                <c:pt idx="72">
                  <c:v>43616</c:v>
                </c:pt>
                <c:pt idx="73">
                  <c:v>43623</c:v>
                </c:pt>
                <c:pt idx="74">
                  <c:v>43630</c:v>
                </c:pt>
                <c:pt idx="75">
                  <c:v>43637</c:v>
                </c:pt>
                <c:pt idx="76">
                  <c:v>43644</c:v>
                </c:pt>
                <c:pt idx="77">
                  <c:v>43651</c:v>
                </c:pt>
                <c:pt idx="78">
                  <c:v>43658</c:v>
                </c:pt>
                <c:pt idx="79">
                  <c:v>43665</c:v>
                </c:pt>
                <c:pt idx="80">
                  <c:v>43672</c:v>
                </c:pt>
                <c:pt idx="81">
                  <c:v>43679</c:v>
                </c:pt>
                <c:pt idx="82">
                  <c:v>43686</c:v>
                </c:pt>
                <c:pt idx="83">
                  <c:v>43693</c:v>
                </c:pt>
                <c:pt idx="84">
                  <c:v>43700</c:v>
                </c:pt>
                <c:pt idx="85">
                  <c:v>43707</c:v>
                </c:pt>
                <c:pt idx="86">
                  <c:v>43714</c:v>
                </c:pt>
                <c:pt idx="87">
                  <c:v>43721</c:v>
                </c:pt>
                <c:pt idx="88">
                  <c:v>43728</c:v>
                </c:pt>
                <c:pt idx="89">
                  <c:v>43735</c:v>
                </c:pt>
                <c:pt idx="90">
                  <c:v>43749</c:v>
                </c:pt>
                <c:pt idx="91">
                  <c:v>43756</c:v>
                </c:pt>
                <c:pt idx="92">
                  <c:v>43763</c:v>
                </c:pt>
                <c:pt idx="93">
                  <c:v>43770</c:v>
                </c:pt>
                <c:pt idx="94">
                  <c:v>43777</c:v>
                </c:pt>
                <c:pt idx="95">
                  <c:v>43784</c:v>
                </c:pt>
                <c:pt idx="96">
                  <c:v>43791</c:v>
                </c:pt>
                <c:pt idx="97">
                  <c:v>43798</c:v>
                </c:pt>
                <c:pt idx="98">
                  <c:v>43805</c:v>
                </c:pt>
                <c:pt idx="99">
                  <c:v>43812</c:v>
                </c:pt>
                <c:pt idx="100">
                  <c:v>43819</c:v>
                </c:pt>
                <c:pt idx="101">
                  <c:v>43826</c:v>
                </c:pt>
                <c:pt idx="103">
                  <c:v>43833</c:v>
                </c:pt>
                <c:pt idx="104">
                  <c:v>43840</c:v>
                </c:pt>
                <c:pt idx="105">
                  <c:v>43847</c:v>
                </c:pt>
                <c:pt idx="106">
                  <c:v>43868</c:v>
                </c:pt>
                <c:pt idx="107">
                  <c:v>43875</c:v>
                </c:pt>
                <c:pt idx="108">
                  <c:v>43882</c:v>
                </c:pt>
              </c:numCache>
            </c:numRef>
          </c:cat>
          <c:val>
            <c:numRef>
              <c:f>Sheet3!$C$2:$C$110</c:f>
              <c:numCache>
                <c:formatCode>General</c:formatCode>
                <c:ptCount val="109"/>
                <c:pt idx="0">
                  <c:v>57.87</c:v>
                </c:pt>
                <c:pt idx="1">
                  <c:v>59.91</c:v>
                </c:pt>
                <c:pt idx="2">
                  <c:v>59.91</c:v>
                </c:pt>
                <c:pt idx="3">
                  <c:v>59.91</c:v>
                </c:pt>
                <c:pt idx="4">
                  <c:v>59.91</c:v>
                </c:pt>
                <c:pt idx="5">
                  <c:v>59.91</c:v>
                </c:pt>
                <c:pt idx="6">
                  <c:v>59.91</c:v>
                </c:pt>
                <c:pt idx="7">
                  <c:v>59.91</c:v>
                </c:pt>
                <c:pt idx="8">
                  <c:v>60.2</c:v>
                </c:pt>
                <c:pt idx="9">
                  <c:v>62.92</c:v>
                </c:pt>
                <c:pt idx="10">
                  <c:v>65.599999999999994</c:v>
                </c:pt>
                <c:pt idx="11">
                  <c:v>71.06</c:v>
                </c:pt>
                <c:pt idx="12">
                  <c:v>79.33</c:v>
                </c:pt>
                <c:pt idx="13">
                  <c:v>81.260000000000005</c:v>
                </c:pt>
                <c:pt idx="14">
                  <c:v>81.260000000000005</c:v>
                </c:pt>
                <c:pt idx="15">
                  <c:v>82.93</c:v>
                </c:pt>
                <c:pt idx="16">
                  <c:v>85.27</c:v>
                </c:pt>
                <c:pt idx="17">
                  <c:v>87.04</c:v>
                </c:pt>
                <c:pt idx="18">
                  <c:v>88.18</c:v>
                </c:pt>
                <c:pt idx="19">
                  <c:v>89.21</c:v>
                </c:pt>
                <c:pt idx="20">
                  <c:v>90.68</c:v>
                </c:pt>
                <c:pt idx="21">
                  <c:v>90.68</c:v>
                </c:pt>
                <c:pt idx="22">
                  <c:v>91.08</c:v>
                </c:pt>
                <c:pt idx="23">
                  <c:v>90.69</c:v>
                </c:pt>
                <c:pt idx="24">
                  <c:v>89.56</c:v>
                </c:pt>
                <c:pt idx="25">
                  <c:v>89.56</c:v>
                </c:pt>
                <c:pt idx="26">
                  <c:v>89.56</c:v>
                </c:pt>
                <c:pt idx="27">
                  <c:v>88.74</c:v>
                </c:pt>
                <c:pt idx="28">
                  <c:v>73.16</c:v>
                </c:pt>
                <c:pt idx="29">
                  <c:v>72.81</c:v>
                </c:pt>
                <c:pt idx="30">
                  <c:v>71.239999999999995</c:v>
                </c:pt>
                <c:pt idx="31">
                  <c:v>68.680000000000007</c:v>
                </c:pt>
                <c:pt idx="32">
                  <c:v>68.19</c:v>
                </c:pt>
                <c:pt idx="33">
                  <c:v>73.88</c:v>
                </c:pt>
                <c:pt idx="34">
                  <c:v>77.47</c:v>
                </c:pt>
                <c:pt idx="35">
                  <c:v>77.98</c:v>
                </c:pt>
                <c:pt idx="36">
                  <c:v>78.010000000000005</c:v>
                </c:pt>
                <c:pt idx="37">
                  <c:v>78.650000000000006</c:v>
                </c:pt>
                <c:pt idx="38">
                  <c:v>79.040000000000006</c:v>
                </c:pt>
                <c:pt idx="39">
                  <c:v>79.63</c:v>
                </c:pt>
                <c:pt idx="40">
                  <c:v>78.58</c:v>
                </c:pt>
                <c:pt idx="41">
                  <c:v>79.489999999999995</c:v>
                </c:pt>
                <c:pt idx="42">
                  <c:v>80.22</c:v>
                </c:pt>
                <c:pt idx="43">
                  <c:v>80.47</c:v>
                </c:pt>
                <c:pt idx="44">
                  <c:v>78.92</c:v>
                </c:pt>
                <c:pt idx="45">
                  <c:v>75.84</c:v>
                </c:pt>
                <c:pt idx="46">
                  <c:v>74.48</c:v>
                </c:pt>
                <c:pt idx="47">
                  <c:v>73.53</c:v>
                </c:pt>
                <c:pt idx="48">
                  <c:v>75.81</c:v>
                </c:pt>
                <c:pt idx="49">
                  <c:v>74.11</c:v>
                </c:pt>
                <c:pt idx="50">
                  <c:v>71.41</c:v>
                </c:pt>
                <c:pt idx="51">
                  <c:v>69.83</c:v>
                </c:pt>
                <c:pt idx="52">
                  <c:v>71.64</c:v>
                </c:pt>
                <c:pt idx="53">
                  <c:v>75.819999999999993</c:v>
                </c:pt>
                <c:pt idx="54">
                  <c:v>76.22</c:v>
                </c:pt>
                <c:pt idx="55">
                  <c:v>76.75</c:v>
                </c:pt>
                <c:pt idx="56">
                  <c:v>76.959999999999994</c:v>
                </c:pt>
                <c:pt idx="57">
                  <c:v>77.52</c:v>
                </c:pt>
                <c:pt idx="58">
                  <c:v>77.33</c:v>
                </c:pt>
                <c:pt idx="59">
                  <c:v>76.62</c:v>
                </c:pt>
                <c:pt idx="60">
                  <c:v>76.03</c:v>
                </c:pt>
                <c:pt idx="61">
                  <c:v>68</c:v>
                </c:pt>
                <c:pt idx="62">
                  <c:v>71.86</c:v>
                </c:pt>
                <c:pt idx="63">
                  <c:v>74.67</c:v>
                </c:pt>
                <c:pt idx="64">
                  <c:v>79.290000000000006</c:v>
                </c:pt>
                <c:pt idx="65">
                  <c:v>79.38</c:v>
                </c:pt>
                <c:pt idx="66">
                  <c:v>78.64</c:v>
                </c:pt>
                <c:pt idx="67">
                  <c:v>80.61</c:v>
                </c:pt>
                <c:pt idx="68">
                  <c:v>79.61</c:v>
                </c:pt>
                <c:pt idx="69">
                  <c:v>74.53</c:v>
                </c:pt>
                <c:pt idx="70">
                  <c:v>73.89</c:v>
                </c:pt>
                <c:pt idx="71">
                  <c:v>72.58</c:v>
                </c:pt>
                <c:pt idx="72">
                  <c:v>75.22</c:v>
                </c:pt>
                <c:pt idx="73">
                  <c:v>76.069999999999993</c:v>
                </c:pt>
                <c:pt idx="74">
                  <c:v>76.349999999999994</c:v>
                </c:pt>
                <c:pt idx="75">
                  <c:v>76.25</c:v>
                </c:pt>
                <c:pt idx="76">
                  <c:v>73.86</c:v>
                </c:pt>
                <c:pt idx="77">
                  <c:v>69.88</c:v>
                </c:pt>
                <c:pt idx="78">
                  <c:v>62.96</c:v>
                </c:pt>
                <c:pt idx="79">
                  <c:v>65.040000000000006</c:v>
                </c:pt>
                <c:pt idx="80">
                  <c:v>66.099999999999994</c:v>
                </c:pt>
                <c:pt idx="81">
                  <c:v>58.49</c:v>
                </c:pt>
                <c:pt idx="82">
                  <c:v>73.17</c:v>
                </c:pt>
                <c:pt idx="83">
                  <c:v>76.98</c:v>
                </c:pt>
                <c:pt idx="84">
                  <c:v>76.37</c:v>
                </c:pt>
                <c:pt idx="85">
                  <c:v>76.37</c:v>
                </c:pt>
                <c:pt idx="86">
                  <c:v>76.37</c:v>
                </c:pt>
                <c:pt idx="87">
                  <c:v>76.930000000000007</c:v>
                </c:pt>
                <c:pt idx="88">
                  <c:v>76.489999999999995</c:v>
                </c:pt>
                <c:pt idx="89">
                  <c:v>66.02</c:v>
                </c:pt>
                <c:pt idx="90">
                  <c:v>68.88</c:v>
                </c:pt>
                <c:pt idx="91">
                  <c:v>68.540000000000006</c:v>
                </c:pt>
                <c:pt idx="92">
                  <c:v>65.489999999999995</c:v>
                </c:pt>
                <c:pt idx="93">
                  <c:v>72.760000000000005</c:v>
                </c:pt>
                <c:pt idx="94">
                  <c:v>73.010000000000005</c:v>
                </c:pt>
                <c:pt idx="95">
                  <c:v>73.75</c:v>
                </c:pt>
                <c:pt idx="96">
                  <c:v>72.7</c:v>
                </c:pt>
                <c:pt idx="97">
                  <c:v>72.989999999999995</c:v>
                </c:pt>
                <c:pt idx="98">
                  <c:v>70.680000000000007</c:v>
                </c:pt>
                <c:pt idx="99">
                  <c:v>73.83</c:v>
                </c:pt>
                <c:pt idx="100">
                  <c:v>75.06</c:v>
                </c:pt>
                <c:pt idx="101">
                  <c:v>76.16</c:v>
                </c:pt>
                <c:pt idx="102">
                  <c:v>73.540196078431336</c:v>
                </c:pt>
                <c:pt idx="103">
                  <c:v>78.260000000000005</c:v>
                </c:pt>
                <c:pt idx="104">
                  <c:v>78.83</c:v>
                </c:pt>
                <c:pt idx="105">
                  <c:v>80.22</c:v>
                </c:pt>
                <c:pt idx="106">
                  <c:v>79.459999999999994</c:v>
                </c:pt>
                <c:pt idx="107">
                  <c:v>72.94</c:v>
                </c:pt>
                <c:pt idx="108">
                  <c:v>71.319999999999993</c:v>
                </c:pt>
              </c:numCache>
            </c:numRef>
          </c:val>
          <c:smooth val="0"/>
          <c:extLst>
            <c:ext xmlns:c16="http://schemas.microsoft.com/office/drawing/2014/chart" uri="{C3380CC4-5D6E-409C-BE32-E72D297353CC}">
              <c16:uniqueId val="{00000001-CACB-47A3-81BE-A3217D568A70}"/>
            </c:ext>
          </c:extLst>
        </c:ser>
        <c:dLbls>
          <c:showLegendKey val="0"/>
          <c:showVal val="0"/>
          <c:showCatName val="0"/>
          <c:showSerName val="0"/>
          <c:showPercent val="0"/>
          <c:showBubbleSize val="0"/>
        </c:dLbls>
        <c:smooth val="0"/>
        <c:axId val="806310736"/>
        <c:axId val="2122779456"/>
      </c:lineChart>
      <c:dateAx>
        <c:axId val="806310736"/>
        <c:scaling>
          <c:orientation val="minMax"/>
        </c:scaling>
        <c:delete val="0"/>
        <c:axPos val="b"/>
        <c:numFmt formatCode="yyyy&quot;年&quot;m&quot;月&quot;d&quot;日&quot;;@"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2122779456"/>
        <c:crosses val="autoZero"/>
        <c:auto val="1"/>
        <c:lblOffset val="100"/>
        <c:baseTimeUnit val="days"/>
      </c:dateAx>
      <c:valAx>
        <c:axId val="2122779456"/>
        <c:scaling>
          <c:orientation val="minMax"/>
          <c:min val="5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80631073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sz="1800"/>
              <a:t>产能利用率</a:t>
            </a:r>
            <a:r>
              <a:rPr lang="en-US" sz="1800"/>
              <a:t>:</a:t>
            </a:r>
            <a:r>
              <a:rPr lang="zh-CN" sz="1800"/>
              <a:t>电炉</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lineChart>
        <c:grouping val="standard"/>
        <c:varyColors val="0"/>
        <c:ser>
          <c:idx val="0"/>
          <c:order val="0"/>
          <c:tx>
            <c:strRef>
              <c:f>万得!$B$1</c:f>
              <c:strCache>
                <c:ptCount val="1"/>
                <c:pt idx="0">
                  <c:v>全国</c:v>
                </c:pt>
              </c:strCache>
            </c:strRef>
          </c:tx>
          <c:spPr>
            <a:ln w="19050" cap="rnd">
              <a:solidFill>
                <a:schemeClr val="accent1"/>
              </a:solidFill>
              <a:round/>
            </a:ln>
            <a:effectLst/>
          </c:spPr>
          <c:marker>
            <c:symbol val="none"/>
          </c:marker>
          <c:cat>
            <c:numRef>
              <c:f>万得!$A$2:$A$57</c:f>
              <c:numCache>
                <c:formatCode>yyyy\-mm</c:formatCode>
                <c:ptCount val="55"/>
                <c:pt idx="0">
                  <c:v>43469</c:v>
                </c:pt>
                <c:pt idx="1">
                  <c:v>43476</c:v>
                </c:pt>
                <c:pt idx="2">
                  <c:v>43483</c:v>
                </c:pt>
                <c:pt idx="3">
                  <c:v>43490</c:v>
                </c:pt>
                <c:pt idx="4">
                  <c:v>43497</c:v>
                </c:pt>
                <c:pt idx="5">
                  <c:v>43511</c:v>
                </c:pt>
                <c:pt idx="6">
                  <c:v>43518</c:v>
                </c:pt>
                <c:pt idx="7">
                  <c:v>43525</c:v>
                </c:pt>
                <c:pt idx="8">
                  <c:v>43532</c:v>
                </c:pt>
                <c:pt idx="9">
                  <c:v>43539</c:v>
                </c:pt>
                <c:pt idx="10">
                  <c:v>43546</c:v>
                </c:pt>
                <c:pt idx="11">
                  <c:v>43559</c:v>
                </c:pt>
                <c:pt idx="12">
                  <c:v>43567</c:v>
                </c:pt>
                <c:pt idx="13">
                  <c:v>43574</c:v>
                </c:pt>
                <c:pt idx="14">
                  <c:v>43581</c:v>
                </c:pt>
                <c:pt idx="15">
                  <c:v>43590</c:v>
                </c:pt>
                <c:pt idx="16">
                  <c:v>43595</c:v>
                </c:pt>
                <c:pt idx="17">
                  <c:v>43602</c:v>
                </c:pt>
                <c:pt idx="18">
                  <c:v>43609</c:v>
                </c:pt>
                <c:pt idx="19">
                  <c:v>43616</c:v>
                </c:pt>
                <c:pt idx="20">
                  <c:v>43622</c:v>
                </c:pt>
                <c:pt idx="21">
                  <c:v>43630</c:v>
                </c:pt>
                <c:pt idx="22">
                  <c:v>43637</c:v>
                </c:pt>
                <c:pt idx="23">
                  <c:v>43644</c:v>
                </c:pt>
                <c:pt idx="24">
                  <c:v>43651</c:v>
                </c:pt>
                <c:pt idx="25">
                  <c:v>43658</c:v>
                </c:pt>
                <c:pt idx="26">
                  <c:v>43665</c:v>
                </c:pt>
                <c:pt idx="27">
                  <c:v>43672</c:v>
                </c:pt>
                <c:pt idx="28">
                  <c:v>43679</c:v>
                </c:pt>
                <c:pt idx="29">
                  <c:v>43686</c:v>
                </c:pt>
                <c:pt idx="30">
                  <c:v>43693</c:v>
                </c:pt>
                <c:pt idx="31">
                  <c:v>43700</c:v>
                </c:pt>
                <c:pt idx="32">
                  <c:v>43707</c:v>
                </c:pt>
                <c:pt idx="33">
                  <c:v>43714</c:v>
                </c:pt>
                <c:pt idx="34">
                  <c:v>43720</c:v>
                </c:pt>
                <c:pt idx="35">
                  <c:v>43728</c:v>
                </c:pt>
                <c:pt idx="36">
                  <c:v>43735</c:v>
                </c:pt>
                <c:pt idx="37">
                  <c:v>43749</c:v>
                </c:pt>
                <c:pt idx="38">
                  <c:v>43756</c:v>
                </c:pt>
                <c:pt idx="39">
                  <c:v>43763</c:v>
                </c:pt>
                <c:pt idx="40">
                  <c:v>43770</c:v>
                </c:pt>
                <c:pt idx="41">
                  <c:v>43777</c:v>
                </c:pt>
                <c:pt idx="42">
                  <c:v>43784</c:v>
                </c:pt>
                <c:pt idx="43">
                  <c:v>43791</c:v>
                </c:pt>
                <c:pt idx="44">
                  <c:v>43798</c:v>
                </c:pt>
                <c:pt idx="45">
                  <c:v>43805</c:v>
                </c:pt>
                <c:pt idx="46">
                  <c:v>43812</c:v>
                </c:pt>
                <c:pt idx="47">
                  <c:v>43819</c:v>
                </c:pt>
                <c:pt idx="48">
                  <c:v>43826</c:v>
                </c:pt>
                <c:pt idx="49">
                  <c:v>43833</c:v>
                </c:pt>
                <c:pt idx="50">
                  <c:v>43840</c:v>
                </c:pt>
                <c:pt idx="51">
                  <c:v>43847</c:v>
                </c:pt>
                <c:pt idx="52">
                  <c:v>43868</c:v>
                </c:pt>
                <c:pt idx="53">
                  <c:v>43875</c:v>
                </c:pt>
                <c:pt idx="54">
                  <c:v>43882</c:v>
                </c:pt>
              </c:numCache>
            </c:numRef>
          </c:cat>
          <c:val>
            <c:numRef>
              <c:f>万得!$B$2:$B$57</c:f>
              <c:numCache>
                <c:formatCode>###,###,###,##0.0000</c:formatCode>
                <c:ptCount val="55"/>
                <c:pt idx="0">
                  <c:v>65.53</c:v>
                </c:pt>
                <c:pt idx="1">
                  <c:v>64.739999999999995</c:v>
                </c:pt>
                <c:pt idx="2">
                  <c:v>58.71</c:v>
                </c:pt>
                <c:pt idx="3">
                  <c:v>46.67</c:v>
                </c:pt>
                <c:pt idx="4">
                  <c:v>34.840000000000003</c:v>
                </c:pt>
                <c:pt idx="5">
                  <c:v>36.15</c:v>
                </c:pt>
                <c:pt idx="6">
                  <c:v>42.92</c:v>
                </c:pt>
                <c:pt idx="7">
                  <c:v>50.82</c:v>
                </c:pt>
                <c:pt idx="8">
                  <c:v>57.17</c:v>
                </c:pt>
                <c:pt idx="9">
                  <c:v>61.23</c:v>
                </c:pt>
                <c:pt idx="10">
                  <c:v>63.1</c:v>
                </c:pt>
                <c:pt idx="11">
                  <c:v>65.900000000000006</c:v>
                </c:pt>
                <c:pt idx="12">
                  <c:v>67.069999999999993</c:v>
                </c:pt>
                <c:pt idx="13">
                  <c:v>67.45</c:v>
                </c:pt>
                <c:pt idx="14">
                  <c:v>68.66</c:v>
                </c:pt>
                <c:pt idx="15">
                  <c:v>69.22</c:v>
                </c:pt>
                <c:pt idx="16">
                  <c:v>69.64</c:v>
                </c:pt>
                <c:pt idx="17">
                  <c:v>69.55</c:v>
                </c:pt>
                <c:pt idx="18">
                  <c:v>70.010000000000005</c:v>
                </c:pt>
                <c:pt idx="19">
                  <c:v>70.06</c:v>
                </c:pt>
                <c:pt idx="20">
                  <c:v>69.69</c:v>
                </c:pt>
                <c:pt idx="21">
                  <c:v>68.33</c:v>
                </c:pt>
                <c:pt idx="22">
                  <c:v>68.05</c:v>
                </c:pt>
                <c:pt idx="23">
                  <c:v>67.73</c:v>
                </c:pt>
                <c:pt idx="24">
                  <c:v>67.959999999999994</c:v>
                </c:pt>
                <c:pt idx="25">
                  <c:v>67.87</c:v>
                </c:pt>
                <c:pt idx="26">
                  <c:v>68.52</c:v>
                </c:pt>
                <c:pt idx="27">
                  <c:v>67.91</c:v>
                </c:pt>
                <c:pt idx="28">
                  <c:v>67.069999999999993</c:v>
                </c:pt>
                <c:pt idx="29">
                  <c:v>63.24</c:v>
                </c:pt>
                <c:pt idx="30">
                  <c:v>61.75</c:v>
                </c:pt>
                <c:pt idx="31">
                  <c:v>59.65</c:v>
                </c:pt>
                <c:pt idx="32">
                  <c:v>57.37</c:v>
                </c:pt>
                <c:pt idx="33">
                  <c:v>59.04</c:v>
                </c:pt>
                <c:pt idx="34">
                  <c:v>59.32</c:v>
                </c:pt>
                <c:pt idx="35">
                  <c:v>59.83</c:v>
                </c:pt>
                <c:pt idx="36">
                  <c:v>58.99</c:v>
                </c:pt>
                <c:pt idx="37">
                  <c:v>59.55</c:v>
                </c:pt>
                <c:pt idx="38">
                  <c:v>59.88</c:v>
                </c:pt>
                <c:pt idx="39">
                  <c:v>59.74</c:v>
                </c:pt>
                <c:pt idx="40">
                  <c:v>59.46</c:v>
                </c:pt>
                <c:pt idx="41">
                  <c:v>59.36</c:v>
                </c:pt>
                <c:pt idx="42">
                  <c:v>60.44</c:v>
                </c:pt>
                <c:pt idx="43">
                  <c:v>62.12</c:v>
                </c:pt>
                <c:pt idx="44">
                  <c:v>63.52</c:v>
                </c:pt>
                <c:pt idx="45">
                  <c:v>64.180000000000007</c:v>
                </c:pt>
                <c:pt idx="46">
                  <c:v>64.459999999999994</c:v>
                </c:pt>
                <c:pt idx="47">
                  <c:v>64.55</c:v>
                </c:pt>
                <c:pt idx="48">
                  <c:v>63.8</c:v>
                </c:pt>
                <c:pt idx="49">
                  <c:v>62.21</c:v>
                </c:pt>
                <c:pt idx="50">
                  <c:v>51.38</c:v>
                </c:pt>
                <c:pt idx="51">
                  <c:v>39.28</c:v>
                </c:pt>
                <c:pt idx="52">
                  <c:v>33.44</c:v>
                </c:pt>
                <c:pt idx="53">
                  <c:v>31.99</c:v>
                </c:pt>
                <c:pt idx="54">
                  <c:v>31.06</c:v>
                </c:pt>
              </c:numCache>
            </c:numRef>
          </c:val>
          <c:smooth val="0"/>
          <c:extLst>
            <c:ext xmlns:c16="http://schemas.microsoft.com/office/drawing/2014/chart" uri="{C3380CC4-5D6E-409C-BE32-E72D297353CC}">
              <c16:uniqueId val="{00000000-5C02-4E1F-B57B-D7AED38D3260}"/>
            </c:ext>
          </c:extLst>
        </c:ser>
        <c:ser>
          <c:idx val="1"/>
          <c:order val="1"/>
          <c:tx>
            <c:strRef>
              <c:f>万得!$C$1</c:f>
              <c:strCache>
                <c:ptCount val="1"/>
                <c:pt idx="0">
                  <c:v>短流程钢厂</c:v>
                </c:pt>
              </c:strCache>
            </c:strRef>
          </c:tx>
          <c:spPr>
            <a:ln w="19050" cap="rnd">
              <a:solidFill>
                <a:schemeClr val="accent2"/>
              </a:solidFill>
              <a:round/>
            </a:ln>
            <a:effectLst/>
          </c:spPr>
          <c:marker>
            <c:symbol val="none"/>
          </c:marker>
          <c:cat>
            <c:numRef>
              <c:f>万得!$A$2:$A$57</c:f>
              <c:numCache>
                <c:formatCode>yyyy\-mm</c:formatCode>
                <c:ptCount val="55"/>
                <c:pt idx="0">
                  <c:v>43469</c:v>
                </c:pt>
                <c:pt idx="1">
                  <c:v>43476</c:v>
                </c:pt>
                <c:pt idx="2">
                  <c:v>43483</c:v>
                </c:pt>
                <c:pt idx="3">
                  <c:v>43490</c:v>
                </c:pt>
                <c:pt idx="4">
                  <c:v>43497</c:v>
                </c:pt>
                <c:pt idx="5">
                  <c:v>43511</c:v>
                </c:pt>
                <c:pt idx="6">
                  <c:v>43518</c:v>
                </c:pt>
                <c:pt idx="7">
                  <c:v>43525</c:v>
                </c:pt>
                <c:pt idx="8">
                  <c:v>43532</c:v>
                </c:pt>
                <c:pt idx="9">
                  <c:v>43539</c:v>
                </c:pt>
                <c:pt idx="10">
                  <c:v>43546</c:v>
                </c:pt>
                <c:pt idx="11">
                  <c:v>43559</c:v>
                </c:pt>
                <c:pt idx="12">
                  <c:v>43567</c:v>
                </c:pt>
                <c:pt idx="13">
                  <c:v>43574</c:v>
                </c:pt>
                <c:pt idx="14">
                  <c:v>43581</c:v>
                </c:pt>
                <c:pt idx="15">
                  <c:v>43590</c:v>
                </c:pt>
                <c:pt idx="16">
                  <c:v>43595</c:v>
                </c:pt>
                <c:pt idx="17">
                  <c:v>43602</c:v>
                </c:pt>
                <c:pt idx="18">
                  <c:v>43609</c:v>
                </c:pt>
                <c:pt idx="19">
                  <c:v>43616</c:v>
                </c:pt>
                <c:pt idx="20">
                  <c:v>43622</c:v>
                </c:pt>
                <c:pt idx="21">
                  <c:v>43630</c:v>
                </c:pt>
                <c:pt idx="22">
                  <c:v>43637</c:v>
                </c:pt>
                <c:pt idx="23">
                  <c:v>43644</c:v>
                </c:pt>
                <c:pt idx="24">
                  <c:v>43651</c:v>
                </c:pt>
                <c:pt idx="25">
                  <c:v>43658</c:v>
                </c:pt>
                <c:pt idx="26">
                  <c:v>43665</c:v>
                </c:pt>
                <c:pt idx="27">
                  <c:v>43672</c:v>
                </c:pt>
                <c:pt idx="28">
                  <c:v>43679</c:v>
                </c:pt>
                <c:pt idx="29">
                  <c:v>43686</c:v>
                </c:pt>
                <c:pt idx="30">
                  <c:v>43693</c:v>
                </c:pt>
                <c:pt idx="31">
                  <c:v>43700</c:v>
                </c:pt>
                <c:pt idx="32">
                  <c:v>43707</c:v>
                </c:pt>
                <c:pt idx="33">
                  <c:v>43714</c:v>
                </c:pt>
                <c:pt idx="34">
                  <c:v>43720</c:v>
                </c:pt>
                <c:pt idx="35">
                  <c:v>43728</c:v>
                </c:pt>
                <c:pt idx="36">
                  <c:v>43735</c:v>
                </c:pt>
                <c:pt idx="37">
                  <c:v>43749</c:v>
                </c:pt>
                <c:pt idx="38">
                  <c:v>43756</c:v>
                </c:pt>
                <c:pt idx="39">
                  <c:v>43763</c:v>
                </c:pt>
                <c:pt idx="40">
                  <c:v>43770</c:v>
                </c:pt>
                <c:pt idx="41">
                  <c:v>43777</c:v>
                </c:pt>
                <c:pt idx="42">
                  <c:v>43784</c:v>
                </c:pt>
                <c:pt idx="43">
                  <c:v>43791</c:v>
                </c:pt>
                <c:pt idx="44">
                  <c:v>43798</c:v>
                </c:pt>
                <c:pt idx="45">
                  <c:v>43805</c:v>
                </c:pt>
                <c:pt idx="46">
                  <c:v>43812</c:v>
                </c:pt>
                <c:pt idx="47">
                  <c:v>43819</c:v>
                </c:pt>
                <c:pt idx="48">
                  <c:v>43826</c:v>
                </c:pt>
                <c:pt idx="49">
                  <c:v>43833</c:v>
                </c:pt>
                <c:pt idx="50">
                  <c:v>43840</c:v>
                </c:pt>
                <c:pt idx="51">
                  <c:v>43847</c:v>
                </c:pt>
                <c:pt idx="52">
                  <c:v>43868</c:v>
                </c:pt>
                <c:pt idx="53">
                  <c:v>43875</c:v>
                </c:pt>
                <c:pt idx="54">
                  <c:v>43882</c:v>
                </c:pt>
              </c:numCache>
            </c:numRef>
          </c:cat>
          <c:val>
            <c:numRef>
              <c:f>万得!$C$2:$C$57</c:f>
              <c:numCache>
                <c:formatCode>###,###,###,##0.0000</c:formatCode>
                <c:ptCount val="55"/>
                <c:pt idx="0">
                  <c:v>60.56</c:v>
                </c:pt>
                <c:pt idx="1">
                  <c:v>60</c:v>
                </c:pt>
                <c:pt idx="2">
                  <c:v>51.27</c:v>
                </c:pt>
                <c:pt idx="3">
                  <c:v>31.21</c:v>
                </c:pt>
                <c:pt idx="4">
                  <c:v>12.7</c:v>
                </c:pt>
                <c:pt idx="5">
                  <c:v>13.49</c:v>
                </c:pt>
                <c:pt idx="6">
                  <c:v>26.11</c:v>
                </c:pt>
                <c:pt idx="7">
                  <c:v>38.57</c:v>
                </c:pt>
                <c:pt idx="8">
                  <c:v>47.78</c:v>
                </c:pt>
                <c:pt idx="9">
                  <c:v>54.52</c:v>
                </c:pt>
                <c:pt idx="10">
                  <c:v>65.63</c:v>
                </c:pt>
                <c:pt idx="11">
                  <c:v>61.75</c:v>
                </c:pt>
                <c:pt idx="12">
                  <c:v>63.57</c:v>
                </c:pt>
                <c:pt idx="13">
                  <c:v>64.209999999999994</c:v>
                </c:pt>
                <c:pt idx="14">
                  <c:v>66.19</c:v>
                </c:pt>
                <c:pt idx="15">
                  <c:v>66.900000000000006</c:v>
                </c:pt>
                <c:pt idx="16">
                  <c:v>67.62</c:v>
                </c:pt>
                <c:pt idx="17">
                  <c:v>67.06</c:v>
                </c:pt>
                <c:pt idx="18">
                  <c:v>67.86</c:v>
                </c:pt>
                <c:pt idx="19">
                  <c:v>67.94</c:v>
                </c:pt>
                <c:pt idx="20">
                  <c:v>67.3</c:v>
                </c:pt>
                <c:pt idx="21">
                  <c:v>65.319999999999993</c:v>
                </c:pt>
                <c:pt idx="22">
                  <c:v>64.84</c:v>
                </c:pt>
                <c:pt idx="23">
                  <c:v>64.290000000000006</c:v>
                </c:pt>
                <c:pt idx="24">
                  <c:v>64.760000000000005</c:v>
                </c:pt>
                <c:pt idx="25">
                  <c:v>64.44</c:v>
                </c:pt>
                <c:pt idx="26">
                  <c:v>65.319999999999993</c:v>
                </c:pt>
                <c:pt idx="27">
                  <c:v>64.84</c:v>
                </c:pt>
                <c:pt idx="28">
                  <c:v>63.41</c:v>
                </c:pt>
                <c:pt idx="29">
                  <c:v>57.38</c:v>
                </c:pt>
                <c:pt idx="30">
                  <c:v>55.32</c:v>
                </c:pt>
                <c:pt idx="31">
                  <c:v>51.75</c:v>
                </c:pt>
                <c:pt idx="32">
                  <c:v>51.19</c:v>
                </c:pt>
                <c:pt idx="33">
                  <c:v>51.03</c:v>
                </c:pt>
                <c:pt idx="34">
                  <c:v>51.51</c:v>
                </c:pt>
                <c:pt idx="35">
                  <c:v>52.38</c:v>
                </c:pt>
                <c:pt idx="36">
                  <c:v>50.48</c:v>
                </c:pt>
                <c:pt idx="37">
                  <c:v>51.43</c:v>
                </c:pt>
                <c:pt idx="38">
                  <c:v>51.67</c:v>
                </c:pt>
                <c:pt idx="39">
                  <c:v>51.51</c:v>
                </c:pt>
                <c:pt idx="40">
                  <c:v>51.03</c:v>
                </c:pt>
                <c:pt idx="41">
                  <c:v>51.19</c:v>
                </c:pt>
                <c:pt idx="42">
                  <c:v>52.86</c:v>
                </c:pt>
                <c:pt idx="43">
                  <c:v>55.48</c:v>
                </c:pt>
                <c:pt idx="44">
                  <c:v>57.86</c:v>
                </c:pt>
                <c:pt idx="45">
                  <c:v>58.97</c:v>
                </c:pt>
                <c:pt idx="46">
                  <c:v>59.29</c:v>
                </c:pt>
                <c:pt idx="47">
                  <c:v>59.76</c:v>
                </c:pt>
                <c:pt idx="48">
                  <c:v>58.41</c:v>
                </c:pt>
                <c:pt idx="49">
                  <c:v>55.95</c:v>
                </c:pt>
                <c:pt idx="50">
                  <c:v>39.840000000000003</c:v>
                </c:pt>
                <c:pt idx="51">
                  <c:v>19.600000000000001</c:v>
                </c:pt>
                <c:pt idx="52">
                  <c:v>11.43</c:v>
                </c:pt>
                <c:pt idx="53">
                  <c:v>10.95</c:v>
                </c:pt>
                <c:pt idx="54">
                  <c:v>10.32</c:v>
                </c:pt>
              </c:numCache>
            </c:numRef>
          </c:val>
          <c:smooth val="0"/>
          <c:extLst>
            <c:ext xmlns:c16="http://schemas.microsoft.com/office/drawing/2014/chart" uri="{C3380CC4-5D6E-409C-BE32-E72D297353CC}">
              <c16:uniqueId val="{00000001-5C02-4E1F-B57B-D7AED38D3260}"/>
            </c:ext>
          </c:extLst>
        </c:ser>
        <c:ser>
          <c:idx val="2"/>
          <c:order val="2"/>
          <c:tx>
            <c:strRef>
              <c:f>万得!$D$1</c:f>
              <c:strCache>
                <c:ptCount val="1"/>
                <c:pt idx="0">
                  <c:v>长流程钢厂</c:v>
                </c:pt>
              </c:strCache>
            </c:strRef>
          </c:tx>
          <c:spPr>
            <a:ln w="19050" cap="rnd">
              <a:solidFill>
                <a:schemeClr val="accent3"/>
              </a:solidFill>
              <a:round/>
            </a:ln>
            <a:effectLst/>
          </c:spPr>
          <c:marker>
            <c:symbol val="none"/>
          </c:marker>
          <c:cat>
            <c:numRef>
              <c:f>万得!$A$2:$A$57</c:f>
              <c:numCache>
                <c:formatCode>yyyy\-mm</c:formatCode>
                <c:ptCount val="55"/>
                <c:pt idx="0">
                  <c:v>43469</c:v>
                </c:pt>
                <c:pt idx="1">
                  <c:v>43476</c:v>
                </c:pt>
                <c:pt idx="2">
                  <c:v>43483</c:v>
                </c:pt>
                <c:pt idx="3">
                  <c:v>43490</c:v>
                </c:pt>
                <c:pt idx="4">
                  <c:v>43497</c:v>
                </c:pt>
                <c:pt idx="5">
                  <c:v>43511</c:v>
                </c:pt>
                <c:pt idx="6">
                  <c:v>43518</c:v>
                </c:pt>
                <c:pt idx="7">
                  <c:v>43525</c:v>
                </c:pt>
                <c:pt idx="8">
                  <c:v>43532</c:v>
                </c:pt>
                <c:pt idx="9">
                  <c:v>43539</c:v>
                </c:pt>
                <c:pt idx="10">
                  <c:v>43546</c:v>
                </c:pt>
                <c:pt idx="11">
                  <c:v>43559</c:v>
                </c:pt>
                <c:pt idx="12">
                  <c:v>43567</c:v>
                </c:pt>
                <c:pt idx="13">
                  <c:v>43574</c:v>
                </c:pt>
                <c:pt idx="14">
                  <c:v>43581</c:v>
                </c:pt>
                <c:pt idx="15">
                  <c:v>43590</c:v>
                </c:pt>
                <c:pt idx="16">
                  <c:v>43595</c:v>
                </c:pt>
                <c:pt idx="17">
                  <c:v>43602</c:v>
                </c:pt>
                <c:pt idx="18">
                  <c:v>43609</c:v>
                </c:pt>
                <c:pt idx="19">
                  <c:v>43616</c:v>
                </c:pt>
                <c:pt idx="20">
                  <c:v>43622</c:v>
                </c:pt>
                <c:pt idx="21">
                  <c:v>43630</c:v>
                </c:pt>
                <c:pt idx="22">
                  <c:v>43637</c:v>
                </c:pt>
                <c:pt idx="23">
                  <c:v>43644</c:v>
                </c:pt>
                <c:pt idx="24">
                  <c:v>43651</c:v>
                </c:pt>
                <c:pt idx="25">
                  <c:v>43658</c:v>
                </c:pt>
                <c:pt idx="26">
                  <c:v>43665</c:v>
                </c:pt>
                <c:pt idx="27">
                  <c:v>43672</c:v>
                </c:pt>
                <c:pt idx="28">
                  <c:v>43679</c:v>
                </c:pt>
                <c:pt idx="29">
                  <c:v>43686</c:v>
                </c:pt>
                <c:pt idx="30">
                  <c:v>43693</c:v>
                </c:pt>
                <c:pt idx="31">
                  <c:v>43700</c:v>
                </c:pt>
                <c:pt idx="32">
                  <c:v>43707</c:v>
                </c:pt>
                <c:pt idx="33">
                  <c:v>43714</c:v>
                </c:pt>
                <c:pt idx="34">
                  <c:v>43720</c:v>
                </c:pt>
                <c:pt idx="35">
                  <c:v>43728</c:v>
                </c:pt>
                <c:pt idx="36">
                  <c:v>43735</c:v>
                </c:pt>
                <c:pt idx="37">
                  <c:v>43749</c:v>
                </c:pt>
                <c:pt idx="38">
                  <c:v>43756</c:v>
                </c:pt>
                <c:pt idx="39">
                  <c:v>43763</c:v>
                </c:pt>
                <c:pt idx="40">
                  <c:v>43770</c:v>
                </c:pt>
                <c:pt idx="41">
                  <c:v>43777</c:v>
                </c:pt>
                <c:pt idx="42">
                  <c:v>43784</c:v>
                </c:pt>
                <c:pt idx="43">
                  <c:v>43791</c:v>
                </c:pt>
                <c:pt idx="44">
                  <c:v>43798</c:v>
                </c:pt>
                <c:pt idx="45">
                  <c:v>43805</c:v>
                </c:pt>
                <c:pt idx="46">
                  <c:v>43812</c:v>
                </c:pt>
                <c:pt idx="47">
                  <c:v>43819</c:v>
                </c:pt>
                <c:pt idx="48">
                  <c:v>43826</c:v>
                </c:pt>
                <c:pt idx="49">
                  <c:v>43833</c:v>
                </c:pt>
                <c:pt idx="50">
                  <c:v>43840</c:v>
                </c:pt>
                <c:pt idx="51">
                  <c:v>43847</c:v>
                </c:pt>
                <c:pt idx="52">
                  <c:v>43868</c:v>
                </c:pt>
                <c:pt idx="53">
                  <c:v>43875</c:v>
                </c:pt>
                <c:pt idx="54">
                  <c:v>43882</c:v>
                </c:pt>
              </c:numCache>
            </c:numRef>
          </c:cat>
          <c:val>
            <c:numRef>
              <c:f>万得!$D$2:$D$57</c:f>
              <c:numCache>
                <c:formatCode>###,###,###,##0.0000</c:formatCode>
                <c:ptCount val="55"/>
                <c:pt idx="0">
                  <c:v>72.64</c:v>
                </c:pt>
                <c:pt idx="1">
                  <c:v>71.510000000000005</c:v>
                </c:pt>
                <c:pt idx="2">
                  <c:v>70.37</c:v>
                </c:pt>
                <c:pt idx="3">
                  <c:v>68.790000000000006</c:v>
                </c:pt>
                <c:pt idx="4">
                  <c:v>66.52</c:v>
                </c:pt>
                <c:pt idx="5">
                  <c:v>68.56</c:v>
                </c:pt>
                <c:pt idx="6">
                  <c:v>66.97</c:v>
                </c:pt>
                <c:pt idx="7">
                  <c:v>68.33</c:v>
                </c:pt>
                <c:pt idx="8">
                  <c:v>70.599999999999994</c:v>
                </c:pt>
                <c:pt idx="9">
                  <c:v>70.599999999999994</c:v>
                </c:pt>
                <c:pt idx="10">
                  <c:v>71.67</c:v>
                </c:pt>
                <c:pt idx="11">
                  <c:v>71.849999999999994</c:v>
                </c:pt>
                <c:pt idx="12">
                  <c:v>72.08</c:v>
                </c:pt>
                <c:pt idx="13">
                  <c:v>72.08</c:v>
                </c:pt>
                <c:pt idx="14">
                  <c:v>72.19</c:v>
                </c:pt>
                <c:pt idx="15">
                  <c:v>72.53</c:v>
                </c:pt>
                <c:pt idx="16">
                  <c:v>72.53</c:v>
                </c:pt>
                <c:pt idx="17">
                  <c:v>73.099999999999994</c:v>
                </c:pt>
                <c:pt idx="18">
                  <c:v>73.099999999999994</c:v>
                </c:pt>
                <c:pt idx="19">
                  <c:v>73.099999999999994</c:v>
                </c:pt>
                <c:pt idx="20">
                  <c:v>73.099999999999994</c:v>
                </c:pt>
                <c:pt idx="21">
                  <c:v>72.64</c:v>
                </c:pt>
                <c:pt idx="22">
                  <c:v>72.64</c:v>
                </c:pt>
                <c:pt idx="23">
                  <c:v>72.64</c:v>
                </c:pt>
                <c:pt idx="24">
                  <c:v>72.53</c:v>
                </c:pt>
                <c:pt idx="25">
                  <c:v>72.760000000000005</c:v>
                </c:pt>
                <c:pt idx="26">
                  <c:v>73.099999999999994</c:v>
                </c:pt>
                <c:pt idx="27">
                  <c:v>72.3</c:v>
                </c:pt>
                <c:pt idx="28">
                  <c:v>72.3</c:v>
                </c:pt>
                <c:pt idx="29">
                  <c:v>71.62</c:v>
                </c:pt>
                <c:pt idx="30">
                  <c:v>70.94</c:v>
                </c:pt>
                <c:pt idx="31">
                  <c:v>70.94</c:v>
                </c:pt>
                <c:pt idx="32">
                  <c:v>70.94</c:v>
                </c:pt>
                <c:pt idx="33">
                  <c:v>70.489999999999995</c:v>
                </c:pt>
                <c:pt idx="34">
                  <c:v>70.489999999999995</c:v>
                </c:pt>
                <c:pt idx="35">
                  <c:v>70.489999999999995</c:v>
                </c:pt>
                <c:pt idx="36">
                  <c:v>71.17</c:v>
                </c:pt>
                <c:pt idx="37">
                  <c:v>71.17</c:v>
                </c:pt>
                <c:pt idx="38">
                  <c:v>71.62</c:v>
                </c:pt>
                <c:pt idx="39">
                  <c:v>71.510000000000005</c:v>
                </c:pt>
                <c:pt idx="40">
                  <c:v>71.510000000000005</c:v>
                </c:pt>
                <c:pt idx="41">
                  <c:v>71.06</c:v>
                </c:pt>
                <c:pt idx="42">
                  <c:v>71.28</c:v>
                </c:pt>
                <c:pt idx="43">
                  <c:v>71.62</c:v>
                </c:pt>
                <c:pt idx="44">
                  <c:v>71.62</c:v>
                </c:pt>
                <c:pt idx="45">
                  <c:v>71.62</c:v>
                </c:pt>
                <c:pt idx="46">
                  <c:v>71.849999999999994</c:v>
                </c:pt>
                <c:pt idx="47">
                  <c:v>71.400000000000006</c:v>
                </c:pt>
                <c:pt idx="48">
                  <c:v>71.510000000000005</c:v>
                </c:pt>
                <c:pt idx="49">
                  <c:v>71.17</c:v>
                </c:pt>
                <c:pt idx="50">
                  <c:v>67.88</c:v>
                </c:pt>
                <c:pt idx="51">
                  <c:v>67.42</c:v>
                </c:pt>
                <c:pt idx="52">
                  <c:v>64.930000000000007</c:v>
                </c:pt>
                <c:pt idx="53">
                  <c:v>62.09</c:v>
                </c:pt>
                <c:pt idx="54">
                  <c:v>60.73</c:v>
                </c:pt>
              </c:numCache>
            </c:numRef>
          </c:val>
          <c:smooth val="0"/>
          <c:extLst>
            <c:ext xmlns:c16="http://schemas.microsoft.com/office/drawing/2014/chart" uri="{C3380CC4-5D6E-409C-BE32-E72D297353CC}">
              <c16:uniqueId val="{00000002-5C02-4E1F-B57B-D7AED38D3260}"/>
            </c:ext>
          </c:extLst>
        </c:ser>
        <c:dLbls>
          <c:showLegendKey val="0"/>
          <c:showVal val="0"/>
          <c:showCatName val="0"/>
          <c:showSerName val="0"/>
          <c:showPercent val="0"/>
          <c:showBubbleSize val="0"/>
        </c:dLbls>
        <c:smooth val="0"/>
        <c:axId val="662340031"/>
        <c:axId val="2129905199"/>
      </c:lineChart>
      <c:dateAx>
        <c:axId val="662340031"/>
        <c:scaling>
          <c:orientation val="minMax"/>
        </c:scaling>
        <c:delete val="0"/>
        <c:axPos val="b"/>
        <c:numFmt formatCode="yyyy\-mm\-dd"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2129905199"/>
        <c:crosses val="autoZero"/>
        <c:auto val="1"/>
        <c:lblOffset val="100"/>
        <c:baseTimeUnit val="days"/>
      </c:dateAx>
      <c:valAx>
        <c:axId val="2129905199"/>
        <c:scaling>
          <c:orientation val="minMax"/>
        </c:scaling>
        <c:delete val="0"/>
        <c:axPos val="l"/>
        <c:majorGridlines>
          <c:spPr>
            <a:ln w="9525" cap="flat" cmpd="sng" algn="ctr">
              <a:solidFill>
                <a:schemeClr val="tx1">
                  <a:lumMod val="15000"/>
                  <a:lumOff val="85000"/>
                </a:schemeClr>
              </a:solidFill>
              <a:round/>
            </a:ln>
            <a:effectLst/>
          </c:spPr>
        </c:majorGridlines>
        <c:numFmt formatCode="###,###,###,##0.0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662340031"/>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altLang="en-US" sz="1800" dirty="0">
                <a:latin typeface="微软雅黑" panose="020B0503020204020204" pitchFamily="34" charset="-122"/>
                <a:ea typeface="微软雅黑" panose="020B0503020204020204" pitchFamily="34" charset="-122"/>
              </a:rPr>
              <a:t>主流贸易商建筑钢材成交量</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lineChart>
        <c:grouping val="standard"/>
        <c:varyColors val="0"/>
        <c:ser>
          <c:idx val="0"/>
          <c:order val="0"/>
          <c:tx>
            <c:strRef>
              <c:f>Sheet1!$B$2</c:f>
              <c:strCache>
                <c:ptCount val="1"/>
                <c:pt idx="0">
                  <c:v>全国</c:v>
                </c:pt>
              </c:strCache>
            </c:strRef>
          </c:tx>
          <c:spPr>
            <a:ln w="19050" cap="rnd">
              <a:solidFill>
                <a:schemeClr val="accent1"/>
              </a:solidFill>
              <a:round/>
            </a:ln>
            <a:effectLst/>
          </c:spPr>
          <c:marker>
            <c:symbol val="none"/>
          </c:marker>
          <c:cat>
            <c:numRef>
              <c:f>Sheet1!$A$3:$A$269</c:f>
              <c:numCache>
                <c:formatCode>yyyy\-mm\-dd</c:formatCode>
                <c:ptCount val="267"/>
                <c:pt idx="0">
                  <c:v>43467</c:v>
                </c:pt>
                <c:pt idx="1">
                  <c:v>43468</c:v>
                </c:pt>
                <c:pt idx="2">
                  <c:v>43469</c:v>
                </c:pt>
                <c:pt idx="3">
                  <c:v>43472</c:v>
                </c:pt>
                <c:pt idx="4">
                  <c:v>43473</c:v>
                </c:pt>
                <c:pt idx="5">
                  <c:v>43474</c:v>
                </c:pt>
                <c:pt idx="6">
                  <c:v>43475</c:v>
                </c:pt>
                <c:pt idx="7">
                  <c:v>43476</c:v>
                </c:pt>
                <c:pt idx="8">
                  <c:v>43479</c:v>
                </c:pt>
                <c:pt idx="9">
                  <c:v>43480</c:v>
                </c:pt>
                <c:pt idx="10">
                  <c:v>43481</c:v>
                </c:pt>
                <c:pt idx="11">
                  <c:v>43482</c:v>
                </c:pt>
                <c:pt idx="12">
                  <c:v>43483</c:v>
                </c:pt>
                <c:pt idx="13">
                  <c:v>43486</c:v>
                </c:pt>
                <c:pt idx="14">
                  <c:v>43487</c:v>
                </c:pt>
                <c:pt idx="15">
                  <c:v>43488</c:v>
                </c:pt>
                <c:pt idx="16">
                  <c:v>43489</c:v>
                </c:pt>
                <c:pt idx="17">
                  <c:v>43490</c:v>
                </c:pt>
                <c:pt idx="18">
                  <c:v>43509</c:v>
                </c:pt>
                <c:pt idx="19">
                  <c:v>43510</c:v>
                </c:pt>
                <c:pt idx="20">
                  <c:v>43511</c:v>
                </c:pt>
                <c:pt idx="21">
                  <c:v>43514</c:v>
                </c:pt>
                <c:pt idx="22">
                  <c:v>43515</c:v>
                </c:pt>
                <c:pt idx="23">
                  <c:v>43516</c:v>
                </c:pt>
                <c:pt idx="24">
                  <c:v>43517</c:v>
                </c:pt>
                <c:pt idx="25">
                  <c:v>43518</c:v>
                </c:pt>
                <c:pt idx="26">
                  <c:v>43521</c:v>
                </c:pt>
                <c:pt idx="27">
                  <c:v>43522</c:v>
                </c:pt>
                <c:pt idx="28">
                  <c:v>43523</c:v>
                </c:pt>
                <c:pt idx="29">
                  <c:v>43524</c:v>
                </c:pt>
                <c:pt idx="30">
                  <c:v>43525</c:v>
                </c:pt>
                <c:pt idx="31">
                  <c:v>43528</c:v>
                </c:pt>
                <c:pt idx="32">
                  <c:v>43529</c:v>
                </c:pt>
                <c:pt idx="33">
                  <c:v>43530</c:v>
                </c:pt>
                <c:pt idx="34">
                  <c:v>43531</c:v>
                </c:pt>
                <c:pt idx="35">
                  <c:v>43532</c:v>
                </c:pt>
                <c:pt idx="36">
                  <c:v>43535</c:v>
                </c:pt>
                <c:pt idx="37">
                  <c:v>43536</c:v>
                </c:pt>
                <c:pt idx="38">
                  <c:v>43537</c:v>
                </c:pt>
                <c:pt idx="39">
                  <c:v>43538</c:v>
                </c:pt>
                <c:pt idx="40">
                  <c:v>43539</c:v>
                </c:pt>
                <c:pt idx="41">
                  <c:v>43542</c:v>
                </c:pt>
                <c:pt idx="42">
                  <c:v>43543</c:v>
                </c:pt>
                <c:pt idx="43">
                  <c:v>43544</c:v>
                </c:pt>
                <c:pt idx="44">
                  <c:v>43545</c:v>
                </c:pt>
                <c:pt idx="45">
                  <c:v>43546</c:v>
                </c:pt>
                <c:pt idx="46">
                  <c:v>43549</c:v>
                </c:pt>
                <c:pt idx="47">
                  <c:v>43550</c:v>
                </c:pt>
                <c:pt idx="48">
                  <c:v>43551</c:v>
                </c:pt>
                <c:pt idx="49">
                  <c:v>43552</c:v>
                </c:pt>
                <c:pt idx="50">
                  <c:v>43553</c:v>
                </c:pt>
                <c:pt idx="51">
                  <c:v>43556</c:v>
                </c:pt>
                <c:pt idx="52">
                  <c:v>43557</c:v>
                </c:pt>
                <c:pt idx="53">
                  <c:v>43558</c:v>
                </c:pt>
                <c:pt idx="54">
                  <c:v>43559</c:v>
                </c:pt>
                <c:pt idx="55">
                  <c:v>43563</c:v>
                </c:pt>
                <c:pt idx="56">
                  <c:v>43564</c:v>
                </c:pt>
                <c:pt idx="57">
                  <c:v>43565</c:v>
                </c:pt>
                <c:pt idx="58">
                  <c:v>43566</c:v>
                </c:pt>
                <c:pt idx="59">
                  <c:v>43567</c:v>
                </c:pt>
                <c:pt idx="60">
                  <c:v>43570</c:v>
                </c:pt>
                <c:pt idx="61">
                  <c:v>43571</c:v>
                </c:pt>
                <c:pt idx="62">
                  <c:v>43572</c:v>
                </c:pt>
                <c:pt idx="63">
                  <c:v>43573</c:v>
                </c:pt>
                <c:pt idx="64">
                  <c:v>43574</c:v>
                </c:pt>
                <c:pt idx="65">
                  <c:v>43577</c:v>
                </c:pt>
                <c:pt idx="66">
                  <c:v>43578</c:v>
                </c:pt>
                <c:pt idx="67">
                  <c:v>43579</c:v>
                </c:pt>
                <c:pt idx="68">
                  <c:v>43580</c:v>
                </c:pt>
                <c:pt idx="69">
                  <c:v>43581</c:v>
                </c:pt>
                <c:pt idx="70">
                  <c:v>43583</c:v>
                </c:pt>
                <c:pt idx="71">
                  <c:v>43584</c:v>
                </c:pt>
                <c:pt idx="72">
                  <c:v>43585</c:v>
                </c:pt>
                <c:pt idx="73">
                  <c:v>43590</c:v>
                </c:pt>
                <c:pt idx="74">
                  <c:v>43591</c:v>
                </c:pt>
                <c:pt idx="75">
                  <c:v>43592</c:v>
                </c:pt>
                <c:pt idx="76">
                  <c:v>43593</c:v>
                </c:pt>
                <c:pt idx="77">
                  <c:v>43594</c:v>
                </c:pt>
                <c:pt idx="78">
                  <c:v>43595</c:v>
                </c:pt>
                <c:pt idx="79">
                  <c:v>43598</c:v>
                </c:pt>
                <c:pt idx="80">
                  <c:v>43599</c:v>
                </c:pt>
                <c:pt idx="81">
                  <c:v>43600</c:v>
                </c:pt>
                <c:pt idx="82">
                  <c:v>43601</c:v>
                </c:pt>
                <c:pt idx="83">
                  <c:v>43602</c:v>
                </c:pt>
                <c:pt idx="84">
                  <c:v>43605</c:v>
                </c:pt>
                <c:pt idx="85">
                  <c:v>43606</c:v>
                </c:pt>
                <c:pt idx="86">
                  <c:v>43607</c:v>
                </c:pt>
                <c:pt idx="87">
                  <c:v>43608</c:v>
                </c:pt>
                <c:pt idx="88">
                  <c:v>43609</c:v>
                </c:pt>
                <c:pt idx="89">
                  <c:v>43612</c:v>
                </c:pt>
                <c:pt idx="90">
                  <c:v>43613</c:v>
                </c:pt>
                <c:pt idx="91">
                  <c:v>43614</c:v>
                </c:pt>
                <c:pt idx="92">
                  <c:v>43615</c:v>
                </c:pt>
                <c:pt idx="93">
                  <c:v>43616</c:v>
                </c:pt>
                <c:pt idx="94">
                  <c:v>43619</c:v>
                </c:pt>
                <c:pt idx="95">
                  <c:v>43620</c:v>
                </c:pt>
                <c:pt idx="96">
                  <c:v>43621</c:v>
                </c:pt>
                <c:pt idx="97">
                  <c:v>43622</c:v>
                </c:pt>
                <c:pt idx="98">
                  <c:v>43626</c:v>
                </c:pt>
                <c:pt idx="99">
                  <c:v>43627</c:v>
                </c:pt>
                <c:pt idx="100">
                  <c:v>43628</c:v>
                </c:pt>
                <c:pt idx="101">
                  <c:v>43629</c:v>
                </c:pt>
                <c:pt idx="102">
                  <c:v>43630</c:v>
                </c:pt>
                <c:pt idx="103">
                  <c:v>43633</c:v>
                </c:pt>
                <c:pt idx="104">
                  <c:v>43634</c:v>
                </c:pt>
                <c:pt idx="105">
                  <c:v>43635</c:v>
                </c:pt>
                <c:pt idx="106">
                  <c:v>43636</c:v>
                </c:pt>
                <c:pt idx="107">
                  <c:v>43637</c:v>
                </c:pt>
                <c:pt idx="108">
                  <c:v>43640</c:v>
                </c:pt>
                <c:pt idx="109">
                  <c:v>43641</c:v>
                </c:pt>
                <c:pt idx="110">
                  <c:v>43642</c:v>
                </c:pt>
                <c:pt idx="111">
                  <c:v>43643</c:v>
                </c:pt>
                <c:pt idx="112">
                  <c:v>43644</c:v>
                </c:pt>
                <c:pt idx="113">
                  <c:v>43647</c:v>
                </c:pt>
                <c:pt idx="114">
                  <c:v>43648</c:v>
                </c:pt>
                <c:pt idx="115">
                  <c:v>43649</c:v>
                </c:pt>
                <c:pt idx="116">
                  <c:v>43650</c:v>
                </c:pt>
                <c:pt idx="117">
                  <c:v>43651</c:v>
                </c:pt>
                <c:pt idx="118">
                  <c:v>43654</c:v>
                </c:pt>
                <c:pt idx="119">
                  <c:v>43655</c:v>
                </c:pt>
                <c:pt idx="120">
                  <c:v>43656</c:v>
                </c:pt>
                <c:pt idx="121">
                  <c:v>43657</c:v>
                </c:pt>
                <c:pt idx="122">
                  <c:v>43658</c:v>
                </c:pt>
                <c:pt idx="123">
                  <c:v>43661</c:v>
                </c:pt>
                <c:pt idx="124">
                  <c:v>43662</c:v>
                </c:pt>
                <c:pt idx="125">
                  <c:v>43663</c:v>
                </c:pt>
                <c:pt idx="126">
                  <c:v>43664</c:v>
                </c:pt>
                <c:pt idx="127">
                  <c:v>43665</c:v>
                </c:pt>
                <c:pt idx="128">
                  <c:v>43668</c:v>
                </c:pt>
                <c:pt idx="129">
                  <c:v>43669</c:v>
                </c:pt>
                <c:pt idx="130">
                  <c:v>43670</c:v>
                </c:pt>
                <c:pt idx="131">
                  <c:v>43671</c:v>
                </c:pt>
                <c:pt idx="132">
                  <c:v>43672</c:v>
                </c:pt>
                <c:pt idx="133">
                  <c:v>43675</c:v>
                </c:pt>
                <c:pt idx="134">
                  <c:v>43676</c:v>
                </c:pt>
                <c:pt idx="135">
                  <c:v>43677</c:v>
                </c:pt>
                <c:pt idx="136">
                  <c:v>43678</c:v>
                </c:pt>
                <c:pt idx="137">
                  <c:v>43679</c:v>
                </c:pt>
                <c:pt idx="138">
                  <c:v>43682</c:v>
                </c:pt>
                <c:pt idx="139">
                  <c:v>43683</c:v>
                </c:pt>
                <c:pt idx="140">
                  <c:v>43684</c:v>
                </c:pt>
                <c:pt idx="141">
                  <c:v>43685</c:v>
                </c:pt>
                <c:pt idx="142">
                  <c:v>43686</c:v>
                </c:pt>
                <c:pt idx="143">
                  <c:v>43689</c:v>
                </c:pt>
                <c:pt idx="144">
                  <c:v>43690</c:v>
                </c:pt>
                <c:pt idx="145">
                  <c:v>43691</c:v>
                </c:pt>
                <c:pt idx="146">
                  <c:v>43692</c:v>
                </c:pt>
                <c:pt idx="147">
                  <c:v>43693</c:v>
                </c:pt>
                <c:pt idx="148">
                  <c:v>43696</c:v>
                </c:pt>
                <c:pt idx="149">
                  <c:v>43697</c:v>
                </c:pt>
                <c:pt idx="150">
                  <c:v>43698</c:v>
                </c:pt>
                <c:pt idx="151">
                  <c:v>43699</c:v>
                </c:pt>
                <c:pt idx="152">
                  <c:v>43700</c:v>
                </c:pt>
                <c:pt idx="153">
                  <c:v>43703</c:v>
                </c:pt>
                <c:pt idx="154">
                  <c:v>43704</c:v>
                </c:pt>
                <c:pt idx="155">
                  <c:v>43705</c:v>
                </c:pt>
                <c:pt idx="156">
                  <c:v>43706</c:v>
                </c:pt>
                <c:pt idx="157">
                  <c:v>43707</c:v>
                </c:pt>
                <c:pt idx="158">
                  <c:v>43710</c:v>
                </c:pt>
                <c:pt idx="159">
                  <c:v>43711</c:v>
                </c:pt>
                <c:pt idx="160">
                  <c:v>43712</c:v>
                </c:pt>
                <c:pt idx="161">
                  <c:v>43713</c:v>
                </c:pt>
                <c:pt idx="162">
                  <c:v>43714</c:v>
                </c:pt>
                <c:pt idx="163">
                  <c:v>43717</c:v>
                </c:pt>
                <c:pt idx="164">
                  <c:v>43718</c:v>
                </c:pt>
                <c:pt idx="165">
                  <c:v>43719</c:v>
                </c:pt>
                <c:pt idx="166">
                  <c:v>43720</c:v>
                </c:pt>
                <c:pt idx="167">
                  <c:v>43724</c:v>
                </c:pt>
                <c:pt idx="168">
                  <c:v>43725</c:v>
                </c:pt>
                <c:pt idx="169">
                  <c:v>43726</c:v>
                </c:pt>
                <c:pt idx="170">
                  <c:v>43727</c:v>
                </c:pt>
                <c:pt idx="171">
                  <c:v>43728</c:v>
                </c:pt>
                <c:pt idx="172">
                  <c:v>43731</c:v>
                </c:pt>
                <c:pt idx="173">
                  <c:v>43732</c:v>
                </c:pt>
                <c:pt idx="174">
                  <c:v>43733</c:v>
                </c:pt>
                <c:pt idx="175">
                  <c:v>43734</c:v>
                </c:pt>
                <c:pt idx="176">
                  <c:v>43735</c:v>
                </c:pt>
                <c:pt idx="177">
                  <c:v>43737</c:v>
                </c:pt>
                <c:pt idx="178">
                  <c:v>43738</c:v>
                </c:pt>
                <c:pt idx="179">
                  <c:v>43746</c:v>
                </c:pt>
                <c:pt idx="180">
                  <c:v>43747</c:v>
                </c:pt>
                <c:pt idx="181">
                  <c:v>43748</c:v>
                </c:pt>
                <c:pt idx="182">
                  <c:v>43749</c:v>
                </c:pt>
                <c:pt idx="183">
                  <c:v>43750</c:v>
                </c:pt>
                <c:pt idx="184">
                  <c:v>43752</c:v>
                </c:pt>
                <c:pt idx="185">
                  <c:v>43753</c:v>
                </c:pt>
                <c:pt idx="186">
                  <c:v>43754</c:v>
                </c:pt>
                <c:pt idx="187">
                  <c:v>43755</c:v>
                </c:pt>
                <c:pt idx="188">
                  <c:v>43756</c:v>
                </c:pt>
                <c:pt idx="189">
                  <c:v>43759</c:v>
                </c:pt>
                <c:pt idx="190">
                  <c:v>43760</c:v>
                </c:pt>
                <c:pt idx="191">
                  <c:v>43761</c:v>
                </c:pt>
                <c:pt idx="192">
                  <c:v>43762</c:v>
                </c:pt>
                <c:pt idx="193">
                  <c:v>43763</c:v>
                </c:pt>
                <c:pt idx="194">
                  <c:v>43766</c:v>
                </c:pt>
                <c:pt idx="195">
                  <c:v>43767</c:v>
                </c:pt>
                <c:pt idx="196">
                  <c:v>43768</c:v>
                </c:pt>
                <c:pt idx="197">
                  <c:v>43769</c:v>
                </c:pt>
                <c:pt idx="198">
                  <c:v>43770</c:v>
                </c:pt>
                <c:pt idx="199">
                  <c:v>43773</c:v>
                </c:pt>
                <c:pt idx="200">
                  <c:v>43774</c:v>
                </c:pt>
                <c:pt idx="201">
                  <c:v>43775</c:v>
                </c:pt>
                <c:pt idx="202">
                  <c:v>43776</c:v>
                </c:pt>
                <c:pt idx="203">
                  <c:v>43777</c:v>
                </c:pt>
                <c:pt idx="204">
                  <c:v>43780</c:v>
                </c:pt>
                <c:pt idx="205">
                  <c:v>43781</c:v>
                </c:pt>
                <c:pt idx="206">
                  <c:v>43782</c:v>
                </c:pt>
                <c:pt idx="207">
                  <c:v>43783</c:v>
                </c:pt>
                <c:pt idx="208">
                  <c:v>43784</c:v>
                </c:pt>
                <c:pt idx="209">
                  <c:v>43787</c:v>
                </c:pt>
                <c:pt idx="210">
                  <c:v>43788</c:v>
                </c:pt>
                <c:pt idx="211">
                  <c:v>43789</c:v>
                </c:pt>
                <c:pt idx="212">
                  <c:v>43790</c:v>
                </c:pt>
                <c:pt idx="213">
                  <c:v>43791</c:v>
                </c:pt>
                <c:pt idx="214">
                  <c:v>43794</c:v>
                </c:pt>
                <c:pt idx="215">
                  <c:v>43795</c:v>
                </c:pt>
                <c:pt idx="216">
                  <c:v>43796</c:v>
                </c:pt>
                <c:pt idx="217">
                  <c:v>43797</c:v>
                </c:pt>
                <c:pt idx="218">
                  <c:v>43798</c:v>
                </c:pt>
                <c:pt idx="219">
                  <c:v>43801</c:v>
                </c:pt>
                <c:pt idx="220">
                  <c:v>43802</c:v>
                </c:pt>
                <c:pt idx="221">
                  <c:v>43803</c:v>
                </c:pt>
                <c:pt idx="222">
                  <c:v>43804</c:v>
                </c:pt>
                <c:pt idx="223">
                  <c:v>43805</c:v>
                </c:pt>
                <c:pt idx="224">
                  <c:v>43808</c:v>
                </c:pt>
                <c:pt idx="225">
                  <c:v>43809</c:v>
                </c:pt>
                <c:pt idx="226">
                  <c:v>43810</c:v>
                </c:pt>
                <c:pt idx="227">
                  <c:v>43811</c:v>
                </c:pt>
                <c:pt idx="228">
                  <c:v>43812</c:v>
                </c:pt>
                <c:pt idx="229">
                  <c:v>43815</c:v>
                </c:pt>
                <c:pt idx="230">
                  <c:v>43816</c:v>
                </c:pt>
                <c:pt idx="231">
                  <c:v>43817</c:v>
                </c:pt>
                <c:pt idx="232">
                  <c:v>43818</c:v>
                </c:pt>
                <c:pt idx="233">
                  <c:v>43819</c:v>
                </c:pt>
                <c:pt idx="234">
                  <c:v>43822</c:v>
                </c:pt>
                <c:pt idx="235">
                  <c:v>43823</c:v>
                </c:pt>
                <c:pt idx="236">
                  <c:v>43824</c:v>
                </c:pt>
                <c:pt idx="237">
                  <c:v>43825</c:v>
                </c:pt>
                <c:pt idx="238">
                  <c:v>43826</c:v>
                </c:pt>
                <c:pt idx="239">
                  <c:v>43829</c:v>
                </c:pt>
                <c:pt idx="240">
                  <c:v>43830</c:v>
                </c:pt>
                <c:pt idx="241">
                  <c:v>43832</c:v>
                </c:pt>
                <c:pt idx="242">
                  <c:v>43833</c:v>
                </c:pt>
                <c:pt idx="243">
                  <c:v>43836</c:v>
                </c:pt>
                <c:pt idx="244">
                  <c:v>43837</c:v>
                </c:pt>
                <c:pt idx="245">
                  <c:v>43838</c:v>
                </c:pt>
                <c:pt idx="246">
                  <c:v>43839</c:v>
                </c:pt>
                <c:pt idx="247">
                  <c:v>43840</c:v>
                </c:pt>
                <c:pt idx="248">
                  <c:v>43843</c:v>
                </c:pt>
                <c:pt idx="249">
                  <c:v>43844</c:v>
                </c:pt>
                <c:pt idx="250">
                  <c:v>43845</c:v>
                </c:pt>
                <c:pt idx="251">
                  <c:v>43846</c:v>
                </c:pt>
                <c:pt idx="252">
                  <c:v>43847</c:v>
                </c:pt>
                <c:pt idx="253">
                  <c:v>43871</c:v>
                </c:pt>
                <c:pt idx="254">
                  <c:v>43872</c:v>
                </c:pt>
                <c:pt idx="255">
                  <c:v>43873</c:v>
                </c:pt>
                <c:pt idx="256">
                  <c:v>43874</c:v>
                </c:pt>
                <c:pt idx="257">
                  <c:v>43875</c:v>
                </c:pt>
                <c:pt idx="258">
                  <c:v>43878</c:v>
                </c:pt>
                <c:pt idx="259">
                  <c:v>43879</c:v>
                </c:pt>
                <c:pt idx="260">
                  <c:v>43880</c:v>
                </c:pt>
                <c:pt idx="261">
                  <c:v>43881</c:v>
                </c:pt>
                <c:pt idx="262">
                  <c:v>43882</c:v>
                </c:pt>
                <c:pt idx="263">
                  <c:v>43885</c:v>
                </c:pt>
                <c:pt idx="264">
                  <c:v>43886</c:v>
                </c:pt>
                <c:pt idx="265">
                  <c:v>43887</c:v>
                </c:pt>
                <c:pt idx="266">
                  <c:v>43888</c:v>
                </c:pt>
              </c:numCache>
            </c:numRef>
          </c:cat>
          <c:val>
            <c:numRef>
              <c:f>Sheet1!$B$3:$B$269</c:f>
              <c:numCache>
                <c:formatCode>General</c:formatCode>
                <c:ptCount val="267"/>
                <c:pt idx="0">
                  <c:v>145008.16200000001</c:v>
                </c:pt>
                <c:pt idx="1">
                  <c:v>168674</c:v>
                </c:pt>
                <c:pt idx="2">
                  <c:v>151595</c:v>
                </c:pt>
                <c:pt idx="3">
                  <c:v>168301.345</c:v>
                </c:pt>
                <c:pt idx="4">
                  <c:v>129848</c:v>
                </c:pt>
                <c:pt idx="5">
                  <c:v>129321</c:v>
                </c:pt>
                <c:pt idx="6">
                  <c:v>119975</c:v>
                </c:pt>
                <c:pt idx="7">
                  <c:v>136060</c:v>
                </c:pt>
                <c:pt idx="8">
                  <c:v>149410</c:v>
                </c:pt>
                <c:pt idx="9">
                  <c:v>104730</c:v>
                </c:pt>
                <c:pt idx="10">
                  <c:v>108727</c:v>
                </c:pt>
                <c:pt idx="11">
                  <c:v>140700</c:v>
                </c:pt>
                <c:pt idx="12">
                  <c:v>130668</c:v>
                </c:pt>
                <c:pt idx="13">
                  <c:v>104123</c:v>
                </c:pt>
                <c:pt idx="14">
                  <c:v>88326</c:v>
                </c:pt>
                <c:pt idx="15">
                  <c:v>70623</c:v>
                </c:pt>
                <c:pt idx="16">
                  <c:v>60201</c:v>
                </c:pt>
                <c:pt idx="17">
                  <c:v>51725</c:v>
                </c:pt>
                <c:pt idx="18">
                  <c:v>17158</c:v>
                </c:pt>
                <c:pt idx="19">
                  <c:v>16115</c:v>
                </c:pt>
                <c:pt idx="20">
                  <c:v>21565</c:v>
                </c:pt>
                <c:pt idx="21">
                  <c:v>43863</c:v>
                </c:pt>
                <c:pt idx="22">
                  <c:v>45541</c:v>
                </c:pt>
                <c:pt idx="23">
                  <c:v>57701</c:v>
                </c:pt>
                <c:pt idx="24">
                  <c:v>93597</c:v>
                </c:pt>
                <c:pt idx="25">
                  <c:v>128288.174</c:v>
                </c:pt>
                <c:pt idx="26">
                  <c:v>147714</c:v>
                </c:pt>
                <c:pt idx="27">
                  <c:v>155884</c:v>
                </c:pt>
                <c:pt idx="28">
                  <c:v>135143.87599999999</c:v>
                </c:pt>
                <c:pt idx="29">
                  <c:v>138911.65</c:v>
                </c:pt>
                <c:pt idx="30">
                  <c:v>226350</c:v>
                </c:pt>
                <c:pt idx="31">
                  <c:v>200980</c:v>
                </c:pt>
                <c:pt idx="32">
                  <c:v>152267</c:v>
                </c:pt>
                <c:pt idx="33">
                  <c:v>158461.10500000001</c:v>
                </c:pt>
                <c:pt idx="34">
                  <c:v>204726.505</c:v>
                </c:pt>
                <c:pt idx="35">
                  <c:v>157379.73499999999</c:v>
                </c:pt>
                <c:pt idx="36">
                  <c:v>193957.02799999999</c:v>
                </c:pt>
                <c:pt idx="37">
                  <c:v>267551</c:v>
                </c:pt>
                <c:pt idx="38">
                  <c:v>192139.40100000001</c:v>
                </c:pt>
                <c:pt idx="39">
                  <c:v>173506.625</c:v>
                </c:pt>
                <c:pt idx="40">
                  <c:v>191989</c:v>
                </c:pt>
                <c:pt idx="41">
                  <c:v>258019</c:v>
                </c:pt>
                <c:pt idx="42">
                  <c:v>210860</c:v>
                </c:pt>
                <c:pt idx="43">
                  <c:v>174589</c:v>
                </c:pt>
                <c:pt idx="44">
                  <c:v>186661.68299999999</c:v>
                </c:pt>
                <c:pt idx="45">
                  <c:v>183252.01500000001</c:v>
                </c:pt>
                <c:pt idx="46">
                  <c:v>190373.48</c:v>
                </c:pt>
                <c:pt idx="47">
                  <c:v>167714</c:v>
                </c:pt>
                <c:pt idx="48">
                  <c:v>192825.908</c:v>
                </c:pt>
                <c:pt idx="49">
                  <c:v>165820.375</c:v>
                </c:pt>
                <c:pt idx="50">
                  <c:v>200153.88</c:v>
                </c:pt>
                <c:pt idx="51">
                  <c:v>279196</c:v>
                </c:pt>
                <c:pt idx="52">
                  <c:v>238525.27100000001</c:v>
                </c:pt>
                <c:pt idx="53">
                  <c:v>223540</c:v>
                </c:pt>
                <c:pt idx="54">
                  <c:v>196351</c:v>
                </c:pt>
                <c:pt idx="55">
                  <c:v>331627.95299999998</c:v>
                </c:pt>
                <c:pt idx="56">
                  <c:v>211154</c:v>
                </c:pt>
                <c:pt idx="57">
                  <c:v>198989.815</c:v>
                </c:pt>
                <c:pt idx="58">
                  <c:v>201230</c:v>
                </c:pt>
                <c:pt idx="59">
                  <c:v>204460.75700000001</c:v>
                </c:pt>
                <c:pt idx="60">
                  <c:v>273644.25599999999</c:v>
                </c:pt>
                <c:pt idx="61">
                  <c:v>174788.86900000001</c:v>
                </c:pt>
                <c:pt idx="62">
                  <c:v>190961</c:v>
                </c:pt>
                <c:pt idx="63">
                  <c:v>161874</c:v>
                </c:pt>
                <c:pt idx="64">
                  <c:v>237866.53099999999</c:v>
                </c:pt>
                <c:pt idx="65">
                  <c:v>214997</c:v>
                </c:pt>
                <c:pt idx="66">
                  <c:v>174642.08499999999</c:v>
                </c:pt>
                <c:pt idx="67">
                  <c:v>178115.27900000001</c:v>
                </c:pt>
                <c:pt idx="68">
                  <c:v>239708.82500000001</c:v>
                </c:pt>
                <c:pt idx="69">
                  <c:v>192632.85500000001</c:v>
                </c:pt>
                <c:pt idx="70">
                  <c:v>204255.842</c:v>
                </c:pt>
                <c:pt idx="71">
                  <c:v>214597.97399999999</c:v>
                </c:pt>
                <c:pt idx="72">
                  <c:v>198925.64199999999</c:v>
                </c:pt>
                <c:pt idx="73">
                  <c:v>237652.90299999999</c:v>
                </c:pt>
                <c:pt idx="74">
                  <c:v>168100.23499999999</c:v>
                </c:pt>
                <c:pt idx="75">
                  <c:v>231560.12299999999</c:v>
                </c:pt>
                <c:pt idx="76">
                  <c:v>168411.29300000001</c:v>
                </c:pt>
                <c:pt idx="77">
                  <c:v>170652.196</c:v>
                </c:pt>
                <c:pt idx="78">
                  <c:v>222977.23</c:v>
                </c:pt>
                <c:pt idx="79">
                  <c:v>192065.69500000001</c:v>
                </c:pt>
                <c:pt idx="80">
                  <c:v>176764.02600000001</c:v>
                </c:pt>
                <c:pt idx="81">
                  <c:v>229553.41099999999</c:v>
                </c:pt>
                <c:pt idx="82">
                  <c:v>219931.62700000001</c:v>
                </c:pt>
                <c:pt idx="83">
                  <c:v>229158.06599999999</c:v>
                </c:pt>
                <c:pt idx="84">
                  <c:v>208270.49</c:v>
                </c:pt>
                <c:pt idx="85">
                  <c:v>271377.53499999997</c:v>
                </c:pt>
                <c:pt idx="86">
                  <c:v>185191.58799999999</c:v>
                </c:pt>
                <c:pt idx="87">
                  <c:v>170504.71100000001</c:v>
                </c:pt>
                <c:pt idx="88">
                  <c:v>200882.91399999999</c:v>
                </c:pt>
                <c:pt idx="89">
                  <c:v>180722.992</c:v>
                </c:pt>
                <c:pt idx="90">
                  <c:v>165891.185</c:v>
                </c:pt>
                <c:pt idx="91">
                  <c:v>162981.72899999999</c:v>
                </c:pt>
                <c:pt idx="92">
                  <c:v>161739</c:v>
                </c:pt>
                <c:pt idx="93">
                  <c:v>186823.21900000001</c:v>
                </c:pt>
                <c:pt idx="94">
                  <c:v>185864.61900000001</c:v>
                </c:pt>
                <c:pt idx="95">
                  <c:v>257687.42199999999</c:v>
                </c:pt>
                <c:pt idx="96">
                  <c:v>184947.51800000001</c:v>
                </c:pt>
                <c:pt idx="97">
                  <c:v>174583.39799999999</c:v>
                </c:pt>
                <c:pt idx="98">
                  <c:v>200005.03200000001</c:v>
                </c:pt>
                <c:pt idx="99">
                  <c:v>262640.84000000003</c:v>
                </c:pt>
                <c:pt idx="100">
                  <c:v>155997</c:v>
                </c:pt>
                <c:pt idx="101">
                  <c:v>165183.82399999999</c:v>
                </c:pt>
                <c:pt idx="102">
                  <c:v>186579.38399999999</c:v>
                </c:pt>
                <c:pt idx="103">
                  <c:v>184710.38399999999</c:v>
                </c:pt>
                <c:pt idx="104">
                  <c:v>193447.58199999999</c:v>
                </c:pt>
                <c:pt idx="105">
                  <c:v>171800.27900000001</c:v>
                </c:pt>
                <c:pt idx="106">
                  <c:v>177744.84</c:v>
                </c:pt>
                <c:pt idx="107">
                  <c:v>182171.54</c:v>
                </c:pt>
                <c:pt idx="108">
                  <c:v>233549.35</c:v>
                </c:pt>
                <c:pt idx="109">
                  <c:v>194674.587</c:v>
                </c:pt>
                <c:pt idx="110">
                  <c:v>154512.677</c:v>
                </c:pt>
                <c:pt idx="111">
                  <c:v>194850.19699999999</c:v>
                </c:pt>
                <c:pt idx="112">
                  <c:v>178480.16</c:v>
                </c:pt>
                <c:pt idx="113">
                  <c:v>219038.97700000001</c:v>
                </c:pt>
                <c:pt idx="114">
                  <c:v>161654.30100000001</c:v>
                </c:pt>
                <c:pt idx="115">
                  <c:v>156989.264</c:v>
                </c:pt>
                <c:pt idx="116">
                  <c:v>173179.022</c:v>
                </c:pt>
                <c:pt idx="117">
                  <c:v>156576.51</c:v>
                </c:pt>
                <c:pt idx="118">
                  <c:v>185879.95800000001</c:v>
                </c:pt>
                <c:pt idx="119">
                  <c:v>212138.296</c:v>
                </c:pt>
                <c:pt idx="120">
                  <c:v>150823</c:v>
                </c:pt>
                <c:pt idx="121">
                  <c:v>185968.51</c:v>
                </c:pt>
                <c:pt idx="122">
                  <c:v>168503.209</c:v>
                </c:pt>
                <c:pt idx="123">
                  <c:v>247491.22399999999</c:v>
                </c:pt>
                <c:pt idx="124">
                  <c:v>188321.11600000001</c:v>
                </c:pt>
                <c:pt idx="125">
                  <c:v>183498.31</c:v>
                </c:pt>
                <c:pt idx="126">
                  <c:v>160195</c:v>
                </c:pt>
                <c:pt idx="127">
                  <c:v>219059.71</c:v>
                </c:pt>
                <c:pt idx="128">
                  <c:v>208049.33300000001</c:v>
                </c:pt>
                <c:pt idx="129">
                  <c:v>164008.06700000001</c:v>
                </c:pt>
                <c:pt idx="130">
                  <c:v>149477</c:v>
                </c:pt>
                <c:pt idx="131">
                  <c:v>219191</c:v>
                </c:pt>
                <c:pt idx="132">
                  <c:v>178038</c:v>
                </c:pt>
                <c:pt idx="133">
                  <c:v>171611.495</c:v>
                </c:pt>
                <c:pt idx="134">
                  <c:v>202932</c:v>
                </c:pt>
                <c:pt idx="135">
                  <c:v>164324</c:v>
                </c:pt>
                <c:pt idx="136">
                  <c:v>144843</c:v>
                </c:pt>
                <c:pt idx="137">
                  <c:v>169167</c:v>
                </c:pt>
                <c:pt idx="138">
                  <c:v>167432</c:v>
                </c:pt>
                <c:pt idx="139">
                  <c:v>160244</c:v>
                </c:pt>
                <c:pt idx="140">
                  <c:v>179138</c:v>
                </c:pt>
                <c:pt idx="141">
                  <c:v>200709</c:v>
                </c:pt>
                <c:pt idx="142">
                  <c:v>142246</c:v>
                </c:pt>
                <c:pt idx="143">
                  <c:v>213799</c:v>
                </c:pt>
                <c:pt idx="144">
                  <c:v>193610</c:v>
                </c:pt>
                <c:pt idx="145">
                  <c:v>160718</c:v>
                </c:pt>
                <c:pt idx="146">
                  <c:v>174300</c:v>
                </c:pt>
                <c:pt idx="147">
                  <c:v>194797</c:v>
                </c:pt>
                <c:pt idx="148">
                  <c:v>238281</c:v>
                </c:pt>
                <c:pt idx="149">
                  <c:v>156210</c:v>
                </c:pt>
                <c:pt idx="150">
                  <c:v>169851</c:v>
                </c:pt>
                <c:pt idx="151">
                  <c:v>203583</c:v>
                </c:pt>
                <c:pt idx="152">
                  <c:v>201247</c:v>
                </c:pt>
                <c:pt idx="153">
                  <c:v>173459</c:v>
                </c:pt>
                <c:pt idx="154">
                  <c:v>156601</c:v>
                </c:pt>
                <c:pt idx="155">
                  <c:v>204400</c:v>
                </c:pt>
                <c:pt idx="156">
                  <c:v>155155</c:v>
                </c:pt>
                <c:pt idx="157">
                  <c:v>216126</c:v>
                </c:pt>
                <c:pt idx="158">
                  <c:v>269875</c:v>
                </c:pt>
                <c:pt idx="159">
                  <c:v>181571</c:v>
                </c:pt>
                <c:pt idx="160">
                  <c:v>198961</c:v>
                </c:pt>
                <c:pt idx="161">
                  <c:v>215163</c:v>
                </c:pt>
                <c:pt idx="162">
                  <c:v>178706</c:v>
                </c:pt>
                <c:pt idx="163">
                  <c:v>276614</c:v>
                </c:pt>
                <c:pt idx="164">
                  <c:v>193132</c:v>
                </c:pt>
                <c:pt idx="165">
                  <c:v>209890</c:v>
                </c:pt>
                <c:pt idx="166">
                  <c:v>222876</c:v>
                </c:pt>
                <c:pt idx="167">
                  <c:v>276225</c:v>
                </c:pt>
                <c:pt idx="168">
                  <c:v>186518.51</c:v>
                </c:pt>
                <c:pt idx="169">
                  <c:v>193006</c:v>
                </c:pt>
                <c:pt idx="170">
                  <c:v>163870</c:v>
                </c:pt>
                <c:pt idx="171">
                  <c:v>212841.93299999999</c:v>
                </c:pt>
                <c:pt idx="172">
                  <c:v>303060</c:v>
                </c:pt>
                <c:pt idx="173">
                  <c:v>215201</c:v>
                </c:pt>
                <c:pt idx="174">
                  <c:v>224358</c:v>
                </c:pt>
                <c:pt idx="175">
                  <c:v>209898</c:v>
                </c:pt>
                <c:pt idx="176">
                  <c:v>229127</c:v>
                </c:pt>
                <c:pt idx="177">
                  <c:v>220808</c:v>
                </c:pt>
                <c:pt idx="178">
                  <c:v>140216</c:v>
                </c:pt>
                <c:pt idx="179">
                  <c:v>236373</c:v>
                </c:pt>
                <c:pt idx="180">
                  <c:v>211601</c:v>
                </c:pt>
                <c:pt idx="181">
                  <c:v>209217.53</c:v>
                </c:pt>
                <c:pt idx="182">
                  <c:v>207011</c:v>
                </c:pt>
                <c:pt idx="183">
                  <c:v>219487</c:v>
                </c:pt>
                <c:pt idx="184">
                  <c:v>208844</c:v>
                </c:pt>
                <c:pt idx="185">
                  <c:v>185768</c:v>
                </c:pt>
                <c:pt idx="186">
                  <c:v>176965</c:v>
                </c:pt>
                <c:pt idx="187">
                  <c:v>196906</c:v>
                </c:pt>
                <c:pt idx="188">
                  <c:v>214506</c:v>
                </c:pt>
                <c:pt idx="189">
                  <c:v>209226</c:v>
                </c:pt>
                <c:pt idx="190">
                  <c:v>204971</c:v>
                </c:pt>
                <c:pt idx="191">
                  <c:v>200522</c:v>
                </c:pt>
                <c:pt idx="192">
                  <c:v>192574</c:v>
                </c:pt>
                <c:pt idx="193">
                  <c:v>214850</c:v>
                </c:pt>
                <c:pt idx="194">
                  <c:v>220074</c:v>
                </c:pt>
                <c:pt idx="195">
                  <c:v>217487</c:v>
                </c:pt>
                <c:pt idx="196">
                  <c:v>213998</c:v>
                </c:pt>
                <c:pt idx="197">
                  <c:v>203900</c:v>
                </c:pt>
                <c:pt idx="198">
                  <c:v>202546</c:v>
                </c:pt>
                <c:pt idx="199">
                  <c:v>232833</c:v>
                </c:pt>
                <c:pt idx="200">
                  <c:v>234818</c:v>
                </c:pt>
                <c:pt idx="201">
                  <c:v>217442</c:v>
                </c:pt>
                <c:pt idx="202">
                  <c:v>181323</c:v>
                </c:pt>
                <c:pt idx="203">
                  <c:v>191056</c:v>
                </c:pt>
                <c:pt idx="204">
                  <c:v>233945</c:v>
                </c:pt>
                <c:pt idx="205">
                  <c:v>241485</c:v>
                </c:pt>
                <c:pt idx="206">
                  <c:v>201250</c:v>
                </c:pt>
                <c:pt idx="207">
                  <c:v>230306</c:v>
                </c:pt>
                <c:pt idx="208">
                  <c:v>233752</c:v>
                </c:pt>
                <c:pt idx="209">
                  <c:v>244763</c:v>
                </c:pt>
                <c:pt idx="210">
                  <c:v>237649</c:v>
                </c:pt>
                <c:pt idx="211">
                  <c:v>214755</c:v>
                </c:pt>
                <c:pt idx="212">
                  <c:v>173155</c:v>
                </c:pt>
                <c:pt idx="213">
                  <c:v>211338</c:v>
                </c:pt>
                <c:pt idx="214">
                  <c:v>240888</c:v>
                </c:pt>
                <c:pt idx="215">
                  <c:v>158784</c:v>
                </c:pt>
                <c:pt idx="216">
                  <c:v>149685</c:v>
                </c:pt>
                <c:pt idx="217">
                  <c:v>166891</c:v>
                </c:pt>
                <c:pt idx="218">
                  <c:v>176065</c:v>
                </c:pt>
                <c:pt idx="219">
                  <c:v>193126</c:v>
                </c:pt>
                <c:pt idx="220">
                  <c:v>158964</c:v>
                </c:pt>
                <c:pt idx="221">
                  <c:v>149335</c:v>
                </c:pt>
                <c:pt idx="222">
                  <c:v>140875</c:v>
                </c:pt>
                <c:pt idx="223">
                  <c:v>167127</c:v>
                </c:pt>
                <c:pt idx="224">
                  <c:v>212535</c:v>
                </c:pt>
                <c:pt idx="225">
                  <c:v>160826</c:v>
                </c:pt>
                <c:pt idx="226">
                  <c:v>163811</c:v>
                </c:pt>
                <c:pt idx="227">
                  <c:v>143048</c:v>
                </c:pt>
                <c:pt idx="228">
                  <c:v>161943</c:v>
                </c:pt>
                <c:pt idx="229">
                  <c:v>168310</c:v>
                </c:pt>
                <c:pt idx="230">
                  <c:v>158172</c:v>
                </c:pt>
                <c:pt idx="231">
                  <c:v>156019</c:v>
                </c:pt>
                <c:pt idx="232">
                  <c:v>175500</c:v>
                </c:pt>
                <c:pt idx="233">
                  <c:v>160455</c:v>
                </c:pt>
                <c:pt idx="234">
                  <c:v>155154</c:v>
                </c:pt>
                <c:pt idx="235">
                  <c:v>132252</c:v>
                </c:pt>
                <c:pt idx="236">
                  <c:v>129245</c:v>
                </c:pt>
                <c:pt idx="237">
                  <c:v>145418</c:v>
                </c:pt>
                <c:pt idx="238">
                  <c:v>161138</c:v>
                </c:pt>
                <c:pt idx="239">
                  <c:v>165508</c:v>
                </c:pt>
                <c:pt idx="240">
                  <c:v>149910</c:v>
                </c:pt>
                <c:pt idx="241">
                  <c:v>161485</c:v>
                </c:pt>
                <c:pt idx="242">
                  <c:v>156129</c:v>
                </c:pt>
                <c:pt idx="243">
                  <c:v>150041</c:v>
                </c:pt>
                <c:pt idx="244">
                  <c:v>127661</c:v>
                </c:pt>
                <c:pt idx="245">
                  <c:v>130966</c:v>
                </c:pt>
                <c:pt idx="246">
                  <c:v>98439</c:v>
                </c:pt>
                <c:pt idx="247">
                  <c:v>92655</c:v>
                </c:pt>
                <c:pt idx="248">
                  <c:v>63566</c:v>
                </c:pt>
                <c:pt idx="249">
                  <c:v>46990</c:v>
                </c:pt>
                <c:pt idx="250">
                  <c:v>36901</c:v>
                </c:pt>
                <c:pt idx="251">
                  <c:v>31141</c:v>
                </c:pt>
                <c:pt idx="252">
                  <c:v>14181</c:v>
                </c:pt>
                <c:pt idx="253">
                  <c:v>2278</c:v>
                </c:pt>
                <c:pt idx="254">
                  <c:v>5034</c:v>
                </c:pt>
                <c:pt idx="255">
                  <c:v>5560</c:v>
                </c:pt>
                <c:pt idx="256">
                  <c:v>4976</c:v>
                </c:pt>
                <c:pt idx="257">
                  <c:v>6835</c:v>
                </c:pt>
                <c:pt idx="258">
                  <c:v>9538</c:v>
                </c:pt>
                <c:pt idx="259">
                  <c:v>10219</c:v>
                </c:pt>
                <c:pt idx="260">
                  <c:v>15656</c:v>
                </c:pt>
                <c:pt idx="261">
                  <c:v>38712</c:v>
                </c:pt>
                <c:pt idx="262">
                  <c:v>45928</c:v>
                </c:pt>
                <c:pt idx="263">
                  <c:v>64470</c:v>
                </c:pt>
                <c:pt idx="264">
                  <c:v>57570</c:v>
                </c:pt>
                <c:pt idx="265">
                  <c:v>47142</c:v>
                </c:pt>
                <c:pt idx="266">
                  <c:v>52067</c:v>
                </c:pt>
              </c:numCache>
            </c:numRef>
          </c:val>
          <c:smooth val="0"/>
          <c:extLst>
            <c:ext xmlns:c16="http://schemas.microsoft.com/office/drawing/2014/chart" uri="{C3380CC4-5D6E-409C-BE32-E72D297353CC}">
              <c16:uniqueId val="{00000000-1D83-488C-97CF-BF20B62ADF63}"/>
            </c:ext>
          </c:extLst>
        </c:ser>
        <c:ser>
          <c:idx val="1"/>
          <c:order val="1"/>
          <c:tx>
            <c:strRef>
              <c:f>Sheet1!$C$2</c:f>
              <c:strCache>
                <c:ptCount val="1"/>
                <c:pt idx="0">
                  <c:v>南方大区</c:v>
                </c:pt>
              </c:strCache>
            </c:strRef>
          </c:tx>
          <c:spPr>
            <a:ln w="19050" cap="rnd">
              <a:solidFill>
                <a:schemeClr val="accent2"/>
              </a:solidFill>
              <a:round/>
            </a:ln>
            <a:effectLst/>
          </c:spPr>
          <c:marker>
            <c:symbol val="none"/>
          </c:marker>
          <c:cat>
            <c:numRef>
              <c:f>Sheet1!$A$3:$A$269</c:f>
              <c:numCache>
                <c:formatCode>yyyy\-mm\-dd</c:formatCode>
                <c:ptCount val="267"/>
                <c:pt idx="0">
                  <c:v>43467</c:v>
                </c:pt>
                <c:pt idx="1">
                  <c:v>43468</c:v>
                </c:pt>
                <c:pt idx="2">
                  <c:v>43469</c:v>
                </c:pt>
                <c:pt idx="3">
                  <c:v>43472</c:v>
                </c:pt>
                <c:pt idx="4">
                  <c:v>43473</c:v>
                </c:pt>
                <c:pt idx="5">
                  <c:v>43474</c:v>
                </c:pt>
                <c:pt idx="6">
                  <c:v>43475</c:v>
                </c:pt>
                <c:pt idx="7">
                  <c:v>43476</c:v>
                </c:pt>
                <c:pt idx="8">
                  <c:v>43479</c:v>
                </c:pt>
                <c:pt idx="9">
                  <c:v>43480</c:v>
                </c:pt>
                <c:pt idx="10">
                  <c:v>43481</c:v>
                </c:pt>
                <c:pt idx="11">
                  <c:v>43482</c:v>
                </c:pt>
                <c:pt idx="12">
                  <c:v>43483</c:v>
                </c:pt>
                <c:pt idx="13">
                  <c:v>43486</c:v>
                </c:pt>
                <c:pt idx="14">
                  <c:v>43487</c:v>
                </c:pt>
                <c:pt idx="15">
                  <c:v>43488</c:v>
                </c:pt>
                <c:pt idx="16">
                  <c:v>43489</c:v>
                </c:pt>
                <c:pt idx="17">
                  <c:v>43490</c:v>
                </c:pt>
                <c:pt idx="18">
                  <c:v>43509</c:v>
                </c:pt>
                <c:pt idx="19">
                  <c:v>43510</c:v>
                </c:pt>
                <c:pt idx="20">
                  <c:v>43511</c:v>
                </c:pt>
                <c:pt idx="21">
                  <c:v>43514</c:v>
                </c:pt>
                <c:pt idx="22">
                  <c:v>43515</c:v>
                </c:pt>
                <c:pt idx="23">
                  <c:v>43516</c:v>
                </c:pt>
                <c:pt idx="24">
                  <c:v>43517</c:v>
                </c:pt>
                <c:pt idx="25">
                  <c:v>43518</c:v>
                </c:pt>
                <c:pt idx="26">
                  <c:v>43521</c:v>
                </c:pt>
                <c:pt idx="27">
                  <c:v>43522</c:v>
                </c:pt>
                <c:pt idx="28">
                  <c:v>43523</c:v>
                </c:pt>
                <c:pt idx="29">
                  <c:v>43524</c:v>
                </c:pt>
                <c:pt idx="30">
                  <c:v>43525</c:v>
                </c:pt>
                <c:pt idx="31">
                  <c:v>43528</c:v>
                </c:pt>
                <c:pt idx="32">
                  <c:v>43529</c:v>
                </c:pt>
                <c:pt idx="33">
                  <c:v>43530</c:v>
                </c:pt>
                <c:pt idx="34">
                  <c:v>43531</c:v>
                </c:pt>
                <c:pt idx="35">
                  <c:v>43532</c:v>
                </c:pt>
                <c:pt idx="36">
                  <c:v>43535</c:v>
                </c:pt>
                <c:pt idx="37">
                  <c:v>43536</c:v>
                </c:pt>
                <c:pt idx="38">
                  <c:v>43537</c:v>
                </c:pt>
                <c:pt idx="39">
                  <c:v>43538</c:v>
                </c:pt>
                <c:pt idx="40">
                  <c:v>43539</c:v>
                </c:pt>
                <c:pt idx="41">
                  <c:v>43542</c:v>
                </c:pt>
                <c:pt idx="42">
                  <c:v>43543</c:v>
                </c:pt>
                <c:pt idx="43">
                  <c:v>43544</c:v>
                </c:pt>
                <c:pt idx="44">
                  <c:v>43545</c:v>
                </c:pt>
                <c:pt idx="45">
                  <c:v>43546</c:v>
                </c:pt>
                <c:pt idx="46">
                  <c:v>43549</c:v>
                </c:pt>
                <c:pt idx="47">
                  <c:v>43550</c:v>
                </c:pt>
                <c:pt idx="48">
                  <c:v>43551</c:v>
                </c:pt>
                <c:pt idx="49">
                  <c:v>43552</c:v>
                </c:pt>
                <c:pt idx="50">
                  <c:v>43553</c:v>
                </c:pt>
                <c:pt idx="51">
                  <c:v>43556</c:v>
                </c:pt>
                <c:pt idx="52">
                  <c:v>43557</c:v>
                </c:pt>
                <c:pt idx="53">
                  <c:v>43558</c:v>
                </c:pt>
                <c:pt idx="54">
                  <c:v>43559</c:v>
                </c:pt>
                <c:pt idx="55">
                  <c:v>43563</c:v>
                </c:pt>
                <c:pt idx="56">
                  <c:v>43564</c:v>
                </c:pt>
                <c:pt idx="57">
                  <c:v>43565</c:v>
                </c:pt>
                <c:pt idx="58">
                  <c:v>43566</c:v>
                </c:pt>
                <c:pt idx="59">
                  <c:v>43567</c:v>
                </c:pt>
                <c:pt idx="60">
                  <c:v>43570</c:v>
                </c:pt>
                <c:pt idx="61">
                  <c:v>43571</c:v>
                </c:pt>
                <c:pt idx="62">
                  <c:v>43572</c:v>
                </c:pt>
                <c:pt idx="63">
                  <c:v>43573</c:v>
                </c:pt>
                <c:pt idx="64">
                  <c:v>43574</c:v>
                </c:pt>
                <c:pt idx="65">
                  <c:v>43577</c:v>
                </c:pt>
                <c:pt idx="66">
                  <c:v>43578</c:v>
                </c:pt>
                <c:pt idx="67">
                  <c:v>43579</c:v>
                </c:pt>
                <c:pt idx="68">
                  <c:v>43580</c:v>
                </c:pt>
                <c:pt idx="69">
                  <c:v>43581</c:v>
                </c:pt>
                <c:pt idx="70">
                  <c:v>43583</c:v>
                </c:pt>
                <c:pt idx="71">
                  <c:v>43584</c:v>
                </c:pt>
                <c:pt idx="72">
                  <c:v>43585</c:v>
                </c:pt>
                <c:pt idx="73">
                  <c:v>43590</c:v>
                </c:pt>
                <c:pt idx="74">
                  <c:v>43591</c:v>
                </c:pt>
                <c:pt idx="75">
                  <c:v>43592</c:v>
                </c:pt>
                <c:pt idx="76">
                  <c:v>43593</c:v>
                </c:pt>
                <c:pt idx="77">
                  <c:v>43594</c:v>
                </c:pt>
                <c:pt idx="78">
                  <c:v>43595</c:v>
                </c:pt>
                <c:pt idx="79">
                  <c:v>43598</c:v>
                </c:pt>
                <c:pt idx="80">
                  <c:v>43599</c:v>
                </c:pt>
                <c:pt idx="81">
                  <c:v>43600</c:v>
                </c:pt>
                <c:pt idx="82">
                  <c:v>43601</c:v>
                </c:pt>
                <c:pt idx="83">
                  <c:v>43602</c:v>
                </c:pt>
                <c:pt idx="84">
                  <c:v>43605</c:v>
                </c:pt>
                <c:pt idx="85">
                  <c:v>43606</c:v>
                </c:pt>
                <c:pt idx="86">
                  <c:v>43607</c:v>
                </c:pt>
                <c:pt idx="87">
                  <c:v>43608</c:v>
                </c:pt>
                <c:pt idx="88">
                  <c:v>43609</c:v>
                </c:pt>
                <c:pt idx="89">
                  <c:v>43612</c:v>
                </c:pt>
                <c:pt idx="90">
                  <c:v>43613</c:v>
                </c:pt>
                <c:pt idx="91">
                  <c:v>43614</c:v>
                </c:pt>
                <c:pt idx="92">
                  <c:v>43615</c:v>
                </c:pt>
                <c:pt idx="93">
                  <c:v>43616</c:v>
                </c:pt>
                <c:pt idx="94">
                  <c:v>43619</c:v>
                </c:pt>
                <c:pt idx="95">
                  <c:v>43620</c:v>
                </c:pt>
                <c:pt idx="96">
                  <c:v>43621</c:v>
                </c:pt>
                <c:pt idx="97">
                  <c:v>43622</c:v>
                </c:pt>
                <c:pt idx="98">
                  <c:v>43626</c:v>
                </c:pt>
                <c:pt idx="99">
                  <c:v>43627</c:v>
                </c:pt>
                <c:pt idx="100">
                  <c:v>43628</c:v>
                </c:pt>
                <c:pt idx="101">
                  <c:v>43629</c:v>
                </c:pt>
                <c:pt idx="102">
                  <c:v>43630</c:v>
                </c:pt>
                <c:pt idx="103">
                  <c:v>43633</c:v>
                </c:pt>
                <c:pt idx="104">
                  <c:v>43634</c:v>
                </c:pt>
                <c:pt idx="105">
                  <c:v>43635</c:v>
                </c:pt>
                <c:pt idx="106">
                  <c:v>43636</c:v>
                </c:pt>
                <c:pt idx="107">
                  <c:v>43637</c:v>
                </c:pt>
                <c:pt idx="108">
                  <c:v>43640</c:v>
                </c:pt>
                <c:pt idx="109">
                  <c:v>43641</c:v>
                </c:pt>
                <c:pt idx="110">
                  <c:v>43642</c:v>
                </c:pt>
                <c:pt idx="111">
                  <c:v>43643</c:v>
                </c:pt>
                <c:pt idx="112">
                  <c:v>43644</c:v>
                </c:pt>
                <c:pt idx="113">
                  <c:v>43647</c:v>
                </c:pt>
                <c:pt idx="114">
                  <c:v>43648</c:v>
                </c:pt>
                <c:pt idx="115">
                  <c:v>43649</c:v>
                </c:pt>
                <c:pt idx="116">
                  <c:v>43650</c:v>
                </c:pt>
                <c:pt idx="117">
                  <c:v>43651</c:v>
                </c:pt>
                <c:pt idx="118">
                  <c:v>43654</c:v>
                </c:pt>
                <c:pt idx="119">
                  <c:v>43655</c:v>
                </c:pt>
                <c:pt idx="120">
                  <c:v>43656</c:v>
                </c:pt>
                <c:pt idx="121">
                  <c:v>43657</c:v>
                </c:pt>
                <c:pt idx="122">
                  <c:v>43658</c:v>
                </c:pt>
                <c:pt idx="123">
                  <c:v>43661</c:v>
                </c:pt>
                <c:pt idx="124">
                  <c:v>43662</c:v>
                </c:pt>
                <c:pt idx="125">
                  <c:v>43663</c:v>
                </c:pt>
                <c:pt idx="126">
                  <c:v>43664</c:v>
                </c:pt>
                <c:pt idx="127">
                  <c:v>43665</c:v>
                </c:pt>
                <c:pt idx="128">
                  <c:v>43668</c:v>
                </c:pt>
                <c:pt idx="129">
                  <c:v>43669</c:v>
                </c:pt>
                <c:pt idx="130">
                  <c:v>43670</c:v>
                </c:pt>
                <c:pt idx="131">
                  <c:v>43671</c:v>
                </c:pt>
                <c:pt idx="132">
                  <c:v>43672</c:v>
                </c:pt>
                <c:pt idx="133">
                  <c:v>43675</c:v>
                </c:pt>
                <c:pt idx="134">
                  <c:v>43676</c:v>
                </c:pt>
                <c:pt idx="135">
                  <c:v>43677</c:v>
                </c:pt>
                <c:pt idx="136">
                  <c:v>43678</c:v>
                </c:pt>
                <c:pt idx="137">
                  <c:v>43679</c:v>
                </c:pt>
                <c:pt idx="138">
                  <c:v>43682</c:v>
                </c:pt>
                <c:pt idx="139">
                  <c:v>43683</c:v>
                </c:pt>
                <c:pt idx="140">
                  <c:v>43684</c:v>
                </c:pt>
                <c:pt idx="141">
                  <c:v>43685</c:v>
                </c:pt>
                <c:pt idx="142">
                  <c:v>43686</c:v>
                </c:pt>
                <c:pt idx="143">
                  <c:v>43689</c:v>
                </c:pt>
                <c:pt idx="144">
                  <c:v>43690</c:v>
                </c:pt>
                <c:pt idx="145">
                  <c:v>43691</c:v>
                </c:pt>
                <c:pt idx="146">
                  <c:v>43692</c:v>
                </c:pt>
                <c:pt idx="147">
                  <c:v>43693</c:v>
                </c:pt>
                <c:pt idx="148">
                  <c:v>43696</c:v>
                </c:pt>
                <c:pt idx="149">
                  <c:v>43697</c:v>
                </c:pt>
                <c:pt idx="150">
                  <c:v>43698</c:v>
                </c:pt>
                <c:pt idx="151">
                  <c:v>43699</c:v>
                </c:pt>
                <c:pt idx="152">
                  <c:v>43700</c:v>
                </c:pt>
                <c:pt idx="153">
                  <c:v>43703</c:v>
                </c:pt>
                <c:pt idx="154">
                  <c:v>43704</c:v>
                </c:pt>
                <c:pt idx="155">
                  <c:v>43705</c:v>
                </c:pt>
                <c:pt idx="156">
                  <c:v>43706</c:v>
                </c:pt>
                <c:pt idx="157">
                  <c:v>43707</c:v>
                </c:pt>
                <c:pt idx="158">
                  <c:v>43710</c:v>
                </c:pt>
                <c:pt idx="159">
                  <c:v>43711</c:v>
                </c:pt>
                <c:pt idx="160">
                  <c:v>43712</c:v>
                </c:pt>
                <c:pt idx="161">
                  <c:v>43713</c:v>
                </c:pt>
                <c:pt idx="162">
                  <c:v>43714</c:v>
                </c:pt>
                <c:pt idx="163">
                  <c:v>43717</c:v>
                </c:pt>
                <c:pt idx="164">
                  <c:v>43718</c:v>
                </c:pt>
                <c:pt idx="165">
                  <c:v>43719</c:v>
                </c:pt>
                <c:pt idx="166">
                  <c:v>43720</c:v>
                </c:pt>
                <c:pt idx="167">
                  <c:v>43724</c:v>
                </c:pt>
                <c:pt idx="168">
                  <c:v>43725</c:v>
                </c:pt>
                <c:pt idx="169">
                  <c:v>43726</c:v>
                </c:pt>
                <c:pt idx="170">
                  <c:v>43727</c:v>
                </c:pt>
                <c:pt idx="171">
                  <c:v>43728</c:v>
                </c:pt>
                <c:pt idx="172">
                  <c:v>43731</c:v>
                </c:pt>
                <c:pt idx="173">
                  <c:v>43732</c:v>
                </c:pt>
                <c:pt idx="174">
                  <c:v>43733</c:v>
                </c:pt>
                <c:pt idx="175">
                  <c:v>43734</c:v>
                </c:pt>
                <c:pt idx="176">
                  <c:v>43735</c:v>
                </c:pt>
                <c:pt idx="177">
                  <c:v>43737</c:v>
                </c:pt>
                <c:pt idx="178">
                  <c:v>43738</c:v>
                </c:pt>
                <c:pt idx="179">
                  <c:v>43746</c:v>
                </c:pt>
                <c:pt idx="180">
                  <c:v>43747</c:v>
                </c:pt>
                <c:pt idx="181">
                  <c:v>43748</c:v>
                </c:pt>
                <c:pt idx="182">
                  <c:v>43749</c:v>
                </c:pt>
                <c:pt idx="183">
                  <c:v>43750</c:v>
                </c:pt>
                <c:pt idx="184">
                  <c:v>43752</c:v>
                </c:pt>
                <c:pt idx="185">
                  <c:v>43753</c:v>
                </c:pt>
                <c:pt idx="186">
                  <c:v>43754</c:v>
                </c:pt>
                <c:pt idx="187">
                  <c:v>43755</c:v>
                </c:pt>
                <c:pt idx="188">
                  <c:v>43756</c:v>
                </c:pt>
                <c:pt idx="189">
                  <c:v>43759</c:v>
                </c:pt>
                <c:pt idx="190">
                  <c:v>43760</c:v>
                </c:pt>
                <c:pt idx="191">
                  <c:v>43761</c:v>
                </c:pt>
                <c:pt idx="192">
                  <c:v>43762</c:v>
                </c:pt>
                <c:pt idx="193">
                  <c:v>43763</c:v>
                </c:pt>
                <c:pt idx="194">
                  <c:v>43766</c:v>
                </c:pt>
                <c:pt idx="195">
                  <c:v>43767</c:v>
                </c:pt>
                <c:pt idx="196">
                  <c:v>43768</c:v>
                </c:pt>
                <c:pt idx="197">
                  <c:v>43769</c:v>
                </c:pt>
                <c:pt idx="198">
                  <c:v>43770</c:v>
                </c:pt>
                <c:pt idx="199">
                  <c:v>43773</c:v>
                </c:pt>
                <c:pt idx="200">
                  <c:v>43774</c:v>
                </c:pt>
                <c:pt idx="201">
                  <c:v>43775</c:v>
                </c:pt>
                <c:pt idx="202">
                  <c:v>43776</c:v>
                </c:pt>
                <c:pt idx="203">
                  <c:v>43777</c:v>
                </c:pt>
                <c:pt idx="204">
                  <c:v>43780</c:v>
                </c:pt>
                <c:pt idx="205">
                  <c:v>43781</c:v>
                </c:pt>
                <c:pt idx="206">
                  <c:v>43782</c:v>
                </c:pt>
                <c:pt idx="207">
                  <c:v>43783</c:v>
                </c:pt>
                <c:pt idx="208">
                  <c:v>43784</c:v>
                </c:pt>
                <c:pt idx="209">
                  <c:v>43787</c:v>
                </c:pt>
                <c:pt idx="210">
                  <c:v>43788</c:v>
                </c:pt>
                <c:pt idx="211">
                  <c:v>43789</c:v>
                </c:pt>
                <c:pt idx="212">
                  <c:v>43790</c:v>
                </c:pt>
                <c:pt idx="213">
                  <c:v>43791</c:v>
                </c:pt>
                <c:pt idx="214">
                  <c:v>43794</c:v>
                </c:pt>
                <c:pt idx="215">
                  <c:v>43795</c:v>
                </c:pt>
                <c:pt idx="216">
                  <c:v>43796</c:v>
                </c:pt>
                <c:pt idx="217">
                  <c:v>43797</c:v>
                </c:pt>
                <c:pt idx="218">
                  <c:v>43798</c:v>
                </c:pt>
                <c:pt idx="219">
                  <c:v>43801</c:v>
                </c:pt>
                <c:pt idx="220">
                  <c:v>43802</c:v>
                </c:pt>
                <c:pt idx="221">
                  <c:v>43803</c:v>
                </c:pt>
                <c:pt idx="222">
                  <c:v>43804</c:v>
                </c:pt>
                <c:pt idx="223">
                  <c:v>43805</c:v>
                </c:pt>
                <c:pt idx="224">
                  <c:v>43808</c:v>
                </c:pt>
                <c:pt idx="225">
                  <c:v>43809</c:v>
                </c:pt>
                <c:pt idx="226">
                  <c:v>43810</c:v>
                </c:pt>
                <c:pt idx="227">
                  <c:v>43811</c:v>
                </c:pt>
                <c:pt idx="228">
                  <c:v>43812</c:v>
                </c:pt>
                <c:pt idx="229">
                  <c:v>43815</c:v>
                </c:pt>
                <c:pt idx="230">
                  <c:v>43816</c:v>
                </c:pt>
                <c:pt idx="231">
                  <c:v>43817</c:v>
                </c:pt>
                <c:pt idx="232">
                  <c:v>43818</c:v>
                </c:pt>
                <c:pt idx="233">
                  <c:v>43819</c:v>
                </c:pt>
                <c:pt idx="234">
                  <c:v>43822</c:v>
                </c:pt>
                <c:pt idx="235">
                  <c:v>43823</c:v>
                </c:pt>
                <c:pt idx="236">
                  <c:v>43824</c:v>
                </c:pt>
                <c:pt idx="237">
                  <c:v>43825</c:v>
                </c:pt>
                <c:pt idx="238">
                  <c:v>43826</c:v>
                </c:pt>
                <c:pt idx="239">
                  <c:v>43829</c:v>
                </c:pt>
                <c:pt idx="240">
                  <c:v>43830</c:v>
                </c:pt>
                <c:pt idx="241">
                  <c:v>43832</c:v>
                </c:pt>
                <c:pt idx="242">
                  <c:v>43833</c:v>
                </c:pt>
                <c:pt idx="243">
                  <c:v>43836</c:v>
                </c:pt>
                <c:pt idx="244">
                  <c:v>43837</c:v>
                </c:pt>
                <c:pt idx="245">
                  <c:v>43838</c:v>
                </c:pt>
                <c:pt idx="246">
                  <c:v>43839</c:v>
                </c:pt>
                <c:pt idx="247">
                  <c:v>43840</c:v>
                </c:pt>
                <c:pt idx="248">
                  <c:v>43843</c:v>
                </c:pt>
                <c:pt idx="249">
                  <c:v>43844</c:v>
                </c:pt>
                <c:pt idx="250">
                  <c:v>43845</c:v>
                </c:pt>
                <c:pt idx="251">
                  <c:v>43846</c:v>
                </c:pt>
                <c:pt idx="252">
                  <c:v>43847</c:v>
                </c:pt>
                <c:pt idx="253">
                  <c:v>43871</c:v>
                </c:pt>
                <c:pt idx="254">
                  <c:v>43872</c:v>
                </c:pt>
                <c:pt idx="255">
                  <c:v>43873</c:v>
                </c:pt>
                <c:pt idx="256">
                  <c:v>43874</c:v>
                </c:pt>
                <c:pt idx="257">
                  <c:v>43875</c:v>
                </c:pt>
                <c:pt idx="258">
                  <c:v>43878</c:v>
                </c:pt>
                <c:pt idx="259">
                  <c:v>43879</c:v>
                </c:pt>
                <c:pt idx="260">
                  <c:v>43880</c:v>
                </c:pt>
                <c:pt idx="261">
                  <c:v>43881</c:v>
                </c:pt>
                <c:pt idx="262">
                  <c:v>43882</c:v>
                </c:pt>
                <c:pt idx="263">
                  <c:v>43885</c:v>
                </c:pt>
                <c:pt idx="264">
                  <c:v>43886</c:v>
                </c:pt>
                <c:pt idx="265">
                  <c:v>43887</c:v>
                </c:pt>
                <c:pt idx="266">
                  <c:v>43888</c:v>
                </c:pt>
              </c:numCache>
            </c:numRef>
          </c:cat>
          <c:val>
            <c:numRef>
              <c:f>Sheet1!$C$3:$C$269</c:f>
              <c:numCache>
                <c:formatCode>General</c:formatCode>
                <c:ptCount val="267"/>
                <c:pt idx="0">
                  <c:v>46000</c:v>
                </c:pt>
                <c:pt idx="1">
                  <c:v>49840</c:v>
                </c:pt>
                <c:pt idx="2">
                  <c:v>45640</c:v>
                </c:pt>
                <c:pt idx="3">
                  <c:v>55960</c:v>
                </c:pt>
                <c:pt idx="4">
                  <c:v>48375</c:v>
                </c:pt>
                <c:pt idx="5">
                  <c:v>47605</c:v>
                </c:pt>
                <c:pt idx="6">
                  <c:v>42210</c:v>
                </c:pt>
                <c:pt idx="7">
                  <c:v>45945</c:v>
                </c:pt>
                <c:pt idx="8">
                  <c:v>50825</c:v>
                </c:pt>
                <c:pt idx="9">
                  <c:v>40620</c:v>
                </c:pt>
                <c:pt idx="10">
                  <c:v>38710</c:v>
                </c:pt>
                <c:pt idx="11">
                  <c:v>41120</c:v>
                </c:pt>
                <c:pt idx="12">
                  <c:v>40110</c:v>
                </c:pt>
                <c:pt idx="13">
                  <c:v>35640</c:v>
                </c:pt>
                <c:pt idx="14">
                  <c:v>31550</c:v>
                </c:pt>
                <c:pt idx="15">
                  <c:v>23965</c:v>
                </c:pt>
                <c:pt idx="16">
                  <c:v>19745</c:v>
                </c:pt>
                <c:pt idx="17">
                  <c:v>16710</c:v>
                </c:pt>
                <c:pt idx="18">
                  <c:v>6755</c:v>
                </c:pt>
                <c:pt idx="19">
                  <c:v>7110</c:v>
                </c:pt>
                <c:pt idx="20">
                  <c:v>8765</c:v>
                </c:pt>
                <c:pt idx="21">
                  <c:v>18480</c:v>
                </c:pt>
                <c:pt idx="22">
                  <c:v>16455</c:v>
                </c:pt>
                <c:pt idx="23">
                  <c:v>20840</c:v>
                </c:pt>
                <c:pt idx="24">
                  <c:v>27120</c:v>
                </c:pt>
                <c:pt idx="25">
                  <c:v>35170</c:v>
                </c:pt>
                <c:pt idx="26">
                  <c:v>46810</c:v>
                </c:pt>
                <c:pt idx="27">
                  <c:v>37545</c:v>
                </c:pt>
                <c:pt idx="28">
                  <c:v>40300</c:v>
                </c:pt>
                <c:pt idx="29">
                  <c:v>40950</c:v>
                </c:pt>
                <c:pt idx="30">
                  <c:v>62910</c:v>
                </c:pt>
                <c:pt idx="31">
                  <c:v>64360</c:v>
                </c:pt>
                <c:pt idx="32">
                  <c:v>51780</c:v>
                </c:pt>
                <c:pt idx="33">
                  <c:v>47910</c:v>
                </c:pt>
                <c:pt idx="34">
                  <c:v>53850</c:v>
                </c:pt>
                <c:pt idx="35">
                  <c:v>51280</c:v>
                </c:pt>
                <c:pt idx="36">
                  <c:v>61820</c:v>
                </c:pt>
                <c:pt idx="37">
                  <c:v>77375</c:v>
                </c:pt>
                <c:pt idx="38">
                  <c:v>66365</c:v>
                </c:pt>
                <c:pt idx="39">
                  <c:v>55845</c:v>
                </c:pt>
                <c:pt idx="40">
                  <c:v>54455</c:v>
                </c:pt>
                <c:pt idx="41">
                  <c:v>75250</c:v>
                </c:pt>
                <c:pt idx="42">
                  <c:v>71370</c:v>
                </c:pt>
                <c:pt idx="43">
                  <c:v>59445</c:v>
                </c:pt>
                <c:pt idx="44">
                  <c:v>56080</c:v>
                </c:pt>
                <c:pt idx="45">
                  <c:v>52855</c:v>
                </c:pt>
                <c:pt idx="46">
                  <c:v>59260</c:v>
                </c:pt>
                <c:pt idx="47">
                  <c:v>53615</c:v>
                </c:pt>
                <c:pt idx="48">
                  <c:v>58360</c:v>
                </c:pt>
                <c:pt idx="49">
                  <c:v>50960</c:v>
                </c:pt>
                <c:pt idx="50">
                  <c:v>61005</c:v>
                </c:pt>
                <c:pt idx="51">
                  <c:v>75055</c:v>
                </c:pt>
                <c:pt idx="52">
                  <c:v>70380</c:v>
                </c:pt>
                <c:pt idx="53">
                  <c:v>61800</c:v>
                </c:pt>
                <c:pt idx="54">
                  <c:v>56375</c:v>
                </c:pt>
                <c:pt idx="55">
                  <c:v>97580</c:v>
                </c:pt>
                <c:pt idx="56">
                  <c:v>70340</c:v>
                </c:pt>
                <c:pt idx="57">
                  <c:v>66550</c:v>
                </c:pt>
                <c:pt idx="58">
                  <c:v>64665</c:v>
                </c:pt>
                <c:pt idx="59">
                  <c:v>60245</c:v>
                </c:pt>
                <c:pt idx="60">
                  <c:v>70675</c:v>
                </c:pt>
                <c:pt idx="61">
                  <c:v>56890</c:v>
                </c:pt>
                <c:pt idx="62">
                  <c:v>57140</c:v>
                </c:pt>
                <c:pt idx="63">
                  <c:v>52055</c:v>
                </c:pt>
                <c:pt idx="64">
                  <c:v>60640</c:v>
                </c:pt>
                <c:pt idx="65">
                  <c:v>69690</c:v>
                </c:pt>
                <c:pt idx="66">
                  <c:v>62125</c:v>
                </c:pt>
                <c:pt idx="67">
                  <c:v>55880</c:v>
                </c:pt>
                <c:pt idx="68">
                  <c:v>60200</c:v>
                </c:pt>
                <c:pt idx="69">
                  <c:v>67050</c:v>
                </c:pt>
                <c:pt idx="70">
                  <c:v>65330</c:v>
                </c:pt>
                <c:pt idx="71">
                  <c:v>69560</c:v>
                </c:pt>
                <c:pt idx="72">
                  <c:v>65115</c:v>
                </c:pt>
                <c:pt idx="73">
                  <c:v>74395</c:v>
                </c:pt>
                <c:pt idx="74">
                  <c:v>57940</c:v>
                </c:pt>
                <c:pt idx="75">
                  <c:v>61235</c:v>
                </c:pt>
                <c:pt idx="76">
                  <c:v>56825</c:v>
                </c:pt>
                <c:pt idx="77">
                  <c:v>52845</c:v>
                </c:pt>
                <c:pt idx="78">
                  <c:v>62205</c:v>
                </c:pt>
                <c:pt idx="79">
                  <c:v>59740</c:v>
                </c:pt>
                <c:pt idx="80">
                  <c:v>54785</c:v>
                </c:pt>
                <c:pt idx="81">
                  <c:v>61720</c:v>
                </c:pt>
                <c:pt idx="82">
                  <c:v>64465</c:v>
                </c:pt>
                <c:pt idx="83">
                  <c:v>66709</c:v>
                </c:pt>
                <c:pt idx="84">
                  <c:v>58390</c:v>
                </c:pt>
                <c:pt idx="85">
                  <c:v>76885</c:v>
                </c:pt>
                <c:pt idx="86">
                  <c:v>61870</c:v>
                </c:pt>
                <c:pt idx="87">
                  <c:v>53615</c:v>
                </c:pt>
                <c:pt idx="88">
                  <c:v>55760</c:v>
                </c:pt>
                <c:pt idx="89">
                  <c:v>56015</c:v>
                </c:pt>
                <c:pt idx="90">
                  <c:v>47270</c:v>
                </c:pt>
                <c:pt idx="91">
                  <c:v>42725</c:v>
                </c:pt>
                <c:pt idx="92">
                  <c:v>46330</c:v>
                </c:pt>
                <c:pt idx="93">
                  <c:v>50835</c:v>
                </c:pt>
                <c:pt idx="94">
                  <c:v>51035</c:v>
                </c:pt>
                <c:pt idx="95">
                  <c:v>67005</c:v>
                </c:pt>
                <c:pt idx="96">
                  <c:v>57895</c:v>
                </c:pt>
                <c:pt idx="97">
                  <c:v>50685</c:v>
                </c:pt>
                <c:pt idx="98">
                  <c:v>54030</c:v>
                </c:pt>
                <c:pt idx="99">
                  <c:v>68490</c:v>
                </c:pt>
                <c:pt idx="100">
                  <c:v>51315</c:v>
                </c:pt>
                <c:pt idx="101">
                  <c:v>45485</c:v>
                </c:pt>
                <c:pt idx="102">
                  <c:v>51760</c:v>
                </c:pt>
                <c:pt idx="103">
                  <c:v>52120</c:v>
                </c:pt>
                <c:pt idx="104">
                  <c:v>56580</c:v>
                </c:pt>
                <c:pt idx="105">
                  <c:v>53795</c:v>
                </c:pt>
                <c:pt idx="106">
                  <c:v>53025</c:v>
                </c:pt>
                <c:pt idx="107">
                  <c:v>55375</c:v>
                </c:pt>
                <c:pt idx="108">
                  <c:v>71065</c:v>
                </c:pt>
                <c:pt idx="109">
                  <c:v>57015</c:v>
                </c:pt>
                <c:pt idx="110">
                  <c:v>51340</c:v>
                </c:pt>
                <c:pt idx="111">
                  <c:v>59415</c:v>
                </c:pt>
                <c:pt idx="112">
                  <c:v>55885</c:v>
                </c:pt>
                <c:pt idx="113">
                  <c:v>75785</c:v>
                </c:pt>
                <c:pt idx="114">
                  <c:v>56730</c:v>
                </c:pt>
                <c:pt idx="115">
                  <c:v>49550</c:v>
                </c:pt>
                <c:pt idx="116">
                  <c:v>52730</c:v>
                </c:pt>
                <c:pt idx="117">
                  <c:v>49715</c:v>
                </c:pt>
                <c:pt idx="118">
                  <c:v>51495</c:v>
                </c:pt>
                <c:pt idx="119">
                  <c:v>61715</c:v>
                </c:pt>
                <c:pt idx="120">
                  <c:v>51525</c:v>
                </c:pt>
                <c:pt idx="121">
                  <c:v>52410</c:v>
                </c:pt>
                <c:pt idx="122">
                  <c:v>53095</c:v>
                </c:pt>
                <c:pt idx="123">
                  <c:v>71160</c:v>
                </c:pt>
                <c:pt idx="124">
                  <c:v>63930</c:v>
                </c:pt>
                <c:pt idx="125">
                  <c:v>58690</c:v>
                </c:pt>
                <c:pt idx="126">
                  <c:v>54140</c:v>
                </c:pt>
                <c:pt idx="127">
                  <c:v>60580</c:v>
                </c:pt>
                <c:pt idx="128">
                  <c:v>58990</c:v>
                </c:pt>
                <c:pt idx="129">
                  <c:v>56440</c:v>
                </c:pt>
                <c:pt idx="130">
                  <c:v>46580</c:v>
                </c:pt>
                <c:pt idx="131">
                  <c:v>57310</c:v>
                </c:pt>
                <c:pt idx="132">
                  <c:v>55430</c:v>
                </c:pt>
                <c:pt idx="133">
                  <c:v>54870</c:v>
                </c:pt>
                <c:pt idx="134">
                  <c:v>63290</c:v>
                </c:pt>
                <c:pt idx="135">
                  <c:v>55375</c:v>
                </c:pt>
                <c:pt idx="136">
                  <c:v>46540</c:v>
                </c:pt>
                <c:pt idx="137">
                  <c:v>48000</c:v>
                </c:pt>
                <c:pt idx="138">
                  <c:v>51250</c:v>
                </c:pt>
                <c:pt idx="139">
                  <c:v>48165</c:v>
                </c:pt>
                <c:pt idx="140">
                  <c:v>47920</c:v>
                </c:pt>
                <c:pt idx="141">
                  <c:v>52040</c:v>
                </c:pt>
                <c:pt idx="142">
                  <c:v>45076</c:v>
                </c:pt>
                <c:pt idx="143">
                  <c:v>71420</c:v>
                </c:pt>
                <c:pt idx="144">
                  <c:v>58345</c:v>
                </c:pt>
                <c:pt idx="145">
                  <c:v>47285</c:v>
                </c:pt>
                <c:pt idx="146">
                  <c:v>49060</c:v>
                </c:pt>
                <c:pt idx="147">
                  <c:v>56340</c:v>
                </c:pt>
                <c:pt idx="148">
                  <c:v>66715</c:v>
                </c:pt>
                <c:pt idx="149">
                  <c:v>52475</c:v>
                </c:pt>
                <c:pt idx="150">
                  <c:v>48440</c:v>
                </c:pt>
                <c:pt idx="151">
                  <c:v>59200</c:v>
                </c:pt>
                <c:pt idx="152">
                  <c:v>57115</c:v>
                </c:pt>
                <c:pt idx="153">
                  <c:v>50885</c:v>
                </c:pt>
                <c:pt idx="154">
                  <c:v>44595</c:v>
                </c:pt>
                <c:pt idx="155">
                  <c:v>56590</c:v>
                </c:pt>
                <c:pt idx="156">
                  <c:v>50200</c:v>
                </c:pt>
                <c:pt idx="157">
                  <c:v>57420</c:v>
                </c:pt>
                <c:pt idx="158">
                  <c:v>74575</c:v>
                </c:pt>
                <c:pt idx="159">
                  <c:v>59445</c:v>
                </c:pt>
                <c:pt idx="160">
                  <c:v>63100</c:v>
                </c:pt>
                <c:pt idx="161">
                  <c:v>65895</c:v>
                </c:pt>
                <c:pt idx="162">
                  <c:v>54460</c:v>
                </c:pt>
                <c:pt idx="163">
                  <c:v>81985</c:v>
                </c:pt>
                <c:pt idx="164">
                  <c:v>65085</c:v>
                </c:pt>
                <c:pt idx="165">
                  <c:v>58535</c:v>
                </c:pt>
                <c:pt idx="166">
                  <c:v>58320</c:v>
                </c:pt>
                <c:pt idx="167">
                  <c:v>79820</c:v>
                </c:pt>
                <c:pt idx="168">
                  <c:v>66035</c:v>
                </c:pt>
                <c:pt idx="169">
                  <c:v>57860</c:v>
                </c:pt>
                <c:pt idx="170">
                  <c:v>46210</c:v>
                </c:pt>
                <c:pt idx="171">
                  <c:v>53910</c:v>
                </c:pt>
                <c:pt idx="172">
                  <c:v>75170</c:v>
                </c:pt>
                <c:pt idx="173">
                  <c:v>74480</c:v>
                </c:pt>
                <c:pt idx="174">
                  <c:v>64290</c:v>
                </c:pt>
                <c:pt idx="175">
                  <c:v>64700</c:v>
                </c:pt>
                <c:pt idx="176">
                  <c:v>65800</c:v>
                </c:pt>
                <c:pt idx="177">
                  <c:v>61290</c:v>
                </c:pt>
                <c:pt idx="178">
                  <c:v>46820</c:v>
                </c:pt>
                <c:pt idx="179">
                  <c:v>64730</c:v>
                </c:pt>
                <c:pt idx="180">
                  <c:v>67000</c:v>
                </c:pt>
                <c:pt idx="181">
                  <c:v>58230</c:v>
                </c:pt>
                <c:pt idx="182">
                  <c:v>55930</c:v>
                </c:pt>
                <c:pt idx="183">
                  <c:v>65480</c:v>
                </c:pt>
                <c:pt idx="184">
                  <c:v>57920</c:v>
                </c:pt>
                <c:pt idx="185">
                  <c:v>50880</c:v>
                </c:pt>
                <c:pt idx="186">
                  <c:v>54150</c:v>
                </c:pt>
                <c:pt idx="187">
                  <c:v>52440</c:v>
                </c:pt>
                <c:pt idx="188">
                  <c:v>58990</c:v>
                </c:pt>
                <c:pt idx="189">
                  <c:v>53760</c:v>
                </c:pt>
                <c:pt idx="190">
                  <c:v>55360</c:v>
                </c:pt>
                <c:pt idx="191">
                  <c:v>57470</c:v>
                </c:pt>
                <c:pt idx="192">
                  <c:v>51930</c:v>
                </c:pt>
                <c:pt idx="193">
                  <c:v>59650</c:v>
                </c:pt>
                <c:pt idx="194">
                  <c:v>59240</c:v>
                </c:pt>
                <c:pt idx="195">
                  <c:v>62050</c:v>
                </c:pt>
                <c:pt idx="196">
                  <c:v>60340</c:v>
                </c:pt>
                <c:pt idx="197">
                  <c:v>60690</c:v>
                </c:pt>
                <c:pt idx="198">
                  <c:v>59550</c:v>
                </c:pt>
                <c:pt idx="199">
                  <c:v>70780</c:v>
                </c:pt>
                <c:pt idx="200">
                  <c:v>74360</c:v>
                </c:pt>
                <c:pt idx="201">
                  <c:v>71870</c:v>
                </c:pt>
                <c:pt idx="202">
                  <c:v>62030</c:v>
                </c:pt>
                <c:pt idx="203">
                  <c:v>58930</c:v>
                </c:pt>
                <c:pt idx="204">
                  <c:v>72930</c:v>
                </c:pt>
                <c:pt idx="205">
                  <c:v>78940</c:v>
                </c:pt>
                <c:pt idx="206">
                  <c:v>71515</c:v>
                </c:pt>
                <c:pt idx="207">
                  <c:v>77150</c:v>
                </c:pt>
                <c:pt idx="208">
                  <c:v>83920</c:v>
                </c:pt>
                <c:pt idx="209">
                  <c:v>86240</c:v>
                </c:pt>
                <c:pt idx="210">
                  <c:v>83750</c:v>
                </c:pt>
                <c:pt idx="211">
                  <c:v>79110</c:v>
                </c:pt>
                <c:pt idx="212">
                  <c:v>70510</c:v>
                </c:pt>
                <c:pt idx="213">
                  <c:v>69410</c:v>
                </c:pt>
                <c:pt idx="214">
                  <c:v>76160</c:v>
                </c:pt>
                <c:pt idx="215">
                  <c:v>58510</c:v>
                </c:pt>
                <c:pt idx="216">
                  <c:v>51300</c:v>
                </c:pt>
                <c:pt idx="217">
                  <c:v>55010</c:v>
                </c:pt>
                <c:pt idx="218">
                  <c:v>54580</c:v>
                </c:pt>
                <c:pt idx="219">
                  <c:v>56850</c:v>
                </c:pt>
                <c:pt idx="220">
                  <c:v>54690</c:v>
                </c:pt>
                <c:pt idx="221">
                  <c:v>48480</c:v>
                </c:pt>
                <c:pt idx="222">
                  <c:v>48082</c:v>
                </c:pt>
                <c:pt idx="223">
                  <c:v>49275</c:v>
                </c:pt>
                <c:pt idx="224">
                  <c:v>64210</c:v>
                </c:pt>
                <c:pt idx="225">
                  <c:v>59140</c:v>
                </c:pt>
                <c:pt idx="226">
                  <c:v>58060</c:v>
                </c:pt>
                <c:pt idx="227">
                  <c:v>54475</c:v>
                </c:pt>
                <c:pt idx="228">
                  <c:v>58960</c:v>
                </c:pt>
                <c:pt idx="229">
                  <c:v>59965</c:v>
                </c:pt>
                <c:pt idx="230">
                  <c:v>55050</c:v>
                </c:pt>
                <c:pt idx="231">
                  <c:v>56360</c:v>
                </c:pt>
                <c:pt idx="232">
                  <c:v>64120</c:v>
                </c:pt>
                <c:pt idx="233">
                  <c:v>59790</c:v>
                </c:pt>
                <c:pt idx="234">
                  <c:v>54390</c:v>
                </c:pt>
                <c:pt idx="235">
                  <c:v>54520</c:v>
                </c:pt>
                <c:pt idx="236">
                  <c:v>51000</c:v>
                </c:pt>
                <c:pt idx="237">
                  <c:v>53340</c:v>
                </c:pt>
                <c:pt idx="238">
                  <c:v>53710</c:v>
                </c:pt>
                <c:pt idx="239">
                  <c:v>55860</c:v>
                </c:pt>
                <c:pt idx="240">
                  <c:v>56370</c:v>
                </c:pt>
                <c:pt idx="241">
                  <c:v>59230</c:v>
                </c:pt>
                <c:pt idx="242">
                  <c:v>56470</c:v>
                </c:pt>
                <c:pt idx="243">
                  <c:v>52840</c:v>
                </c:pt>
                <c:pt idx="244">
                  <c:v>50920</c:v>
                </c:pt>
                <c:pt idx="245">
                  <c:v>45730</c:v>
                </c:pt>
                <c:pt idx="246">
                  <c:v>41510</c:v>
                </c:pt>
                <c:pt idx="247">
                  <c:v>38770</c:v>
                </c:pt>
                <c:pt idx="248">
                  <c:v>27230</c:v>
                </c:pt>
                <c:pt idx="249">
                  <c:v>19850</c:v>
                </c:pt>
                <c:pt idx="250">
                  <c:v>15380</c:v>
                </c:pt>
                <c:pt idx="251">
                  <c:v>11090</c:v>
                </c:pt>
                <c:pt idx="252">
                  <c:v>7061</c:v>
                </c:pt>
                <c:pt idx="253">
                  <c:v>1620</c:v>
                </c:pt>
                <c:pt idx="254">
                  <c:v>2670</c:v>
                </c:pt>
                <c:pt idx="255">
                  <c:v>1670</c:v>
                </c:pt>
                <c:pt idx="256">
                  <c:v>1680</c:v>
                </c:pt>
                <c:pt idx="257">
                  <c:v>4655</c:v>
                </c:pt>
                <c:pt idx="258">
                  <c:v>1610</c:v>
                </c:pt>
                <c:pt idx="259">
                  <c:v>2436</c:v>
                </c:pt>
                <c:pt idx="260">
                  <c:v>3305</c:v>
                </c:pt>
                <c:pt idx="261">
                  <c:v>9890</c:v>
                </c:pt>
                <c:pt idx="262">
                  <c:v>9624</c:v>
                </c:pt>
                <c:pt idx="263">
                  <c:v>22300</c:v>
                </c:pt>
                <c:pt idx="264">
                  <c:v>21670</c:v>
                </c:pt>
                <c:pt idx="265">
                  <c:v>17630</c:v>
                </c:pt>
                <c:pt idx="266">
                  <c:v>19320</c:v>
                </c:pt>
              </c:numCache>
            </c:numRef>
          </c:val>
          <c:smooth val="0"/>
          <c:extLst>
            <c:ext xmlns:c16="http://schemas.microsoft.com/office/drawing/2014/chart" uri="{C3380CC4-5D6E-409C-BE32-E72D297353CC}">
              <c16:uniqueId val="{00000001-1D83-488C-97CF-BF20B62ADF63}"/>
            </c:ext>
          </c:extLst>
        </c:ser>
        <c:ser>
          <c:idx val="2"/>
          <c:order val="2"/>
          <c:tx>
            <c:strRef>
              <c:f>Sheet1!$D$2</c:f>
              <c:strCache>
                <c:ptCount val="1"/>
                <c:pt idx="0">
                  <c:v>华东大区</c:v>
                </c:pt>
              </c:strCache>
            </c:strRef>
          </c:tx>
          <c:spPr>
            <a:ln w="19050" cap="rnd">
              <a:solidFill>
                <a:schemeClr val="accent3"/>
              </a:solidFill>
              <a:round/>
            </a:ln>
            <a:effectLst/>
          </c:spPr>
          <c:marker>
            <c:symbol val="none"/>
          </c:marker>
          <c:cat>
            <c:numRef>
              <c:f>Sheet1!$A$3:$A$269</c:f>
              <c:numCache>
                <c:formatCode>yyyy\-mm\-dd</c:formatCode>
                <c:ptCount val="267"/>
                <c:pt idx="0">
                  <c:v>43467</c:v>
                </c:pt>
                <c:pt idx="1">
                  <c:v>43468</c:v>
                </c:pt>
                <c:pt idx="2">
                  <c:v>43469</c:v>
                </c:pt>
                <c:pt idx="3">
                  <c:v>43472</c:v>
                </c:pt>
                <c:pt idx="4">
                  <c:v>43473</c:v>
                </c:pt>
                <c:pt idx="5">
                  <c:v>43474</c:v>
                </c:pt>
                <c:pt idx="6">
                  <c:v>43475</c:v>
                </c:pt>
                <c:pt idx="7">
                  <c:v>43476</c:v>
                </c:pt>
                <c:pt idx="8">
                  <c:v>43479</c:v>
                </c:pt>
                <c:pt idx="9">
                  <c:v>43480</c:v>
                </c:pt>
                <c:pt idx="10">
                  <c:v>43481</c:v>
                </c:pt>
                <c:pt idx="11">
                  <c:v>43482</c:v>
                </c:pt>
                <c:pt idx="12">
                  <c:v>43483</c:v>
                </c:pt>
                <c:pt idx="13">
                  <c:v>43486</c:v>
                </c:pt>
                <c:pt idx="14">
                  <c:v>43487</c:v>
                </c:pt>
                <c:pt idx="15">
                  <c:v>43488</c:v>
                </c:pt>
                <c:pt idx="16">
                  <c:v>43489</c:v>
                </c:pt>
                <c:pt idx="17">
                  <c:v>43490</c:v>
                </c:pt>
                <c:pt idx="18">
                  <c:v>43509</c:v>
                </c:pt>
                <c:pt idx="19">
                  <c:v>43510</c:v>
                </c:pt>
                <c:pt idx="20">
                  <c:v>43511</c:v>
                </c:pt>
                <c:pt idx="21">
                  <c:v>43514</c:v>
                </c:pt>
                <c:pt idx="22">
                  <c:v>43515</c:v>
                </c:pt>
                <c:pt idx="23">
                  <c:v>43516</c:v>
                </c:pt>
                <c:pt idx="24">
                  <c:v>43517</c:v>
                </c:pt>
                <c:pt idx="25">
                  <c:v>43518</c:v>
                </c:pt>
                <c:pt idx="26">
                  <c:v>43521</c:v>
                </c:pt>
                <c:pt idx="27">
                  <c:v>43522</c:v>
                </c:pt>
                <c:pt idx="28">
                  <c:v>43523</c:v>
                </c:pt>
                <c:pt idx="29">
                  <c:v>43524</c:v>
                </c:pt>
                <c:pt idx="30">
                  <c:v>43525</c:v>
                </c:pt>
                <c:pt idx="31">
                  <c:v>43528</c:v>
                </c:pt>
                <c:pt idx="32">
                  <c:v>43529</c:v>
                </c:pt>
                <c:pt idx="33">
                  <c:v>43530</c:v>
                </c:pt>
                <c:pt idx="34">
                  <c:v>43531</c:v>
                </c:pt>
                <c:pt idx="35">
                  <c:v>43532</c:v>
                </c:pt>
                <c:pt idx="36">
                  <c:v>43535</c:v>
                </c:pt>
                <c:pt idx="37">
                  <c:v>43536</c:v>
                </c:pt>
                <c:pt idx="38">
                  <c:v>43537</c:v>
                </c:pt>
                <c:pt idx="39">
                  <c:v>43538</c:v>
                </c:pt>
                <c:pt idx="40">
                  <c:v>43539</c:v>
                </c:pt>
                <c:pt idx="41">
                  <c:v>43542</c:v>
                </c:pt>
                <c:pt idx="42">
                  <c:v>43543</c:v>
                </c:pt>
                <c:pt idx="43">
                  <c:v>43544</c:v>
                </c:pt>
                <c:pt idx="44">
                  <c:v>43545</c:v>
                </c:pt>
                <c:pt idx="45">
                  <c:v>43546</c:v>
                </c:pt>
                <c:pt idx="46">
                  <c:v>43549</c:v>
                </c:pt>
                <c:pt idx="47">
                  <c:v>43550</c:v>
                </c:pt>
                <c:pt idx="48">
                  <c:v>43551</c:v>
                </c:pt>
                <c:pt idx="49">
                  <c:v>43552</c:v>
                </c:pt>
                <c:pt idx="50">
                  <c:v>43553</c:v>
                </c:pt>
                <c:pt idx="51">
                  <c:v>43556</c:v>
                </c:pt>
                <c:pt idx="52">
                  <c:v>43557</c:v>
                </c:pt>
                <c:pt idx="53">
                  <c:v>43558</c:v>
                </c:pt>
                <c:pt idx="54">
                  <c:v>43559</c:v>
                </c:pt>
                <c:pt idx="55">
                  <c:v>43563</c:v>
                </c:pt>
                <c:pt idx="56">
                  <c:v>43564</c:v>
                </c:pt>
                <c:pt idx="57">
                  <c:v>43565</c:v>
                </c:pt>
                <c:pt idx="58">
                  <c:v>43566</c:v>
                </c:pt>
                <c:pt idx="59">
                  <c:v>43567</c:v>
                </c:pt>
                <c:pt idx="60">
                  <c:v>43570</c:v>
                </c:pt>
                <c:pt idx="61">
                  <c:v>43571</c:v>
                </c:pt>
                <c:pt idx="62">
                  <c:v>43572</c:v>
                </c:pt>
                <c:pt idx="63">
                  <c:v>43573</c:v>
                </c:pt>
                <c:pt idx="64">
                  <c:v>43574</c:v>
                </c:pt>
                <c:pt idx="65">
                  <c:v>43577</c:v>
                </c:pt>
                <c:pt idx="66">
                  <c:v>43578</c:v>
                </c:pt>
                <c:pt idx="67">
                  <c:v>43579</c:v>
                </c:pt>
                <c:pt idx="68">
                  <c:v>43580</c:v>
                </c:pt>
                <c:pt idx="69">
                  <c:v>43581</c:v>
                </c:pt>
                <c:pt idx="70">
                  <c:v>43583</c:v>
                </c:pt>
                <c:pt idx="71">
                  <c:v>43584</c:v>
                </c:pt>
                <c:pt idx="72">
                  <c:v>43585</c:v>
                </c:pt>
                <c:pt idx="73">
                  <c:v>43590</c:v>
                </c:pt>
                <c:pt idx="74">
                  <c:v>43591</c:v>
                </c:pt>
                <c:pt idx="75">
                  <c:v>43592</c:v>
                </c:pt>
                <c:pt idx="76">
                  <c:v>43593</c:v>
                </c:pt>
                <c:pt idx="77">
                  <c:v>43594</c:v>
                </c:pt>
                <c:pt idx="78">
                  <c:v>43595</c:v>
                </c:pt>
                <c:pt idx="79">
                  <c:v>43598</c:v>
                </c:pt>
                <c:pt idx="80">
                  <c:v>43599</c:v>
                </c:pt>
                <c:pt idx="81">
                  <c:v>43600</c:v>
                </c:pt>
                <c:pt idx="82">
                  <c:v>43601</c:v>
                </c:pt>
                <c:pt idx="83">
                  <c:v>43602</c:v>
                </c:pt>
                <c:pt idx="84">
                  <c:v>43605</c:v>
                </c:pt>
                <c:pt idx="85">
                  <c:v>43606</c:v>
                </c:pt>
                <c:pt idx="86">
                  <c:v>43607</c:v>
                </c:pt>
                <c:pt idx="87">
                  <c:v>43608</c:v>
                </c:pt>
                <c:pt idx="88">
                  <c:v>43609</c:v>
                </c:pt>
                <c:pt idx="89">
                  <c:v>43612</c:v>
                </c:pt>
                <c:pt idx="90">
                  <c:v>43613</c:v>
                </c:pt>
                <c:pt idx="91">
                  <c:v>43614</c:v>
                </c:pt>
                <c:pt idx="92">
                  <c:v>43615</c:v>
                </c:pt>
                <c:pt idx="93">
                  <c:v>43616</c:v>
                </c:pt>
                <c:pt idx="94">
                  <c:v>43619</c:v>
                </c:pt>
                <c:pt idx="95">
                  <c:v>43620</c:v>
                </c:pt>
                <c:pt idx="96">
                  <c:v>43621</c:v>
                </c:pt>
                <c:pt idx="97">
                  <c:v>43622</c:v>
                </c:pt>
                <c:pt idx="98">
                  <c:v>43626</c:v>
                </c:pt>
                <c:pt idx="99">
                  <c:v>43627</c:v>
                </c:pt>
                <c:pt idx="100">
                  <c:v>43628</c:v>
                </c:pt>
                <c:pt idx="101">
                  <c:v>43629</c:v>
                </c:pt>
                <c:pt idx="102">
                  <c:v>43630</c:v>
                </c:pt>
                <c:pt idx="103">
                  <c:v>43633</c:v>
                </c:pt>
                <c:pt idx="104">
                  <c:v>43634</c:v>
                </c:pt>
                <c:pt idx="105">
                  <c:v>43635</c:v>
                </c:pt>
                <c:pt idx="106">
                  <c:v>43636</c:v>
                </c:pt>
                <c:pt idx="107">
                  <c:v>43637</c:v>
                </c:pt>
                <c:pt idx="108">
                  <c:v>43640</c:v>
                </c:pt>
                <c:pt idx="109">
                  <c:v>43641</c:v>
                </c:pt>
                <c:pt idx="110">
                  <c:v>43642</c:v>
                </c:pt>
                <c:pt idx="111">
                  <c:v>43643</c:v>
                </c:pt>
                <c:pt idx="112">
                  <c:v>43644</c:v>
                </c:pt>
                <c:pt idx="113">
                  <c:v>43647</c:v>
                </c:pt>
                <c:pt idx="114">
                  <c:v>43648</c:v>
                </c:pt>
                <c:pt idx="115">
                  <c:v>43649</c:v>
                </c:pt>
                <c:pt idx="116">
                  <c:v>43650</c:v>
                </c:pt>
                <c:pt idx="117">
                  <c:v>43651</c:v>
                </c:pt>
                <c:pt idx="118">
                  <c:v>43654</c:v>
                </c:pt>
                <c:pt idx="119">
                  <c:v>43655</c:v>
                </c:pt>
                <c:pt idx="120">
                  <c:v>43656</c:v>
                </c:pt>
                <c:pt idx="121">
                  <c:v>43657</c:v>
                </c:pt>
                <c:pt idx="122">
                  <c:v>43658</c:v>
                </c:pt>
                <c:pt idx="123">
                  <c:v>43661</c:v>
                </c:pt>
                <c:pt idx="124">
                  <c:v>43662</c:v>
                </c:pt>
                <c:pt idx="125">
                  <c:v>43663</c:v>
                </c:pt>
                <c:pt idx="126">
                  <c:v>43664</c:v>
                </c:pt>
                <c:pt idx="127">
                  <c:v>43665</c:v>
                </c:pt>
                <c:pt idx="128">
                  <c:v>43668</c:v>
                </c:pt>
                <c:pt idx="129">
                  <c:v>43669</c:v>
                </c:pt>
                <c:pt idx="130">
                  <c:v>43670</c:v>
                </c:pt>
                <c:pt idx="131">
                  <c:v>43671</c:v>
                </c:pt>
                <c:pt idx="132">
                  <c:v>43672</c:v>
                </c:pt>
                <c:pt idx="133">
                  <c:v>43675</c:v>
                </c:pt>
                <c:pt idx="134">
                  <c:v>43676</c:v>
                </c:pt>
                <c:pt idx="135">
                  <c:v>43677</c:v>
                </c:pt>
                <c:pt idx="136">
                  <c:v>43678</c:v>
                </c:pt>
                <c:pt idx="137">
                  <c:v>43679</c:v>
                </c:pt>
                <c:pt idx="138">
                  <c:v>43682</c:v>
                </c:pt>
                <c:pt idx="139">
                  <c:v>43683</c:v>
                </c:pt>
                <c:pt idx="140">
                  <c:v>43684</c:v>
                </c:pt>
                <c:pt idx="141">
                  <c:v>43685</c:v>
                </c:pt>
                <c:pt idx="142">
                  <c:v>43686</c:v>
                </c:pt>
                <c:pt idx="143">
                  <c:v>43689</c:v>
                </c:pt>
                <c:pt idx="144">
                  <c:v>43690</c:v>
                </c:pt>
                <c:pt idx="145">
                  <c:v>43691</c:v>
                </c:pt>
                <c:pt idx="146">
                  <c:v>43692</c:v>
                </c:pt>
                <c:pt idx="147">
                  <c:v>43693</c:v>
                </c:pt>
                <c:pt idx="148">
                  <c:v>43696</c:v>
                </c:pt>
                <c:pt idx="149">
                  <c:v>43697</c:v>
                </c:pt>
                <c:pt idx="150">
                  <c:v>43698</c:v>
                </c:pt>
                <c:pt idx="151">
                  <c:v>43699</c:v>
                </c:pt>
                <c:pt idx="152">
                  <c:v>43700</c:v>
                </c:pt>
                <c:pt idx="153">
                  <c:v>43703</c:v>
                </c:pt>
                <c:pt idx="154">
                  <c:v>43704</c:v>
                </c:pt>
                <c:pt idx="155">
                  <c:v>43705</c:v>
                </c:pt>
                <c:pt idx="156">
                  <c:v>43706</c:v>
                </c:pt>
                <c:pt idx="157">
                  <c:v>43707</c:v>
                </c:pt>
                <c:pt idx="158">
                  <c:v>43710</c:v>
                </c:pt>
                <c:pt idx="159">
                  <c:v>43711</c:v>
                </c:pt>
                <c:pt idx="160">
                  <c:v>43712</c:v>
                </c:pt>
                <c:pt idx="161">
                  <c:v>43713</c:v>
                </c:pt>
                <c:pt idx="162">
                  <c:v>43714</c:v>
                </c:pt>
                <c:pt idx="163">
                  <c:v>43717</c:v>
                </c:pt>
                <c:pt idx="164">
                  <c:v>43718</c:v>
                </c:pt>
                <c:pt idx="165">
                  <c:v>43719</c:v>
                </c:pt>
                <c:pt idx="166">
                  <c:v>43720</c:v>
                </c:pt>
                <c:pt idx="167">
                  <c:v>43724</c:v>
                </c:pt>
                <c:pt idx="168">
                  <c:v>43725</c:v>
                </c:pt>
                <c:pt idx="169">
                  <c:v>43726</c:v>
                </c:pt>
                <c:pt idx="170">
                  <c:v>43727</c:v>
                </c:pt>
                <c:pt idx="171">
                  <c:v>43728</c:v>
                </c:pt>
                <c:pt idx="172">
                  <c:v>43731</c:v>
                </c:pt>
                <c:pt idx="173">
                  <c:v>43732</c:v>
                </c:pt>
                <c:pt idx="174">
                  <c:v>43733</c:v>
                </c:pt>
                <c:pt idx="175">
                  <c:v>43734</c:v>
                </c:pt>
                <c:pt idx="176">
                  <c:v>43735</c:v>
                </c:pt>
                <c:pt idx="177">
                  <c:v>43737</c:v>
                </c:pt>
                <c:pt idx="178">
                  <c:v>43738</c:v>
                </c:pt>
                <c:pt idx="179">
                  <c:v>43746</c:v>
                </c:pt>
                <c:pt idx="180">
                  <c:v>43747</c:v>
                </c:pt>
                <c:pt idx="181">
                  <c:v>43748</c:v>
                </c:pt>
                <c:pt idx="182">
                  <c:v>43749</c:v>
                </c:pt>
                <c:pt idx="183">
                  <c:v>43750</c:v>
                </c:pt>
                <c:pt idx="184">
                  <c:v>43752</c:v>
                </c:pt>
                <c:pt idx="185">
                  <c:v>43753</c:v>
                </c:pt>
                <c:pt idx="186">
                  <c:v>43754</c:v>
                </c:pt>
                <c:pt idx="187">
                  <c:v>43755</c:v>
                </c:pt>
                <c:pt idx="188">
                  <c:v>43756</c:v>
                </c:pt>
                <c:pt idx="189">
                  <c:v>43759</c:v>
                </c:pt>
                <c:pt idx="190">
                  <c:v>43760</c:v>
                </c:pt>
                <c:pt idx="191">
                  <c:v>43761</c:v>
                </c:pt>
                <c:pt idx="192">
                  <c:v>43762</c:v>
                </c:pt>
                <c:pt idx="193">
                  <c:v>43763</c:v>
                </c:pt>
                <c:pt idx="194">
                  <c:v>43766</c:v>
                </c:pt>
                <c:pt idx="195">
                  <c:v>43767</c:v>
                </c:pt>
                <c:pt idx="196">
                  <c:v>43768</c:v>
                </c:pt>
                <c:pt idx="197">
                  <c:v>43769</c:v>
                </c:pt>
                <c:pt idx="198">
                  <c:v>43770</c:v>
                </c:pt>
                <c:pt idx="199">
                  <c:v>43773</c:v>
                </c:pt>
                <c:pt idx="200">
                  <c:v>43774</c:v>
                </c:pt>
                <c:pt idx="201">
                  <c:v>43775</c:v>
                </c:pt>
                <c:pt idx="202">
                  <c:v>43776</c:v>
                </c:pt>
                <c:pt idx="203">
                  <c:v>43777</c:v>
                </c:pt>
                <c:pt idx="204">
                  <c:v>43780</c:v>
                </c:pt>
                <c:pt idx="205">
                  <c:v>43781</c:v>
                </c:pt>
                <c:pt idx="206">
                  <c:v>43782</c:v>
                </c:pt>
                <c:pt idx="207">
                  <c:v>43783</c:v>
                </c:pt>
                <c:pt idx="208">
                  <c:v>43784</c:v>
                </c:pt>
                <c:pt idx="209">
                  <c:v>43787</c:v>
                </c:pt>
                <c:pt idx="210">
                  <c:v>43788</c:v>
                </c:pt>
                <c:pt idx="211">
                  <c:v>43789</c:v>
                </c:pt>
                <c:pt idx="212">
                  <c:v>43790</c:v>
                </c:pt>
                <c:pt idx="213">
                  <c:v>43791</c:v>
                </c:pt>
                <c:pt idx="214">
                  <c:v>43794</c:v>
                </c:pt>
                <c:pt idx="215">
                  <c:v>43795</c:v>
                </c:pt>
                <c:pt idx="216">
                  <c:v>43796</c:v>
                </c:pt>
                <c:pt idx="217">
                  <c:v>43797</c:v>
                </c:pt>
                <c:pt idx="218">
                  <c:v>43798</c:v>
                </c:pt>
                <c:pt idx="219">
                  <c:v>43801</c:v>
                </c:pt>
                <c:pt idx="220">
                  <c:v>43802</c:v>
                </c:pt>
                <c:pt idx="221">
                  <c:v>43803</c:v>
                </c:pt>
                <c:pt idx="222">
                  <c:v>43804</c:v>
                </c:pt>
                <c:pt idx="223">
                  <c:v>43805</c:v>
                </c:pt>
                <c:pt idx="224">
                  <c:v>43808</c:v>
                </c:pt>
                <c:pt idx="225">
                  <c:v>43809</c:v>
                </c:pt>
                <c:pt idx="226">
                  <c:v>43810</c:v>
                </c:pt>
                <c:pt idx="227">
                  <c:v>43811</c:v>
                </c:pt>
                <c:pt idx="228">
                  <c:v>43812</c:v>
                </c:pt>
                <c:pt idx="229">
                  <c:v>43815</c:v>
                </c:pt>
                <c:pt idx="230">
                  <c:v>43816</c:v>
                </c:pt>
                <c:pt idx="231">
                  <c:v>43817</c:v>
                </c:pt>
                <c:pt idx="232">
                  <c:v>43818</c:v>
                </c:pt>
                <c:pt idx="233">
                  <c:v>43819</c:v>
                </c:pt>
                <c:pt idx="234">
                  <c:v>43822</c:v>
                </c:pt>
                <c:pt idx="235">
                  <c:v>43823</c:v>
                </c:pt>
                <c:pt idx="236">
                  <c:v>43824</c:v>
                </c:pt>
                <c:pt idx="237">
                  <c:v>43825</c:v>
                </c:pt>
                <c:pt idx="238">
                  <c:v>43826</c:v>
                </c:pt>
                <c:pt idx="239">
                  <c:v>43829</c:v>
                </c:pt>
                <c:pt idx="240">
                  <c:v>43830</c:v>
                </c:pt>
                <c:pt idx="241">
                  <c:v>43832</c:v>
                </c:pt>
                <c:pt idx="242">
                  <c:v>43833</c:v>
                </c:pt>
                <c:pt idx="243">
                  <c:v>43836</c:v>
                </c:pt>
                <c:pt idx="244">
                  <c:v>43837</c:v>
                </c:pt>
                <c:pt idx="245">
                  <c:v>43838</c:v>
                </c:pt>
                <c:pt idx="246">
                  <c:v>43839</c:v>
                </c:pt>
                <c:pt idx="247">
                  <c:v>43840</c:v>
                </c:pt>
                <c:pt idx="248">
                  <c:v>43843</c:v>
                </c:pt>
                <c:pt idx="249">
                  <c:v>43844</c:v>
                </c:pt>
                <c:pt idx="250">
                  <c:v>43845</c:v>
                </c:pt>
                <c:pt idx="251">
                  <c:v>43846</c:v>
                </c:pt>
                <c:pt idx="252">
                  <c:v>43847</c:v>
                </c:pt>
                <c:pt idx="253">
                  <c:v>43871</c:v>
                </c:pt>
                <c:pt idx="254">
                  <c:v>43872</c:v>
                </c:pt>
                <c:pt idx="255">
                  <c:v>43873</c:v>
                </c:pt>
                <c:pt idx="256">
                  <c:v>43874</c:v>
                </c:pt>
                <c:pt idx="257">
                  <c:v>43875</c:v>
                </c:pt>
                <c:pt idx="258">
                  <c:v>43878</c:v>
                </c:pt>
                <c:pt idx="259">
                  <c:v>43879</c:v>
                </c:pt>
                <c:pt idx="260">
                  <c:v>43880</c:v>
                </c:pt>
                <c:pt idx="261">
                  <c:v>43881</c:v>
                </c:pt>
                <c:pt idx="262">
                  <c:v>43882</c:v>
                </c:pt>
                <c:pt idx="263">
                  <c:v>43885</c:v>
                </c:pt>
                <c:pt idx="264">
                  <c:v>43886</c:v>
                </c:pt>
                <c:pt idx="265">
                  <c:v>43887</c:v>
                </c:pt>
                <c:pt idx="266">
                  <c:v>43888</c:v>
                </c:pt>
              </c:numCache>
            </c:numRef>
          </c:cat>
          <c:val>
            <c:numRef>
              <c:f>Sheet1!$D$3:$D$269</c:f>
              <c:numCache>
                <c:formatCode>General</c:formatCode>
                <c:ptCount val="267"/>
                <c:pt idx="0">
                  <c:v>86018.161999999997</c:v>
                </c:pt>
                <c:pt idx="1">
                  <c:v>102734</c:v>
                </c:pt>
                <c:pt idx="2">
                  <c:v>90115</c:v>
                </c:pt>
                <c:pt idx="3">
                  <c:v>100026.345</c:v>
                </c:pt>
                <c:pt idx="4">
                  <c:v>69788</c:v>
                </c:pt>
                <c:pt idx="5">
                  <c:v>69553</c:v>
                </c:pt>
                <c:pt idx="6">
                  <c:v>62165</c:v>
                </c:pt>
                <c:pt idx="7">
                  <c:v>76360</c:v>
                </c:pt>
                <c:pt idx="8">
                  <c:v>86300</c:v>
                </c:pt>
                <c:pt idx="9">
                  <c:v>53990</c:v>
                </c:pt>
                <c:pt idx="10">
                  <c:v>60027</c:v>
                </c:pt>
                <c:pt idx="11">
                  <c:v>87310</c:v>
                </c:pt>
                <c:pt idx="12">
                  <c:v>79748</c:v>
                </c:pt>
                <c:pt idx="13">
                  <c:v>60133</c:v>
                </c:pt>
                <c:pt idx="14">
                  <c:v>49818</c:v>
                </c:pt>
                <c:pt idx="15">
                  <c:v>36718</c:v>
                </c:pt>
                <c:pt idx="16">
                  <c:v>34390</c:v>
                </c:pt>
                <c:pt idx="17">
                  <c:v>28369</c:v>
                </c:pt>
                <c:pt idx="18">
                  <c:v>9285</c:v>
                </c:pt>
                <c:pt idx="19">
                  <c:v>8575</c:v>
                </c:pt>
                <c:pt idx="20">
                  <c:v>11500</c:v>
                </c:pt>
                <c:pt idx="21">
                  <c:v>23070</c:v>
                </c:pt>
                <c:pt idx="22">
                  <c:v>26586</c:v>
                </c:pt>
                <c:pt idx="23">
                  <c:v>32583</c:v>
                </c:pt>
                <c:pt idx="24">
                  <c:v>58710</c:v>
                </c:pt>
                <c:pt idx="25">
                  <c:v>80688.173999999999</c:v>
                </c:pt>
                <c:pt idx="26">
                  <c:v>88929</c:v>
                </c:pt>
                <c:pt idx="27">
                  <c:v>103893</c:v>
                </c:pt>
                <c:pt idx="28">
                  <c:v>78923.876000000004</c:v>
                </c:pt>
                <c:pt idx="29">
                  <c:v>78046.649999999994</c:v>
                </c:pt>
                <c:pt idx="30">
                  <c:v>134208</c:v>
                </c:pt>
                <c:pt idx="31">
                  <c:v>114610</c:v>
                </c:pt>
                <c:pt idx="32">
                  <c:v>76263</c:v>
                </c:pt>
                <c:pt idx="33">
                  <c:v>86704.104999999996</c:v>
                </c:pt>
                <c:pt idx="34">
                  <c:v>124585.505</c:v>
                </c:pt>
                <c:pt idx="35">
                  <c:v>81595.735000000001</c:v>
                </c:pt>
                <c:pt idx="36">
                  <c:v>106684.02800000001</c:v>
                </c:pt>
                <c:pt idx="37">
                  <c:v>154071</c:v>
                </c:pt>
                <c:pt idx="38">
                  <c:v>97213.400999999998</c:v>
                </c:pt>
                <c:pt idx="39">
                  <c:v>90920.625</c:v>
                </c:pt>
                <c:pt idx="40">
                  <c:v>110490</c:v>
                </c:pt>
                <c:pt idx="41">
                  <c:v>150240</c:v>
                </c:pt>
                <c:pt idx="42">
                  <c:v>107090</c:v>
                </c:pt>
                <c:pt idx="43">
                  <c:v>88200</c:v>
                </c:pt>
                <c:pt idx="44">
                  <c:v>104556.683</c:v>
                </c:pt>
                <c:pt idx="45">
                  <c:v>102650.015</c:v>
                </c:pt>
                <c:pt idx="46">
                  <c:v>105101.48</c:v>
                </c:pt>
                <c:pt idx="47">
                  <c:v>94309</c:v>
                </c:pt>
                <c:pt idx="48">
                  <c:v>110365.908</c:v>
                </c:pt>
                <c:pt idx="49">
                  <c:v>96291.375</c:v>
                </c:pt>
                <c:pt idx="50">
                  <c:v>111612.88</c:v>
                </c:pt>
                <c:pt idx="51">
                  <c:v>164901</c:v>
                </c:pt>
                <c:pt idx="52">
                  <c:v>126821.27099999999</c:v>
                </c:pt>
                <c:pt idx="53">
                  <c:v>120178</c:v>
                </c:pt>
                <c:pt idx="54">
                  <c:v>103850</c:v>
                </c:pt>
                <c:pt idx="55">
                  <c:v>185172.95300000001</c:v>
                </c:pt>
                <c:pt idx="56">
                  <c:v>94436</c:v>
                </c:pt>
                <c:pt idx="57">
                  <c:v>95639.815000000002</c:v>
                </c:pt>
                <c:pt idx="58">
                  <c:v>99334</c:v>
                </c:pt>
                <c:pt idx="59">
                  <c:v>106373.757</c:v>
                </c:pt>
                <c:pt idx="60">
                  <c:v>152655.25599999999</c:v>
                </c:pt>
                <c:pt idx="61">
                  <c:v>81103.869000000006</c:v>
                </c:pt>
                <c:pt idx="62">
                  <c:v>101464</c:v>
                </c:pt>
                <c:pt idx="63">
                  <c:v>80539</c:v>
                </c:pt>
                <c:pt idx="64">
                  <c:v>140154.53099999999</c:v>
                </c:pt>
                <c:pt idx="65">
                  <c:v>111358</c:v>
                </c:pt>
                <c:pt idx="66">
                  <c:v>82533.085000000006</c:v>
                </c:pt>
                <c:pt idx="67">
                  <c:v>94254.278999999995</c:v>
                </c:pt>
                <c:pt idx="68">
                  <c:v>140513.82500000001</c:v>
                </c:pt>
                <c:pt idx="69">
                  <c:v>91946.854999999996</c:v>
                </c:pt>
                <c:pt idx="70">
                  <c:v>108035.842</c:v>
                </c:pt>
                <c:pt idx="71">
                  <c:v>111711.974</c:v>
                </c:pt>
                <c:pt idx="72">
                  <c:v>93850.642000000007</c:v>
                </c:pt>
                <c:pt idx="73">
                  <c:v>124901.90300000001</c:v>
                </c:pt>
                <c:pt idx="74">
                  <c:v>78835.235000000001</c:v>
                </c:pt>
                <c:pt idx="75">
                  <c:v>128799.12300000001</c:v>
                </c:pt>
                <c:pt idx="76">
                  <c:v>79115.293000000005</c:v>
                </c:pt>
                <c:pt idx="77">
                  <c:v>86922.195999999996</c:v>
                </c:pt>
                <c:pt idx="78">
                  <c:v>126463.23</c:v>
                </c:pt>
                <c:pt idx="79">
                  <c:v>104107.69500000001</c:v>
                </c:pt>
                <c:pt idx="80">
                  <c:v>89083.025999999998</c:v>
                </c:pt>
                <c:pt idx="81">
                  <c:v>122817.41099999999</c:v>
                </c:pt>
                <c:pt idx="82">
                  <c:v>111343.62699999999</c:v>
                </c:pt>
                <c:pt idx="83">
                  <c:v>120164.06600000001</c:v>
                </c:pt>
                <c:pt idx="84">
                  <c:v>113955.49</c:v>
                </c:pt>
                <c:pt idx="85">
                  <c:v>148142.535</c:v>
                </c:pt>
                <c:pt idx="86">
                  <c:v>89209.588000000003</c:v>
                </c:pt>
                <c:pt idx="87">
                  <c:v>86914.710999999996</c:v>
                </c:pt>
                <c:pt idx="88">
                  <c:v>112205.914</c:v>
                </c:pt>
                <c:pt idx="89">
                  <c:v>93046.991999999998</c:v>
                </c:pt>
                <c:pt idx="90">
                  <c:v>85437.184999999998</c:v>
                </c:pt>
                <c:pt idx="91">
                  <c:v>89506.729000000007</c:v>
                </c:pt>
                <c:pt idx="92">
                  <c:v>85342</c:v>
                </c:pt>
                <c:pt idx="93">
                  <c:v>103255.219</c:v>
                </c:pt>
                <c:pt idx="94">
                  <c:v>103611.61900000001</c:v>
                </c:pt>
                <c:pt idx="95">
                  <c:v>152042.42199999999</c:v>
                </c:pt>
                <c:pt idx="96">
                  <c:v>91684.517999999996</c:v>
                </c:pt>
                <c:pt idx="97">
                  <c:v>91575.398000000001</c:v>
                </c:pt>
                <c:pt idx="98">
                  <c:v>116205.03200000001</c:v>
                </c:pt>
                <c:pt idx="99">
                  <c:v>149000.84</c:v>
                </c:pt>
                <c:pt idx="100">
                  <c:v>72810</c:v>
                </c:pt>
                <c:pt idx="101">
                  <c:v>92955.823999999993</c:v>
                </c:pt>
                <c:pt idx="102">
                  <c:v>105881.38400000001</c:v>
                </c:pt>
                <c:pt idx="103">
                  <c:v>104467.38400000001</c:v>
                </c:pt>
                <c:pt idx="104">
                  <c:v>105114.58199999999</c:v>
                </c:pt>
                <c:pt idx="105">
                  <c:v>85380.278999999995</c:v>
                </c:pt>
                <c:pt idx="106">
                  <c:v>94500.84</c:v>
                </c:pt>
                <c:pt idx="107">
                  <c:v>97629.54</c:v>
                </c:pt>
                <c:pt idx="108">
                  <c:v>119292.35</c:v>
                </c:pt>
                <c:pt idx="109">
                  <c:v>104325.587</c:v>
                </c:pt>
                <c:pt idx="110">
                  <c:v>75546.676999999996</c:v>
                </c:pt>
                <c:pt idx="111">
                  <c:v>102987.197</c:v>
                </c:pt>
                <c:pt idx="112">
                  <c:v>96947.16</c:v>
                </c:pt>
                <c:pt idx="113">
                  <c:v>106551.977</c:v>
                </c:pt>
                <c:pt idx="114">
                  <c:v>78073.301000000007</c:v>
                </c:pt>
                <c:pt idx="115">
                  <c:v>79477.263999999996</c:v>
                </c:pt>
                <c:pt idx="116">
                  <c:v>91954.021999999997</c:v>
                </c:pt>
                <c:pt idx="117">
                  <c:v>81181.509999999995</c:v>
                </c:pt>
                <c:pt idx="118">
                  <c:v>106185.958</c:v>
                </c:pt>
                <c:pt idx="119">
                  <c:v>111463.296</c:v>
                </c:pt>
                <c:pt idx="120">
                  <c:v>71064</c:v>
                </c:pt>
                <c:pt idx="121">
                  <c:v>103380.51</c:v>
                </c:pt>
                <c:pt idx="122">
                  <c:v>84823.209000000003</c:v>
                </c:pt>
                <c:pt idx="123">
                  <c:v>135530.22399999999</c:v>
                </c:pt>
                <c:pt idx="124">
                  <c:v>85674.115999999995</c:v>
                </c:pt>
                <c:pt idx="125">
                  <c:v>95628.31</c:v>
                </c:pt>
                <c:pt idx="126">
                  <c:v>75589</c:v>
                </c:pt>
                <c:pt idx="127">
                  <c:v>125979.71</c:v>
                </c:pt>
                <c:pt idx="128">
                  <c:v>117353.333</c:v>
                </c:pt>
                <c:pt idx="129">
                  <c:v>83662.066999999995</c:v>
                </c:pt>
                <c:pt idx="130">
                  <c:v>78797</c:v>
                </c:pt>
                <c:pt idx="131">
                  <c:v>126843</c:v>
                </c:pt>
                <c:pt idx="132">
                  <c:v>89981</c:v>
                </c:pt>
                <c:pt idx="133">
                  <c:v>92256.494999999995</c:v>
                </c:pt>
                <c:pt idx="134">
                  <c:v>110033</c:v>
                </c:pt>
                <c:pt idx="135">
                  <c:v>78814</c:v>
                </c:pt>
                <c:pt idx="136">
                  <c:v>74921</c:v>
                </c:pt>
                <c:pt idx="137">
                  <c:v>95482</c:v>
                </c:pt>
                <c:pt idx="138">
                  <c:v>93029</c:v>
                </c:pt>
                <c:pt idx="139">
                  <c:v>88779</c:v>
                </c:pt>
                <c:pt idx="140">
                  <c:v>106525</c:v>
                </c:pt>
                <c:pt idx="141">
                  <c:v>124186</c:v>
                </c:pt>
                <c:pt idx="142">
                  <c:v>68624</c:v>
                </c:pt>
                <c:pt idx="143">
                  <c:v>117369</c:v>
                </c:pt>
                <c:pt idx="144">
                  <c:v>101073</c:v>
                </c:pt>
                <c:pt idx="145">
                  <c:v>84600</c:v>
                </c:pt>
                <c:pt idx="146">
                  <c:v>97873</c:v>
                </c:pt>
                <c:pt idx="147">
                  <c:v>112752</c:v>
                </c:pt>
                <c:pt idx="148">
                  <c:v>134960</c:v>
                </c:pt>
                <c:pt idx="149">
                  <c:v>77898</c:v>
                </c:pt>
                <c:pt idx="150">
                  <c:v>99224</c:v>
                </c:pt>
                <c:pt idx="151">
                  <c:v>116763</c:v>
                </c:pt>
                <c:pt idx="152">
                  <c:v>114384</c:v>
                </c:pt>
                <c:pt idx="153">
                  <c:v>96982</c:v>
                </c:pt>
                <c:pt idx="154">
                  <c:v>87536</c:v>
                </c:pt>
                <c:pt idx="155">
                  <c:v>121214</c:v>
                </c:pt>
                <c:pt idx="156">
                  <c:v>76095</c:v>
                </c:pt>
                <c:pt idx="157">
                  <c:v>125286</c:v>
                </c:pt>
                <c:pt idx="158">
                  <c:v>140023</c:v>
                </c:pt>
                <c:pt idx="159">
                  <c:v>84416</c:v>
                </c:pt>
                <c:pt idx="160">
                  <c:v>96971</c:v>
                </c:pt>
                <c:pt idx="161">
                  <c:v>106162</c:v>
                </c:pt>
                <c:pt idx="162">
                  <c:v>89831</c:v>
                </c:pt>
                <c:pt idx="163">
                  <c:v>150129</c:v>
                </c:pt>
                <c:pt idx="164">
                  <c:v>88867</c:v>
                </c:pt>
                <c:pt idx="165">
                  <c:v>111967</c:v>
                </c:pt>
                <c:pt idx="166">
                  <c:v>125896</c:v>
                </c:pt>
                <c:pt idx="167">
                  <c:v>154899</c:v>
                </c:pt>
                <c:pt idx="168">
                  <c:v>86666.51</c:v>
                </c:pt>
                <c:pt idx="169">
                  <c:v>100066</c:v>
                </c:pt>
                <c:pt idx="170">
                  <c:v>86385</c:v>
                </c:pt>
                <c:pt idx="171">
                  <c:v>125196.933</c:v>
                </c:pt>
                <c:pt idx="172">
                  <c:v>180929</c:v>
                </c:pt>
                <c:pt idx="173">
                  <c:v>100371</c:v>
                </c:pt>
                <c:pt idx="174">
                  <c:v>128164</c:v>
                </c:pt>
                <c:pt idx="175">
                  <c:v>110829</c:v>
                </c:pt>
                <c:pt idx="176">
                  <c:v>128147</c:v>
                </c:pt>
                <c:pt idx="177">
                  <c:v>124036</c:v>
                </c:pt>
                <c:pt idx="178">
                  <c:v>68338</c:v>
                </c:pt>
                <c:pt idx="179">
                  <c:v>132551</c:v>
                </c:pt>
                <c:pt idx="180">
                  <c:v>111190</c:v>
                </c:pt>
                <c:pt idx="181">
                  <c:v>114340.53</c:v>
                </c:pt>
                <c:pt idx="182">
                  <c:v>114420</c:v>
                </c:pt>
                <c:pt idx="183">
                  <c:v>116426</c:v>
                </c:pt>
                <c:pt idx="184">
                  <c:v>113888</c:v>
                </c:pt>
                <c:pt idx="185">
                  <c:v>99748</c:v>
                </c:pt>
                <c:pt idx="186">
                  <c:v>89200</c:v>
                </c:pt>
                <c:pt idx="187">
                  <c:v>111455</c:v>
                </c:pt>
                <c:pt idx="188">
                  <c:v>121781</c:v>
                </c:pt>
                <c:pt idx="189">
                  <c:v>121714</c:v>
                </c:pt>
                <c:pt idx="190">
                  <c:v>115744</c:v>
                </c:pt>
                <c:pt idx="191">
                  <c:v>109993</c:v>
                </c:pt>
                <c:pt idx="192">
                  <c:v>108723</c:v>
                </c:pt>
                <c:pt idx="193">
                  <c:v>124914</c:v>
                </c:pt>
                <c:pt idx="194">
                  <c:v>124887</c:v>
                </c:pt>
                <c:pt idx="195">
                  <c:v>121352</c:v>
                </c:pt>
                <c:pt idx="196">
                  <c:v>118938</c:v>
                </c:pt>
                <c:pt idx="197">
                  <c:v>105756</c:v>
                </c:pt>
                <c:pt idx="198">
                  <c:v>109196</c:v>
                </c:pt>
                <c:pt idx="199">
                  <c:v>129767</c:v>
                </c:pt>
                <c:pt idx="200">
                  <c:v>125273</c:v>
                </c:pt>
                <c:pt idx="201">
                  <c:v>112285</c:v>
                </c:pt>
                <c:pt idx="202">
                  <c:v>91139</c:v>
                </c:pt>
                <c:pt idx="203">
                  <c:v>102614</c:v>
                </c:pt>
                <c:pt idx="204">
                  <c:v>132276</c:v>
                </c:pt>
                <c:pt idx="205">
                  <c:v>132593</c:v>
                </c:pt>
                <c:pt idx="206">
                  <c:v>103275</c:v>
                </c:pt>
                <c:pt idx="207">
                  <c:v>124423</c:v>
                </c:pt>
                <c:pt idx="208">
                  <c:v>118219</c:v>
                </c:pt>
                <c:pt idx="209">
                  <c:v>126995</c:v>
                </c:pt>
                <c:pt idx="210">
                  <c:v>124404</c:v>
                </c:pt>
                <c:pt idx="211">
                  <c:v>108000</c:v>
                </c:pt>
                <c:pt idx="212">
                  <c:v>78843</c:v>
                </c:pt>
                <c:pt idx="213">
                  <c:v>118693</c:v>
                </c:pt>
                <c:pt idx="214">
                  <c:v>138391</c:v>
                </c:pt>
                <c:pt idx="215">
                  <c:v>78445</c:v>
                </c:pt>
                <c:pt idx="216">
                  <c:v>79103</c:v>
                </c:pt>
                <c:pt idx="217">
                  <c:v>93041</c:v>
                </c:pt>
                <c:pt idx="218">
                  <c:v>101004</c:v>
                </c:pt>
                <c:pt idx="219">
                  <c:v>119254</c:v>
                </c:pt>
                <c:pt idx="220">
                  <c:v>84240</c:v>
                </c:pt>
                <c:pt idx="221">
                  <c:v>83608</c:v>
                </c:pt>
                <c:pt idx="222">
                  <c:v>74758</c:v>
                </c:pt>
                <c:pt idx="223">
                  <c:v>100873</c:v>
                </c:pt>
                <c:pt idx="224">
                  <c:v>130057</c:v>
                </c:pt>
                <c:pt idx="225">
                  <c:v>87530</c:v>
                </c:pt>
                <c:pt idx="226">
                  <c:v>89705</c:v>
                </c:pt>
                <c:pt idx="227">
                  <c:v>73677</c:v>
                </c:pt>
                <c:pt idx="228">
                  <c:v>85828</c:v>
                </c:pt>
                <c:pt idx="229">
                  <c:v>96970</c:v>
                </c:pt>
                <c:pt idx="230">
                  <c:v>85219</c:v>
                </c:pt>
                <c:pt idx="231">
                  <c:v>82149</c:v>
                </c:pt>
                <c:pt idx="232">
                  <c:v>94670</c:v>
                </c:pt>
                <c:pt idx="233">
                  <c:v>85640</c:v>
                </c:pt>
                <c:pt idx="234">
                  <c:v>88358</c:v>
                </c:pt>
                <c:pt idx="235">
                  <c:v>66777</c:v>
                </c:pt>
                <c:pt idx="236">
                  <c:v>67360</c:v>
                </c:pt>
                <c:pt idx="237">
                  <c:v>79590</c:v>
                </c:pt>
                <c:pt idx="238">
                  <c:v>92400</c:v>
                </c:pt>
                <c:pt idx="239">
                  <c:v>98042</c:v>
                </c:pt>
                <c:pt idx="240">
                  <c:v>83400</c:v>
                </c:pt>
                <c:pt idx="241">
                  <c:v>89016</c:v>
                </c:pt>
                <c:pt idx="242">
                  <c:v>87539</c:v>
                </c:pt>
                <c:pt idx="243">
                  <c:v>89661</c:v>
                </c:pt>
                <c:pt idx="244">
                  <c:v>69241</c:v>
                </c:pt>
                <c:pt idx="245">
                  <c:v>74695</c:v>
                </c:pt>
                <c:pt idx="246">
                  <c:v>49006</c:v>
                </c:pt>
                <c:pt idx="247">
                  <c:v>46965</c:v>
                </c:pt>
                <c:pt idx="248">
                  <c:v>30056</c:v>
                </c:pt>
                <c:pt idx="249">
                  <c:v>20964</c:v>
                </c:pt>
                <c:pt idx="250">
                  <c:v>14211</c:v>
                </c:pt>
                <c:pt idx="251">
                  <c:v>15705</c:v>
                </c:pt>
                <c:pt idx="252">
                  <c:v>5240</c:v>
                </c:pt>
                <c:pt idx="253">
                  <c:v>658</c:v>
                </c:pt>
                <c:pt idx="254">
                  <c:v>2285</c:v>
                </c:pt>
                <c:pt idx="255">
                  <c:v>3780</c:v>
                </c:pt>
                <c:pt idx="256">
                  <c:v>2760</c:v>
                </c:pt>
                <c:pt idx="257">
                  <c:v>2050</c:v>
                </c:pt>
                <c:pt idx="258">
                  <c:v>7564</c:v>
                </c:pt>
                <c:pt idx="259">
                  <c:v>7453</c:v>
                </c:pt>
                <c:pt idx="260">
                  <c:v>11926</c:v>
                </c:pt>
                <c:pt idx="261">
                  <c:v>28250</c:v>
                </c:pt>
                <c:pt idx="262">
                  <c:v>34970</c:v>
                </c:pt>
                <c:pt idx="263">
                  <c:v>39470</c:v>
                </c:pt>
                <c:pt idx="264">
                  <c:v>34310</c:v>
                </c:pt>
                <c:pt idx="265">
                  <c:v>28094</c:v>
                </c:pt>
                <c:pt idx="266">
                  <c:v>29907</c:v>
                </c:pt>
              </c:numCache>
            </c:numRef>
          </c:val>
          <c:smooth val="0"/>
          <c:extLst>
            <c:ext xmlns:c16="http://schemas.microsoft.com/office/drawing/2014/chart" uri="{C3380CC4-5D6E-409C-BE32-E72D297353CC}">
              <c16:uniqueId val="{00000002-1D83-488C-97CF-BF20B62ADF63}"/>
            </c:ext>
          </c:extLst>
        </c:ser>
        <c:ser>
          <c:idx val="3"/>
          <c:order val="3"/>
          <c:tx>
            <c:strRef>
              <c:f>Sheet1!$E$2</c:f>
              <c:strCache>
                <c:ptCount val="1"/>
                <c:pt idx="0">
                  <c:v>北方大区</c:v>
                </c:pt>
              </c:strCache>
            </c:strRef>
          </c:tx>
          <c:spPr>
            <a:ln w="19050" cap="rnd">
              <a:solidFill>
                <a:schemeClr val="accent4"/>
              </a:solidFill>
              <a:round/>
            </a:ln>
            <a:effectLst/>
          </c:spPr>
          <c:marker>
            <c:symbol val="none"/>
          </c:marker>
          <c:cat>
            <c:numRef>
              <c:f>Sheet1!$A$3:$A$269</c:f>
              <c:numCache>
                <c:formatCode>yyyy\-mm\-dd</c:formatCode>
                <c:ptCount val="267"/>
                <c:pt idx="0">
                  <c:v>43467</c:v>
                </c:pt>
                <c:pt idx="1">
                  <c:v>43468</c:v>
                </c:pt>
                <c:pt idx="2">
                  <c:v>43469</c:v>
                </c:pt>
                <c:pt idx="3">
                  <c:v>43472</c:v>
                </c:pt>
                <c:pt idx="4">
                  <c:v>43473</c:v>
                </c:pt>
                <c:pt idx="5">
                  <c:v>43474</c:v>
                </c:pt>
                <c:pt idx="6">
                  <c:v>43475</c:v>
                </c:pt>
                <c:pt idx="7">
                  <c:v>43476</c:v>
                </c:pt>
                <c:pt idx="8">
                  <c:v>43479</c:v>
                </c:pt>
                <c:pt idx="9">
                  <c:v>43480</c:v>
                </c:pt>
                <c:pt idx="10">
                  <c:v>43481</c:v>
                </c:pt>
                <c:pt idx="11">
                  <c:v>43482</c:v>
                </c:pt>
                <c:pt idx="12">
                  <c:v>43483</c:v>
                </c:pt>
                <c:pt idx="13">
                  <c:v>43486</c:v>
                </c:pt>
                <c:pt idx="14">
                  <c:v>43487</c:v>
                </c:pt>
                <c:pt idx="15">
                  <c:v>43488</c:v>
                </c:pt>
                <c:pt idx="16">
                  <c:v>43489</c:v>
                </c:pt>
                <c:pt idx="17">
                  <c:v>43490</c:v>
                </c:pt>
                <c:pt idx="18">
                  <c:v>43509</c:v>
                </c:pt>
                <c:pt idx="19">
                  <c:v>43510</c:v>
                </c:pt>
                <c:pt idx="20">
                  <c:v>43511</c:v>
                </c:pt>
                <c:pt idx="21">
                  <c:v>43514</c:v>
                </c:pt>
                <c:pt idx="22">
                  <c:v>43515</c:v>
                </c:pt>
                <c:pt idx="23">
                  <c:v>43516</c:v>
                </c:pt>
                <c:pt idx="24">
                  <c:v>43517</c:v>
                </c:pt>
                <c:pt idx="25">
                  <c:v>43518</c:v>
                </c:pt>
                <c:pt idx="26">
                  <c:v>43521</c:v>
                </c:pt>
                <c:pt idx="27">
                  <c:v>43522</c:v>
                </c:pt>
                <c:pt idx="28">
                  <c:v>43523</c:v>
                </c:pt>
                <c:pt idx="29">
                  <c:v>43524</c:v>
                </c:pt>
                <c:pt idx="30">
                  <c:v>43525</c:v>
                </c:pt>
                <c:pt idx="31">
                  <c:v>43528</c:v>
                </c:pt>
                <c:pt idx="32">
                  <c:v>43529</c:v>
                </c:pt>
                <c:pt idx="33">
                  <c:v>43530</c:v>
                </c:pt>
                <c:pt idx="34">
                  <c:v>43531</c:v>
                </c:pt>
                <c:pt idx="35">
                  <c:v>43532</c:v>
                </c:pt>
                <c:pt idx="36">
                  <c:v>43535</c:v>
                </c:pt>
                <c:pt idx="37">
                  <c:v>43536</c:v>
                </c:pt>
                <c:pt idx="38">
                  <c:v>43537</c:v>
                </c:pt>
                <c:pt idx="39">
                  <c:v>43538</c:v>
                </c:pt>
                <c:pt idx="40">
                  <c:v>43539</c:v>
                </c:pt>
                <c:pt idx="41">
                  <c:v>43542</c:v>
                </c:pt>
                <c:pt idx="42">
                  <c:v>43543</c:v>
                </c:pt>
                <c:pt idx="43">
                  <c:v>43544</c:v>
                </c:pt>
                <c:pt idx="44">
                  <c:v>43545</c:v>
                </c:pt>
                <c:pt idx="45">
                  <c:v>43546</c:v>
                </c:pt>
                <c:pt idx="46">
                  <c:v>43549</c:v>
                </c:pt>
                <c:pt idx="47">
                  <c:v>43550</c:v>
                </c:pt>
                <c:pt idx="48">
                  <c:v>43551</c:v>
                </c:pt>
                <c:pt idx="49">
                  <c:v>43552</c:v>
                </c:pt>
                <c:pt idx="50">
                  <c:v>43553</c:v>
                </c:pt>
                <c:pt idx="51">
                  <c:v>43556</c:v>
                </c:pt>
                <c:pt idx="52">
                  <c:v>43557</c:v>
                </c:pt>
                <c:pt idx="53">
                  <c:v>43558</c:v>
                </c:pt>
                <c:pt idx="54">
                  <c:v>43559</c:v>
                </c:pt>
                <c:pt idx="55">
                  <c:v>43563</c:v>
                </c:pt>
                <c:pt idx="56">
                  <c:v>43564</c:v>
                </c:pt>
                <c:pt idx="57">
                  <c:v>43565</c:v>
                </c:pt>
                <c:pt idx="58">
                  <c:v>43566</c:v>
                </c:pt>
                <c:pt idx="59">
                  <c:v>43567</c:v>
                </c:pt>
                <c:pt idx="60">
                  <c:v>43570</c:v>
                </c:pt>
                <c:pt idx="61">
                  <c:v>43571</c:v>
                </c:pt>
                <c:pt idx="62">
                  <c:v>43572</c:v>
                </c:pt>
                <c:pt idx="63">
                  <c:v>43573</c:v>
                </c:pt>
                <c:pt idx="64">
                  <c:v>43574</c:v>
                </c:pt>
                <c:pt idx="65">
                  <c:v>43577</c:v>
                </c:pt>
                <c:pt idx="66">
                  <c:v>43578</c:v>
                </c:pt>
                <c:pt idx="67">
                  <c:v>43579</c:v>
                </c:pt>
                <c:pt idx="68">
                  <c:v>43580</c:v>
                </c:pt>
                <c:pt idx="69">
                  <c:v>43581</c:v>
                </c:pt>
                <c:pt idx="70">
                  <c:v>43583</c:v>
                </c:pt>
                <c:pt idx="71">
                  <c:v>43584</c:v>
                </c:pt>
                <c:pt idx="72">
                  <c:v>43585</c:v>
                </c:pt>
                <c:pt idx="73">
                  <c:v>43590</c:v>
                </c:pt>
                <c:pt idx="74">
                  <c:v>43591</c:v>
                </c:pt>
                <c:pt idx="75">
                  <c:v>43592</c:v>
                </c:pt>
                <c:pt idx="76">
                  <c:v>43593</c:v>
                </c:pt>
                <c:pt idx="77">
                  <c:v>43594</c:v>
                </c:pt>
                <c:pt idx="78">
                  <c:v>43595</c:v>
                </c:pt>
                <c:pt idx="79">
                  <c:v>43598</c:v>
                </c:pt>
                <c:pt idx="80">
                  <c:v>43599</c:v>
                </c:pt>
                <c:pt idx="81">
                  <c:v>43600</c:v>
                </c:pt>
                <c:pt idx="82">
                  <c:v>43601</c:v>
                </c:pt>
                <c:pt idx="83">
                  <c:v>43602</c:v>
                </c:pt>
                <c:pt idx="84">
                  <c:v>43605</c:v>
                </c:pt>
                <c:pt idx="85">
                  <c:v>43606</c:v>
                </c:pt>
                <c:pt idx="86">
                  <c:v>43607</c:v>
                </c:pt>
                <c:pt idx="87">
                  <c:v>43608</c:v>
                </c:pt>
                <c:pt idx="88">
                  <c:v>43609</c:v>
                </c:pt>
                <c:pt idx="89">
                  <c:v>43612</c:v>
                </c:pt>
                <c:pt idx="90">
                  <c:v>43613</c:v>
                </c:pt>
                <c:pt idx="91">
                  <c:v>43614</c:v>
                </c:pt>
                <c:pt idx="92">
                  <c:v>43615</c:v>
                </c:pt>
                <c:pt idx="93">
                  <c:v>43616</c:v>
                </c:pt>
                <c:pt idx="94">
                  <c:v>43619</c:v>
                </c:pt>
                <c:pt idx="95">
                  <c:v>43620</c:v>
                </c:pt>
                <c:pt idx="96">
                  <c:v>43621</c:v>
                </c:pt>
                <c:pt idx="97">
                  <c:v>43622</c:v>
                </c:pt>
                <c:pt idx="98">
                  <c:v>43626</c:v>
                </c:pt>
                <c:pt idx="99">
                  <c:v>43627</c:v>
                </c:pt>
                <c:pt idx="100">
                  <c:v>43628</c:v>
                </c:pt>
                <c:pt idx="101">
                  <c:v>43629</c:v>
                </c:pt>
                <c:pt idx="102">
                  <c:v>43630</c:v>
                </c:pt>
                <c:pt idx="103">
                  <c:v>43633</c:v>
                </c:pt>
                <c:pt idx="104">
                  <c:v>43634</c:v>
                </c:pt>
                <c:pt idx="105">
                  <c:v>43635</c:v>
                </c:pt>
                <c:pt idx="106">
                  <c:v>43636</c:v>
                </c:pt>
                <c:pt idx="107">
                  <c:v>43637</c:v>
                </c:pt>
                <c:pt idx="108">
                  <c:v>43640</c:v>
                </c:pt>
                <c:pt idx="109">
                  <c:v>43641</c:v>
                </c:pt>
                <c:pt idx="110">
                  <c:v>43642</c:v>
                </c:pt>
                <c:pt idx="111">
                  <c:v>43643</c:v>
                </c:pt>
                <c:pt idx="112">
                  <c:v>43644</c:v>
                </c:pt>
                <c:pt idx="113">
                  <c:v>43647</c:v>
                </c:pt>
                <c:pt idx="114">
                  <c:v>43648</c:v>
                </c:pt>
                <c:pt idx="115">
                  <c:v>43649</c:v>
                </c:pt>
                <c:pt idx="116">
                  <c:v>43650</c:v>
                </c:pt>
                <c:pt idx="117">
                  <c:v>43651</c:v>
                </c:pt>
                <c:pt idx="118">
                  <c:v>43654</c:v>
                </c:pt>
                <c:pt idx="119">
                  <c:v>43655</c:v>
                </c:pt>
                <c:pt idx="120">
                  <c:v>43656</c:v>
                </c:pt>
                <c:pt idx="121">
                  <c:v>43657</c:v>
                </c:pt>
                <c:pt idx="122">
                  <c:v>43658</c:v>
                </c:pt>
                <c:pt idx="123">
                  <c:v>43661</c:v>
                </c:pt>
                <c:pt idx="124">
                  <c:v>43662</c:v>
                </c:pt>
                <c:pt idx="125">
                  <c:v>43663</c:v>
                </c:pt>
                <c:pt idx="126">
                  <c:v>43664</c:v>
                </c:pt>
                <c:pt idx="127">
                  <c:v>43665</c:v>
                </c:pt>
                <c:pt idx="128">
                  <c:v>43668</c:v>
                </c:pt>
                <c:pt idx="129">
                  <c:v>43669</c:v>
                </c:pt>
                <c:pt idx="130">
                  <c:v>43670</c:v>
                </c:pt>
                <c:pt idx="131">
                  <c:v>43671</c:v>
                </c:pt>
                <c:pt idx="132">
                  <c:v>43672</c:v>
                </c:pt>
                <c:pt idx="133">
                  <c:v>43675</c:v>
                </c:pt>
                <c:pt idx="134">
                  <c:v>43676</c:v>
                </c:pt>
                <c:pt idx="135">
                  <c:v>43677</c:v>
                </c:pt>
                <c:pt idx="136">
                  <c:v>43678</c:v>
                </c:pt>
                <c:pt idx="137">
                  <c:v>43679</c:v>
                </c:pt>
                <c:pt idx="138">
                  <c:v>43682</c:v>
                </c:pt>
                <c:pt idx="139">
                  <c:v>43683</c:v>
                </c:pt>
                <c:pt idx="140">
                  <c:v>43684</c:v>
                </c:pt>
                <c:pt idx="141">
                  <c:v>43685</c:v>
                </c:pt>
                <c:pt idx="142">
                  <c:v>43686</c:v>
                </c:pt>
                <c:pt idx="143">
                  <c:v>43689</c:v>
                </c:pt>
                <c:pt idx="144">
                  <c:v>43690</c:v>
                </c:pt>
                <c:pt idx="145">
                  <c:v>43691</c:v>
                </c:pt>
                <c:pt idx="146">
                  <c:v>43692</c:v>
                </c:pt>
                <c:pt idx="147">
                  <c:v>43693</c:v>
                </c:pt>
                <c:pt idx="148">
                  <c:v>43696</c:v>
                </c:pt>
                <c:pt idx="149">
                  <c:v>43697</c:v>
                </c:pt>
                <c:pt idx="150">
                  <c:v>43698</c:v>
                </c:pt>
                <c:pt idx="151">
                  <c:v>43699</c:v>
                </c:pt>
                <c:pt idx="152">
                  <c:v>43700</c:v>
                </c:pt>
                <c:pt idx="153">
                  <c:v>43703</c:v>
                </c:pt>
                <c:pt idx="154">
                  <c:v>43704</c:v>
                </c:pt>
                <c:pt idx="155">
                  <c:v>43705</c:v>
                </c:pt>
                <c:pt idx="156">
                  <c:v>43706</c:v>
                </c:pt>
                <c:pt idx="157">
                  <c:v>43707</c:v>
                </c:pt>
                <c:pt idx="158">
                  <c:v>43710</c:v>
                </c:pt>
                <c:pt idx="159">
                  <c:v>43711</c:v>
                </c:pt>
                <c:pt idx="160">
                  <c:v>43712</c:v>
                </c:pt>
                <c:pt idx="161">
                  <c:v>43713</c:v>
                </c:pt>
                <c:pt idx="162">
                  <c:v>43714</c:v>
                </c:pt>
                <c:pt idx="163">
                  <c:v>43717</c:v>
                </c:pt>
                <c:pt idx="164">
                  <c:v>43718</c:v>
                </c:pt>
                <c:pt idx="165">
                  <c:v>43719</c:v>
                </c:pt>
                <c:pt idx="166">
                  <c:v>43720</c:v>
                </c:pt>
                <c:pt idx="167">
                  <c:v>43724</c:v>
                </c:pt>
                <c:pt idx="168">
                  <c:v>43725</c:v>
                </c:pt>
                <c:pt idx="169">
                  <c:v>43726</c:v>
                </c:pt>
                <c:pt idx="170">
                  <c:v>43727</c:v>
                </c:pt>
                <c:pt idx="171">
                  <c:v>43728</c:v>
                </c:pt>
                <c:pt idx="172">
                  <c:v>43731</c:v>
                </c:pt>
                <c:pt idx="173">
                  <c:v>43732</c:v>
                </c:pt>
                <c:pt idx="174">
                  <c:v>43733</c:v>
                </c:pt>
                <c:pt idx="175">
                  <c:v>43734</c:v>
                </c:pt>
                <c:pt idx="176">
                  <c:v>43735</c:v>
                </c:pt>
                <c:pt idx="177">
                  <c:v>43737</c:v>
                </c:pt>
                <c:pt idx="178">
                  <c:v>43738</c:v>
                </c:pt>
                <c:pt idx="179">
                  <c:v>43746</c:v>
                </c:pt>
                <c:pt idx="180">
                  <c:v>43747</c:v>
                </c:pt>
                <c:pt idx="181">
                  <c:v>43748</c:v>
                </c:pt>
                <c:pt idx="182">
                  <c:v>43749</c:v>
                </c:pt>
                <c:pt idx="183">
                  <c:v>43750</c:v>
                </c:pt>
                <c:pt idx="184">
                  <c:v>43752</c:v>
                </c:pt>
                <c:pt idx="185">
                  <c:v>43753</c:v>
                </c:pt>
                <c:pt idx="186">
                  <c:v>43754</c:v>
                </c:pt>
                <c:pt idx="187">
                  <c:v>43755</c:v>
                </c:pt>
                <c:pt idx="188">
                  <c:v>43756</c:v>
                </c:pt>
                <c:pt idx="189">
                  <c:v>43759</c:v>
                </c:pt>
                <c:pt idx="190">
                  <c:v>43760</c:v>
                </c:pt>
                <c:pt idx="191">
                  <c:v>43761</c:v>
                </c:pt>
                <c:pt idx="192">
                  <c:v>43762</c:v>
                </c:pt>
                <c:pt idx="193">
                  <c:v>43763</c:v>
                </c:pt>
                <c:pt idx="194">
                  <c:v>43766</c:v>
                </c:pt>
                <c:pt idx="195">
                  <c:v>43767</c:v>
                </c:pt>
                <c:pt idx="196">
                  <c:v>43768</c:v>
                </c:pt>
                <c:pt idx="197">
                  <c:v>43769</c:v>
                </c:pt>
                <c:pt idx="198">
                  <c:v>43770</c:v>
                </c:pt>
                <c:pt idx="199">
                  <c:v>43773</c:v>
                </c:pt>
                <c:pt idx="200">
                  <c:v>43774</c:v>
                </c:pt>
                <c:pt idx="201">
                  <c:v>43775</c:v>
                </c:pt>
                <c:pt idx="202">
                  <c:v>43776</c:v>
                </c:pt>
                <c:pt idx="203">
                  <c:v>43777</c:v>
                </c:pt>
                <c:pt idx="204">
                  <c:v>43780</c:v>
                </c:pt>
                <c:pt idx="205">
                  <c:v>43781</c:v>
                </c:pt>
                <c:pt idx="206">
                  <c:v>43782</c:v>
                </c:pt>
                <c:pt idx="207">
                  <c:v>43783</c:v>
                </c:pt>
                <c:pt idx="208">
                  <c:v>43784</c:v>
                </c:pt>
                <c:pt idx="209">
                  <c:v>43787</c:v>
                </c:pt>
                <c:pt idx="210">
                  <c:v>43788</c:v>
                </c:pt>
                <c:pt idx="211">
                  <c:v>43789</c:v>
                </c:pt>
                <c:pt idx="212">
                  <c:v>43790</c:v>
                </c:pt>
                <c:pt idx="213">
                  <c:v>43791</c:v>
                </c:pt>
                <c:pt idx="214">
                  <c:v>43794</c:v>
                </c:pt>
                <c:pt idx="215">
                  <c:v>43795</c:v>
                </c:pt>
                <c:pt idx="216">
                  <c:v>43796</c:v>
                </c:pt>
                <c:pt idx="217">
                  <c:v>43797</c:v>
                </c:pt>
                <c:pt idx="218">
                  <c:v>43798</c:v>
                </c:pt>
                <c:pt idx="219">
                  <c:v>43801</c:v>
                </c:pt>
                <c:pt idx="220">
                  <c:v>43802</c:v>
                </c:pt>
                <c:pt idx="221">
                  <c:v>43803</c:v>
                </c:pt>
                <c:pt idx="222">
                  <c:v>43804</c:v>
                </c:pt>
                <c:pt idx="223">
                  <c:v>43805</c:v>
                </c:pt>
                <c:pt idx="224">
                  <c:v>43808</c:v>
                </c:pt>
                <c:pt idx="225">
                  <c:v>43809</c:v>
                </c:pt>
                <c:pt idx="226">
                  <c:v>43810</c:v>
                </c:pt>
                <c:pt idx="227">
                  <c:v>43811</c:v>
                </c:pt>
                <c:pt idx="228">
                  <c:v>43812</c:v>
                </c:pt>
                <c:pt idx="229">
                  <c:v>43815</c:v>
                </c:pt>
                <c:pt idx="230">
                  <c:v>43816</c:v>
                </c:pt>
                <c:pt idx="231">
                  <c:v>43817</c:v>
                </c:pt>
                <c:pt idx="232">
                  <c:v>43818</c:v>
                </c:pt>
                <c:pt idx="233">
                  <c:v>43819</c:v>
                </c:pt>
                <c:pt idx="234">
                  <c:v>43822</c:v>
                </c:pt>
                <c:pt idx="235">
                  <c:v>43823</c:v>
                </c:pt>
                <c:pt idx="236">
                  <c:v>43824</c:v>
                </c:pt>
                <c:pt idx="237">
                  <c:v>43825</c:v>
                </c:pt>
                <c:pt idx="238">
                  <c:v>43826</c:v>
                </c:pt>
                <c:pt idx="239">
                  <c:v>43829</c:v>
                </c:pt>
                <c:pt idx="240">
                  <c:v>43830</c:v>
                </c:pt>
                <c:pt idx="241">
                  <c:v>43832</c:v>
                </c:pt>
                <c:pt idx="242">
                  <c:v>43833</c:v>
                </c:pt>
                <c:pt idx="243">
                  <c:v>43836</c:v>
                </c:pt>
                <c:pt idx="244">
                  <c:v>43837</c:v>
                </c:pt>
                <c:pt idx="245">
                  <c:v>43838</c:v>
                </c:pt>
                <c:pt idx="246">
                  <c:v>43839</c:v>
                </c:pt>
                <c:pt idx="247">
                  <c:v>43840</c:v>
                </c:pt>
                <c:pt idx="248">
                  <c:v>43843</c:v>
                </c:pt>
                <c:pt idx="249">
                  <c:v>43844</c:v>
                </c:pt>
                <c:pt idx="250">
                  <c:v>43845</c:v>
                </c:pt>
                <c:pt idx="251">
                  <c:v>43846</c:v>
                </c:pt>
                <c:pt idx="252">
                  <c:v>43847</c:v>
                </c:pt>
                <c:pt idx="253">
                  <c:v>43871</c:v>
                </c:pt>
                <c:pt idx="254">
                  <c:v>43872</c:v>
                </c:pt>
                <c:pt idx="255">
                  <c:v>43873</c:v>
                </c:pt>
                <c:pt idx="256">
                  <c:v>43874</c:v>
                </c:pt>
                <c:pt idx="257">
                  <c:v>43875</c:v>
                </c:pt>
                <c:pt idx="258">
                  <c:v>43878</c:v>
                </c:pt>
                <c:pt idx="259">
                  <c:v>43879</c:v>
                </c:pt>
                <c:pt idx="260">
                  <c:v>43880</c:v>
                </c:pt>
                <c:pt idx="261">
                  <c:v>43881</c:v>
                </c:pt>
                <c:pt idx="262">
                  <c:v>43882</c:v>
                </c:pt>
                <c:pt idx="263">
                  <c:v>43885</c:v>
                </c:pt>
                <c:pt idx="264">
                  <c:v>43886</c:v>
                </c:pt>
                <c:pt idx="265">
                  <c:v>43887</c:v>
                </c:pt>
                <c:pt idx="266">
                  <c:v>43888</c:v>
                </c:pt>
              </c:numCache>
            </c:numRef>
          </c:cat>
          <c:val>
            <c:numRef>
              <c:f>Sheet1!$E$3:$E$269</c:f>
              <c:numCache>
                <c:formatCode>General</c:formatCode>
                <c:ptCount val="267"/>
                <c:pt idx="0">
                  <c:v>12990</c:v>
                </c:pt>
                <c:pt idx="1">
                  <c:v>16100</c:v>
                </c:pt>
                <c:pt idx="2">
                  <c:v>15840</c:v>
                </c:pt>
                <c:pt idx="3">
                  <c:v>12315</c:v>
                </c:pt>
                <c:pt idx="4">
                  <c:v>11685</c:v>
                </c:pt>
                <c:pt idx="5">
                  <c:v>12163</c:v>
                </c:pt>
                <c:pt idx="6">
                  <c:v>15600</c:v>
                </c:pt>
                <c:pt idx="7">
                  <c:v>13755</c:v>
                </c:pt>
                <c:pt idx="8">
                  <c:v>12285</c:v>
                </c:pt>
                <c:pt idx="9">
                  <c:v>10120</c:v>
                </c:pt>
                <c:pt idx="10">
                  <c:v>9990</c:v>
                </c:pt>
                <c:pt idx="11">
                  <c:v>12270</c:v>
                </c:pt>
                <c:pt idx="12">
                  <c:v>10810</c:v>
                </c:pt>
                <c:pt idx="13">
                  <c:v>8350</c:v>
                </c:pt>
                <c:pt idx="14">
                  <c:v>6958</c:v>
                </c:pt>
                <c:pt idx="15">
                  <c:v>9940</c:v>
                </c:pt>
                <c:pt idx="16">
                  <c:v>6066</c:v>
                </c:pt>
                <c:pt idx="17">
                  <c:v>6646</c:v>
                </c:pt>
                <c:pt idx="18">
                  <c:v>1118</c:v>
                </c:pt>
                <c:pt idx="19">
                  <c:v>430</c:v>
                </c:pt>
                <c:pt idx="20">
                  <c:v>1300</c:v>
                </c:pt>
                <c:pt idx="21">
                  <c:v>2313</c:v>
                </c:pt>
                <c:pt idx="22">
                  <c:v>2500</c:v>
                </c:pt>
                <c:pt idx="23">
                  <c:v>4278</c:v>
                </c:pt>
                <c:pt idx="24">
                  <c:v>7767</c:v>
                </c:pt>
                <c:pt idx="25">
                  <c:v>12430</c:v>
                </c:pt>
                <c:pt idx="26">
                  <c:v>11975</c:v>
                </c:pt>
                <c:pt idx="27">
                  <c:v>14446</c:v>
                </c:pt>
                <c:pt idx="28">
                  <c:v>15920</c:v>
                </c:pt>
                <c:pt idx="29">
                  <c:v>19915</c:v>
                </c:pt>
                <c:pt idx="30">
                  <c:v>29232</c:v>
                </c:pt>
                <c:pt idx="31">
                  <c:v>22010</c:v>
                </c:pt>
                <c:pt idx="32">
                  <c:v>24224</c:v>
                </c:pt>
                <c:pt idx="33">
                  <c:v>23847</c:v>
                </c:pt>
                <c:pt idx="34">
                  <c:v>26291</c:v>
                </c:pt>
                <c:pt idx="35">
                  <c:v>24504</c:v>
                </c:pt>
                <c:pt idx="36">
                  <c:v>25453</c:v>
                </c:pt>
                <c:pt idx="37">
                  <c:v>36105</c:v>
                </c:pt>
                <c:pt idx="38">
                  <c:v>28561</c:v>
                </c:pt>
                <c:pt idx="39">
                  <c:v>26741</c:v>
                </c:pt>
                <c:pt idx="40">
                  <c:v>27044</c:v>
                </c:pt>
                <c:pt idx="41">
                  <c:v>32529</c:v>
                </c:pt>
                <c:pt idx="42">
                  <c:v>32400</c:v>
                </c:pt>
                <c:pt idx="43">
                  <c:v>26944</c:v>
                </c:pt>
                <c:pt idx="44">
                  <c:v>26025</c:v>
                </c:pt>
                <c:pt idx="45">
                  <c:v>27747</c:v>
                </c:pt>
                <c:pt idx="46">
                  <c:v>26012</c:v>
                </c:pt>
                <c:pt idx="47">
                  <c:v>19790</c:v>
                </c:pt>
                <c:pt idx="48">
                  <c:v>24100</c:v>
                </c:pt>
                <c:pt idx="49">
                  <c:v>18569</c:v>
                </c:pt>
                <c:pt idx="50">
                  <c:v>27536</c:v>
                </c:pt>
                <c:pt idx="51">
                  <c:v>39240</c:v>
                </c:pt>
                <c:pt idx="52">
                  <c:v>41324</c:v>
                </c:pt>
                <c:pt idx="53">
                  <c:v>41562</c:v>
                </c:pt>
                <c:pt idx="54">
                  <c:v>36126</c:v>
                </c:pt>
                <c:pt idx="55">
                  <c:v>48875</c:v>
                </c:pt>
                <c:pt idx="56">
                  <c:v>46378</c:v>
                </c:pt>
                <c:pt idx="57">
                  <c:v>36800</c:v>
                </c:pt>
                <c:pt idx="58">
                  <c:v>37231</c:v>
                </c:pt>
                <c:pt idx="59">
                  <c:v>37842</c:v>
                </c:pt>
                <c:pt idx="60">
                  <c:v>50314</c:v>
                </c:pt>
                <c:pt idx="61">
                  <c:v>36795</c:v>
                </c:pt>
                <c:pt idx="62">
                  <c:v>32357</c:v>
                </c:pt>
                <c:pt idx="63">
                  <c:v>29280</c:v>
                </c:pt>
                <c:pt idx="64">
                  <c:v>37072</c:v>
                </c:pt>
                <c:pt idx="65">
                  <c:v>33949</c:v>
                </c:pt>
                <c:pt idx="66">
                  <c:v>29984</c:v>
                </c:pt>
                <c:pt idx="67">
                  <c:v>27981</c:v>
                </c:pt>
                <c:pt idx="68">
                  <c:v>38995</c:v>
                </c:pt>
                <c:pt idx="69">
                  <c:v>33636</c:v>
                </c:pt>
                <c:pt idx="70">
                  <c:v>30890</c:v>
                </c:pt>
                <c:pt idx="71">
                  <c:v>33326</c:v>
                </c:pt>
                <c:pt idx="72">
                  <c:v>39960</c:v>
                </c:pt>
                <c:pt idx="73">
                  <c:v>38356</c:v>
                </c:pt>
                <c:pt idx="74">
                  <c:v>31325</c:v>
                </c:pt>
                <c:pt idx="75">
                  <c:v>41526</c:v>
                </c:pt>
                <c:pt idx="76">
                  <c:v>32471</c:v>
                </c:pt>
                <c:pt idx="77">
                  <c:v>30885</c:v>
                </c:pt>
                <c:pt idx="78">
                  <c:v>34309</c:v>
                </c:pt>
                <c:pt idx="79">
                  <c:v>28218</c:v>
                </c:pt>
                <c:pt idx="80">
                  <c:v>32896</c:v>
                </c:pt>
                <c:pt idx="81">
                  <c:v>45016</c:v>
                </c:pt>
                <c:pt idx="82">
                  <c:v>44123</c:v>
                </c:pt>
                <c:pt idx="83">
                  <c:v>42285</c:v>
                </c:pt>
                <c:pt idx="84">
                  <c:v>35925</c:v>
                </c:pt>
                <c:pt idx="85">
                  <c:v>46350</c:v>
                </c:pt>
                <c:pt idx="86">
                  <c:v>34112</c:v>
                </c:pt>
                <c:pt idx="87">
                  <c:v>29975</c:v>
                </c:pt>
                <c:pt idx="88">
                  <c:v>32917</c:v>
                </c:pt>
                <c:pt idx="89">
                  <c:v>31661</c:v>
                </c:pt>
                <c:pt idx="90">
                  <c:v>33184</c:v>
                </c:pt>
                <c:pt idx="91">
                  <c:v>30750</c:v>
                </c:pt>
                <c:pt idx="92">
                  <c:v>30067</c:v>
                </c:pt>
                <c:pt idx="93">
                  <c:v>32733</c:v>
                </c:pt>
                <c:pt idx="94">
                  <c:v>31218</c:v>
                </c:pt>
                <c:pt idx="95">
                  <c:v>38640</c:v>
                </c:pt>
                <c:pt idx="96">
                  <c:v>35368</c:v>
                </c:pt>
                <c:pt idx="97">
                  <c:v>32323</c:v>
                </c:pt>
                <c:pt idx="98">
                  <c:v>29770</c:v>
                </c:pt>
                <c:pt idx="99">
                  <c:v>45150</c:v>
                </c:pt>
                <c:pt idx="100">
                  <c:v>31872</c:v>
                </c:pt>
                <c:pt idx="101">
                  <c:v>26743</c:v>
                </c:pt>
                <c:pt idx="102">
                  <c:v>28938</c:v>
                </c:pt>
                <c:pt idx="103">
                  <c:v>28123</c:v>
                </c:pt>
                <c:pt idx="104">
                  <c:v>31753</c:v>
                </c:pt>
                <c:pt idx="105">
                  <c:v>32625</c:v>
                </c:pt>
                <c:pt idx="106">
                  <c:v>30219</c:v>
                </c:pt>
                <c:pt idx="107">
                  <c:v>29167</c:v>
                </c:pt>
                <c:pt idx="108">
                  <c:v>43192</c:v>
                </c:pt>
                <c:pt idx="109">
                  <c:v>33334</c:v>
                </c:pt>
                <c:pt idx="110">
                  <c:v>27626</c:v>
                </c:pt>
                <c:pt idx="111">
                  <c:v>32448</c:v>
                </c:pt>
                <c:pt idx="112">
                  <c:v>25648</c:v>
                </c:pt>
                <c:pt idx="113">
                  <c:v>36702</c:v>
                </c:pt>
                <c:pt idx="114">
                  <c:v>26851</c:v>
                </c:pt>
                <c:pt idx="115">
                  <c:v>27962</c:v>
                </c:pt>
                <c:pt idx="116">
                  <c:v>28495</c:v>
                </c:pt>
                <c:pt idx="117">
                  <c:v>25680</c:v>
                </c:pt>
                <c:pt idx="118">
                  <c:v>28199</c:v>
                </c:pt>
                <c:pt idx="119">
                  <c:v>38960</c:v>
                </c:pt>
                <c:pt idx="120">
                  <c:v>28234</c:v>
                </c:pt>
                <c:pt idx="121">
                  <c:v>30178</c:v>
                </c:pt>
                <c:pt idx="122">
                  <c:v>30585</c:v>
                </c:pt>
                <c:pt idx="123">
                  <c:v>40801</c:v>
                </c:pt>
                <c:pt idx="124">
                  <c:v>38717</c:v>
                </c:pt>
                <c:pt idx="125">
                  <c:v>29180</c:v>
                </c:pt>
                <c:pt idx="126">
                  <c:v>30466</c:v>
                </c:pt>
                <c:pt idx="127">
                  <c:v>32500</c:v>
                </c:pt>
                <c:pt idx="128">
                  <c:v>31706</c:v>
                </c:pt>
                <c:pt idx="129">
                  <c:v>23906</c:v>
                </c:pt>
                <c:pt idx="130">
                  <c:v>24100</c:v>
                </c:pt>
                <c:pt idx="131">
                  <c:v>35038</c:v>
                </c:pt>
                <c:pt idx="132">
                  <c:v>32627</c:v>
                </c:pt>
                <c:pt idx="133">
                  <c:v>24485</c:v>
                </c:pt>
                <c:pt idx="134">
                  <c:v>29609</c:v>
                </c:pt>
                <c:pt idx="135">
                  <c:v>30135</c:v>
                </c:pt>
                <c:pt idx="136">
                  <c:v>23382</c:v>
                </c:pt>
                <c:pt idx="137">
                  <c:v>25685</c:v>
                </c:pt>
                <c:pt idx="138">
                  <c:v>23153</c:v>
                </c:pt>
                <c:pt idx="139">
                  <c:v>23300</c:v>
                </c:pt>
                <c:pt idx="140">
                  <c:v>24693</c:v>
                </c:pt>
                <c:pt idx="141">
                  <c:v>24483</c:v>
                </c:pt>
                <c:pt idx="142">
                  <c:v>28546</c:v>
                </c:pt>
                <c:pt idx="143">
                  <c:v>25010</c:v>
                </c:pt>
                <c:pt idx="144">
                  <c:v>34192</c:v>
                </c:pt>
                <c:pt idx="145">
                  <c:v>28833</c:v>
                </c:pt>
                <c:pt idx="146">
                  <c:v>27367</c:v>
                </c:pt>
                <c:pt idx="147">
                  <c:v>25705</c:v>
                </c:pt>
                <c:pt idx="148">
                  <c:v>36606</c:v>
                </c:pt>
                <c:pt idx="149">
                  <c:v>25837</c:v>
                </c:pt>
                <c:pt idx="150">
                  <c:v>22187</c:v>
                </c:pt>
                <c:pt idx="151">
                  <c:v>27620</c:v>
                </c:pt>
                <c:pt idx="152">
                  <c:v>29748</c:v>
                </c:pt>
                <c:pt idx="153">
                  <c:v>25592</c:v>
                </c:pt>
                <c:pt idx="154">
                  <c:v>24470</c:v>
                </c:pt>
                <c:pt idx="155">
                  <c:v>26596</c:v>
                </c:pt>
                <c:pt idx="156">
                  <c:v>28860</c:v>
                </c:pt>
                <c:pt idx="157">
                  <c:v>33420</c:v>
                </c:pt>
                <c:pt idx="158">
                  <c:v>55277</c:v>
                </c:pt>
                <c:pt idx="159">
                  <c:v>37710</c:v>
                </c:pt>
                <c:pt idx="160">
                  <c:v>38890</c:v>
                </c:pt>
                <c:pt idx="161">
                  <c:v>43106</c:v>
                </c:pt>
                <c:pt idx="162">
                  <c:v>34415</c:v>
                </c:pt>
                <c:pt idx="163">
                  <c:v>44500</c:v>
                </c:pt>
                <c:pt idx="164">
                  <c:v>39180</c:v>
                </c:pt>
                <c:pt idx="165">
                  <c:v>39388</c:v>
                </c:pt>
                <c:pt idx="166">
                  <c:v>38660</c:v>
                </c:pt>
                <c:pt idx="167">
                  <c:v>41506</c:v>
                </c:pt>
                <c:pt idx="168">
                  <c:v>33817</c:v>
                </c:pt>
                <c:pt idx="169">
                  <c:v>35080</c:v>
                </c:pt>
                <c:pt idx="170">
                  <c:v>31275</c:v>
                </c:pt>
                <c:pt idx="171">
                  <c:v>33735</c:v>
                </c:pt>
                <c:pt idx="172">
                  <c:v>46961</c:v>
                </c:pt>
                <c:pt idx="173">
                  <c:v>40350</c:v>
                </c:pt>
                <c:pt idx="174">
                  <c:v>31904</c:v>
                </c:pt>
                <c:pt idx="175">
                  <c:v>34369</c:v>
                </c:pt>
                <c:pt idx="176">
                  <c:v>35180</c:v>
                </c:pt>
                <c:pt idx="177">
                  <c:v>35482</c:v>
                </c:pt>
                <c:pt idx="178">
                  <c:v>25058</c:v>
                </c:pt>
                <c:pt idx="179">
                  <c:v>39092</c:v>
                </c:pt>
                <c:pt idx="180">
                  <c:v>33411</c:v>
                </c:pt>
                <c:pt idx="181">
                  <c:v>36647</c:v>
                </c:pt>
                <c:pt idx="182">
                  <c:v>36661</c:v>
                </c:pt>
                <c:pt idx="183">
                  <c:v>37581</c:v>
                </c:pt>
                <c:pt idx="184">
                  <c:v>37036</c:v>
                </c:pt>
                <c:pt idx="185">
                  <c:v>35140</c:v>
                </c:pt>
                <c:pt idx="186">
                  <c:v>33615</c:v>
                </c:pt>
                <c:pt idx="187">
                  <c:v>33011</c:v>
                </c:pt>
                <c:pt idx="188">
                  <c:v>33735</c:v>
                </c:pt>
                <c:pt idx="189">
                  <c:v>33752</c:v>
                </c:pt>
                <c:pt idx="190">
                  <c:v>33867</c:v>
                </c:pt>
                <c:pt idx="191">
                  <c:v>33059</c:v>
                </c:pt>
                <c:pt idx="192">
                  <c:v>31921</c:v>
                </c:pt>
                <c:pt idx="193">
                  <c:v>30286</c:v>
                </c:pt>
                <c:pt idx="194">
                  <c:v>35947</c:v>
                </c:pt>
                <c:pt idx="195">
                  <c:v>34085</c:v>
                </c:pt>
                <c:pt idx="196">
                  <c:v>34720</c:v>
                </c:pt>
                <c:pt idx="197">
                  <c:v>37454</c:v>
                </c:pt>
                <c:pt idx="198">
                  <c:v>33800</c:v>
                </c:pt>
                <c:pt idx="199">
                  <c:v>32286</c:v>
                </c:pt>
                <c:pt idx="200">
                  <c:v>35185</c:v>
                </c:pt>
                <c:pt idx="201">
                  <c:v>33287</c:v>
                </c:pt>
                <c:pt idx="202">
                  <c:v>28154</c:v>
                </c:pt>
                <c:pt idx="203">
                  <c:v>29512</c:v>
                </c:pt>
                <c:pt idx="204">
                  <c:v>28739</c:v>
                </c:pt>
                <c:pt idx="205">
                  <c:v>29952</c:v>
                </c:pt>
                <c:pt idx="206">
                  <c:v>26460</c:v>
                </c:pt>
                <c:pt idx="207">
                  <c:v>28733</c:v>
                </c:pt>
                <c:pt idx="208">
                  <c:v>31613</c:v>
                </c:pt>
                <c:pt idx="209">
                  <c:v>31528</c:v>
                </c:pt>
                <c:pt idx="210">
                  <c:v>29495</c:v>
                </c:pt>
                <c:pt idx="211">
                  <c:v>27645</c:v>
                </c:pt>
                <c:pt idx="212">
                  <c:v>23802</c:v>
                </c:pt>
                <c:pt idx="213">
                  <c:v>23235</c:v>
                </c:pt>
                <c:pt idx="214">
                  <c:v>26337</c:v>
                </c:pt>
                <c:pt idx="215">
                  <c:v>21829</c:v>
                </c:pt>
                <c:pt idx="216">
                  <c:v>19282</c:v>
                </c:pt>
                <c:pt idx="217">
                  <c:v>18840</c:v>
                </c:pt>
                <c:pt idx="218">
                  <c:v>20481</c:v>
                </c:pt>
                <c:pt idx="219">
                  <c:v>17022</c:v>
                </c:pt>
                <c:pt idx="220">
                  <c:v>20034</c:v>
                </c:pt>
                <c:pt idx="221">
                  <c:v>17247</c:v>
                </c:pt>
                <c:pt idx="222">
                  <c:v>18035</c:v>
                </c:pt>
                <c:pt idx="223">
                  <c:v>16979</c:v>
                </c:pt>
                <c:pt idx="224">
                  <c:v>18268</c:v>
                </c:pt>
                <c:pt idx="225">
                  <c:v>14156</c:v>
                </c:pt>
                <c:pt idx="226">
                  <c:v>16046</c:v>
                </c:pt>
                <c:pt idx="227">
                  <c:v>14896</c:v>
                </c:pt>
                <c:pt idx="228">
                  <c:v>17155</c:v>
                </c:pt>
                <c:pt idx="229">
                  <c:v>11375</c:v>
                </c:pt>
                <c:pt idx="230">
                  <c:v>17903</c:v>
                </c:pt>
                <c:pt idx="231">
                  <c:v>17510</c:v>
                </c:pt>
                <c:pt idx="232">
                  <c:v>16710</c:v>
                </c:pt>
                <c:pt idx="233">
                  <c:v>15025</c:v>
                </c:pt>
                <c:pt idx="234">
                  <c:v>12406</c:v>
                </c:pt>
                <c:pt idx="235">
                  <c:v>10955</c:v>
                </c:pt>
                <c:pt idx="236">
                  <c:v>10885</c:v>
                </c:pt>
                <c:pt idx="237">
                  <c:v>12488</c:v>
                </c:pt>
                <c:pt idx="238">
                  <c:v>15028</c:v>
                </c:pt>
                <c:pt idx="239">
                  <c:v>11606</c:v>
                </c:pt>
                <c:pt idx="240">
                  <c:v>10140</c:v>
                </c:pt>
                <c:pt idx="241">
                  <c:v>13239</c:v>
                </c:pt>
                <c:pt idx="242">
                  <c:v>12120</c:v>
                </c:pt>
                <c:pt idx="243">
                  <c:v>7540</c:v>
                </c:pt>
                <c:pt idx="244">
                  <c:v>7500</c:v>
                </c:pt>
                <c:pt idx="245">
                  <c:v>10541</c:v>
                </c:pt>
                <c:pt idx="246">
                  <c:v>7923</c:v>
                </c:pt>
                <c:pt idx="247">
                  <c:v>6920</c:v>
                </c:pt>
                <c:pt idx="248">
                  <c:v>6280</c:v>
                </c:pt>
                <c:pt idx="249">
                  <c:v>6176</c:v>
                </c:pt>
                <c:pt idx="250">
                  <c:v>7310</c:v>
                </c:pt>
                <c:pt idx="251">
                  <c:v>4346</c:v>
                </c:pt>
                <c:pt idx="252">
                  <c:v>1880</c:v>
                </c:pt>
                <c:pt idx="253">
                  <c:v>0</c:v>
                </c:pt>
                <c:pt idx="254">
                  <c:v>79</c:v>
                </c:pt>
                <c:pt idx="255">
                  <c:v>110</c:v>
                </c:pt>
                <c:pt idx="256">
                  <c:v>536</c:v>
                </c:pt>
                <c:pt idx="257">
                  <c:v>130</c:v>
                </c:pt>
                <c:pt idx="258">
                  <c:v>364</c:v>
                </c:pt>
                <c:pt idx="259">
                  <c:v>330</c:v>
                </c:pt>
                <c:pt idx="260">
                  <c:v>425</c:v>
                </c:pt>
                <c:pt idx="261">
                  <c:v>572</c:v>
                </c:pt>
                <c:pt idx="262">
                  <c:v>1334</c:v>
                </c:pt>
                <c:pt idx="263">
                  <c:v>2700</c:v>
                </c:pt>
                <c:pt idx="264">
                  <c:v>1590</c:v>
                </c:pt>
                <c:pt idx="265">
                  <c:v>1418</c:v>
                </c:pt>
                <c:pt idx="266">
                  <c:v>2840</c:v>
                </c:pt>
              </c:numCache>
            </c:numRef>
          </c:val>
          <c:smooth val="0"/>
          <c:extLst>
            <c:ext xmlns:c16="http://schemas.microsoft.com/office/drawing/2014/chart" uri="{C3380CC4-5D6E-409C-BE32-E72D297353CC}">
              <c16:uniqueId val="{00000003-1D83-488C-97CF-BF20B62ADF63}"/>
            </c:ext>
          </c:extLst>
        </c:ser>
        <c:dLbls>
          <c:showLegendKey val="0"/>
          <c:showVal val="0"/>
          <c:showCatName val="0"/>
          <c:showSerName val="0"/>
          <c:showPercent val="0"/>
          <c:showBubbleSize val="0"/>
        </c:dLbls>
        <c:smooth val="0"/>
        <c:axId val="2011685648"/>
        <c:axId val="2008134480"/>
      </c:lineChart>
      <c:dateAx>
        <c:axId val="2011685648"/>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2008134480"/>
        <c:crosses val="autoZero"/>
        <c:auto val="1"/>
        <c:lblOffset val="100"/>
        <c:baseTimeUnit val="days"/>
      </c:dateAx>
      <c:valAx>
        <c:axId val="2008134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201168564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万得!$B$2</c:f>
              <c:strCache>
                <c:ptCount val="1"/>
                <c:pt idx="0">
                  <c:v>确诊新增</c:v>
                </c:pt>
              </c:strCache>
            </c:strRef>
          </c:tx>
          <c:spPr>
            <a:solidFill>
              <a:schemeClr val="accent1"/>
            </a:solidFill>
            <a:ln>
              <a:noFill/>
            </a:ln>
            <a:effectLst/>
          </c:spPr>
          <c:invertIfNegative val="0"/>
          <c:dLbls>
            <c:dLbl>
              <c:idx val="14"/>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30C-4812-A8D2-4A5D9B18B57B}"/>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dk1">
                        <a:lumMod val="65000"/>
                        <a:lumOff val="3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万得!$A$3:$A$39</c:f>
              <c:numCache>
                <c:formatCode>m/d/yyyy</c:formatCode>
                <c:ptCount val="37"/>
                <c:pt idx="0">
                  <c:v>43850</c:v>
                </c:pt>
                <c:pt idx="1">
                  <c:v>43851</c:v>
                </c:pt>
                <c:pt idx="2">
                  <c:v>43852</c:v>
                </c:pt>
                <c:pt idx="3">
                  <c:v>43853</c:v>
                </c:pt>
                <c:pt idx="4">
                  <c:v>43854</c:v>
                </c:pt>
                <c:pt idx="5">
                  <c:v>43855</c:v>
                </c:pt>
                <c:pt idx="6">
                  <c:v>43856</c:v>
                </c:pt>
                <c:pt idx="7">
                  <c:v>43857</c:v>
                </c:pt>
                <c:pt idx="8">
                  <c:v>43858</c:v>
                </c:pt>
                <c:pt idx="9">
                  <c:v>43859</c:v>
                </c:pt>
                <c:pt idx="10">
                  <c:v>43860</c:v>
                </c:pt>
                <c:pt idx="11">
                  <c:v>43861</c:v>
                </c:pt>
                <c:pt idx="12">
                  <c:v>43862</c:v>
                </c:pt>
                <c:pt idx="13">
                  <c:v>43863</c:v>
                </c:pt>
                <c:pt idx="14">
                  <c:v>43864</c:v>
                </c:pt>
                <c:pt idx="15">
                  <c:v>43865</c:v>
                </c:pt>
                <c:pt idx="16">
                  <c:v>43866</c:v>
                </c:pt>
                <c:pt idx="17">
                  <c:v>43867</c:v>
                </c:pt>
                <c:pt idx="18">
                  <c:v>43868</c:v>
                </c:pt>
                <c:pt idx="19">
                  <c:v>43869</c:v>
                </c:pt>
                <c:pt idx="20">
                  <c:v>43870</c:v>
                </c:pt>
                <c:pt idx="21">
                  <c:v>43871</c:v>
                </c:pt>
                <c:pt idx="22">
                  <c:v>43872</c:v>
                </c:pt>
                <c:pt idx="23">
                  <c:v>43873</c:v>
                </c:pt>
                <c:pt idx="24">
                  <c:v>43874</c:v>
                </c:pt>
                <c:pt idx="25">
                  <c:v>43875</c:v>
                </c:pt>
                <c:pt idx="26">
                  <c:v>43876</c:v>
                </c:pt>
                <c:pt idx="27">
                  <c:v>43877</c:v>
                </c:pt>
                <c:pt idx="28">
                  <c:v>43878</c:v>
                </c:pt>
                <c:pt idx="29">
                  <c:v>43879</c:v>
                </c:pt>
                <c:pt idx="30">
                  <c:v>43880</c:v>
                </c:pt>
                <c:pt idx="31">
                  <c:v>43881</c:v>
                </c:pt>
                <c:pt idx="32">
                  <c:v>43882</c:v>
                </c:pt>
                <c:pt idx="33">
                  <c:v>43883</c:v>
                </c:pt>
                <c:pt idx="34">
                  <c:v>43884</c:v>
                </c:pt>
                <c:pt idx="35">
                  <c:v>43885</c:v>
                </c:pt>
                <c:pt idx="36">
                  <c:v>43886</c:v>
                </c:pt>
              </c:numCache>
            </c:numRef>
          </c:cat>
          <c:val>
            <c:numRef>
              <c:f>万得!$B$3:$B$39</c:f>
              <c:numCache>
                <c:formatCode>0_);[Red]\(0\)</c:formatCode>
                <c:ptCount val="37"/>
                <c:pt idx="0">
                  <c:v>5</c:v>
                </c:pt>
                <c:pt idx="1">
                  <c:v>44</c:v>
                </c:pt>
                <c:pt idx="2">
                  <c:v>62</c:v>
                </c:pt>
                <c:pt idx="3">
                  <c:v>154</c:v>
                </c:pt>
                <c:pt idx="4">
                  <c:v>264</c:v>
                </c:pt>
                <c:pt idx="5">
                  <c:v>365</c:v>
                </c:pt>
                <c:pt idx="6">
                  <c:v>398</c:v>
                </c:pt>
                <c:pt idx="7">
                  <c:v>480</c:v>
                </c:pt>
                <c:pt idx="8">
                  <c:v>619</c:v>
                </c:pt>
                <c:pt idx="9">
                  <c:v>704</c:v>
                </c:pt>
                <c:pt idx="10">
                  <c:v>759</c:v>
                </c:pt>
                <c:pt idx="11">
                  <c:v>754</c:v>
                </c:pt>
                <c:pt idx="12">
                  <c:v>665</c:v>
                </c:pt>
                <c:pt idx="13">
                  <c:v>724</c:v>
                </c:pt>
                <c:pt idx="14">
                  <c:v>889</c:v>
                </c:pt>
                <c:pt idx="15">
                  <c:v>731</c:v>
                </c:pt>
                <c:pt idx="16">
                  <c:v>707</c:v>
                </c:pt>
                <c:pt idx="17">
                  <c:v>682</c:v>
                </c:pt>
                <c:pt idx="18">
                  <c:v>554</c:v>
                </c:pt>
                <c:pt idx="19">
                  <c:v>507</c:v>
                </c:pt>
                <c:pt idx="20">
                  <c:v>431</c:v>
                </c:pt>
                <c:pt idx="21">
                  <c:v>381</c:v>
                </c:pt>
                <c:pt idx="22">
                  <c:v>377</c:v>
                </c:pt>
                <c:pt idx="23">
                  <c:v>312</c:v>
                </c:pt>
                <c:pt idx="24">
                  <c:v>289</c:v>
                </c:pt>
                <c:pt idx="25">
                  <c:v>217</c:v>
                </c:pt>
                <c:pt idx="26">
                  <c:v>166</c:v>
                </c:pt>
                <c:pt idx="27">
                  <c:v>117</c:v>
                </c:pt>
                <c:pt idx="28">
                  <c:v>79</c:v>
                </c:pt>
                <c:pt idx="29">
                  <c:v>56</c:v>
                </c:pt>
                <c:pt idx="30">
                  <c:v>45</c:v>
                </c:pt>
                <c:pt idx="31">
                  <c:v>258</c:v>
                </c:pt>
                <c:pt idx="32">
                  <c:v>31</c:v>
                </c:pt>
                <c:pt idx="33">
                  <c:v>18</c:v>
                </c:pt>
                <c:pt idx="34">
                  <c:v>11</c:v>
                </c:pt>
                <c:pt idx="35">
                  <c:v>9</c:v>
                </c:pt>
                <c:pt idx="36">
                  <c:v>5</c:v>
                </c:pt>
              </c:numCache>
            </c:numRef>
          </c:val>
          <c:extLst>
            <c:ext xmlns:c16="http://schemas.microsoft.com/office/drawing/2014/chart" uri="{C3380CC4-5D6E-409C-BE32-E72D297353CC}">
              <c16:uniqueId val="{00000001-C30C-4812-A8D2-4A5D9B18B57B}"/>
            </c:ext>
          </c:extLst>
        </c:ser>
        <c:ser>
          <c:idx val="1"/>
          <c:order val="1"/>
          <c:tx>
            <c:strRef>
              <c:f>万得!$C$2</c:f>
              <c:strCache>
                <c:ptCount val="1"/>
                <c:pt idx="0">
                  <c:v>疑似新增</c:v>
                </c:pt>
              </c:strCache>
            </c:strRef>
          </c:tx>
          <c:spPr>
            <a:solidFill>
              <a:schemeClr val="accent2"/>
            </a:solidFill>
            <a:ln>
              <a:noFill/>
            </a:ln>
            <a:effectLst/>
          </c:spPr>
          <c:invertIfNegative val="0"/>
          <c:dLbls>
            <c:dLbl>
              <c:idx val="17"/>
              <c:layout>
                <c:manualLayout>
                  <c:x val="9.6327495280331965E-3"/>
                  <c:y val="-1.9808103151866933E-2"/>
                </c:manualLayout>
              </c:layout>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dk1">
                          <a:lumMod val="65000"/>
                          <a:lumOff val="35000"/>
                        </a:schemeClr>
                      </a:solidFill>
                      <a:latin typeface="微软雅黑" panose="020B0503020204020204" pitchFamily="34" charset="-122"/>
                      <a:ea typeface="微软雅黑" panose="020B0503020204020204" pitchFamily="34" charset="-122"/>
                      <a:cs typeface="+mn-cs"/>
                    </a:defRPr>
                  </a:pPr>
                  <a:endParaRPr lang="zh-CN"/>
                </a:p>
              </c:txPr>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2-C30C-4812-A8D2-4A5D9B18B57B}"/>
                </c:ext>
              </c:extLst>
            </c:dLbl>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万得!$A$3:$A$39</c:f>
              <c:numCache>
                <c:formatCode>m/d/yyyy</c:formatCode>
                <c:ptCount val="37"/>
                <c:pt idx="0">
                  <c:v>43850</c:v>
                </c:pt>
                <c:pt idx="1">
                  <c:v>43851</c:v>
                </c:pt>
                <c:pt idx="2">
                  <c:v>43852</c:v>
                </c:pt>
                <c:pt idx="3">
                  <c:v>43853</c:v>
                </c:pt>
                <c:pt idx="4">
                  <c:v>43854</c:v>
                </c:pt>
                <c:pt idx="5">
                  <c:v>43855</c:v>
                </c:pt>
                <c:pt idx="6">
                  <c:v>43856</c:v>
                </c:pt>
                <c:pt idx="7">
                  <c:v>43857</c:v>
                </c:pt>
                <c:pt idx="8">
                  <c:v>43858</c:v>
                </c:pt>
                <c:pt idx="9">
                  <c:v>43859</c:v>
                </c:pt>
                <c:pt idx="10">
                  <c:v>43860</c:v>
                </c:pt>
                <c:pt idx="11">
                  <c:v>43861</c:v>
                </c:pt>
                <c:pt idx="12">
                  <c:v>43862</c:v>
                </c:pt>
                <c:pt idx="13">
                  <c:v>43863</c:v>
                </c:pt>
                <c:pt idx="14">
                  <c:v>43864</c:v>
                </c:pt>
                <c:pt idx="15">
                  <c:v>43865</c:v>
                </c:pt>
                <c:pt idx="16">
                  <c:v>43866</c:v>
                </c:pt>
                <c:pt idx="17">
                  <c:v>43867</c:v>
                </c:pt>
                <c:pt idx="18">
                  <c:v>43868</c:v>
                </c:pt>
                <c:pt idx="19">
                  <c:v>43869</c:v>
                </c:pt>
                <c:pt idx="20">
                  <c:v>43870</c:v>
                </c:pt>
                <c:pt idx="21">
                  <c:v>43871</c:v>
                </c:pt>
                <c:pt idx="22">
                  <c:v>43872</c:v>
                </c:pt>
                <c:pt idx="23">
                  <c:v>43873</c:v>
                </c:pt>
                <c:pt idx="24">
                  <c:v>43874</c:v>
                </c:pt>
                <c:pt idx="25">
                  <c:v>43875</c:v>
                </c:pt>
                <c:pt idx="26">
                  <c:v>43876</c:v>
                </c:pt>
                <c:pt idx="27">
                  <c:v>43877</c:v>
                </c:pt>
                <c:pt idx="28">
                  <c:v>43878</c:v>
                </c:pt>
                <c:pt idx="29">
                  <c:v>43879</c:v>
                </c:pt>
                <c:pt idx="30">
                  <c:v>43880</c:v>
                </c:pt>
                <c:pt idx="31">
                  <c:v>43881</c:v>
                </c:pt>
                <c:pt idx="32">
                  <c:v>43882</c:v>
                </c:pt>
                <c:pt idx="33">
                  <c:v>43883</c:v>
                </c:pt>
                <c:pt idx="34">
                  <c:v>43884</c:v>
                </c:pt>
                <c:pt idx="35">
                  <c:v>43885</c:v>
                </c:pt>
                <c:pt idx="36">
                  <c:v>43886</c:v>
                </c:pt>
              </c:numCache>
            </c:numRef>
          </c:cat>
          <c:val>
            <c:numRef>
              <c:f>万得!$C$3:$C$39</c:f>
              <c:numCache>
                <c:formatCode>General</c:formatCode>
                <c:ptCount val="37"/>
                <c:pt idx="12" formatCode="0_);[Red]\(0\)">
                  <c:v>1956</c:v>
                </c:pt>
                <c:pt idx="13" formatCode="0_);[Red]\(0\)">
                  <c:v>1913</c:v>
                </c:pt>
                <c:pt idx="14" formatCode="0_);[Red]\(0\)">
                  <c:v>1890</c:v>
                </c:pt>
                <c:pt idx="15" formatCode="0_);[Red]\(0\)">
                  <c:v>2014</c:v>
                </c:pt>
                <c:pt idx="16" formatCode="0_);[Red]\(0\)">
                  <c:v>2098</c:v>
                </c:pt>
                <c:pt idx="17" formatCode="0_);[Red]\(0\)">
                  <c:v>2211</c:v>
                </c:pt>
                <c:pt idx="18" formatCode="0_);[Red]\(0\)">
                  <c:v>2141</c:v>
                </c:pt>
                <c:pt idx="19" formatCode="0_);[Red]\(0\)">
                  <c:v>1849</c:v>
                </c:pt>
                <c:pt idx="20" formatCode="0_);[Red]\(0\)">
                  <c:v>1736</c:v>
                </c:pt>
                <c:pt idx="21" formatCode="0_);[Red]\(0\)">
                  <c:v>1722</c:v>
                </c:pt>
                <c:pt idx="22" formatCode="0_);[Red]\(0\)">
                  <c:v>1657</c:v>
                </c:pt>
                <c:pt idx="23" formatCode="0_);[Red]\(0\)">
                  <c:v>1430</c:v>
                </c:pt>
                <c:pt idx="24" formatCode="0_);[Red]\(0\)">
                  <c:v>1296</c:v>
                </c:pt>
                <c:pt idx="25" formatCode="0_);[Red]\(0\)">
                  <c:v>1061</c:v>
                </c:pt>
                <c:pt idx="26" formatCode="0_);[Red]\(0\)">
                  <c:v>882</c:v>
                </c:pt>
                <c:pt idx="27" formatCode="0_);[Red]\(0\)">
                  <c:v>654</c:v>
                </c:pt>
                <c:pt idx="28" formatCode="0_);[Red]\(0\)">
                  <c:v>644</c:v>
                </c:pt>
                <c:pt idx="29" formatCode="0_);[Red]\(0\)">
                  <c:v>589</c:v>
                </c:pt>
                <c:pt idx="30" formatCode="0_);[Red]\(0\)">
                  <c:v>397</c:v>
                </c:pt>
                <c:pt idx="31" formatCode="0_);[Red]\(0\)">
                  <c:v>335</c:v>
                </c:pt>
                <c:pt idx="32" formatCode="0_);[Red]\(0\)">
                  <c:v>236</c:v>
                </c:pt>
                <c:pt idx="33" formatCode="0_);[Red]\(0\)">
                  <c:v>251</c:v>
                </c:pt>
                <c:pt idx="34" formatCode="0_);[Red]\(0\)">
                  <c:v>170</c:v>
                </c:pt>
                <c:pt idx="35" formatCode="0_);[Red]\(0\)">
                  <c:v>157</c:v>
                </c:pt>
                <c:pt idx="36" formatCode="0_);[Red]\(0\)">
                  <c:v>128</c:v>
                </c:pt>
              </c:numCache>
            </c:numRef>
          </c:val>
          <c:extLst>
            <c:ext xmlns:c16="http://schemas.microsoft.com/office/drawing/2014/chart" uri="{C3380CC4-5D6E-409C-BE32-E72D297353CC}">
              <c16:uniqueId val="{00000003-C30C-4812-A8D2-4A5D9B18B57B}"/>
            </c:ext>
          </c:extLst>
        </c:ser>
        <c:dLbls>
          <c:showLegendKey val="0"/>
          <c:showVal val="0"/>
          <c:showCatName val="0"/>
          <c:showSerName val="0"/>
          <c:showPercent val="0"/>
          <c:showBubbleSize val="0"/>
        </c:dLbls>
        <c:gapWidth val="219"/>
        <c:overlap val="-27"/>
        <c:axId val="1365890335"/>
        <c:axId val="1611805199"/>
      </c:barChart>
      <c:dateAx>
        <c:axId val="1365890335"/>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611805199"/>
        <c:crosses val="autoZero"/>
        <c:auto val="1"/>
        <c:lblOffset val="100"/>
        <c:baseTimeUnit val="days"/>
      </c:dateAx>
      <c:valAx>
        <c:axId val="1611805199"/>
        <c:scaling>
          <c:orientation val="minMax"/>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6589033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0.84818</cdr:x>
      <cdr:y>0.13372</cdr:y>
    </cdr:from>
    <cdr:to>
      <cdr:x>0.96033</cdr:x>
      <cdr:y>0.18573</cdr:y>
    </cdr:to>
    <cdr:sp macro="" textlink="">
      <cdr:nvSpPr>
        <cdr:cNvPr id="2" name="文本框 1"/>
        <cdr:cNvSpPr txBox="1"/>
      </cdr:nvSpPr>
      <cdr:spPr>
        <a:xfrm xmlns:a="http://schemas.openxmlformats.org/drawingml/2006/main">
          <a:off x="7083842" y="698195"/>
          <a:ext cx="936658" cy="27155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zh-CN" altLang="en-US" sz="800" dirty="0">
              <a:latin typeface="微软雅黑" panose="020B0503020204020204" pitchFamily="34" charset="-122"/>
              <a:ea typeface="微软雅黑" panose="020B0503020204020204" pitchFamily="34" charset="-122"/>
            </a:rPr>
            <a:t>单位：吨</a:t>
          </a:r>
          <a:r>
            <a:rPr lang="en-US" altLang="zh-CN" sz="800" dirty="0">
              <a:latin typeface="微软雅黑" panose="020B0503020204020204" pitchFamily="34" charset="-122"/>
              <a:ea typeface="微软雅黑" panose="020B0503020204020204" pitchFamily="34" charset="-122"/>
            </a:rPr>
            <a:t>/</a:t>
          </a:r>
          <a:r>
            <a:rPr lang="zh-CN" altLang="en-US" sz="800" dirty="0">
              <a:latin typeface="微软雅黑" panose="020B0503020204020204" pitchFamily="34" charset="-122"/>
              <a:ea typeface="微软雅黑" panose="020B0503020204020204" pitchFamily="34" charset="-122"/>
            </a:rPr>
            <a:t>美元</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959A707C-E2C5-4EA2-9BE8-71584E7675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a:extLst>
              <a:ext uri="{FF2B5EF4-FFF2-40B4-BE49-F238E27FC236}">
                <a16:creationId xmlns:a16="http://schemas.microsoft.com/office/drawing/2014/main" id="{8C9933B3-1469-4DA9-9425-FB1E71BF16AA}"/>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ea typeface="+mn-ea"/>
              </a:defRPr>
            </a:lvl1pPr>
          </a:lstStyle>
          <a:p>
            <a:pPr>
              <a:defRPr/>
            </a:pPr>
            <a:fld id="{6352523D-F4EE-4DB8-ACC8-DC61F38C7B18}" type="datetimeFigureOut">
              <a:rPr lang="zh-CN" altLang="en-US"/>
              <a:pPr>
                <a:defRPr/>
              </a:pPr>
              <a:t>2020/3/2</a:t>
            </a:fld>
            <a:endParaRPr lang="zh-CN" altLang="en-US"/>
          </a:p>
        </p:txBody>
      </p:sp>
      <p:sp>
        <p:nvSpPr>
          <p:cNvPr id="4" name="幻灯片图像占位符 3">
            <a:extLst>
              <a:ext uri="{FF2B5EF4-FFF2-40B4-BE49-F238E27FC236}">
                <a16:creationId xmlns:a16="http://schemas.microsoft.com/office/drawing/2014/main" id="{32A66679-5FDD-4C43-BF9F-6954FF876BD6}"/>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a:extLst>
              <a:ext uri="{FF2B5EF4-FFF2-40B4-BE49-F238E27FC236}">
                <a16:creationId xmlns:a16="http://schemas.microsoft.com/office/drawing/2014/main" id="{251FEC89-59D0-4902-82F0-4F72B2E7ABFD}"/>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a:extLst>
              <a:ext uri="{FF2B5EF4-FFF2-40B4-BE49-F238E27FC236}">
                <a16:creationId xmlns:a16="http://schemas.microsoft.com/office/drawing/2014/main" id="{6E51393F-925B-4F61-A513-75235C0D2BA8}"/>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BD20CF8B-D86C-452D-AA71-F8D4AAD3E0FA}"/>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ea typeface="+mn-ea"/>
              </a:defRPr>
            </a:lvl1pPr>
          </a:lstStyle>
          <a:p>
            <a:pPr>
              <a:defRPr/>
            </a:pPr>
            <a:fld id="{7EAAFC23-F5C8-465B-BAD2-86BD375D1D66}" type="slidenum">
              <a:rPr lang="zh-CN" altLang="en-US"/>
              <a:pPr>
                <a:defRPr/>
              </a:pPr>
              <a:t>‹#›</a:t>
            </a:fld>
            <a:endParaRPr lang="zh-CN" altLang="en-US"/>
          </a:p>
        </p:txBody>
      </p:sp>
    </p:spTree>
    <p:extLst>
      <p:ext uri="{BB962C8B-B14F-4D97-AF65-F5344CB8AC3E}">
        <p14:creationId xmlns:p14="http://schemas.microsoft.com/office/powerpoint/2010/main" val="95276769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a:extLst>
              <a:ext uri="{FF2B5EF4-FFF2-40B4-BE49-F238E27FC236}">
                <a16:creationId xmlns:a16="http://schemas.microsoft.com/office/drawing/2014/main" id="{584B6F60-2A17-4383-8EBD-CCFF42541F5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备注占位符 2">
            <a:extLst>
              <a:ext uri="{FF2B5EF4-FFF2-40B4-BE49-F238E27FC236}">
                <a16:creationId xmlns:a16="http://schemas.microsoft.com/office/drawing/2014/main" id="{CEBBD683-AE1C-41FB-B1AC-7531A3EF202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14340" name="灯片编号占位符 3">
            <a:extLst>
              <a:ext uri="{FF2B5EF4-FFF2-40B4-BE49-F238E27FC236}">
                <a16:creationId xmlns:a16="http://schemas.microsoft.com/office/drawing/2014/main" id="{1FB00AFF-BA4E-47B8-8259-00E560FDAEC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B261419A-FA8B-4C76-AC5C-8B5762ABCA81}" type="slidenum">
              <a:rPr lang="zh-CN" altLang="en-US"/>
              <a:pPr fontAlgn="base">
                <a:spcBef>
                  <a:spcPct val="0"/>
                </a:spcBef>
                <a:spcAft>
                  <a:spcPct val="0"/>
                </a:spcAft>
              </a:pPr>
              <a:t>1</a:t>
            </a:fld>
            <a:endParaRPr lang="zh-CN" altLang="en-US"/>
          </a:p>
        </p:txBody>
      </p:sp>
    </p:spTree>
    <p:extLst>
      <p:ext uri="{BB962C8B-B14F-4D97-AF65-F5344CB8AC3E}">
        <p14:creationId xmlns:p14="http://schemas.microsoft.com/office/powerpoint/2010/main" val="26955129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2</a:t>
            </a:fld>
            <a:endParaRPr lang="zh-CN" altLang="en-US"/>
          </a:p>
        </p:txBody>
      </p:sp>
    </p:spTree>
    <p:extLst>
      <p:ext uri="{BB962C8B-B14F-4D97-AF65-F5344CB8AC3E}">
        <p14:creationId xmlns:p14="http://schemas.microsoft.com/office/powerpoint/2010/main" val="9598550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3</a:t>
            </a:fld>
            <a:endParaRPr lang="zh-CN" altLang="en-US"/>
          </a:p>
        </p:txBody>
      </p:sp>
    </p:spTree>
    <p:extLst>
      <p:ext uri="{BB962C8B-B14F-4D97-AF65-F5344CB8AC3E}">
        <p14:creationId xmlns:p14="http://schemas.microsoft.com/office/powerpoint/2010/main" val="3837613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4</a:t>
            </a:fld>
            <a:endParaRPr lang="zh-CN" altLang="en-US"/>
          </a:p>
        </p:txBody>
      </p:sp>
    </p:spTree>
    <p:extLst>
      <p:ext uri="{BB962C8B-B14F-4D97-AF65-F5344CB8AC3E}">
        <p14:creationId xmlns:p14="http://schemas.microsoft.com/office/powerpoint/2010/main" val="6378062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5</a:t>
            </a:fld>
            <a:endParaRPr lang="zh-CN" altLang="en-US"/>
          </a:p>
        </p:txBody>
      </p:sp>
    </p:spTree>
    <p:extLst>
      <p:ext uri="{BB962C8B-B14F-4D97-AF65-F5344CB8AC3E}">
        <p14:creationId xmlns:p14="http://schemas.microsoft.com/office/powerpoint/2010/main" val="733921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6</a:t>
            </a:fld>
            <a:endParaRPr lang="zh-CN" altLang="en-US"/>
          </a:p>
        </p:txBody>
      </p:sp>
    </p:spTree>
    <p:extLst>
      <p:ext uri="{BB962C8B-B14F-4D97-AF65-F5344CB8AC3E}">
        <p14:creationId xmlns:p14="http://schemas.microsoft.com/office/powerpoint/2010/main" val="14670698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7</a:t>
            </a:fld>
            <a:endParaRPr lang="zh-CN" altLang="en-US"/>
          </a:p>
        </p:txBody>
      </p:sp>
    </p:spTree>
    <p:extLst>
      <p:ext uri="{BB962C8B-B14F-4D97-AF65-F5344CB8AC3E}">
        <p14:creationId xmlns:p14="http://schemas.microsoft.com/office/powerpoint/2010/main" val="21175777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8</a:t>
            </a:fld>
            <a:endParaRPr lang="zh-CN" altLang="en-US"/>
          </a:p>
        </p:txBody>
      </p:sp>
    </p:spTree>
    <p:extLst>
      <p:ext uri="{BB962C8B-B14F-4D97-AF65-F5344CB8AC3E}">
        <p14:creationId xmlns:p14="http://schemas.microsoft.com/office/powerpoint/2010/main" val="14937862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9</a:t>
            </a:fld>
            <a:endParaRPr lang="zh-CN" altLang="en-US"/>
          </a:p>
        </p:txBody>
      </p:sp>
    </p:spTree>
    <p:extLst>
      <p:ext uri="{BB962C8B-B14F-4D97-AF65-F5344CB8AC3E}">
        <p14:creationId xmlns:p14="http://schemas.microsoft.com/office/powerpoint/2010/main" val="18548519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10</a:t>
            </a:fld>
            <a:endParaRPr lang="zh-CN" altLang="en-US"/>
          </a:p>
        </p:txBody>
      </p:sp>
    </p:spTree>
    <p:extLst>
      <p:ext uri="{BB962C8B-B14F-4D97-AF65-F5344CB8AC3E}">
        <p14:creationId xmlns:p14="http://schemas.microsoft.com/office/powerpoint/2010/main" val="9201498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11</a:t>
            </a:fld>
            <a:endParaRPr lang="zh-CN" altLang="en-US"/>
          </a:p>
        </p:txBody>
      </p:sp>
    </p:spTree>
    <p:extLst>
      <p:ext uri="{BB962C8B-B14F-4D97-AF65-F5344CB8AC3E}">
        <p14:creationId xmlns:p14="http://schemas.microsoft.com/office/powerpoint/2010/main" val="11230516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12</a:t>
            </a:fld>
            <a:endParaRPr lang="zh-CN" altLang="en-US"/>
          </a:p>
        </p:txBody>
      </p:sp>
    </p:spTree>
    <p:extLst>
      <p:ext uri="{BB962C8B-B14F-4D97-AF65-F5344CB8AC3E}">
        <p14:creationId xmlns:p14="http://schemas.microsoft.com/office/powerpoint/2010/main" val="21943935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13</a:t>
            </a:fld>
            <a:endParaRPr lang="zh-CN" altLang="en-US"/>
          </a:p>
        </p:txBody>
      </p:sp>
    </p:spTree>
    <p:extLst>
      <p:ext uri="{BB962C8B-B14F-4D97-AF65-F5344CB8AC3E}">
        <p14:creationId xmlns:p14="http://schemas.microsoft.com/office/powerpoint/2010/main" val="1123031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14</a:t>
            </a:fld>
            <a:endParaRPr lang="zh-CN" altLang="en-US"/>
          </a:p>
        </p:txBody>
      </p:sp>
    </p:spTree>
    <p:extLst>
      <p:ext uri="{BB962C8B-B14F-4D97-AF65-F5344CB8AC3E}">
        <p14:creationId xmlns:p14="http://schemas.microsoft.com/office/powerpoint/2010/main" val="14999223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15</a:t>
            </a:fld>
            <a:endParaRPr lang="zh-CN" altLang="en-US"/>
          </a:p>
        </p:txBody>
      </p:sp>
    </p:spTree>
    <p:extLst>
      <p:ext uri="{BB962C8B-B14F-4D97-AF65-F5344CB8AC3E}">
        <p14:creationId xmlns:p14="http://schemas.microsoft.com/office/powerpoint/2010/main" val="11233423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16</a:t>
            </a:fld>
            <a:endParaRPr lang="zh-CN" altLang="en-US"/>
          </a:p>
        </p:txBody>
      </p:sp>
    </p:spTree>
    <p:extLst>
      <p:ext uri="{BB962C8B-B14F-4D97-AF65-F5344CB8AC3E}">
        <p14:creationId xmlns:p14="http://schemas.microsoft.com/office/powerpoint/2010/main" val="26319648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17</a:t>
            </a:fld>
            <a:endParaRPr lang="zh-CN" altLang="en-US"/>
          </a:p>
        </p:txBody>
      </p:sp>
    </p:spTree>
    <p:extLst>
      <p:ext uri="{BB962C8B-B14F-4D97-AF65-F5344CB8AC3E}">
        <p14:creationId xmlns:p14="http://schemas.microsoft.com/office/powerpoint/2010/main" val="22886344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18</a:t>
            </a:fld>
            <a:endParaRPr lang="zh-CN" altLang="en-US"/>
          </a:p>
        </p:txBody>
      </p:sp>
    </p:spTree>
    <p:extLst>
      <p:ext uri="{BB962C8B-B14F-4D97-AF65-F5344CB8AC3E}">
        <p14:creationId xmlns:p14="http://schemas.microsoft.com/office/powerpoint/2010/main" val="20472044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19</a:t>
            </a:fld>
            <a:endParaRPr lang="zh-CN" altLang="en-US"/>
          </a:p>
        </p:txBody>
      </p:sp>
    </p:spTree>
    <p:extLst>
      <p:ext uri="{BB962C8B-B14F-4D97-AF65-F5344CB8AC3E}">
        <p14:creationId xmlns:p14="http://schemas.microsoft.com/office/powerpoint/2010/main" val="32698777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a:extLst>
              <a:ext uri="{FF2B5EF4-FFF2-40B4-BE49-F238E27FC236}">
                <a16:creationId xmlns:a16="http://schemas.microsoft.com/office/drawing/2014/main" id="{67B44C27-96D6-4DF7-A622-3035F542E2A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备注占位符 2">
            <a:extLst>
              <a:ext uri="{FF2B5EF4-FFF2-40B4-BE49-F238E27FC236}">
                <a16:creationId xmlns:a16="http://schemas.microsoft.com/office/drawing/2014/main" id="{FBA1CDA7-49B9-4553-8D7E-1CAD02922A5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zh-CN" dirty="0"/>
          </a:p>
        </p:txBody>
      </p:sp>
      <p:sp>
        <p:nvSpPr>
          <p:cNvPr id="34820" name="灯片编号占位符 3">
            <a:extLst>
              <a:ext uri="{FF2B5EF4-FFF2-40B4-BE49-F238E27FC236}">
                <a16:creationId xmlns:a16="http://schemas.microsoft.com/office/drawing/2014/main" id="{3E097E44-38A6-4495-916C-80EA6043094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1E260AB4-13B7-49A0-A643-B6A24E874532}" type="slidenum">
              <a:rPr lang="zh-CN" altLang="en-US"/>
              <a:pPr fontAlgn="base">
                <a:spcBef>
                  <a:spcPct val="0"/>
                </a:spcBef>
                <a:spcAft>
                  <a:spcPct val="0"/>
                </a:spcAft>
              </a:pPr>
              <a:t>20</a:t>
            </a:fld>
            <a:endParaRPr lang="zh-CN" altLang="en-US"/>
          </a:p>
        </p:txBody>
      </p:sp>
    </p:spTree>
    <p:extLst>
      <p:ext uri="{BB962C8B-B14F-4D97-AF65-F5344CB8AC3E}">
        <p14:creationId xmlns:p14="http://schemas.microsoft.com/office/powerpoint/2010/main" val="2014314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997075"/>
            <a:ext cx="9144000" cy="1206500"/>
          </a:xfrm>
          <a:prstGeom prst="rect">
            <a:avLst/>
          </a:prstGeom>
        </p:spPr>
        <p:txBody>
          <a:bodyPr anchor="ctr" anchorCtr="1"/>
          <a:lstStyle>
            <a:lvl1pPr algn="ctr">
              <a:defRPr sz="5400" b="0">
                <a:solidFill>
                  <a:schemeClr val="tx2">
                    <a:lumMod val="50000"/>
                  </a:schemeClr>
                </a:solidFill>
                <a:latin typeface="微软雅黑 Light" panose="020B0502040204020203" pitchFamily="34" charset="-122"/>
                <a:ea typeface="微软雅黑 Light" panose="020B0502040204020203" pitchFamily="34" charset="-122"/>
              </a:defRPr>
            </a:lvl1pPr>
          </a:lstStyle>
          <a:p>
            <a:r>
              <a:rPr lang="zh-CN" altLang="en-US" dirty="0"/>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dirty="0"/>
          </a:p>
        </p:txBody>
      </p:sp>
      <p:sp>
        <p:nvSpPr>
          <p:cNvPr id="4" name="灯片编号占位符 5">
            <a:extLst>
              <a:ext uri="{FF2B5EF4-FFF2-40B4-BE49-F238E27FC236}">
                <a16:creationId xmlns:a16="http://schemas.microsoft.com/office/drawing/2014/main" id="{2E807BE2-8663-47F0-9C26-0CF0089B163C}"/>
              </a:ext>
            </a:extLst>
          </p:cNvPr>
          <p:cNvSpPr>
            <a:spLocks noGrp="1"/>
          </p:cNvSpPr>
          <p:nvPr>
            <p:ph type="sldNum" sz="quarter" idx="10"/>
          </p:nvPr>
        </p:nvSpPr>
        <p:spPr/>
        <p:txBody>
          <a:bodyPr/>
          <a:lstStyle>
            <a:lvl1pPr>
              <a:defRPr/>
            </a:lvl1pPr>
          </a:lstStyle>
          <a:p>
            <a:pPr>
              <a:defRPr/>
            </a:pPr>
            <a:fld id="{2662C6BA-70FC-4216-AFB6-0F21D691E3AE}" type="slidenum">
              <a:rPr lang="zh-CN" altLang="en-US"/>
              <a:pPr>
                <a:defRPr/>
              </a:pPr>
              <a:t>‹#›</a:t>
            </a:fld>
            <a:endParaRPr lang="zh-CN" altLang="en-US"/>
          </a:p>
        </p:txBody>
      </p:sp>
    </p:spTree>
    <p:extLst>
      <p:ext uri="{BB962C8B-B14F-4D97-AF65-F5344CB8AC3E}">
        <p14:creationId xmlns:p14="http://schemas.microsoft.com/office/powerpoint/2010/main" val="2462870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347B14F5-8E62-4C2D-8B93-DA5AD01EBF11}"/>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173D8C61-0C9B-4FC4-9F5B-B8CD399DA8EB}" type="datetimeFigureOut">
              <a:rPr lang="zh-CN" altLang="en-US"/>
              <a:pPr>
                <a:defRPr/>
              </a:pPr>
              <a:t>2020/3/2</a:t>
            </a:fld>
            <a:endParaRPr lang="zh-CN" altLang="en-US"/>
          </a:p>
        </p:txBody>
      </p:sp>
      <p:sp>
        <p:nvSpPr>
          <p:cNvPr id="5" name="页脚占位符 4">
            <a:extLst>
              <a:ext uri="{FF2B5EF4-FFF2-40B4-BE49-F238E27FC236}">
                <a16:creationId xmlns:a16="http://schemas.microsoft.com/office/drawing/2014/main" id="{7A5E5A94-5337-42B5-8145-78D448194CB8}"/>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A10E2D00-8766-4CD8-9B3F-DEB5A4FCC8A7}"/>
              </a:ext>
            </a:extLst>
          </p:cNvPr>
          <p:cNvSpPr>
            <a:spLocks noGrp="1"/>
          </p:cNvSpPr>
          <p:nvPr>
            <p:ph type="sldNum" sz="quarter" idx="12"/>
          </p:nvPr>
        </p:nvSpPr>
        <p:spPr/>
        <p:txBody>
          <a:bodyPr/>
          <a:lstStyle>
            <a:lvl1pPr>
              <a:defRPr/>
            </a:lvl1pPr>
          </a:lstStyle>
          <a:p>
            <a:pPr>
              <a:defRPr/>
            </a:pPr>
            <a:fld id="{7BB06A03-057F-46F5-8678-10D7C76DAA7A}" type="slidenum">
              <a:rPr lang="zh-CN" altLang="en-US"/>
              <a:pPr>
                <a:defRPr/>
              </a:pPr>
              <a:t>‹#›</a:t>
            </a:fld>
            <a:endParaRPr lang="zh-CN" altLang="en-US"/>
          </a:p>
        </p:txBody>
      </p:sp>
    </p:spTree>
    <p:extLst>
      <p:ext uri="{BB962C8B-B14F-4D97-AF65-F5344CB8AC3E}">
        <p14:creationId xmlns:p14="http://schemas.microsoft.com/office/powerpoint/2010/main" val="1786811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A56B3BD0-9DD1-418A-A165-C13F11ABA935}"/>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B9297310-0B98-4EBD-8CE1-586EC8F428CC}" type="datetimeFigureOut">
              <a:rPr lang="zh-CN" altLang="en-US"/>
              <a:pPr>
                <a:defRPr/>
              </a:pPr>
              <a:t>2020/3/2</a:t>
            </a:fld>
            <a:endParaRPr lang="zh-CN" altLang="en-US"/>
          </a:p>
        </p:txBody>
      </p:sp>
      <p:sp>
        <p:nvSpPr>
          <p:cNvPr id="5" name="页脚占位符 4">
            <a:extLst>
              <a:ext uri="{FF2B5EF4-FFF2-40B4-BE49-F238E27FC236}">
                <a16:creationId xmlns:a16="http://schemas.microsoft.com/office/drawing/2014/main" id="{5C3A729D-6D34-4A2B-AC41-31B12BC56D5E}"/>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8EBCD717-26A5-449F-845C-B06105BF7AAB}"/>
              </a:ext>
            </a:extLst>
          </p:cNvPr>
          <p:cNvSpPr>
            <a:spLocks noGrp="1"/>
          </p:cNvSpPr>
          <p:nvPr>
            <p:ph type="sldNum" sz="quarter" idx="12"/>
          </p:nvPr>
        </p:nvSpPr>
        <p:spPr/>
        <p:txBody>
          <a:bodyPr/>
          <a:lstStyle>
            <a:lvl1pPr>
              <a:defRPr/>
            </a:lvl1pPr>
          </a:lstStyle>
          <a:p>
            <a:pPr>
              <a:defRPr/>
            </a:pPr>
            <a:fld id="{B423889B-4EFB-45B9-9B0F-C2F2D4492FD3}" type="slidenum">
              <a:rPr lang="zh-CN" altLang="en-US"/>
              <a:pPr>
                <a:defRPr/>
              </a:pPr>
              <a:t>‹#›</a:t>
            </a:fld>
            <a:endParaRPr lang="zh-CN" altLang="en-US"/>
          </a:p>
        </p:txBody>
      </p:sp>
    </p:spTree>
    <p:extLst>
      <p:ext uri="{BB962C8B-B14F-4D97-AF65-F5344CB8AC3E}">
        <p14:creationId xmlns:p14="http://schemas.microsoft.com/office/powerpoint/2010/main" val="41917941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052FDE4A-A6D9-42B2-B271-C37DE5C6DC5F}"/>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F0EDA266-A36B-48AF-AB30-13F9744029EA}" type="datetimeFigureOut">
              <a:rPr lang="zh-CN" altLang="en-US"/>
              <a:pPr>
                <a:defRPr/>
              </a:pPr>
              <a:t>2020/3/2</a:t>
            </a:fld>
            <a:endParaRPr lang="zh-CN" altLang="en-US"/>
          </a:p>
        </p:txBody>
      </p:sp>
      <p:sp>
        <p:nvSpPr>
          <p:cNvPr id="6" name="页脚占位符 5">
            <a:extLst>
              <a:ext uri="{FF2B5EF4-FFF2-40B4-BE49-F238E27FC236}">
                <a16:creationId xmlns:a16="http://schemas.microsoft.com/office/drawing/2014/main" id="{93528A58-B779-47FB-95B5-5CA38DB9EC62}"/>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DBA9AA9B-21FD-4980-9B70-FA517F5626F7}"/>
              </a:ext>
            </a:extLst>
          </p:cNvPr>
          <p:cNvSpPr>
            <a:spLocks noGrp="1"/>
          </p:cNvSpPr>
          <p:nvPr>
            <p:ph type="sldNum" sz="quarter" idx="12"/>
          </p:nvPr>
        </p:nvSpPr>
        <p:spPr/>
        <p:txBody>
          <a:bodyPr/>
          <a:lstStyle>
            <a:lvl1pPr>
              <a:defRPr/>
            </a:lvl1pPr>
          </a:lstStyle>
          <a:p>
            <a:pPr>
              <a:defRPr/>
            </a:pPr>
            <a:fld id="{F8C08BA1-0148-4928-9455-F820E06E29F1}" type="slidenum">
              <a:rPr lang="zh-CN" altLang="en-US"/>
              <a:pPr>
                <a:defRPr/>
              </a:pPr>
              <a:t>‹#›</a:t>
            </a:fld>
            <a:endParaRPr lang="zh-CN" altLang="en-US"/>
          </a:p>
        </p:txBody>
      </p:sp>
    </p:spTree>
    <p:extLst>
      <p:ext uri="{BB962C8B-B14F-4D97-AF65-F5344CB8AC3E}">
        <p14:creationId xmlns:p14="http://schemas.microsoft.com/office/powerpoint/2010/main" val="2802104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487F1327-AA87-406A-A538-E4E327C4F1EA}"/>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8EF9B08E-4A32-48DD-B40F-2179E113BABB}" type="datetimeFigureOut">
              <a:rPr lang="zh-CN" altLang="en-US"/>
              <a:pPr>
                <a:defRPr/>
              </a:pPr>
              <a:t>2020/3/2</a:t>
            </a:fld>
            <a:endParaRPr lang="zh-CN" altLang="en-US"/>
          </a:p>
        </p:txBody>
      </p:sp>
      <p:sp>
        <p:nvSpPr>
          <p:cNvPr id="8" name="页脚占位符 7">
            <a:extLst>
              <a:ext uri="{FF2B5EF4-FFF2-40B4-BE49-F238E27FC236}">
                <a16:creationId xmlns:a16="http://schemas.microsoft.com/office/drawing/2014/main" id="{FBBD1042-7C4F-44EF-AD72-AC16E8111107}"/>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9" name="灯片编号占位符 8">
            <a:extLst>
              <a:ext uri="{FF2B5EF4-FFF2-40B4-BE49-F238E27FC236}">
                <a16:creationId xmlns:a16="http://schemas.microsoft.com/office/drawing/2014/main" id="{256911F4-2C36-4834-B013-33079BDBE072}"/>
              </a:ext>
            </a:extLst>
          </p:cNvPr>
          <p:cNvSpPr>
            <a:spLocks noGrp="1"/>
          </p:cNvSpPr>
          <p:nvPr>
            <p:ph type="sldNum" sz="quarter" idx="12"/>
          </p:nvPr>
        </p:nvSpPr>
        <p:spPr/>
        <p:txBody>
          <a:bodyPr/>
          <a:lstStyle>
            <a:lvl1pPr>
              <a:defRPr/>
            </a:lvl1pPr>
          </a:lstStyle>
          <a:p>
            <a:pPr>
              <a:defRPr/>
            </a:pPr>
            <a:fld id="{A7394E80-504C-4D50-B6C5-4E012BFA00FF}" type="slidenum">
              <a:rPr lang="zh-CN" altLang="en-US"/>
              <a:pPr>
                <a:defRPr/>
              </a:pPr>
              <a:t>‹#›</a:t>
            </a:fld>
            <a:endParaRPr lang="zh-CN" altLang="en-US"/>
          </a:p>
        </p:txBody>
      </p:sp>
    </p:spTree>
    <p:extLst>
      <p:ext uri="{BB962C8B-B14F-4D97-AF65-F5344CB8AC3E}">
        <p14:creationId xmlns:p14="http://schemas.microsoft.com/office/powerpoint/2010/main" val="2789936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AAB47215-6F5F-4182-B15C-64605906A510}"/>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74009DCF-4E59-42FD-BAE8-B2764E43182D}" type="datetimeFigureOut">
              <a:rPr lang="zh-CN" altLang="en-US"/>
              <a:pPr>
                <a:defRPr/>
              </a:pPr>
              <a:t>2020/3/2</a:t>
            </a:fld>
            <a:endParaRPr lang="zh-CN" altLang="en-US"/>
          </a:p>
        </p:txBody>
      </p:sp>
      <p:sp>
        <p:nvSpPr>
          <p:cNvPr id="4" name="页脚占位符 3">
            <a:extLst>
              <a:ext uri="{FF2B5EF4-FFF2-40B4-BE49-F238E27FC236}">
                <a16:creationId xmlns:a16="http://schemas.microsoft.com/office/drawing/2014/main" id="{59F2FDCD-DA25-46C2-BD2F-CCF55247F6C5}"/>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5" name="灯片编号占位符 4">
            <a:extLst>
              <a:ext uri="{FF2B5EF4-FFF2-40B4-BE49-F238E27FC236}">
                <a16:creationId xmlns:a16="http://schemas.microsoft.com/office/drawing/2014/main" id="{E5461DE8-F701-4428-BE95-52C2B41D47D2}"/>
              </a:ext>
            </a:extLst>
          </p:cNvPr>
          <p:cNvSpPr>
            <a:spLocks noGrp="1"/>
          </p:cNvSpPr>
          <p:nvPr>
            <p:ph type="sldNum" sz="quarter" idx="12"/>
          </p:nvPr>
        </p:nvSpPr>
        <p:spPr/>
        <p:txBody>
          <a:bodyPr/>
          <a:lstStyle>
            <a:lvl1pPr>
              <a:defRPr/>
            </a:lvl1pPr>
          </a:lstStyle>
          <a:p>
            <a:pPr>
              <a:defRPr/>
            </a:pPr>
            <a:fld id="{7ABECC03-2EE1-4DAA-97ED-E6A659F2BBA5}" type="slidenum">
              <a:rPr lang="zh-CN" altLang="en-US"/>
              <a:pPr>
                <a:defRPr/>
              </a:pPr>
              <a:t>‹#›</a:t>
            </a:fld>
            <a:endParaRPr lang="zh-CN" altLang="en-US"/>
          </a:p>
        </p:txBody>
      </p:sp>
    </p:spTree>
    <p:extLst>
      <p:ext uri="{BB962C8B-B14F-4D97-AF65-F5344CB8AC3E}">
        <p14:creationId xmlns:p14="http://schemas.microsoft.com/office/powerpoint/2010/main" val="1487679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8611846F-B824-49AA-94D5-926A067C6B9B}"/>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0C5A185E-BD75-479F-8971-7393520B1CE5}" type="datetimeFigureOut">
              <a:rPr lang="zh-CN" altLang="en-US"/>
              <a:pPr>
                <a:defRPr/>
              </a:pPr>
              <a:t>2020/3/2</a:t>
            </a:fld>
            <a:endParaRPr lang="zh-CN" altLang="en-US"/>
          </a:p>
        </p:txBody>
      </p:sp>
      <p:sp>
        <p:nvSpPr>
          <p:cNvPr id="3" name="页脚占位符 2">
            <a:extLst>
              <a:ext uri="{FF2B5EF4-FFF2-40B4-BE49-F238E27FC236}">
                <a16:creationId xmlns:a16="http://schemas.microsoft.com/office/drawing/2014/main" id="{0B8BCF93-0134-4880-AE27-51A0E84F8E3A}"/>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4" name="灯片编号占位符 3">
            <a:extLst>
              <a:ext uri="{FF2B5EF4-FFF2-40B4-BE49-F238E27FC236}">
                <a16:creationId xmlns:a16="http://schemas.microsoft.com/office/drawing/2014/main" id="{C69BA208-6540-4B8B-B39F-96ECAB0A4AC7}"/>
              </a:ext>
            </a:extLst>
          </p:cNvPr>
          <p:cNvSpPr>
            <a:spLocks noGrp="1"/>
          </p:cNvSpPr>
          <p:nvPr>
            <p:ph type="sldNum" sz="quarter" idx="12"/>
          </p:nvPr>
        </p:nvSpPr>
        <p:spPr/>
        <p:txBody>
          <a:bodyPr/>
          <a:lstStyle>
            <a:lvl1pPr>
              <a:defRPr/>
            </a:lvl1pPr>
          </a:lstStyle>
          <a:p>
            <a:pPr>
              <a:defRPr/>
            </a:pPr>
            <a:fld id="{0D4E9563-35C5-4E5C-B405-558FB1412524}" type="slidenum">
              <a:rPr lang="zh-CN" altLang="en-US"/>
              <a:pPr>
                <a:defRPr/>
              </a:pPr>
              <a:t>‹#›</a:t>
            </a:fld>
            <a:endParaRPr lang="zh-CN" altLang="en-US"/>
          </a:p>
        </p:txBody>
      </p:sp>
    </p:spTree>
    <p:extLst>
      <p:ext uri="{BB962C8B-B14F-4D97-AF65-F5344CB8AC3E}">
        <p14:creationId xmlns:p14="http://schemas.microsoft.com/office/powerpoint/2010/main" val="1778906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834F70DD-D78C-4952-81FE-8CBC4DC08480}"/>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EEEDFC2E-DDE7-432A-9B0D-CF6E61DD955D}" type="datetimeFigureOut">
              <a:rPr lang="zh-CN" altLang="en-US"/>
              <a:pPr>
                <a:defRPr/>
              </a:pPr>
              <a:t>2020/3/2</a:t>
            </a:fld>
            <a:endParaRPr lang="zh-CN" altLang="en-US"/>
          </a:p>
        </p:txBody>
      </p:sp>
      <p:sp>
        <p:nvSpPr>
          <p:cNvPr id="6" name="页脚占位符 5">
            <a:extLst>
              <a:ext uri="{FF2B5EF4-FFF2-40B4-BE49-F238E27FC236}">
                <a16:creationId xmlns:a16="http://schemas.microsoft.com/office/drawing/2014/main" id="{2CDF2390-D7A8-432D-AE87-FDF533BF3D98}"/>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8006B906-A171-4D8D-BDFE-33DFC9D812A6}"/>
              </a:ext>
            </a:extLst>
          </p:cNvPr>
          <p:cNvSpPr>
            <a:spLocks noGrp="1"/>
          </p:cNvSpPr>
          <p:nvPr>
            <p:ph type="sldNum" sz="quarter" idx="12"/>
          </p:nvPr>
        </p:nvSpPr>
        <p:spPr/>
        <p:txBody>
          <a:bodyPr/>
          <a:lstStyle>
            <a:lvl1pPr>
              <a:defRPr/>
            </a:lvl1pPr>
          </a:lstStyle>
          <a:p>
            <a:pPr>
              <a:defRPr/>
            </a:pPr>
            <a:fld id="{3F1435B6-ECB0-4840-8CCB-4BB63C3622A3}" type="slidenum">
              <a:rPr lang="zh-CN" altLang="en-US"/>
              <a:pPr>
                <a:defRPr/>
              </a:pPr>
              <a:t>‹#›</a:t>
            </a:fld>
            <a:endParaRPr lang="zh-CN" altLang="en-US"/>
          </a:p>
        </p:txBody>
      </p:sp>
    </p:spTree>
    <p:extLst>
      <p:ext uri="{BB962C8B-B14F-4D97-AF65-F5344CB8AC3E}">
        <p14:creationId xmlns:p14="http://schemas.microsoft.com/office/powerpoint/2010/main" val="582517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5D1F48BC-93BA-4A7B-96E5-391B8DF0EB2F}"/>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D8A13809-B372-42B0-BDB8-9EA782C2BC9F}" type="datetimeFigureOut">
              <a:rPr lang="zh-CN" altLang="en-US"/>
              <a:pPr>
                <a:defRPr/>
              </a:pPr>
              <a:t>2020/3/2</a:t>
            </a:fld>
            <a:endParaRPr lang="zh-CN" altLang="en-US"/>
          </a:p>
        </p:txBody>
      </p:sp>
      <p:sp>
        <p:nvSpPr>
          <p:cNvPr id="6" name="页脚占位符 5">
            <a:extLst>
              <a:ext uri="{FF2B5EF4-FFF2-40B4-BE49-F238E27FC236}">
                <a16:creationId xmlns:a16="http://schemas.microsoft.com/office/drawing/2014/main" id="{651A6FAA-7FF4-4D47-A557-356FACE2B79D}"/>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FF7CAFDB-C598-4608-86ED-8B3139870595}"/>
              </a:ext>
            </a:extLst>
          </p:cNvPr>
          <p:cNvSpPr>
            <a:spLocks noGrp="1"/>
          </p:cNvSpPr>
          <p:nvPr>
            <p:ph type="sldNum" sz="quarter" idx="12"/>
          </p:nvPr>
        </p:nvSpPr>
        <p:spPr/>
        <p:txBody>
          <a:bodyPr/>
          <a:lstStyle>
            <a:lvl1pPr>
              <a:defRPr/>
            </a:lvl1pPr>
          </a:lstStyle>
          <a:p>
            <a:pPr>
              <a:defRPr/>
            </a:pPr>
            <a:fld id="{71AD7118-5465-4454-8221-4A8D145DD3A8}" type="slidenum">
              <a:rPr lang="zh-CN" altLang="en-US"/>
              <a:pPr>
                <a:defRPr/>
              </a:pPr>
              <a:t>‹#›</a:t>
            </a:fld>
            <a:endParaRPr lang="zh-CN" altLang="en-US"/>
          </a:p>
        </p:txBody>
      </p:sp>
    </p:spTree>
    <p:extLst>
      <p:ext uri="{BB962C8B-B14F-4D97-AF65-F5344CB8AC3E}">
        <p14:creationId xmlns:p14="http://schemas.microsoft.com/office/powerpoint/2010/main" val="3035993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C849B066-628D-49EB-A39B-C0F987D6B60C}"/>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9B723155-6592-4545-9F66-72E8487FEEC5}" type="datetimeFigureOut">
              <a:rPr lang="zh-CN" altLang="en-US"/>
              <a:pPr>
                <a:defRPr/>
              </a:pPr>
              <a:t>2020/3/2</a:t>
            </a:fld>
            <a:endParaRPr lang="zh-CN" altLang="en-US"/>
          </a:p>
        </p:txBody>
      </p:sp>
      <p:sp>
        <p:nvSpPr>
          <p:cNvPr id="5" name="页脚占位符 4">
            <a:extLst>
              <a:ext uri="{FF2B5EF4-FFF2-40B4-BE49-F238E27FC236}">
                <a16:creationId xmlns:a16="http://schemas.microsoft.com/office/drawing/2014/main" id="{3775F113-0862-4282-99B0-4A8A4C0CD55E}"/>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C2079999-0B55-4B02-A1A6-CB8E35C73A15}"/>
              </a:ext>
            </a:extLst>
          </p:cNvPr>
          <p:cNvSpPr>
            <a:spLocks noGrp="1"/>
          </p:cNvSpPr>
          <p:nvPr>
            <p:ph type="sldNum" sz="quarter" idx="12"/>
          </p:nvPr>
        </p:nvSpPr>
        <p:spPr/>
        <p:txBody>
          <a:bodyPr/>
          <a:lstStyle>
            <a:lvl1pPr>
              <a:defRPr/>
            </a:lvl1pPr>
          </a:lstStyle>
          <a:p>
            <a:pPr>
              <a:defRPr/>
            </a:pPr>
            <a:fld id="{BAC8787E-BA00-42E4-B250-18425503DF2B}" type="slidenum">
              <a:rPr lang="zh-CN" altLang="en-US"/>
              <a:pPr>
                <a:defRPr/>
              </a:pPr>
              <a:t>‹#›</a:t>
            </a:fld>
            <a:endParaRPr lang="zh-CN" altLang="en-US"/>
          </a:p>
        </p:txBody>
      </p:sp>
    </p:spTree>
    <p:extLst>
      <p:ext uri="{BB962C8B-B14F-4D97-AF65-F5344CB8AC3E}">
        <p14:creationId xmlns:p14="http://schemas.microsoft.com/office/powerpoint/2010/main" val="1797192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22581F6C-E9A2-495C-8EF9-43FBBD725C6C}"/>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0E0C9563-2C23-44EC-900E-BAD2992CA948}" type="datetimeFigureOut">
              <a:rPr lang="zh-CN" altLang="en-US"/>
              <a:pPr>
                <a:defRPr/>
              </a:pPr>
              <a:t>2020/3/2</a:t>
            </a:fld>
            <a:endParaRPr lang="zh-CN" altLang="en-US"/>
          </a:p>
        </p:txBody>
      </p:sp>
      <p:sp>
        <p:nvSpPr>
          <p:cNvPr id="5" name="页脚占位符 4">
            <a:extLst>
              <a:ext uri="{FF2B5EF4-FFF2-40B4-BE49-F238E27FC236}">
                <a16:creationId xmlns:a16="http://schemas.microsoft.com/office/drawing/2014/main" id="{D6E53DF5-EE6A-41F4-BA7B-A99115B1CA82}"/>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D6DBB328-B9FF-4A80-8092-1E25D7CDD321}"/>
              </a:ext>
            </a:extLst>
          </p:cNvPr>
          <p:cNvSpPr>
            <a:spLocks noGrp="1"/>
          </p:cNvSpPr>
          <p:nvPr>
            <p:ph type="sldNum" sz="quarter" idx="12"/>
          </p:nvPr>
        </p:nvSpPr>
        <p:spPr/>
        <p:txBody>
          <a:bodyPr/>
          <a:lstStyle>
            <a:lvl1pPr>
              <a:defRPr/>
            </a:lvl1pPr>
          </a:lstStyle>
          <a:p>
            <a:pPr>
              <a:defRPr/>
            </a:pPr>
            <a:fld id="{E0753AF9-8602-457F-B40B-91C12701EBCB}" type="slidenum">
              <a:rPr lang="zh-CN" altLang="en-US"/>
              <a:pPr>
                <a:defRPr/>
              </a:pPr>
              <a:t>‹#›</a:t>
            </a:fld>
            <a:endParaRPr lang="zh-CN" altLang="en-US"/>
          </a:p>
        </p:txBody>
      </p:sp>
    </p:spTree>
    <p:extLst>
      <p:ext uri="{BB962C8B-B14F-4D97-AF65-F5344CB8AC3E}">
        <p14:creationId xmlns:p14="http://schemas.microsoft.com/office/powerpoint/2010/main" val="3754913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灯片编号占位符 5">
            <a:extLst>
              <a:ext uri="{FF2B5EF4-FFF2-40B4-BE49-F238E27FC236}">
                <a16:creationId xmlns:a16="http://schemas.microsoft.com/office/drawing/2014/main" id="{B694A392-EB34-46F0-BA7D-32F5869563C5}"/>
              </a:ext>
            </a:extLst>
          </p:cNvPr>
          <p:cNvSpPr>
            <a:spLocks noGrp="1"/>
          </p:cNvSpPr>
          <p:nvPr>
            <p:ph type="sldNum" sz="quarter" idx="4"/>
          </p:nvPr>
        </p:nvSpPr>
        <p:spPr>
          <a:xfrm>
            <a:off x="11436350" y="6267450"/>
            <a:ext cx="415925" cy="355600"/>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mn-lt"/>
                <a:ea typeface="+mn-ea"/>
              </a:defRPr>
            </a:lvl1pPr>
          </a:lstStyle>
          <a:p>
            <a:pPr>
              <a:defRPr/>
            </a:pPr>
            <a:fld id="{3383FDA0-302B-4BB6-98B7-55B2FEB88C9E}" type="slidenum">
              <a:rPr lang="zh-CN" altLang="en-US"/>
              <a:pPr>
                <a:defRPr/>
              </a:pPr>
              <a:t>‹#›</a:t>
            </a:fld>
            <a:endParaRPr lang="zh-CN" altLang="en-US"/>
          </a:p>
        </p:txBody>
      </p:sp>
      <p:pic>
        <p:nvPicPr>
          <p:cNvPr id="1027" name="图片 6">
            <a:extLst>
              <a:ext uri="{FF2B5EF4-FFF2-40B4-BE49-F238E27FC236}">
                <a16:creationId xmlns:a16="http://schemas.microsoft.com/office/drawing/2014/main" id="{F651CFAA-0663-4B7D-867D-1C062E2C8897}"/>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l="23808" t="38750" r="60477" b="38963"/>
          <a:stretch>
            <a:fillRect/>
          </a:stretch>
        </p:blipFill>
        <p:spPr bwMode="auto">
          <a:xfrm>
            <a:off x="10333038" y="0"/>
            <a:ext cx="727075"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28" name="组合 9">
            <a:extLst>
              <a:ext uri="{FF2B5EF4-FFF2-40B4-BE49-F238E27FC236}">
                <a16:creationId xmlns:a16="http://schemas.microsoft.com/office/drawing/2014/main" id="{8078909E-FABD-4BDA-A844-052CE288400C}"/>
              </a:ext>
            </a:extLst>
          </p:cNvPr>
          <p:cNvGrpSpPr>
            <a:grpSpLocks/>
          </p:cNvGrpSpPr>
          <p:nvPr userDrawn="1"/>
        </p:nvGrpSpPr>
        <p:grpSpPr bwMode="auto">
          <a:xfrm>
            <a:off x="334963" y="6403975"/>
            <a:ext cx="11101387" cy="85725"/>
            <a:chOff x="334963" y="5709920"/>
            <a:chExt cx="11100977" cy="85655"/>
          </a:xfrm>
        </p:grpSpPr>
        <p:sp>
          <p:nvSpPr>
            <p:cNvPr id="9" name="矩形 8">
              <a:extLst>
                <a:ext uri="{FF2B5EF4-FFF2-40B4-BE49-F238E27FC236}">
                  <a16:creationId xmlns:a16="http://schemas.microsoft.com/office/drawing/2014/main" id="{21F2B4AF-ECAB-4372-9551-EDE87788A7B4}"/>
                </a:ext>
              </a:extLst>
            </p:cNvPr>
            <p:cNvSpPr/>
            <p:nvPr userDrawn="1"/>
          </p:nvSpPr>
          <p:spPr>
            <a:xfrm>
              <a:off x="334963" y="5709920"/>
              <a:ext cx="8275331" cy="8565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矩形 7">
              <a:extLst>
                <a:ext uri="{FF2B5EF4-FFF2-40B4-BE49-F238E27FC236}">
                  <a16:creationId xmlns:a16="http://schemas.microsoft.com/office/drawing/2014/main" id="{96C3958A-DECA-49E3-A915-18425962F4DD}"/>
                </a:ext>
              </a:extLst>
            </p:cNvPr>
            <p:cNvSpPr/>
            <p:nvPr userDrawn="1"/>
          </p:nvSpPr>
          <p:spPr>
            <a:xfrm>
              <a:off x="5133798" y="5709920"/>
              <a:ext cx="6302142" cy="85655"/>
            </a:xfrm>
            <a:prstGeom prst="rect">
              <a:avLst/>
            </a:prstGeom>
            <a:solidFill>
              <a:srgbClr val="0476C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029" name="文本框 11">
            <a:extLst>
              <a:ext uri="{FF2B5EF4-FFF2-40B4-BE49-F238E27FC236}">
                <a16:creationId xmlns:a16="http://schemas.microsoft.com/office/drawing/2014/main" id="{DE73B01E-AF60-40A5-A1B8-770F1FEE81B7}"/>
              </a:ext>
            </a:extLst>
          </p:cNvPr>
          <p:cNvSpPr txBox="1">
            <a:spLocks noChangeArrowheads="1"/>
          </p:cNvSpPr>
          <p:nvPr userDrawn="1"/>
        </p:nvSpPr>
        <p:spPr bwMode="auto">
          <a:xfrm>
            <a:off x="244475" y="6111875"/>
            <a:ext cx="26479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zh-CN" altLang="en-US" sz="1000">
                <a:solidFill>
                  <a:srgbClr val="A6A6A6"/>
                </a:solidFill>
                <a:latin typeface="微软雅黑" panose="020B0503020204020204" pitchFamily="34" charset="-122"/>
                <a:ea typeface="微软雅黑" panose="020B0503020204020204" pitchFamily="34" charset="-122"/>
              </a:rPr>
              <a:t>河钢集团有限公司</a:t>
            </a:r>
            <a:r>
              <a:rPr lang="en-US" altLang="zh-CN" sz="1000">
                <a:solidFill>
                  <a:srgbClr val="A6A6A6"/>
                </a:solidFill>
                <a:latin typeface="微软雅黑" panose="020B0503020204020204" pitchFamily="34" charset="-122"/>
                <a:ea typeface="微软雅黑" panose="020B0503020204020204" pitchFamily="34" charset="-122"/>
              </a:rPr>
              <a:t>/ HBIS GROUP CO.,LTD.</a:t>
            </a:r>
            <a:endParaRPr lang="zh-CN" altLang="en-US" sz="1000">
              <a:solidFill>
                <a:srgbClr val="A6A6A6"/>
              </a:solidFill>
              <a:latin typeface="微软雅黑" panose="020B0503020204020204" pitchFamily="34" charset="-122"/>
              <a:ea typeface="微软雅黑" panose="020B0503020204020204" pitchFamily="34" charset="-122"/>
            </a:endParaRPr>
          </a:p>
        </p:txBody>
      </p:sp>
    </p:spTree>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2pPr>
      <a:lvl3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3pPr>
      <a:lvl4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4pPr>
      <a:lvl5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chart" Target="../charts/chart10.xml"/><Relationship Id="rId5" Type="http://schemas.openxmlformats.org/officeDocument/2006/relationships/chart" Target="../charts/chart9.xml"/><Relationship Id="rId4" Type="http://schemas.openxmlformats.org/officeDocument/2006/relationships/chart" Target="../charts/chart8.xml"/></Relationships>
</file>

<file path=ppt/slides/_rels/slide9.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7487AFB-FB7B-437F-A4DE-7954728287AE}"/>
              </a:ext>
            </a:extLst>
          </p:cNvPr>
          <p:cNvSpPr/>
          <p:nvPr/>
        </p:nvSpPr>
        <p:spPr>
          <a:xfrm>
            <a:off x="0" y="0"/>
            <a:ext cx="12192000" cy="5072063"/>
          </a:xfrm>
          <a:prstGeom prst="rect">
            <a:avLst/>
          </a:prstGeom>
          <a:solidFill>
            <a:srgbClr val="0075C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矩形 4">
            <a:extLst>
              <a:ext uri="{FF2B5EF4-FFF2-40B4-BE49-F238E27FC236}">
                <a16:creationId xmlns:a16="http://schemas.microsoft.com/office/drawing/2014/main" id="{07414A8C-ACAC-4BF3-A27A-716597C01227}"/>
              </a:ext>
            </a:extLst>
          </p:cNvPr>
          <p:cNvSpPr/>
          <p:nvPr/>
        </p:nvSpPr>
        <p:spPr>
          <a:xfrm>
            <a:off x="0" y="5054671"/>
            <a:ext cx="12192000" cy="14128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矩形 5">
            <a:extLst>
              <a:ext uri="{FF2B5EF4-FFF2-40B4-BE49-F238E27FC236}">
                <a16:creationId xmlns:a16="http://schemas.microsoft.com/office/drawing/2014/main" id="{0852475B-CCA8-454E-A0E3-E06F3D80EEEC}"/>
              </a:ext>
            </a:extLst>
          </p:cNvPr>
          <p:cNvSpPr/>
          <p:nvPr/>
        </p:nvSpPr>
        <p:spPr>
          <a:xfrm>
            <a:off x="0" y="5399088"/>
            <a:ext cx="12192000" cy="14589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标题 1">
            <a:extLst>
              <a:ext uri="{FF2B5EF4-FFF2-40B4-BE49-F238E27FC236}">
                <a16:creationId xmlns:a16="http://schemas.microsoft.com/office/drawing/2014/main" id="{974A7E32-15F9-4F6F-89C5-57C0E6BDD16B}"/>
              </a:ext>
            </a:extLst>
          </p:cNvPr>
          <p:cNvSpPr>
            <a:spLocks noGrp="1"/>
          </p:cNvSpPr>
          <p:nvPr>
            <p:ph type="ctrTitle"/>
          </p:nvPr>
        </p:nvSpPr>
        <p:spPr>
          <a:xfrm>
            <a:off x="334963" y="2114550"/>
            <a:ext cx="11522075" cy="1027113"/>
          </a:xfrm>
        </p:spPr>
        <p:txBody>
          <a:bodyPr>
            <a:normAutofit/>
          </a:bodyPr>
          <a:lstStyle/>
          <a:p>
            <a:pPr fontAlgn="auto">
              <a:spcAft>
                <a:spcPts val="0"/>
              </a:spcAft>
              <a:defRPr/>
            </a:pPr>
            <a:r>
              <a:rPr lang="zh-CN" altLang="en-US" spc="600" dirty="0">
                <a:solidFill>
                  <a:schemeClr val="bg1"/>
                </a:solidFill>
              </a:rPr>
              <a:t>宏观经济和行业市场简析</a:t>
            </a:r>
          </a:p>
        </p:txBody>
      </p:sp>
      <p:sp>
        <p:nvSpPr>
          <p:cNvPr id="13318" name="Text Box 6">
            <a:extLst>
              <a:ext uri="{FF2B5EF4-FFF2-40B4-BE49-F238E27FC236}">
                <a16:creationId xmlns:a16="http://schemas.microsoft.com/office/drawing/2014/main" id="{EC801413-2549-4AB9-AEF4-BDC0DD5773B9}"/>
              </a:ext>
            </a:extLst>
          </p:cNvPr>
          <p:cNvSpPr txBox="1">
            <a:spLocks noChangeArrowheads="1"/>
          </p:cNvSpPr>
          <p:nvPr/>
        </p:nvSpPr>
        <p:spPr bwMode="auto">
          <a:xfrm>
            <a:off x="4354513" y="4356100"/>
            <a:ext cx="34829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zh-CN" altLang="en-US">
                <a:solidFill>
                  <a:schemeClr val="bg1"/>
                </a:solidFill>
                <a:latin typeface="微软雅黑" panose="020B0503020204020204" pitchFamily="34" charset="-122"/>
                <a:ea typeface="微软雅黑" panose="020B0503020204020204" pitchFamily="34" charset="-122"/>
              </a:rPr>
              <a:t>采购总公司</a:t>
            </a:r>
            <a:endParaRPr lang="zh-CN" altLang="zh-CN">
              <a:solidFill>
                <a:schemeClr val="bg1"/>
              </a:solidFill>
              <a:latin typeface="微软雅黑" panose="020B0503020204020204" pitchFamily="34" charset="-122"/>
              <a:ea typeface="微软雅黑" panose="020B0503020204020204" pitchFamily="34" charset="-122"/>
            </a:endParaRPr>
          </a:p>
        </p:txBody>
      </p:sp>
      <p:sp>
        <p:nvSpPr>
          <p:cNvPr id="13319" name="Text Box 7">
            <a:extLst>
              <a:ext uri="{FF2B5EF4-FFF2-40B4-BE49-F238E27FC236}">
                <a16:creationId xmlns:a16="http://schemas.microsoft.com/office/drawing/2014/main" id="{ED997F08-3521-410E-9580-A68CBD83ECE0}"/>
              </a:ext>
            </a:extLst>
          </p:cNvPr>
          <p:cNvSpPr txBox="1">
            <a:spLocks noChangeArrowheads="1"/>
          </p:cNvSpPr>
          <p:nvPr/>
        </p:nvSpPr>
        <p:spPr bwMode="auto">
          <a:xfrm>
            <a:off x="4819650" y="4730750"/>
            <a:ext cx="25685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nchor="ctr" anchorCtr="1">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en-US" altLang="zh-CN" sz="1200" dirty="0">
                <a:solidFill>
                  <a:schemeClr val="bg1"/>
                </a:solidFill>
                <a:latin typeface="微软雅黑" panose="020B0503020204020204" pitchFamily="34" charset="-122"/>
                <a:ea typeface="微软雅黑" panose="020B0503020204020204" pitchFamily="34" charset="-122"/>
              </a:rPr>
              <a:t>2020</a:t>
            </a:r>
            <a:r>
              <a:rPr lang="zh-CN" altLang="zh-CN" sz="1200" dirty="0">
                <a:solidFill>
                  <a:schemeClr val="bg1"/>
                </a:solidFill>
                <a:latin typeface="微软雅黑" panose="020B0503020204020204" pitchFamily="34" charset="-122"/>
                <a:ea typeface="微软雅黑" panose="020B0503020204020204" pitchFamily="34" charset="-122"/>
              </a:rPr>
              <a:t>年</a:t>
            </a:r>
            <a:r>
              <a:rPr lang="en-US" altLang="zh-CN" sz="1200" dirty="0">
                <a:solidFill>
                  <a:schemeClr val="bg1"/>
                </a:solidFill>
                <a:latin typeface="微软雅黑" panose="020B0503020204020204" pitchFamily="34" charset="-122"/>
                <a:ea typeface="微软雅黑" panose="020B0503020204020204" pitchFamily="34" charset="-122"/>
              </a:rPr>
              <a:t>2</a:t>
            </a:r>
            <a:r>
              <a:rPr lang="zh-CN" altLang="zh-CN" sz="1200" dirty="0">
                <a:solidFill>
                  <a:schemeClr val="bg1"/>
                </a:solidFill>
                <a:latin typeface="微软雅黑" panose="020B0503020204020204" pitchFamily="34" charset="-122"/>
                <a:ea typeface="微软雅黑" panose="020B0503020204020204" pitchFamily="34" charset="-122"/>
              </a:rPr>
              <a:t>月</a:t>
            </a:r>
          </a:p>
        </p:txBody>
      </p:sp>
      <p:pic>
        <p:nvPicPr>
          <p:cNvPr id="13320" name="图片 10">
            <a:extLst>
              <a:ext uri="{FF2B5EF4-FFF2-40B4-BE49-F238E27FC236}">
                <a16:creationId xmlns:a16="http://schemas.microsoft.com/office/drawing/2014/main" id="{4CEAB2EC-CAED-4716-BDB4-52E97BEFA0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9650" y="5437188"/>
            <a:ext cx="2570163"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全球</a:t>
            </a:r>
            <a:r>
              <a:rPr lang="en-US" altLang="zh-CN" sz="2400" dirty="0">
                <a:solidFill>
                  <a:srgbClr val="0075C2"/>
                </a:solidFill>
                <a:latin typeface="微软雅黑" panose="020B0503020204020204" pitchFamily="34" charset="-122"/>
                <a:ea typeface="微软雅黑" panose="020B0503020204020204" pitchFamily="34" charset="-122"/>
              </a:rPr>
              <a:t>PMI</a:t>
            </a:r>
            <a:r>
              <a:rPr lang="zh-CN" altLang="en-US" sz="2400" dirty="0">
                <a:solidFill>
                  <a:srgbClr val="0075C2"/>
                </a:solidFill>
                <a:latin typeface="微软雅黑" panose="020B0503020204020204" pitchFamily="34" charset="-122"/>
                <a:ea typeface="微软雅黑" panose="020B0503020204020204" pitchFamily="34" charset="-122"/>
              </a:rPr>
              <a:t>指标升势确认</a:t>
            </a:r>
            <a:endParaRPr lang="en-US" altLang="zh-CN" sz="2400" dirty="0">
              <a:solidFill>
                <a:srgbClr val="0075C2"/>
              </a:solidFill>
              <a:latin typeface="微软雅黑" panose="020B0503020204020204" pitchFamily="34" charset="-122"/>
              <a:ea typeface="微软雅黑" panose="020B0503020204020204" pitchFamily="34" charset="-122"/>
            </a:endParaRP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3085076"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6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6950" y="1255285"/>
            <a:ext cx="3238500" cy="3000821"/>
          </a:xfrm>
          <a:prstGeom prst="rect">
            <a:avLst/>
          </a:prstGeom>
        </p:spPr>
        <p:txBody>
          <a:bodyPr wrap="square">
            <a:spAutoFit/>
          </a:bodyPr>
          <a:lstStyle/>
          <a:p>
            <a:pPr algn="just">
              <a:lnSpc>
                <a:spcPct val="150000"/>
              </a:lnSpc>
            </a:pPr>
            <a:r>
              <a:rPr lang="en-US" altLang="zh-CN" dirty="0">
                <a:latin typeface="微软雅黑" panose="020B0503020204020204" pitchFamily="34" charset="-122"/>
                <a:ea typeface="微软雅黑" panose="020B0503020204020204" pitchFamily="34" charset="-122"/>
              </a:rPr>
              <a:t>2020</a:t>
            </a:r>
            <a:r>
              <a:rPr lang="zh-CN" altLang="en-US" dirty="0">
                <a:latin typeface="微软雅黑" panose="020B0503020204020204" pitchFamily="34" charset="-122"/>
                <a:ea typeface="微软雅黑" panose="020B0503020204020204" pitchFamily="34" charset="-122"/>
              </a:rPr>
              <a:t>年</a:t>
            </a:r>
            <a:r>
              <a:rPr lang="en-US" altLang="zh-CN" dirty="0">
                <a:latin typeface="微软雅黑" panose="020B0503020204020204" pitchFamily="34" charset="-122"/>
                <a:ea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rPr>
              <a:t>月份，摩根大通全球综合</a:t>
            </a:r>
            <a:r>
              <a:rPr lang="en-US" altLang="zh-CN" dirty="0">
                <a:latin typeface="微软雅黑" panose="020B0503020204020204" pitchFamily="34" charset="-122"/>
                <a:ea typeface="微软雅黑" panose="020B0503020204020204" pitchFamily="34" charset="-122"/>
              </a:rPr>
              <a:t>PMI</a:t>
            </a:r>
            <a:r>
              <a:rPr lang="zh-CN" altLang="en-US" dirty="0">
                <a:latin typeface="微软雅黑" panose="020B0503020204020204" pitchFamily="34" charset="-122"/>
                <a:ea typeface="微软雅黑" panose="020B0503020204020204" pitchFamily="34" charset="-122"/>
              </a:rPr>
              <a:t>指数为</a:t>
            </a:r>
            <a:r>
              <a:rPr lang="en-US" altLang="zh-CN" dirty="0">
                <a:latin typeface="微软雅黑" panose="020B0503020204020204" pitchFamily="34" charset="-122"/>
                <a:ea typeface="微软雅黑" panose="020B0503020204020204" pitchFamily="34" charset="-122"/>
              </a:rPr>
              <a:t>52.2</a:t>
            </a:r>
            <a:r>
              <a:rPr lang="zh-CN" altLang="en-US" dirty="0">
                <a:latin typeface="微软雅黑" panose="020B0503020204020204" pitchFamily="34" charset="-122"/>
                <a:ea typeface="微软雅黑" panose="020B0503020204020204" pitchFamily="34" charset="-122"/>
              </a:rPr>
              <a:t>，环比回升</a:t>
            </a:r>
            <a:r>
              <a:rPr lang="en-US" altLang="zh-CN" dirty="0">
                <a:latin typeface="微软雅黑" panose="020B0503020204020204" pitchFamily="34" charset="-122"/>
                <a:ea typeface="微软雅黑" panose="020B0503020204020204" pitchFamily="34" charset="-122"/>
              </a:rPr>
              <a:t>0.6</a:t>
            </a:r>
            <a:r>
              <a:rPr lang="zh-CN" altLang="en-US" dirty="0">
                <a:latin typeface="微软雅黑" panose="020B0503020204020204" pitchFamily="34" charset="-122"/>
                <a:ea typeface="微软雅黑" panose="020B0503020204020204" pitchFamily="34" charset="-122"/>
              </a:rPr>
              <a:t>个百分点；摩根大通全球服务业</a:t>
            </a:r>
            <a:r>
              <a:rPr lang="en-US" altLang="zh-CN" dirty="0">
                <a:latin typeface="微软雅黑" panose="020B0503020204020204" pitchFamily="34" charset="-122"/>
                <a:ea typeface="微软雅黑" panose="020B0503020204020204" pitchFamily="34" charset="-122"/>
              </a:rPr>
              <a:t>PMI</a:t>
            </a:r>
            <a:r>
              <a:rPr lang="zh-CN" altLang="en-US" dirty="0">
                <a:latin typeface="微软雅黑" panose="020B0503020204020204" pitchFamily="34" charset="-122"/>
                <a:ea typeface="微软雅黑" panose="020B0503020204020204" pitchFamily="34" charset="-122"/>
              </a:rPr>
              <a:t>为</a:t>
            </a:r>
            <a:r>
              <a:rPr lang="en-US" altLang="zh-CN" dirty="0">
                <a:latin typeface="微软雅黑" panose="020B0503020204020204" pitchFamily="34" charset="-122"/>
                <a:ea typeface="微软雅黑" panose="020B0503020204020204" pitchFamily="34" charset="-122"/>
              </a:rPr>
              <a:t>52.7</a:t>
            </a:r>
            <a:r>
              <a:rPr lang="zh-CN" altLang="en-US" dirty="0">
                <a:latin typeface="微软雅黑" panose="020B0503020204020204" pitchFamily="34" charset="-122"/>
                <a:ea typeface="微软雅黑" panose="020B0503020204020204" pitchFamily="34" charset="-122"/>
              </a:rPr>
              <a:t>，环比回升</a:t>
            </a:r>
            <a:r>
              <a:rPr lang="en-US" altLang="zh-CN" dirty="0">
                <a:latin typeface="微软雅黑" panose="020B0503020204020204" pitchFamily="34" charset="-122"/>
                <a:ea typeface="微软雅黑" panose="020B0503020204020204" pitchFamily="34" charset="-122"/>
              </a:rPr>
              <a:t>0.7</a:t>
            </a:r>
            <a:r>
              <a:rPr lang="zh-CN" altLang="en-US" dirty="0">
                <a:latin typeface="微软雅黑" panose="020B0503020204020204" pitchFamily="34" charset="-122"/>
                <a:ea typeface="微软雅黑" panose="020B0503020204020204" pitchFamily="34" charset="-122"/>
              </a:rPr>
              <a:t>个百分点；摩根大通全球制造业</a:t>
            </a:r>
            <a:r>
              <a:rPr lang="en-US" altLang="zh-CN" dirty="0">
                <a:latin typeface="微软雅黑" panose="020B0503020204020204" pitchFamily="34" charset="-122"/>
                <a:ea typeface="微软雅黑" panose="020B0503020204020204" pitchFamily="34" charset="-122"/>
              </a:rPr>
              <a:t>PMI</a:t>
            </a:r>
            <a:r>
              <a:rPr lang="zh-CN" altLang="en-US" dirty="0">
                <a:latin typeface="微软雅黑" panose="020B0503020204020204" pitchFamily="34" charset="-122"/>
                <a:ea typeface="微软雅黑" panose="020B0503020204020204" pitchFamily="34" charset="-122"/>
              </a:rPr>
              <a:t>为</a:t>
            </a:r>
            <a:r>
              <a:rPr lang="en-US" altLang="zh-CN" dirty="0">
                <a:latin typeface="微软雅黑" panose="020B0503020204020204" pitchFamily="34" charset="-122"/>
                <a:ea typeface="微软雅黑" panose="020B0503020204020204" pitchFamily="34" charset="-122"/>
              </a:rPr>
              <a:t>50.4</a:t>
            </a:r>
            <a:r>
              <a:rPr lang="zh-CN" altLang="en-US" dirty="0">
                <a:latin typeface="微软雅黑" panose="020B0503020204020204" pitchFamily="34" charset="-122"/>
                <a:ea typeface="微软雅黑" panose="020B0503020204020204" pitchFamily="34" charset="-122"/>
              </a:rPr>
              <a:t>，环比回升</a:t>
            </a:r>
            <a:r>
              <a:rPr lang="en-US" altLang="zh-CN" dirty="0">
                <a:latin typeface="微软雅黑" panose="020B0503020204020204" pitchFamily="34" charset="-122"/>
                <a:ea typeface="微软雅黑" panose="020B0503020204020204" pitchFamily="34" charset="-122"/>
              </a:rPr>
              <a:t>0.3</a:t>
            </a:r>
            <a:r>
              <a:rPr lang="zh-CN" altLang="en-US" dirty="0">
                <a:latin typeface="微软雅黑" panose="020B0503020204020204" pitchFamily="34" charset="-122"/>
                <a:ea typeface="微软雅黑" panose="020B0503020204020204" pitchFamily="34" charset="-122"/>
              </a:rPr>
              <a:t>个百分点。</a:t>
            </a:r>
          </a:p>
        </p:txBody>
      </p:sp>
      <p:graphicFrame>
        <p:nvGraphicFramePr>
          <p:cNvPr id="8" name="图表 7">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1323308044"/>
              </p:ext>
            </p:extLst>
          </p:nvPr>
        </p:nvGraphicFramePr>
        <p:xfrm>
          <a:off x="336550" y="908050"/>
          <a:ext cx="8280400" cy="52212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16816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en-US" altLang="zh-CN" sz="2400" dirty="0" err="1">
                <a:solidFill>
                  <a:srgbClr val="0075C2"/>
                </a:solidFill>
                <a:latin typeface="微软雅黑" panose="020B0503020204020204" pitchFamily="34" charset="-122"/>
                <a:ea typeface="微软雅黑" panose="020B0503020204020204" pitchFamily="34" charset="-122"/>
              </a:rPr>
              <a:t>BDI</a:t>
            </a:r>
            <a:r>
              <a:rPr lang="zh-CN" altLang="en-US" sz="2400" dirty="0">
                <a:solidFill>
                  <a:srgbClr val="0075C2"/>
                </a:solidFill>
                <a:latin typeface="微软雅黑" panose="020B0503020204020204" pitchFamily="34" charset="-122"/>
                <a:ea typeface="微软雅黑" panose="020B0503020204020204" pitchFamily="34" charset="-122"/>
              </a:rPr>
              <a:t>高位回落</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1807043"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6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2</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6950" y="1308098"/>
            <a:ext cx="3236912" cy="2536400"/>
          </a:xfrm>
          <a:prstGeom prst="rect">
            <a:avLst/>
          </a:prstGeom>
        </p:spPr>
        <p:txBody>
          <a:bodyPr wrap="square">
            <a:spAutoFit/>
          </a:bodyPr>
          <a:lstStyle/>
          <a:p>
            <a:pPr algn="just">
              <a:lnSpc>
                <a:spcPct val="150000"/>
              </a:lnSpc>
            </a:pP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月</a:t>
            </a:r>
            <a:r>
              <a:rPr lang="en-US" altLang="zh-CN" dirty="0">
                <a:latin typeface="微软雅黑" panose="020B0503020204020204" pitchFamily="34" charset="-122"/>
                <a:ea typeface="微软雅黑" panose="020B0503020204020204" pitchFamily="34" charset="-122"/>
              </a:rPr>
              <a:t>26</a:t>
            </a:r>
            <a:r>
              <a:rPr lang="zh-CN" altLang="en-US" dirty="0">
                <a:latin typeface="微软雅黑" panose="020B0503020204020204" pitchFamily="34" charset="-122"/>
                <a:ea typeface="微软雅黑" panose="020B0503020204020204" pitchFamily="34" charset="-122"/>
              </a:rPr>
              <a:t>日，</a:t>
            </a:r>
            <a:r>
              <a:rPr lang="en-US" altLang="zh-CN" dirty="0" err="1">
                <a:latin typeface="微软雅黑" panose="020B0503020204020204" pitchFamily="34" charset="-122"/>
                <a:ea typeface="微软雅黑" panose="020B0503020204020204" pitchFamily="34" charset="-122"/>
              </a:rPr>
              <a:t>BDI</a:t>
            </a:r>
            <a:r>
              <a:rPr lang="zh-CN" altLang="en-US" dirty="0">
                <a:latin typeface="微软雅黑" panose="020B0503020204020204" pitchFamily="34" charset="-122"/>
                <a:ea typeface="微软雅黑" panose="020B0503020204020204" pitchFamily="34" charset="-122"/>
              </a:rPr>
              <a:t>报</a:t>
            </a:r>
            <a:r>
              <a:rPr lang="en-US" altLang="zh-CN" dirty="0">
                <a:latin typeface="微软雅黑" panose="020B0503020204020204" pitchFamily="34" charset="-122"/>
                <a:ea typeface="微软雅黑" panose="020B0503020204020204" pitchFamily="34" charset="-122"/>
              </a:rPr>
              <a:t>517</a:t>
            </a:r>
            <a:r>
              <a:rPr lang="zh-CN" altLang="en-US" dirty="0">
                <a:latin typeface="微软雅黑" panose="020B0503020204020204" pitchFamily="34" charset="-122"/>
                <a:ea typeface="微软雅黑" panose="020B0503020204020204" pitchFamily="34" charset="-122"/>
              </a:rPr>
              <a:t>点，较上年末跌</a:t>
            </a:r>
            <a:r>
              <a:rPr lang="en-US" altLang="zh-CN" dirty="0">
                <a:latin typeface="微软雅黑" panose="020B0503020204020204" pitchFamily="34" charset="-122"/>
                <a:ea typeface="微软雅黑" panose="020B0503020204020204" pitchFamily="34" charset="-122"/>
              </a:rPr>
              <a:t>573</a:t>
            </a:r>
            <a:r>
              <a:rPr lang="zh-CN" altLang="en-US" dirty="0">
                <a:latin typeface="微软雅黑" panose="020B0503020204020204" pitchFamily="34" charset="-122"/>
                <a:ea typeface="微软雅黑" panose="020B0503020204020204" pitchFamily="34" charset="-122"/>
              </a:rPr>
              <a:t>点，</a:t>
            </a:r>
            <a:r>
              <a:rPr lang="en-US" altLang="zh-CN" dirty="0">
                <a:latin typeface="微软雅黑" panose="020B0503020204020204" pitchFamily="34" charset="-122"/>
                <a:ea typeface="微软雅黑" panose="020B0503020204020204" pitchFamily="34" charset="-122"/>
              </a:rPr>
              <a:t>52.57%</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CRB</a:t>
            </a:r>
            <a:r>
              <a:rPr lang="zh-CN" altLang="en-US" dirty="0">
                <a:latin typeface="微软雅黑" panose="020B0503020204020204" pitchFamily="34" charset="-122"/>
                <a:ea typeface="微软雅黑" panose="020B0503020204020204" pitchFamily="34" charset="-122"/>
              </a:rPr>
              <a:t>现货指数收</a:t>
            </a:r>
            <a:r>
              <a:rPr lang="en-US" altLang="zh-CN" dirty="0">
                <a:latin typeface="微软雅黑" panose="020B0503020204020204" pitchFamily="34" charset="-122"/>
                <a:ea typeface="微软雅黑" panose="020B0503020204020204" pitchFamily="34" charset="-122"/>
              </a:rPr>
              <a:t>399.46</a:t>
            </a:r>
            <a:r>
              <a:rPr lang="zh-CN" altLang="en-US" dirty="0">
                <a:latin typeface="微软雅黑" panose="020B0503020204020204" pitchFamily="34" charset="-122"/>
                <a:ea typeface="微软雅黑" panose="020B0503020204020204" pitchFamily="34" charset="-122"/>
              </a:rPr>
              <a:t>点，较上月末下跌</a:t>
            </a:r>
            <a:r>
              <a:rPr lang="en-US" altLang="zh-CN" dirty="0">
                <a:latin typeface="微软雅黑" panose="020B0503020204020204" pitchFamily="34" charset="-122"/>
                <a:ea typeface="微软雅黑" panose="020B0503020204020204" pitchFamily="34" charset="-122"/>
              </a:rPr>
              <a:t>6.47</a:t>
            </a:r>
            <a:r>
              <a:rPr lang="zh-CN" altLang="en-US" dirty="0">
                <a:latin typeface="微软雅黑" panose="020B0503020204020204" pitchFamily="34" charset="-122"/>
                <a:ea typeface="微软雅黑" panose="020B0503020204020204" pitchFamily="34" charset="-122"/>
              </a:rPr>
              <a:t>点，</a:t>
            </a:r>
            <a:r>
              <a:rPr lang="en-US" altLang="zh-CN" dirty="0">
                <a:latin typeface="微软雅黑" panose="020B0503020204020204" pitchFamily="34" charset="-122"/>
                <a:ea typeface="微软雅黑" panose="020B0503020204020204" pitchFamily="34" charset="-122"/>
              </a:rPr>
              <a:t>1.60%</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a:p>
            <a:pPr algn="just">
              <a:lnSpc>
                <a:spcPct val="150000"/>
              </a:lnSpc>
            </a:pPr>
            <a:r>
              <a:rPr lang="zh-CN" altLang="en-US" dirty="0">
                <a:latin typeface="微软雅黑" panose="020B0503020204020204" pitchFamily="34" charset="-122"/>
                <a:ea typeface="微软雅黑" panose="020B0503020204020204" pitchFamily="34" charset="-122"/>
              </a:rPr>
              <a:t>短期</a:t>
            </a:r>
            <a:r>
              <a:rPr lang="en-US" altLang="zh-CN" dirty="0" err="1">
                <a:latin typeface="微软雅黑" panose="020B0503020204020204" pitchFamily="34" charset="-122"/>
                <a:ea typeface="微软雅黑" panose="020B0503020204020204" pitchFamily="34" charset="-122"/>
              </a:rPr>
              <a:t>CRB</a:t>
            </a:r>
            <a:r>
              <a:rPr lang="zh-CN" altLang="en-US" dirty="0">
                <a:latin typeface="微软雅黑" panose="020B0503020204020204" pitchFamily="34" charset="-122"/>
                <a:ea typeface="微软雅黑" panose="020B0503020204020204" pitchFamily="34" charset="-122"/>
              </a:rPr>
              <a:t>现货指数仍将偏弱运行，</a:t>
            </a:r>
            <a:r>
              <a:rPr lang="en-US" altLang="zh-CN" dirty="0" err="1">
                <a:latin typeface="微软雅黑" panose="020B0503020204020204" pitchFamily="34" charset="-122"/>
                <a:ea typeface="微软雅黑" panose="020B0503020204020204" pitchFamily="34" charset="-122"/>
              </a:rPr>
              <a:t>BDI</a:t>
            </a:r>
            <a:r>
              <a:rPr lang="zh-CN" altLang="en-US" dirty="0">
                <a:latin typeface="微软雅黑" panose="020B0503020204020204" pitchFamily="34" charset="-122"/>
                <a:ea typeface="微软雅黑" panose="020B0503020204020204" pitchFamily="34" charset="-122"/>
              </a:rPr>
              <a:t>指数先扬后抑。</a:t>
            </a:r>
          </a:p>
        </p:txBody>
      </p:sp>
      <p:graphicFrame>
        <p:nvGraphicFramePr>
          <p:cNvPr id="7" name="图表 6">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737609048"/>
              </p:ext>
            </p:extLst>
          </p:nvPr>
        </p:nvGraphicFramePr>
        <p:xfrm>
          <a:off x="265113" y="765180"/>
          <a:ext cx="8351837" cy="536415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727849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en-US" altLang="zh-CN" sz="2400" dirty="0">
                <a:solidFill>
                  <a:srgbClr val="0075C2"/>
                </a:solidFill>
                <a:latin typeface="微软雅黑" panose="020B0503020204020204" pitchFamily="34" charset="-122"/>
                <a:ea typeface="微软雅黑" panose="020B0503020204020204" pitchFamily="34" charset="-122"/>
              </a:rPr>
              <a:t>2020</a:t>
            </a:r>
            <a:r>
              <a:rPr lang="zh-CN" altLang="en-US" sz="2400" dirty="0">
                <a:solidFill>
                  <a:srgbClr val="0075C2"/>
                </a:solidFill>
                <a:latin typeface="微软雅黑" panose="020B0503020204020204" pitchFamily="34" charset="-122"/>
                <a:ea typeface="微软雅黑" panose="020B0503020204020204" pitchFamily="34" charset="-122"/>
              </a:rPr>
              <a:t>年来基本金属价格全面下行</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4382934"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6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3</a:t>
            </a:r>
            <a:endParaRPr lang="zh-CN" altLang="en-US" sz="1200" dirty="0">
              <a:latin typeface="微软雅黑" panose="020B0503020204020204" pitchFamily="34" charset="-122"/>
              <a:ea typeface="微软雅黑" panose="020B0503020204020204" pitchFamily="34" charset="-122"/>
            </a:endParaRPr>
          </a:p>
        </p:txBody>
      </p:sp>
      <p:graphicFrame>
        <p:nvGraphicFramePr>
          <p:cNvPr id="8" name="图表 7">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2631045096"/>
              </p:ext>
            </p:extLst>
          </p:nvPr>
        </p:nvGraphicFramePr>
        <p:xfrm>
          <a:off x="265113" y="908050"/>
          <a:ext cx="8351837" cy="52212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表格 5">
            <a:extLst>
              <a:ext uri="{FF2B5EF4-FFF2-40B4-BE49-F238E27FC236}">
                <a16:creationId xmlns:a16="http://schemas.microsoft.com/office/drawing/2014/main" id="{0002A600-96FC-4BC3-8351-ACB5F4B1613E}"/>
              </a:ext>
            </a:extLst>
          </p:cNvPr>
          <p:cNvGraphicFramePr>
            <a:graphicFrameLocks noGrp="1"/>
          </p:cNvGraphicFramePr>
          <p:nvPr>
            <p:extLst>
              <p:ext uri="{D42A27DB-BD31-4B8C-83A1-F6EECF244321}">
                <p14:modId xmlns:p14="http://schemas.microsoft.com/office/powerpoint/2010/main" val="3833892104"/>
              </p:ext>
            </p:extLst>
          </p:nvPr>
        </p:nvGraphicFramePr>
        <p:xfrm>
          <a:off x="8616950" y="1976284"/>
          <a:ext cx="3240087" cy="3480617"/>
        </p:xfrm>
        <a:graphic>
          <a:graphicData uri="http://schemas.openxmlformats.org/drawingml/2006/table">
            <a:tbl>
              <a:tblPr/>
              <a:tblGrid>
                <a:gridCol w="925256">
                  <a:extLst>
                    <a:ext uri="{9D8B030D-6E8A-4147-A177-3AD203B41FA5}">
                      <a16:colId xmlns:a16="http://schemas.microsoft.com/office/drawing/2014/main" val="1668641606"/>
                    </a:ext>
                  </a:extLst>
                </a:gridCol>
                <a:gridCol w="1234802">
                  <a:extLst>
                    <a:ext uri="{9D8B030D-6E8A-4147-A177-3AD203B41FA5}">
                      <a16:colId xmlns:a16="http://schemas.microsoft.com/office/drawing/2014/main" val="242772379"/>
                    </a:ext>
                  </a:extLst>
                </a:gridCol>
                <a:gridCol w="1080029">
                  <a:extLst>
                    <a:ext uri="{9D8B030D-6E8A-4147-A177-3AD203B41FA5}">
                      <a16:colId xmlns:a16="http://schemas.microsoft.com/office/drawing/2014/main" val="2692561788"/>
                    </a:ext>
                  </a:extLst>
                </a:gridCol>
              </a:tblGrid>
              <a:tr h="497231">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指标名称</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2020</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年涨幅</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月份涨幅</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563897591"/>
                  </a:ext>
                </a:extLst>
              </a:tr>
              <a:tr h="497231">
                <a:tc>
                  <a:txBody>
                    <a:bodyPr/>
                    <a:lstStyle/>
                    <a:p>
                      <a:pPr algn="ctr" fontAlgn="ctr"/>
                      <a:r>
                        <a:rPr lang="en-US" sz="1600" b="0" i="0" u="none" strike="noStrike">
                          <a:solidFill>
                            <a:srgbClr val="000000"/>
                          </a:solidFill>
                          <a:effectLst/>
                          <a:latin typeface="微软雅黑" panose="020B0503020204020204" pitchFamily="34" charset="-122"/>
                          <a:ea typeface="微软雅黑" panose="020B0503020204020204" pitchFamily="34" charset="-122"/>
                        </a:rPr>
                        <a:t>LME</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铜</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r"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-9.47%</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BF1DE"/>
                    </a:solidFill>
                  </a:tcPr>
                </a:tc>
                <a:tc>
                  <a:txBody>
                    <a:bodyPr/>
                    <a:lstStyle/>
                    <a:p>
                      <a:pPr algn="ctr"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0.05%</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DE9D9"/>
                    </a:solidFill>
                  </a:tcPr>
                </a:tc>
                <a:extLst>
                  <a:ext uri="{0D108BD9-81ED-4DB2-BD59-A6C34878D82A}">
                    <a16:rowId xmlns:a16="http://schemas.microsoft.com/office/drawing/2014/main" val="578534615"/>
                  </a:ext>
                </a:extLst>
              </a:tr>
              <a:tr h="497231">
                <a:tc>
                  <a:txBody>
                    <a:bodyPr/>
                    <a:lstStyle/>
                    <a:p>
                      <a:pPr algn="ctr" fontAlgn="ctr"/>
                      <a:r>
                        <a:rPr lang="en-US" sz="1600" b="0" i="0" u="none" strike="noStrike">
                          <a:solidFill>
                            <a:srgbClr val="000000"/>
                          </a:solidFill>
                          <a:effectLst/>
                          <a:latin typeface="微软雅黑" panose="020B0503020204020204" pitchFamily="34" charset="-122"/>
                          <a:ea typeface="微软雅黑" panose="020B0503020204020204" pitchFamily="34" charset="-122"/>
                        </a:rPr>
                        <a:t>LME</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锡</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r"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-3.71%</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BF1DE"/>
                    </a:solidFill>
                  </a:tcPr>
                </a:tc>
                <a:tc>
                  <a:txBody>
                    <a:bodyPr/>
                    <a:lstStyle/>
                    <a:p>
                      <a:pPr algn="ctr"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-0.31%</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304220488"/>
                  </a:ext>
                </a:extLst>
              </a:tr>
              <a:tr h="497231">
                <a:tc>
                  <a:txBody>
                    <a:bodyPr/>
                    <a:lstStyle/>
                    <a:p>
                      <a:pPr algn="ctr" fontAlgn="ctr"/>
                      <a:r>
                        <a:rPr lang="en-US" sz="1600" b="0" i="0" u="none" strike="noStrike">
                          <a:solidFill>
                            <a:srgbClr val="000000"/>
                          </a:solidFill>
                          <a:effectLst/>
                          <a:latin typeface="微软雅黑" panose="020B0503020204020204" pitchFamily="34" charset="-122"/>
                          <a:ea typeface="微软雅黑" panose="020B0503020204020204" pitchFamily="34" charset="-122"/>
                        </a:rPr>
                        <a:t>LME</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镍</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r"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-13.14%</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BF1DE"/>
                    </a:solidFill>
                  </a:tcPr>
                </a:tc>
                <a:tc>
                  <a:txBody>
                    <a:bodyPr/>
                    <a:lstStyle/>
                    <a:p>
                      <a:pPr algn="ctr"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-4.06%</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019910615"/>
                  </a:ext>
                </a:extLst>
              </a:tr>
              <a:tr h="497231">
                <a:tc>
                  <a:txBody>
                    <a:bodyPr/>
                    <a:lstStyle/>
                    <a:p>
                      <a:pPr algn="ctr" fontAlgn="ctr"/>
                      <a:r>
                        <a:rPr lang="en-US" sz="1600" b="0" i="0" u="none" strike="noStrike">
                          <a:solidFill>
                            <a:srgbClr val="000000"/>
                          </a:solidFill>
                          <a:effectLst/>
                          <a:latin typeface="微软雅黑" panose="020B0503020204020204" pitchFamily="34" charset="-122"/>
                          <a:ea typeface="微软雅黑" panose="020B0503020204020204" pitchFamily="34" charset="-122"/>
                        </a:rPr>
                        <a:t>LME</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铝</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r"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-7.61%</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BF1DE"/>
                    </a:solidFill>
                  </a:tcPr>
                </a:tc>
                <a:tc>
                  <a:txBody>
                    <a:bodyPr/>
                    <a:lstStyle/>
                    <a:p>
                      <a:pPr algn="ctr"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--2.72%</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877241044"/>
                  </a:ext>
                </a:extLst>
              </a:tr>
              <a:tr h="497231">
                <a:tc>
                  <a:txBody>
                    <a:bodyPr/>
                    <a:lstStyle/>
                    <a:p>
                      <a:pPr algn="ctr" fontAlgn="ctr"/>
                      <a:r>
                        <a:rPr lang="en-US" sz="1600" b="0" i="0" u="none" strike="noStrike">
                          <a:solidFill>
                            <a:srgbClr val="000000"/>
                          </a:solidFill>
                          <a:effectLst/>
                          <a:latin typeface="微软雅黑" panose="020B0503020204020204" pitchFamily="34" charset="-122"/>
                          <a:ea typeface="微软雅黑" panose="020B0503020204020204" pitchFamily="34" charset="-122"/>
                        </a:rPr>
                        <a:t>LME</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锌</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-11.97%</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BF1DE"/>
                    </a:solidFill>
                  </a:tcPr>
                </a:tc>
                <a:tc>
                  <a:txBody>
                    <a:bodyPr/>
                    <a:lstStyle/>
                    <a:p>
                      <a:pPr algn="ctr"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-9.04%</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883930810"/>
                  </a:ext>
                </a:extLst>
              </a:tr>
              <a:tr h="497231">
                <a:tc>
                  <a:txBody>
                    <a:bodyPr/>
                    <a:lstStyle/>
                    <a:p>
                      <a:pPr algn="ctr" fontAlgn="ctr"/>
                      <a:r>
                        <a:rPr lang="en-US" sz="1600" b="0" i="0" u="none" strike="noStrike">
                          <a:solidFill>
                            <a:srgbClr val="000000"/>
                          </a:solidFill>
                          <a:effectLst/>
                          <a:latin typeface="微软雅黑" panose="020B0503020204020204" pitchFamily="34" charset="-122"/>
                          <a:ea typeface="微软雅黑" panose="020B0503020204020204" pitchFamily="34" charset="-122"/>
                        </a:rPr>
                        <a:t>LME</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铅</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r"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-2.83%</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BF1DE"/>
                    </a:solidFill>
                  </a:tcPr>
                </a:tc>
                <a:tc>
                  <a:txBody>
                    <a:bodyPr/>
                    <a:lstStyle/>
                    <a:p>
                      <a:pPr algn="ctr"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-0.29%</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564925928"/>
                  </a:ext>
                </a:extLst>
              </a:tr>
            </a:tbl>
          </a:graphicData>
        </a:graphic>
      </p:graphicFrame>
    </p:spTree>
    <p:extLst>
      <p:ext uri="{BB962C8B-B14F-4D97-AF65-F5344CB8AC3E}">
        <p14:creationId xmlns:p14="http://schemas.microsoft.com/office/powerpoint/2010/main" val="2048632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en-US" altLang="zh-CN" sz="2400" dirty="0">
                <a:solidFill>
                  <a:srgbClr val="0075C2"/>
                </a:solidFill>
                <a:latin typeface="微软雅黑" panose="020B0503020204020204" pitchFamily="34" charset="-122"/>
                <a:ea typeface="微软雅黑" panose="020B0503020204020204" pitchFamily="34" charset="-122"/>
              </a:rPr>
              <a:t>2020</a:t>
            </a:r>
            <a:r>
              <a:rPr lang="zh-CN" altLang="en-US" sz="2400" dirty="0">
                <a:solidFill>
                  <a:srgbClr val="0075C2"/>
                </a:solidFill>
                <a:latin typeface="微软雅黑" panose="020B0503020204020204" pitchFamily="34" charset="-122"/>
                <a:ea typeface="微软雅黑" panose="020B0503020204020204" pitchFamily="34" charset="-122"/>
              </a:rPr>
              <a:t>年来能源、初级工业原料价格下行为主</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5916766"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6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4</a:t>
            </a:r>
            <a:endParaRPr lang="zh-CN" altLang="en-US" sz="1200" dirty="0">
              <a:latin typeface="微软雅黑" panose="020B0503020204020204" pitchFamily="34" charset="-122"/>
              <a:ea typeface="微软雅黑" panose="020B0503020204020204" pitchFamily="34" charset="-122"/>
            </a:endParaRPr>
          </a:p>
        </p:txBody>
      </p:sp>
      <p:graphicFrame>
        <p:nvGraphicFramePr>
          <p:cNvPr id="8" name="图表 7">
            <a:extLst>
              <a:ext uri="{FF2B5EF4-FFF2-40B4-BE49-F238E27FC236}">
                <a16:creationId xmlns:a16="http://schemas.microsoft.com/office/drawing/2014/main" id="{00000000-0008-0000-0300-000003000000}"/>
              </a:ext>
            </a:extLst>
          </p:cNvPr>
          <p:cNvGraphicFramePr>
            <a:graphicFrameLocks/>
          </p:cNvGraphicFramePr>
          <p:nvPr>
            <p:extLst>
              <p:ext uri="{D42A27DB-BD31-4B8C-83A1-F6EECF244321}">
                <p14:modId xmlns:p14="http://schemas.microsoft.com/office/powerpoint/2010/main" val="171041321"/>
              </p:ext>
            </p:extLst>
          </p:nvPr>
        </p:nvGraphicFramePr>
        <p:xfrm>
          <a:off x="265114" y="908054"/>
          <a:ext cx="8200460" cy="522128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 name="表格 1">
            <a:extLst>
              <a:ext uri="{FF2B5EF4-FFF2-40B4-BE49-F238E27FC236}">
                <a16:creationId xmlns:a16="http://schemas.microsoft.com/office/drawing/2014/main" id="{5417BF20-74D3-492C-8F52-86426C5E0DA2}"/>
              </a:ext>
            </a:extLst>
          </p:cNvPr>
          <p:cNvGraphicFramePr>
            <a:graphicFrameLocks noGrp="1"/>
          </p:cNvGraphicFramePr>
          <p:nvPr>
            <p:extLst>
              <p:ext uri="{D42A27DB-BD31-4B8C-83A1-F6EECF244321}">
                <p14:modId xmlns:p14="http://schemas.microsoft.com/office/powerpoint/2010/main" val="416231375"/>
              </p:ext>
            </p:extLst>
          </p:nvPr>
        </p:nvGraphicFramePr>
        <p:xfrm>
          <a:off x="8618538" y="1695449"/>
          <a:ext cx="3238500" cy="3672960"/>
        </p:xfrm>
        <a:graphic>
          <a:graphicData uri="http://schemas.openxmlformats.org/drawingml/2006/table">
            <a:tbl>
              <a:tblPr/>
              <a:tblGrid>
                <a:gridCol w="1079500">
                  <a:extLst>
                    <a:ext uri="{9D8B030D-6E8A-4147-A177-3AD203B41FA5}">
                      <a16:colId xmlns:a16="http://schemas.microsoft.com/office/drawing/2014/main" val="177312898"/>
                    </a:ext>
                  </a:extLst>
                </a:gridCol>
                <a:gridCol w="1079500">
                  <a:extLst>
                    <a:ext uri="{9D8B030D-6E8A-4147-A177-3AD203B41FA5}">
                      <a16:colId xmlns:a16="http://schemas.microsoft.com/office/drawing/2014/main" val="2483363828"/>
                    </a:ext>
                  </a:extLst>
                </a:gridCol>
                <a:gridCol w="1079500">
                  <a:extLst>
                    <a:ext uri="{9D8B030D-6E8A-4147-A177-3AD203B41FA5}">
                      <a16:colId xmlns:a16="http://schemas.microsoft.com/office/drawing/2014/main" val="562188749"/>
                    </a:ext>
                  </a:extLst>
                </a:gridCol>
              </a:tblGrid>
              <a:tr h="612160">
                <a:tc>
                  <a:txBody>
                    <a:bodyPr/>
                    <a:lstStyle/>
                    <a:p>
                      <a:pPr algn="ctr" fontAlgn="b"/>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指标名称</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DE9D9"/>
                    </a:solidFill>
                  </a:tcPr>
                </a:tc>
                <a:tc>
                  <a:txBody>
                    <a:bodyPr/>
                    <a:lstStyle/>
                    <a:p>
                      <a:pPr algn="ctr" fontAlgn="b"/>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2020</a:t>
                      </a: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涨幅</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DE9D9"/>
                    </a:solidFill>
                  </a:tcPr>
                </a:tc>
                <a:tc>
                  <a:txBody>
                    <a:bodyPr/>
                    <a:lstStyle/>
                    <a:p>
                      <a:pPr algn="ctr" fontAlgn="b"/>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月份涨幅</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DE9D9"/>
                    </a:solidFill>
                  </a:tcPr>
                </a:tc>
                <a:extLst>
                  <a:ext uri="{0D108BD9-81ED-4DB2-BD59-A6C34878D82A}">
                    <a16:rowId xmlns:a16="http://schemas.microsoft.com/office/drawing/2014/main" val="751901657"/>
                  </a:ext>
                </a:extLst>
              </a:tr>
              <a:tr h="612160">
                <a:tc>
                  <a:txBody>
                    <a:bodyPr/>
                    <a:lstStyle/>
                    <a:p>
                      <a:pPr algn="ctr" fontAlgn="b"/>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焦煤</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DE9D9"/>
                    </a:solidFill>
                  </a:tcPr>
                </a:tc>
                <a:tc>
                  <a:txBody>
                    <a:bodyPr/>
                    <a:lstStyle/>
                    <a:p>
                      <a:pPr algn="r"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8.51%</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DE9D9"/>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2.14%</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DE9D9"/>
                    </a:solidFill>
                  </a:tcPr>
                </a:tc>
                <a:extLst>
                  <a:ext uri="{0D108BD9-81ED-4DB2-BD59-A6C34878D82A}">
                    <a16:rowId xmlns:a16="http://schemas.microsoft.com/office/drawing/2014/main" val="1427730458"/>
                  </a:ext>
                </a:extLst>
              </a:tr>
              <a:tr h="612160">
                <a:tc>
                  <a:txBody>
                    <a:bodyPr/>
                    <a:lstStyle/>
                    <a:p>
                      <a:pPr algn="ctr" fontAlgn="b"/>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焦炭</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DE9D9"/>
                    </a:solidFill>
                  </a:tcPr>
                </a:tc>
                <a:tc>
                  <a:txBody>
                    <a:bodyPr/>
                    <a:lstStyle/>
                    <a:p>
                      <a:pPr algn="r"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-3.74%</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BF1DE"/>
                    </a:solidFill>
                  </a:tcPr>
                </a:tc>
                <a:tc>
                  <a:txBody>
                    <a:bodyPr/>
                    <a:lstStyle/>
                    <a:p>
                      <a:pPr algn="r"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-2.74%</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997694541"/>
                  </a:ext>
                </a:extLst>
              </a:tr>
              <a:tr h="612160">
                <a:tc>
                  <a:txBody>
                    <a:bodyPr/>
                    <a:lstStyle/>
                    <a:p>
                      <a:pPr algn="ctr" fontAlgn="b"/>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布伦特原油</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DE9D9"/>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-24.64%</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BF1DE"/>
                    </a:solidFill>
                  </a:tcPr>
                </a:tc>
                <a:tc>
                  <a:txBody>
                    <a:bodyPr/>
                    <a:lstStyle/>
                    <a:p>
                      <a:pPr algn="r"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-16.03%</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368054364"/>
                  </a:ext>
                </a:extLst>
              </a:tr>
              <a:tr h="612160">
                <a:tc>
                  <a:txBody>
                    <a:bodyPr/>
                    <a:lstStyle/>
                    <a:p>
                      <a:pPr algn="ctr" fontAlgn="b"/>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东京橡胶</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DE9D9"/>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-13.42%</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BF1DE"/>
                    </a:solidFill>
                  </a:tcPr>
                </a:tc>
                <a:tc>
                  <a:txBody>
                    <a:bodyPr/>
                    <a:lstStyle/>
                    <a:p>
                      <a:pPr algn="r"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-5.49%</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242452860"/>
                  </a:ext>
                </a:extLst>
              </a:tr>
              <a:tr h="612160">
                <a:tc>
                  <a:txBody>
                    <a:bodyPr/>
                    <a:lstStyle/>
                    <a:p>
                      <a:pPr algn="ctr" fontAlgn="b"/>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普指</a:t>
                      </a:r>
                      <a:r>
                        <a:rPr lang="en-US" altLang="zh-CN" sz="1600" b="0" i="0" u="none" strike="noStrike" dirty="0" err="1">
                          <a:solidFill>
                            <a:srgbClr val="000000"/>
                          </a:solidFill>
                          <a:effectLst/>
                          <a:latin typeface="微软雅黑" panose="020B0503020204020204" pitchFamily="34" charset="-122"/>
                          <a:ea typeface="微软雅黑" panose="020B0503020204020204" pitchFamily="34" charset="-122"/>
                        </a:rPr>
                        <a:t>62%</a:t>
                      </a:r>
                      <a:r>
                        <a:rPr lang="en-US" sz="1600" b="0" i="0" u="none" strike="noStrike" dirty="0" err="1">
                          <a:solidFill>
                            <a:srgbClr val="000000"/>
                          </a:solidFill>
                          <a:effectLst/>
                          <a:latin typeface="微软雅黑" panose="020B0503020204020204" pitchFamily="34" charset="-122"/>
                          <a:ea typeface="微软雅黑" panose="020B0503020204020204" pitchFamily="34" charset="-122"/>
                        </a:rPr>
                        <a:t>Fe</a:t>
                      </a:r>
                      <a:endParaRPr lang="zh-CN" altLang="en-US"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DE9D9"/>
                    </a:solidFill>
                  </a:tcPr>
                </a:tc>
                <a:tc>
                  <a:txBody>
                    <a:bodyPr/>
                    <a:lstStyle/>
                    <a:p>
                      <a:pPr algn="r"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-7.29%</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BF1DE"/>
                    </a:solidFill>
                  </a:tcPr>
                </a:tc>
                <a:tc>
                  <a:txBody>
                    <a:bodyPr/>
                    <a:lstStyle/>
                    <a:p>
                      <a:pPr algn="r"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-8.85%</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BF1DE"/>
                    </a:solidFill>
                  </a:tcPr>
                </a:tc>
                <a:extLst>
                  <a:ext uri="{0D108BD9-81ED-4DB2-BD59-A6C34878D82A}">
                    <a16:rowId xmlns:a16="http://schemas.microsoft.com/office/drawing/2014/main" val="1591197633"/>
                  </a:ext>
                </a:extLst>
              </a:tr>
            </a:tbl>
          </a:graphicData>
        </a:graphic>
      </p:graphicFrame>
    </p:spTree>
    <p:extLst>
      <p:ext uri="{BB962C8B-B14F-4D97-AF65-F5344CB8AC3E}">
        <p14:creationId xmlns:p14="http://schemas.microsoft.com/office/powerpoint/2010/main" val="2808647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我国主要经济指标变化情况</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3700612"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4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5</a:t>
            </a:r>
            <a:endParaRPr lang="zh-CN" altLang="en-US" sz="1200" dirty="0">
              <a:latin typeface="微软雅黑" panose="020B0503020204020204" pitchFamily="34" charset="-122"/>
              <a:ea typeface="微软雅黑" panose="020B0503020204020204" pitchFamily="34" charset="-122"/>
            </a:endParaRPr>
          </a:p>
        </p:txBody>
      </p:sp>
      <p:sp>
        <p:nvSpPr>
          <p:cNvPr id="15365" name="文本框 2">
            <a:extLst>
              <a:ext uri="{FF2B5EF4-FFF2-40B4-BE49-F238E27FC236}">
                <a16:creationId xmlns:a16="http://schemas.microsoft.com/office/drawing/2014/main" id="{C204B0B0-293F-4EB3-B374-7F882B377D55}"/>
              </a:ext>
            </a:extLst>
          </p:cNvPr>
          <p:cNvSpPr txBox="1">
            <a:spLocks noChangeArrowheads="1"/>
          </p:cNvSpPr>
          <p:nvPr/>
        </p:nvSpPr>
        <p:spPr bwMode="auto">
          <a:xfrm>
            <a:off x="11285538" y="701675"/>
            <a:ext cx="68640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zh-CN" altLang="en-US" sz="800" dirty="0">
                <a:latin typeface="微软雅黑" panose="020B0503020204020204" pitchFamily="34" charset="-122"/>
                <a:ea typeface="微软雅黑" panose="020B0503020204020204" pitchFamily="34" charset="-122"/>
              </a:rPr>
              <a:t>累计增速</a:t>
            </a:r>
            <a:r>
              <a:rPr lang="en-US" altLang="zh-CN" sz="800" dirty="0">
                <a:latin typeface="微软雅黑" panose="020B0503020204020204" pitchFamily="34" charset="-122"/>
                <a:ea typeface="微软雅黑" panose="020B0503020204020204" pitchFamily="34" charset="-122"/>
              </a:rPr>
              <a:t>%</a:t>
            </a:r>
            <a:endParaRPr lang="zh-CN" altLang="en-US" sz="800" dirty="0">
              <a:latin typeface="微软雅黑" panose="020B0503020204020204" pitchFamily="34" charset="-122"/>
              <a:ea typeface="微软雅黑" panose="020B0503020204020204" pitchFamily="34" charset="-122"/>
            </a:endParaRPr>
          </a:p>
        </p:txBody>
      </p:sp>
      <p:graphicFrame>
        <p:nvGraphicFramePr>
          <p:cNvPr id="7" name="图表 6">
            <a:extLst>
              <a:ext uri="{FF2B5EF4-FFF2-40B4-BE49-F238E27FC236}">
                <a16:creationId xmlns:a16="http://schemas.microsoft.com/office/drawing/2014/main" id="{A46F9A44-C830-41D7-8B27-6A3401EC3B28}"/>
              </a:ext>
            </a:extLst>
          </p:cNvPr>
          <p:cNvGraphicFramePr>
            <a:graphicFrameLocks/>
          </p:cNvGraphicFramePr>
          <p:nvPr>
            <p:extLst>
              <p:ext uri="{D42A27DB-BD31-4B8C-83A1-F6EECF244321}">
                <p14:modId xmlns:p14="http://schemas.microsoft.com/office/powerpoint/2010/main" val="2820271772"/>
              </p:ext>
            </p:extLst>
          </p:nvPr>
        </p:nvGraphicFramePr>
        <p:xfrm>
          <a:off x="336550" y="917119"/>
          <a:ext cx="8280400" cy="5212219"/>
        </p:xfrm>
        <a:graphic>
          <a:graphicData uri="http://schemas.openxmlformats.org/drawingml/2006/chart">
            <c:chart xmlns:c="http://schemas.openxmlformats.org/drawingml/2006/chart" xmlns:r="http://schemas.openxmlformats.org/officeDocument/2006/relationships" r:id="rId3"/>
          </a:graphicData>
        </a:graphic>
      </p:graphicFrame>
      <p:sp>
        <p:nvSpPr>
          <p:cNvPr id="3" name="文本框 2">
            <a:extLst>
              <a:ext uri="{FF2B5EF4-FFF2-40B4-BE49-F238E27FC236}">
                <a16:creationId xmlns:a16="http://schemas.microsoft.com/office/drawing/2014/main" id="{09AE5FFB-D807-4D06-B50E-20449BE3682B}"/>
              </a:ext>
            </a:extLst>
          </p:cNvPr>
          <p:cNvSpPr txBox="1"/>
          <p:nvPr/>
        </p:nvSpPr>
        <p:spPr>
          <a:xfrm>
            <a:off x="8775290" y="1637071"/>
            <a:ext cx="3081748" cy="1589987"/>
          </a:xfrm>
          <a:prstGeom prst="rect">
            <a:avLst/>
          </a:prstGeom>
          <a:noFill/>
        </p:spPr>
        <p:txBody>
          <a:bodyPr wrap="square" rtlCol="0">
            <a:spAutoFit/>
          </a:bodyPr>
          <a:lstStyle/>
          <a:p>
            <a:pPr algn="just">
              <a:lnSpc>
                <a:spcPts val="3000"/>
              </a:lnSpc>
            </a:pPr>
            <a:r>
              <a:rPr lang="en-US" altLang="zh-CN" dirty="0">
                <a:latin typeface="微软雅黑" panose="020B0503020204020204" pitchFamily="34" charset="-122"/>
                <a:ea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rPr>
              <a:t>月份</a:t>
            </a:r>
            <a:r>
              <a:rPr lang="en-US" altLang="zh-CN" dirty="0">
                <a:latin typeface="微软雅黑" panose="020B0503020204020204" pitchFamily="34" charset="-122"/>
                <a:ea typeface="微软雅黑" panose="020B0503020204020204" pitchFamily="34" charset="-122"/>
              </a:rPr>
              <a:t>CPI</a:t>
            </a:r>
            <a:r>
              <a:rPr lang="zh-CN" altLang="en-US" dirty="0">
                <a:latin typeface="微软雅黑" panose="020B0503020204020204" pitchFamily="34" charset="-122"/>
                <a:ea typeface="微软雅黑" panose="020B0503020204020204" pitchFamily="34" charset="-122"/>
              </a:rPr>
              <a:t>报</a:t>
            </a:r>
            <a:r>
              <a:rPr lang="en-US" altLang="zh-CN" dirty="0">
                <a:latin typeface="微软雅黑" panose="020B0503020204020204" pitchFamily="34" charset="-122"/>
                <a:ea typeface="微软雅黑" panose="020B0503020204020204" pitchFamily="34" charset="-122"/>
              </a:rPr>
              <a:t>5.4</a:t>
            </a:r>
            <a:r>
              <a:rPr lang="zh-CN" altLang="en-US" dirty="0">
                <a:latin typeface="微软雅黑" panose="020B0503020204020204" pitchFamily="34" charset="-122"/>
                <a:ea typeface="微软雅黑" panose="020B0503020204020204" pitchFamily="34" charset="-122"/>
              </a:rPr>
              <a:t>，创</a:t>
            </a:r>
            <a:r>
              <a:rPr lang="en-US" altLang="zh-CN" dirty="0">
                <a:latin typeface="微软雅黑" panose="020B0503020204020204" pitchFamily="34" charset="-122"/>
                <a:ea typeface="微软雅黑" panose="020B0503020204020204" pitchFamily="34" charset="-122"/>
              </a:rPr>
              <a:t>99</a:t>
            </a:r>
            <a:r>
              <a:rPr lang="zh-CN" altLang="en-US" dirty="0">
                <a:latin typeface="微软雅黑" panose="020B0503020204020204" pitchFamily="34" charset="-122"/>
                <a:ea typeface="微软雅黑" panose="020B0503020204020204" pitchFamily="34" charset="-122"/>
              </a:rPr>
              <a:t>个月新高；</a:t>
            </a:r>
            <a:r>
              <a:rPr lang="en-US" altLang="zh-CN" dirty="0">
                <a:latin typeface="微软雅黑" panose="020B0503020204020204" pitchFamily="34" charset="-122"/>
                <a:ea typeface="微软雅黑" panose="020B0503020204020204" pitchFamily="34" charset="-122"/>
              </a:rPr>
              <a:t>PPI</a:t>
            </a:r>
            <a:r>
              <a:rPr lang="zh-CN" altLang="en-US" dirty="0">
                <a:latin typeface="微软雅黑" panose="020B0503020204020204" pitchFamily="34" charset="-122"/>
                <a:ea typeface="微软雅黑" panose="020B0503020204020204" pitchFamily="34" charset="-122"/>
              </a:rPr>
              <a:t>报</a:t>
            </a:r>
            <a:r>
              <a:rPr lang="en-US" altLang="zh-CN" dirty="0">
                <a:latin typeface="微软雅黑" panose="020B0503020204020204" pitchFamily="34" charset="-122"/>
                <a:ea typeface="微软雅黑" panose="020B0503020204020204" pitchFamily="34" charset="-122"/>
              </a:rPr>
              <a:t>0.1</a:t>
            </a:r>
            <a:r>
              <a:rPr lang="zh-CN" altLang="en-US" dirty="0">
                <a:latin typeface="微软雅黑" panose="020B0503020204020204" pitchFamily="34" charset="-122"/>
                <a:ea typeface="微软雅黑" panose="020B0503020204020204" pitchFamily="34" charset="-122"/>
              </a:rPr>
              <a:t>创</a:t>
            </a:r>
            <a:r>
              <a:rPr lang="en-US" altLang="zh-CN" dirty="0">
                <a:latin typeface="微软雅黑" panose="020B0503020204020204" pitchFamily="34" charset="-122"/>
                <a:ea typeface="微软雅黑" panose="020B0503020204020204" pitchFamily="34" charset="-122"/>
              </a:rPr>
              <a:t>5</a:t>
            </a:r>
            <a:r>
              <a:rPr lang="zh-CN" altLang="en-US" dirty="0">
                <a:latin typeface="微软雅黑" panose="020B0503020204020204" pitchFamily="34" charset="-122"/>
                <a:ea typeface="微软雅黑" panose="020B0503020204020204" pitchFamily="34" charset="-122"/>
              </a:rPr>
              <a:t>个月新高；</a:t>
            </a:r>
            <a:r>
              <a:rPr lang="en-US" altLang="zh-CN" dirty="0">
                <a:latin typeface="微软雅黑" panose="020B0503020204020204" pitchFamily="34" charset="-122"/>
                <a:ea typeface="微软雅黑" panose="020B0503020204020204" pitchFamily="34" charset="-122"/>
              </a:rPr>
              <a:t>PMI</a:t>
            </a:r>
            <a:r>
              <a:rPr lang="zh-CN" altLang="en-US" dirty="0">
                <a:latin typeface="微软雅黑" panose="020B0503020204020204" pitchFamily="34" charset="-122"/>
                <a:ea typeface="微软雅黑" panose="020B0503020204020204" pitchFamily="34" charset="-122"/>
              </a:rPr>
              <a:t>报</a:t>
            </a:r>
            <a:r>
              <a:rPr lang="en-US" altLang="zh-CN" dirty="0">
                <a:latin typeface="微软雅黑" panose="020B0503020204020204" pitchFamily="34" charset="-122"/>
                <a:ea typeface="微软雅黑" panose="020B0503020204020204" pitchFamily="34" charset="-122"/>
              </a:rPr>
              <a:t>50</a:t>
            </a:r>
            <a:r>
              <a:rPr lang="zh-CN" altLang="en-US" dirty="0">
                <a:latin typeface="微软雅黑" panose="020B0503020204020204" pitchFamily="34" charset="-122"/>
                <a:ea typeface="微软雅黑" panose="020B0503020204020204" pitchFamily="34" charset="-122"/>
              </a:rPr>
              <a:t>环比回落</a:t>
            </a:r>
            <a:r>
              <a:rPr lang="en-US" altLang="zh-CN" dirty="0">
                <a:latin typeface="微软雅黑" panose="020B0503020204020204" pitchFamily="34" charset="-122"/>
                <a:ea typeface="微软雅黑" panose="020B0503020204020204" pitchFamily="34" charset="-122"/>
              </a:rPr>
              <a:t>0.2</a:t>
            </a:r>
            <a:r>
              <a:rPr lang="zh-CN" altLang="en-US" dirty="0">
                <a:latin typeface="微软雅黑" panose="020B0503020204020204" pitchFamily="34" charset="-122"/>
                <a:ea typeface="微软雅黑" panose="020B0503020204020204" pitchFamily="34" charset="-122"/>
              </a:rPr>
              <a:t>个百分点。</a:t>
            </a:r>
          </a:p>
        </p:txBody>
      </p:sp>
    </p:spTree>
    <p:extLst>
      <p:ext uri="{BB962C8B-B14F-4D97-AF65-F5344CB8AC3E}">
        <p14:creationId xmlns:p14="http://schemas.microsoft.com/office/powerpoint/2010/main" val="32310489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复盘</a:t>
            </a:r>
            <a:r>
              <a:rPr lang="en-US" altLang="zh-CN" sz="2400" dirty="0">
                <a:solidFill>
                  <a:srgbClr val="0075C2"/>
                </a:solidFill>
                <a:latin typeface="微软雅黑" panose="020B0503020204020204" pitchFamily="34" charset="-122"/>
                <a:ea typeface="微软雅黑" panose="020B0503020204020204" pitchFamily="34" charset="-122"/>
              </a:rPr>
              <a:t>03</a:t>
            </a:r>
            <a:r>
              <a:rPr lang="zh-CN" altLang="en-US" sz="2400" dirty="0">
                <a:solidFill>
                  <a:srgbClr val="0075C2"/>
                </a:solidFill>
                <a:latin typeface="微软雅黑" panose="020B0503020204020204" pitchFamily="34" charset="-122"/>
                <a:ea typeface="微软雅黑" panose="020B0503020204020204" pitchFamily="34" charset="-122"/>
              </a:rPr>
              <a:t>年非典疫情，三大产业均受到不同程度的影响</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7114117"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4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6</a:t>
            </a:r>
            <a:endParaRPr lang="zh-CN" altLang="en-US" sz="1200" dirty="0">
              <a:latin typeface="微软雅黑" panose="020B0503020204020204" pitchFamily="34" charset="-122"/>
              <a:ea typeface="微软雅黑" panose="020B0503020204020204" pitchFamily="34" charset="-122"/>
            </a:endParaRPr>
          </a:p>
        </p:txBody>
      </p:sp>
      <p:graphicFrame>
        <p:nvGraphicFramePr>
          <p:cNvPr id="10" name="图表 9">
            <a:extLst>
              <a:ext uri="{FF2B5EF4-FFF2-40B4-BE49-F238E27FC236}">
                <a16:creationId xmlns:a16="http://schemas.microsoft.com/office/drawing/2014/main" id="{86F7CF7E-E7D4-4912-9AC6-22206B729DCF}"/>
              </a:ext>
            </a:extLst>
          </p:cNvPr>
          <p:cNvGraphicFramePr>
            <a:graphicFrameLocks/>
          </p:cNvGraphicFramePr>
          <p:nvPr>
            <p:extLst>
              <p:ext uri="{D42A27DB-BD31-4B8C-83A1-F6EECF244321}">
                <p14:modId xmlns:p14="http://schemas.microsoft.com/office/powerpoint/2010/main" val="3850011104"/>
              </p:ext>
            </p:extLst>
          </p:nvPr>
        </p:nvGraphicFramePr>
        <p:xfrm>
          <a:off x="266700" y="765178"/>
          <a:ext cx="8350046" cy="5364153"/>
        </p:xfrm>
        <a:graphic>
          <a:graphicData uri="http://schemas.openxmlformats.org/drawingml/2006/chart">
            <c:chart xmlns:c="http://schemas.openxmlformats.org/drawingml/2006/chart" xmlns:r="http://schemas.openxmlformats.org/officeDocument/2006/relationships" r:id="rId3"/>
          </a:graphicData>
        </a:graphic>
      </p:graphicFrame>
      <p:cxnSp>
        <p:nvCxnSpPr>
          <p:cNvPr id="3" name="直接连接符 2">
            <a:extLst>
              <a:ext uri="{FF2B5EF4-FFF2-40B4-BE49-F238E27FC236}">
                <a16:creationId xmlns:a16="http://schemas.microsoft.com/office/drawing/2014/main" id="{BE29E012-7052-463F-9BF6-3E2210A705A7}"/>
              </a:ext>
            </a:extLst>
          </p:cNvPr>
          <p:cNvCxnSpPr>
            <a:cxnSpLocks/>
          </p:cNvCxnSpPr>
          <p:nvPr/>
        </p:nvCxnSpPr>
        <p:spPr>
          <a:xfrm flipV="1">
            <a:off x="4550450" y="2590492"/>
            <a:ext cx="0" cy="301413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B7213F6B-7EB8-4629-B1BA-B0E561AB0691}"/>
              </a:ext>
            </a:extLst>
          </p:cNvPr>
          <p:cNvSpPr txBox="1"/>
          <p:nvPr/>
        </p:nvSpPr>
        <p:spPr>
          <a:xfrm>
            <a:off x="8616746" y="939173"/>
            <a:ext cx="3240088" cy="4276940"/>
          </a:xfrm>
          <a:prstGeom prst="rect">
            <a:avLst/>
          </a:prstGeom>
          <a:noFill/>
        </p:spPr>
        <p:txBody>
          <a:bodyPr wrap="square" rtlCol="0">
            <a:spAutoFit/>
          </a:bodyPr>
          <a:lstStyle/>
          <a:p>
            <a:pPr algn="just">
              <a:lnSpc>
                <a:spcPts val="3000"/>
              </a:lnSpc>
            </a:pPr>
            <a:r>
              <a:rPr lang="en-US" altLang="zh-CN" sz="1600" dirty="0">
                <a:latin typeface="微软雅黑" panose="020B0503020204020204" pitchFamily="34" charset="-122"/>
                <a:ea typeface="微软雅黑" panose="020B0503020204020204" pitchFamily="34" charset="-122"/>
              </a:rPr>
              <a:t>2003</a:t>
            </a:r>
            <a:r>
              <a:rPr lang="zh-CN" altLang="en-US" sz="1600" dirty="0">
                <a:latin typeface="微软雅黑" panose="020B0503020204020204" pitchFamily="34" charset="-122"/>
                <a:ea typeface="微软雅黑" panose="020B0503020204020204" pitchFamily="34" charset="-122"/>
              </a:rPr>
              <a:t>年第二季度，受非典疫情影响，当季</a:t>
            </a:r>
            <a:r>
              <a:rPr lang="en-US" altLang="zh-CN" sz="1600" dirty="0">
                <a:latin typeface="微软雅黑" panose="020B0503020204020204" pitchFamily="34" charset="-122"/>
                <a:ea typeface="微软雅黑" panose="020B0503020204020204" pitchFamily="34" charset="-122"/>
              </a:rPr>
              <a:t>GDP</a:t>
            </a:r>
            <a:r>
              <a:rPr lang="zh-CN" altLang="en-US" sz="1600" dirty="0">
                <a:latin typeface="微软雅黑" panose="020B0503020204020204" pitchFamily="34" charset="-122"/>
                <a:ea typeface="微软雅黑" panose="020B0503020204020204" pitchFamily="34" charset="-122"/>
              </a:rPr>
              <a:t>增速</a:t>
            </a:r>
            <a:r>
              <a:rPr lang="en-US" altLang="zh-CN" sz="1600" dirty="0">
                <a:latin typeface="微软雅黑" panose="020B0503020204020204" pitchFamily="34" charset="-122"/>
                <a:ea typeface="微软雅黑" panose="020B0503020204020204" pitchFamily="34" charset="-122"/>
              </a:rPr>
              <a:t>9.1%</a:t>
            </a:r>
            <a:r>
              <a:rPr lang="zh-CN" altLang="en-US" sz="1600" dirty="0">
                <a:latin typeface="微软雅黑" panose="020B0503020204020204" pitchFamily="34" charset="-122"/>
                <a:ea typeface="微软雅黑" panose="020B0503020204020204" pitchFamily="34" charset="-122"/>
              </a:rPr>
              <a:t>，疫情过后</a:t>
            </a:r>
            <a:r>
              <a:rPr lang="en-US" altLang="zh-CN" sz="1600" dirty="0">
                <a:latin typeface="微软雅黑" panose="020B0503020204020204" pitchFamily="34" charset="-122"/>
                <a:ea typeface="微软雅黑" panose="020B0503020204020204" pitchFamily="34" charset="-122"/>
              </a:rPr>
              <a:t>1</a:t>
            </a:r>
            <a:r>
              <a:rPr lang="zh-CN" altLang="en-US" sz="1600" dirty="0">
                <a:latin typeface="微软雅黑" panose="020B0503020204020204" pitchFamily="34" charset="-122"/>
                <a:ea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rPr>
              <a:t>GDP</a:t>
            </a:r>
            <a:r>
              <a:rPr lang="zh-CN" altLang="en-US" sz="1600" dirty="0">
                <a:latin typeface="微软雅黑" panose="020B0503020204020204" pitchFamily="34" charset="-122"/>
                <a:ea typeface="微软雅黑" panose="020B0503020204020204" pitchFamily="34" charset="-122"/>
              </a:rPr>
              <a:t>季度增速都较为平稳，增速均值</a:t>
            </a:r>
            <a:r>
              <a:rPr lang="en-US" altLang="zh-CN" sz="1600" dirty="0">
                <a:latin typeface="微软雅黑" panose="020B0503020204020204" pitchFamily="34" charset="-122"/>
                <a:ea typeface="微软雅黑" panose="020B0503020204020204" pitchFamily="34" charset="-122"/>
              </a:rPr>
              <a:t>10.5%</a:t>
            </a:r>
            <a:r>
              <a:rPr lang="zh-CN" altLang="en-US" sz="1600" dirty="0">
                <a:latin typeface="微软雅黑" panose="020B0503020204020204" pitchFamily="34" charset="-122"/>
                <a:ea typeface="微软雅黑" panose="020B0503020204020204" pitchFamily="34" charset="-122"/>
              </a:rPr>
              <a:t>，以此推断，二季度非典疫情对</a:t>
            </a:r>
            <a:r>
              <a:rPr lang="en-US" altLang="zh-CN" sz="1600" dirty="0">
                <a:latin typeface="微软雅黑" panose="020B0503020204020204" pitchFamily="34" charset="-122"/>
                <a:ea typeface="微软雅黑" panose="020B0503020204020204" pitchFamily="34" charset="-122"/>
              </a:rPr>
              <a:t>GDP</a:t>
            </a:r>
            <a:r>
              <a:rPr lang="zh-CN" altLang="en-US" sz="1600" dirty="0">
                <a:latin typeface="微软雅黑" panose="020B0503020204020204" pitchFamily="34" charset="-122"/>
                <a:ea typeface="微软雅黑" panose="020B0503020204020204" pitchFamily="34" charset="-122"/>
              </a:rPr>
              <a:t>的影响约为</a:t>
            </a:r>
            <a:r>
              <a:rPr lang="en-US" altLang="zh-CN" sz="1600" dirty="0">
                <a:latin typeface="微软雅黑" panose="020B0503020204020204" pitchFamily="34" charset="-122"/>
                <a:ea typeface="微软雅黑" panose="020B0503020204020204" pitchFamily="34" charset="-122"/>
              </a:rPr>
              <a:t>1.4</a:t>
            </a:r>
            <a:r>
              <a:rPr lang="zh-CN" altLang="en-US" sz="1600" dirty="0">
                <a:latin typeface="微软雅黑" panose="020B0503020204020204" pitchFamily="34" charset="-122"/>
                <a:ea typeface="微软雅黑" panose="020B0503020204020204" pitchFamily="34" charset="-122"/>
              </a:rPr>
              <a:t>个百分点。</a:t>
            </a:r>
            <a:endParaRPr lang="en-US" altLang="zh-CN" sz="1600" dirty="0">
              <a:latin typeface="微软雅黑" panose="020B0503020204020204" pitchFamily="34" charset="-122"/>
              <a:ea typeface="微软雅黑" panose="020B0503020204020204" pitchFamily="34" charset="-122"/>
            </a:endParaRPr>
          </a:p>
          <a:p>
            <a:pPr algn="just">
              <a:lnSpc>
                <a:spcPts val="3000"/>
              </a:lnSpc>
            </a:pPr>
            <a:r>
              <a:rPr lang="zh-CN" altLang="en-US" sz="1600" dirty="0">
                <a:latin typeface="微软雅黑" panose="020B0503020204020204" pitchFamily="34" charset="-122"/>
                <a:ea typeface="微软雅黑" panose="020B0503020204020204" pitchFamily="34" charset="-122"/>
              </a:rPr>
              <a:t>从三大产业的恢复情况来看，第一、二产业疫情后迅速恢复，第三季度数据完全恢复正常。而第三产业受影响时间更长，第四季度才恢复正常。</a:t>
            </a:r>
            <a:endParaRPr lang="en-US" altLang="zh-CN" sz="1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85792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新冠肺炎疫情影响强度大于非典疫情，影响时间或较短</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7368117"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4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7</a:t>
            </a:r>
            <a:endParaRPr lang="zh-CN" altLang="en-US" sz="1200" dirty="0">
              <a:latin typeface="微软雅黑" panose="020B0503020204020204" pitchFamily="34" charset="-122"/>
              <a:ea typeface="微软雅黑" panose="020B0503020204020204" pitchFamily="34" charset="-122"/>
            </a:endParaRPr>
          </a:p>
        </p:txBody>
      </p:sp>
      <p:sp>
        <p:nvSpPr>
          <p:cNvPr id="15365" name="文本框 2">
            <a:extLst>
              <a:ext uri="{FF2B5EF4-FFF2-40B4-BE49-F238E27FC236}">
                <a16:creationId xmlns:a16="http://schemas.microsoft.com/office/drawing/2014/main" id="{C204B0B0-293F-4EB3-B374-7F882B377D55}"/>
              </a:ext>
            </a:extLst>
          </p:cNvPr>
          <p:cNvSpPr txBox="1">
            <a:spLocks noChangeArrowheads="1"/>
          </p:cNvSpPr>
          <p:nvPr/>
        </p:nvSpPr>
        <p:spPr bwMode="auto">
          <a:xfrm>
            <a:off x="11285538" y="701675"/>
            <a:ext cx="68640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zh-CN" altLang="en-US" sz="800" dirty="0">
                <a:latin typeface="微软雅黑" panose="020B0503020204020204" pitchFamily="34" charset="-122"/>
                <a:ea typeface="微软雅黑" panose="020B0503020204020204" pitchFamily="34" charset="-122"/>
              </a:rPr>
              <a:t>累计增速</a:t>
            </a:r>
            <a:r>
              <a:rPr lang="en-US" altLang="zh-CN" sz="800" dirty="0">
                <a:latin typeface="微软雅黑" panose="020B0503020204020204" pitchFamily="34" charset="-122"/>
                <a:ea typeface="微软雅黑" panose="020B0503020204020204" pitchFamily="34" charset="-122"/>
              </a:rPr>
              <a:t>%</a:t>
            </a:r>
            <a:endParaRPr lang="zh-CN" altLang="en-US" sz="800"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09AE5FFB-D807-4D06-B50E-20449BE3682B}"/>
              </a:ext>
            </a:extLst>
          </p:cNvPr>
          <p:cNvSpPr txBox="1"/>
          <p:nvPr/>
        </p:nvSpPr>
        <p:spPr>
          <a:xfrm>
            <a:off x="8613775" y="787178"/>
            <a:ext cx="3240088" cy="5431102"/>
          </a:xfrm>
          <a:prstGeom prst="rect">
            <a:avLst/>
          </a:prstGeom>
          <a:noFill/>
        </p:spPr>
        <p:txBody>
          <a:bodyPr wrap="square" rtlCol="0">
            <a:spAutoFit/>
          </a:bodyPr>
          <a:lstStyle/>
          <a:p>
            <a:pPr algn="just">
              <a:lnSpc>
                <a:spcPts val="3000"/>
              </a:lnSpc>
            </a:pPr>
            <a:r>
              <a:rPr lang="zh-CN" altLang="en-US" sz="1600" dirty="0">
                <a:latin typeface="微软雅黑" panose="020B0503020204020204" pitchFamily="34" charset="-122"/>
                <a:ea typeface="微软雅黑" panose="020B0503020204020204" pitchFamily="34" charset="-122"/>
              </a:rPr>
              <a:t>三大需求来看，出口和投资增速稳定在</a:t>
            </a:r>
            <a:r>
              <a:rPr lang="en-US" altLang="zh-CN" sz="1600" dirty="0">
                <a:latin typeface="微软雅黑" panose="020B0503020204020204" pitchFamily="34" charset="-122"/>
                <a:ea typeface="微软雅黑" panose="020B0503020204020204" pitchFamily="34" charset="-122"/>
              </a:rPr>
              <a:t>30%</a:t>
            </a:r>
            <a:r>
              <a:rPr lang="zh-CN" altLang="en-US" sz="1600" dirty="0">
                <a:latin typeface="微软雅黑" panose="020B0503020204020204" pitchFamily="34" charset="-122"/>
                <a:ea typeface="微软雅黑" panose="020B0503020204020204" pitchFamily="34" charset="-122"/>
              </a:rPr>
              <a:t>以上高位，受影响的主要是消费。</a:t>
            </a:r>
            <a:r>
              <a:rPr lang="en-US" altLang="zh-CN" sz="1600" dirty="0">
                <a:latin typeface="微软雅黑" panose="020B0503020204020204" pitchFamily="34" charset="-122"/>
                <a:ea typeface="微软雅黑" panose="020B0503020204020204" pitchFamily="34" charset="-122"/>
              </a:rPr>
              <a:t>03</a:t>
            </a:r>
            <a:r>
              <a:rPr lang="zh-CN" altLang="en-US" sz="1600" dirty="0">
                <a:latin typeface="微软雅黑" panose="020B0503020204020204" pitchFamily="34" charset="-122"/>
                <a:ea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rPr>
              <a:t>3</a:t>
            </a:r>
            <a:r>
              <a:rPr lang="zh-CN" altLang="en-US" sz="1600" dirty="0">
                <a:latin typeface="微软雅黑" panose="020B0503020204020204" pitchFamily="34" charset="-122"/>
                <a:ea typeface="微软雅黑" panose="020B0503020204020204" pitchFamily="34" charset="-122"/>
              </a:rPr>
              <a:t>月的社会消费品零售总额增速为</a:t>
            </a:r>
            <a:r>
              <a:rPr lang="en-US" altLang="zh-CN" sz="1600" dirty="0">
                <a:latin typeface="微软雅黑" panose="020B0503020204020204" pitchFamily="34" charset="-122"/>
                <a:ea typeface="微软雅黑" panose="020B0503020204020204" pitchFamily="34" charset="-122"/>
              </a:rPr>
              <a:t>9.3%</a:t>
            </a:r>
            <a:r>
              <a:rPr lang="zh-CN" altLang="en-US" sz="1600" dirty="0">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4</a:t>
            </a:r>
            <a:r>
              <a:rPr lang="zh-CN" altLang="en-US" sz="1600" dirty="0">
                <a:latin typeface="微软雅黑" panose="020B0503020204020204" pitchFamily="34" charset="-122"/>
                <a:ea typeface="微软雅黑" panose="020B0503020204020204" pitchFamily="34" charset="-122"/>
              </a:rPr>
              <a:t>月的社零增速降至</a:t>
            </a:r>
            <a:r>
              <a:rPr lang="en-US" altLang="zh-CN" sz="1600" dirty="0">
                <a:latin typeface="微软雅黑" panose="020B0503020204020204" pitchFamily="34" charset="-122"/>
                <a:ea typeface="微软雅黑" panose="020B0503020204020204" pitchFamily="34" charset="-122"/>
              </a:rPr>
              <a:t>8.1%</a:t>
            </a:r>
            <a:r>
              <a:rPr lang="zh-CN" altLang="en-US" sz="1600" dirty="0">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5</a:t>
            </a:r>
            <a:r>
              <a:rPr lang="zh-CN" altLang="en-US" sz="1600" dirty="0">
                <a:latin typeface="微软雅黑" panose="020B0503020204020204" pitchFamily="34" charset="-122"/>
                <a:ea typeface="微软雅黑" panose="020B0503020204020204" pitchFamily="34" charset="-122"/>
              </a:rPr>
              <a:t>月份降至</a:t>
            </a:r>
            <a:r>
              <a:rPr lang="en-US" altLang="zh-CN" sz="1600" dirty="0">
                <a:latin typeface="微软雅黑" panose="020B0503020204020204" pitchFamily="34" charset="-122"/>
                <a:ea typeface="微软雅黑" panose="020B0503020204020204" pitchFamily="34" charset="-122"/>
              </a:rPr>
              <a:t>4.3%</a:t>
            </a:r>
            <a:r>
              <a:rPr lang="zh-CN" altLang="en-US" sz="1600" dirty="0">
                <a:latin typeface="微软雅黑" panose="020B0503020204020204" pitchFamily="34" charset="-122"/>
                <a:ea typeface="微软雅黑" panose="020B0503020204020204" pitchFamily="34" charset="-122"/>
              </a:rPr>
              <a:t>，但在</a:t>
            </a:r>
            <a:r>
              <a:rPr lang="en-US" altLang="zh-CN" sz="1600" dirty="0">
                <a:latin typeface="微软雅黑" panose="020B0503020204020204" pitchFamily="34" charset="-122"/>
                <a:ea typeface="微软雅黑" panose="020B0503020204020204" pitchFamily="34" charset="-122"/>
              </a:rPr>
              <a:t>6</a:t>
            </a:r>
            <a:r>
              <a:rPr lang="zh-CN" altLang="en-US" sz="1600" dirty="0">
                <a:latin typeface="微软雅黑" panose="020B0503020204020204" pitchFamily="34" charset="-122"/>
                <a:ea typeface="微软雅黑" panose="020B0503020204020204" pitchFamily="34" charset="-122"/>
              </a:rPr>
              <a:t>月份以后消费增速又恢复到了</a:t>
            </a:r>
            <a:r>
              <a:rPr lang="en-US" altLang="zh-CN" sz="1600" dirty="0">
                <a:latin typeface="微软雅黑" panose="020B0503020204020204" pitchFamily="34" charset="-122"/>
                <a:ea typeface="微软雅黑" panose="020B0503020204020204" pitchFamily="34" charset="-122"/>
              </a:rPr>
              <a:t>8%</a:t>
            </a:r>
            <a:r>
              <a:rPr lang="zh-CN" altLang="en-US" sz="1600" dirty="0">
                <a:latin typeface="微软雅黑" panose="020B0503020204020204" pitchFamily="34" charset="-122"/>
                <a:ea typeface="微软雅黑" panose="020B0503020204020204" pitchFamily="34" charset="-122"/>
              </a:rPr>
              <a:t>以上。</a:t>
            </a:r>
            <a:endParaRPr lang="en-US" altLang="zh-CN" sz="1600" dirty="0">
              <a:latin typeface="微软雅黑" panose="020B0503020204020204" pitchFamily="34" charset="-122"/>
              <a:ea typeface="微软雅黑" panose="020B0503020204020204" pitchFamily="34" charset="-122"/>
            </a:endParaRPr>
          </a:p>
          <a:p>
            <a:pPr algn="just">
              <a:lnSpc>
                <a:spcPts val="3000"/>
              </a:lnSpc>
            </a:pPr>
            <a:r>
              <a:rPr lang="zh-CN" altLang="en-US" sz="1600" dirty="0">
                <a:latin typeface="微软雅黑" panose="020B0503020204020204" pitchFamily="34" charset="-122"/>
                <a:ea typeface="微软雅黑" panose="020B0503020204020204" pitchFamily="34" charset="-122"/>
              </a:rPr>
              <a:t>社消品影响主要体现在餐饮、非急需品及旅游行业。新冠肺炎对消费增速的影响或小于</a:t>
            </a:r>
            <a:r>
              <a:rPr lang="en-US" altLang="zh-CN" sz="1600" dirty="0">
                <a:latin typeface="微软雅黑" panose="020B0503020204020204" pitchFamily="34" charset="-122"/>
                <a:ea typeface="微软雅黑" panose="020B0503020204020204" pitchFamily="34" charset="-122"/>
              </a:rPr>
              <a:t>03</a:t>
            </a:r>
            <a:r>
              <a:rPr lang="zh-CN" altLang="en-US" sz="1600" dirty="0">
                <a:latin typeface="微软雅黑" panose="020B0503020204020204" pitchFamily="34" charset="-122"/>
                <a:ea typeface="微软雅黑" panose="020B0503020204020204" pitchFamily="34" charset="-122"/>
              </a:rPr>
              <a:t>年非典。</a:t>
            </a:r>
            <a:endParaRPr lang="en-US" altLang="zh-CN" sz="1600" dirty="0">
              <a:latin typeface="微软雅黑" panose="020B0503020204020204" pitchFamily="34" charset="-122"/>
              <a:ea typeface="微软雅黑" panose="020B0503020204020204" pitchFamily="34" charset="-122"/>
            </a:endParaRPr>
          </a:p>
          <a:p>
            <a:pPr algn="just">
              <a:lnSpc>
                <a:spcPts val="3000"/>
              </a:lnSpc>
            </a:pPr>
            <a:r>
              <a:rPr lang="zh-CN" altLang="en-US" sz="1600" dirty="0">
                <a:latin typeface="微软雅黑" panose="020B0503020204020204" pitchFamily="34" charset="-122"/>
                <a:ea typeface="微软雅黑" panose="020B0503020204020204" pitchFamily="34" charset="-122"/>
              </a:rPr>
              <a:t>消费占</a:t>
            </a:r>
            <a:r>
              <a:rPr lang="en-US" altLang="zh-CN" sz="1600" dirty="0">
                <a:latin typeface="微软雅黑" panose="020B0503020204020204" pitchFamily="34" charset="-122"/>
                <a:ea typeface="微软雅黑" panose="020B0503020204020204" pitchFamily="34" charset="-122"/>
              </a:rPr>
              <a:t>GDP</a:t>
            </a:r>
            <a:r>
              <a:rPr lang="zh-CN" altLang="en-US" sz="1600" dirty="0">
                <a:latin typeface="微软雅黑" panose="020B0503020204020204" pitchFamily="34" charset="-122"/>
                <a:ea typeface="微软雅黑" panose="020B0503020204020204" pitchFamily="34" charset="-122"/>
              </a:rPr>
              <a:t>比重提高，新冠肺炎疫情对经济的绝对影响将加大。</a:t>
            </a:r>
            <a:endParaRPr lang="en-US" altLang="zh-CN" sz="1600" dirty="0">
              <a:latin typeface="微软雅黑" panose="020B0503020204020204" pitchFamily="34" charset="-122"/>
              <a:ea typeface="微软雅黑" panose="020B0503020204020204" pitchFamily="34" charset="-122"/>
            </a:endParaRPr>
          </a:p>
          <a:p>
            <a:pPr algn="just">
              <a:lnSpc>
                <a:spcPts val="3000"/>
              </a:lnSpc>
            </a:pPr>
            <a:r>
              <a:rPr lang="en-US" altLang="zh-CN" sz="1600" dirty="0">
                <a:latin typeface="微软雅黑" panose="020B0503020204020204" pitchFamily="34" charset="-122"/>
                <a:ea typeface="微软雅黑" panose="020B0503020204020204" pitchFamily="34" charset="-122"/>
              </a:rPr>
              <a:t>2020</a:t>
            </a:r>
            <a:r>
              <a:rPr lang="zh-CN" altLang="en-US" sz="1600" dirty="0">
                <a:latin typeface="微软雅黑" panose="020B0503020204020204" pitchFamily="34" charset="-122"/>
                <a:ea typeface="微软雅黑" panose="020B0503020204020204" pitchFamily="34" charset="-122"/>
              </a:rPr>
              <a:t>年新冠肺炎对投资的影响或将大于</a:t>
            </a:r>
            <a:r>
              <a:rPr lang="en-US" altLang="zh-CN" sz="1600" dirty="0">
                <a:latin typeface="微软雅黑" panose="020B0503020204020204" pitchFamily="34" charset="-122"/>
                <a:ea typeface="微软雅黑" panose="020B0503020204020204" pitchFamily="34" charset="-122"/>
              </a:rPr>
              <a:t>03</a:t>
            </a:r>
            <a:r>
              <a:rPr lang="zh-CN" altLang="en-US" sz="1600" dirty="0">
                <a:latin typeface="微软雅黑" panose="020B0503020204020204" pitchFamily="34" charset="-122"/>
                <a:ea typeface="微软雅黑" panose="020B0503020204020204" pitchFamily="34" charset="-122"/>
              </a:rPr>
              <a:t>年非典的影响。</a:t>
            </a:r>
            <a:endParaRPr lang="en-US" altLang="zh-CN" sz="1600" dirty="0">
              <a:latin typeface="微软雅黑" panose="020B0503020204020204" pitchFamily="34" charset="-122"/>
              <a:ea typeface="微软雅黑" panose="020B0503020204020204" pitchFamily="34" charset="-122"/>
            </a:endParaRPr>
          </a:p>
        </p:txBody>
      </p:sp>
      <p:graphicFrame>
        <p:nvGraphicFramePr>
          <p:cNvPr id="8" name="图表 7">
            <a:extLst>
              <a:ext uri="{FF2B5EF4-FFF2-40B4-BE49-F238E27FC236}">
                <a16:creationId xmlns:a16="http://schemas.microsoft.com/office/drawing/2014/main" id="{EF39ABBA-1D1F-46C5-9850-BCBFB6AD47AC}"/>
              </a:ext>
            </a:extLst>
          </p:cNvPr>
          <p:cNvGraphicFramePr>
            <a:graphicFrameLocks/>
          </p:cNvGraphicFramePr>
          <p:nvPr>
            <p:extLst>
              <p:ext uri="{D42A27DB-BD31-4B8C-83A1-F6EECF244321}">
                <p14:modId xmlns:p14="http://schemas.microsoft.com/office/powerpoint/2010/main" val="1162075996"/>
              </p:ext>
            </p:extLst>
          </p:nvPr>
        </p:nvGraphicFramePr>
        <p:xfrm>
          <a:off x="4440237" y="765175"/>
          <a:ext cx="4176713" cy="262731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图表 12">
            <a:extLst>
              <a:ext uri="{FF2B5EF4-FFF2-40B4-BE49-F238E27FC236}">
                <a16:creationId xmlns:a16="http://schemas.microsoft.com/office/drawing/2014/main" id="{72530FCF-B3DA-45E8-8B9A-74B3BF0F1BB7}"/>
              </a:ext>
            </a:extLst>
          </p:cNvPr>
          <p:cNvGraphicFramePr>
            <a:graphicFrameLocks/>
          </p:cNvGraphicFramePr>
          <p:nvPr>
            <p:extLst>
              <p:ext uri="{D42A27DB-BD31-4B8C-83A1-F6EECF244321}">
                <p14:modId xmlns:p14="http://schemas.microsoft.com/office/powerpoint/2010/main" val="2460900925"/>
              </p:ext>
            </p:extLst>
          </p:nvPr>
        </p:nvGraphicFramePr>
        <p:xfrm>
          <a:off x="4440237" y="3392488"/>
          <a:ext cx="4176714" cy="273843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图表 13">
            <a:extLst>
              <a:ext uri="{FF2B5EF4-FFF2-40B4-BE49-F238E27FC236}">
                <a16:creationId xmlns:a16="http://schemas.microsoft.com/office/drawing/2014/main" id="{53345565-1990-480C-AB72-A464151CEACB}"/>
              </a:ext>
            </a:extLst>
          </p:cNvPr>
          <p:cNvGraphicFramePr>
            <a:graphicFrameLocks/>
          </p:cNvGraphicFramePr>
          <p:nvPr>
            <p:extLst>
              <p:ext uri="{D42A27DB-BD31-4B8C-83A1-F6EECF244321}">
                <p14:modId xmlns:p14="http://schemas.microsoft.com/office/powerpoint/2010/main" val="496277689"/>
              </p:ext>
            </p:extLst>
          </p:nvPr>
        </p:nvGraphicFramePr>
        <p:xfrm>
          <a:off x="266700" y="3392488"/>
          <a:ext cx="4175818" cy="263154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5" name="图表 14">
            <a:extLst>
              <a:ext uri="{FF2B5EF4-FFF2-40B4-BE49-F238E27FC236}">
                <a16:creationId xmlns:a16="http://schemas.microsoft.com/office/drawing/2014/main" id="{5C2A8DA3-B1A5-4C67-A10F-2433D7DD146E}"/>
              </a:ext>
            </a:extLst>
          </p:cNvPr>
          <p:cNvGraphicFramePr>
            <a:graphicFrameLocks/>
          </p:cNvGraphicFramePr>
          <p:nvPr>
            <p:extLst>
              <p:ext uri="{D42A27DB-BD31-4B8C-83A1-F6EECF244321}">
                <p14:modId xmlns:p14="http://schemas.microsoft.com/office/powerpoint/2010/main" val="1885111978"/>
              </p:ext>
            </p:extLst>
          </p:nvPr>
        </p:nvGraphicFramePr>
        <p:xfrm>
          <a:off x="265114" y="760943"/>
          <a:ext cx="4175124" cy="2631545"/>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47349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钢材利润大幅收缩</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2475661"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4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8</a:t>
            </a:r>
            <a:endParaRPr lang="zh-CN" altLang="en-US" sz="1200" dirty="0">
              <a:latin typeface="微软雅黑" panose="020B0503020204020204" pitchFamily="34" charset="-122"/>
              <a:ea typeface="微软雅黑" panose="020B0503020204020204" pitchFamily="34" charset="-122"/>
            </a:endParaRPr>
          </a:p>
        </p:txBody>
      </p:sp>
      <p:graphicFrame>
        <p:nvGraphicFramePr>
          <p:cNvPr id="4" name="表格 3">
            <a:extLst>
              <a:ext uri="{FF2B5EF4-FFF2-40B4-BE49-F238E27FC236}">
                <a16:creationId xmlns:a16="http://schemas.microsoft.com/office/drawing/2014/main" id="{50196245-5D1F-4080-86F1-D0EAC831AEF1}"/>
              </a:ext>
            </a:extLst>
          </p:cNvPr>
          <p:cNvGraphicFramePr>
            <a:graphicFrameLocks noGrp="1"/>
          </p:cNvGraphicFramePr>
          <p:nvPr>
            <p:extLst>
              <p:ext uri="{D42A27DB-BD31-4B8C-83A1-F6EECF244321}">
                <p14:modId xmlns:p14="http://schemas.microsoft.com/office/powerpoint/2010/main" val="3423203812"/>
              </p:ext>
            </p:extLst>
          </p:nvPr>
        </p:nvGraphicFramePr>
        <p:xfrm>
          <a:off x="336550" y="903322"/>
          <a:ext cx="11520284" cy="2334405"/>
        </p:xfrm>
        <a:graphic>
          <a:graphicData uri="http://schemas.openxmlformats.org/drawingml/2006/table">
            <a:tbl>
              <a:tblPr/>
              <a:tblGrid>
                <a:gridCol w="2597411">
                  <a:extLst>
                    <a:ext uri="{9D8B030D-6E8A-4147-A177-3AD203B41FA5}">
                      <a16:colId xmlns:a16="http://schemas.microsoft.com/office/drawing/2014/main" val="1836182163"/>
                    </a:ext>
                  </a:extLst>
                </a:gridCol>
                <a:gridCol w="1298706">
                  <a:extLst>
                    <a:ext uri="{9D8B030D-6E8A-4147-A177-3AD203B41FA5}">
                      <a16:colId xmlns:a16="http://schemas.microsoft.com/office/drawing/2014/main" val="3119586530"/>
                    </a:ext>
                  </a:extLst>
                </a:gridCol>
                <a:gridCol w="1589005">
                  <a:extLst>
                    <a:ext uri="{9D8B030D-6E8A-4147-A177-3AD203B41FA5}">
                      <a16:colId xmlns:a16="http://schemas.microsoft.com/office/drawing/2014/main" val="1539627526"/>
                    </a:ext>
                  </a:extLst>
                </a:gridCol>
                <a:gridCol w="1650120">
                  <a:extLst>
                    <a:ext uri="{9D8B030D-6E8A-4147-A177-3AD203B41FA5}">
                      <a16:colId xmlns:a16="http://schemas.microsoft.com/office/drawing/2014/main" val="1908379105"/>
                    </a:ext>
                  </a:extLst>
                </a:gridCol>
                <a:gridCol w="1543168">
                  <a:extLst>
                    <a:ext uri="{9D8B030D-6E8A-4147-A177-3AD203B41FA5}">
                      <a16:colId xmlns:a16="http://schemas.microsoft.com/office/drawing/2014/main" val="3719515489"/>
                    </a:ext>
                  </a:extLst>
                </a:gridCol>
                <a:gridCol w="1543168">
                  <a:extLst>
                    <a:ext uri="{9D8B030D-6E8A-4147-A177-3AD203B41FA5}">
                      <a16:colId xmlns:a16="http://schemas.microsoft.com/office/drawing/2014/main" val="2119055692"/>
                    </a:ext>
                  </a:extLst>
                </a:gridCol>
                <a:gridCol w="1298706">
                  <a:extLst>
                    <a:ext uri="{9D8B030D-6E8A-4147-A177-3AD203B41FA5}">
                      <a16:colId xmlns:a16="http://schemas.microsoft.com/office/drawing/2014/main" val="3866723685"/>
                    </a:ext>
                  </a:extLst>
                </a:gridCol>
              </a:tblGrid>
              <a:tr h="466881">
                <a:tc gridSpan="7">
                  <a:txBody>
                    <a:bodyPr/>
                    <a:lstStyle/>
                    <a:p>
                      <a:pPr algn="ctr" fontAlgn="ctr"/>
                      <a:r>
                        <a:rPr lang="zh-CN" altLang="en-US" sz="1800" b="1" i="0" u="none" strike="noStrike" dirty="0">
                          <a:solidFill>
                            <a:srgbClr val="000000"/>
                          </a:solidFill>
                          <a:effectLst/>
                          <a:latin typeface="微软雅黑" panose="020B0503020204020204" pitchFamily="34" charset="-122"/>
                          <a:ea typeface="微软雅黑" panose="020B0503020204020204" pitchFamily="34" charset="-122"/>
                        </a:rPr>
                        <a:t>五大材及方坯盈利监测</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3603077714"/>
                  </a:ext>
                </a:extLst>
              </a:tr>
              <a:tr h="466881">
                <a:tc>
                  <a:txBody>
                    <a:bodyPr/>
                    <a:lstStyle/>
                    <a:p>
                      <a:pPr algn="ctr" fontAlgn="ct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项目</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方坯</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螺纹钢</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热卷</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冷卷</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中厚板</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线材</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15448790"/>
                  </a:ext>
                </a:extLst>
              </a:tr>
              <a:tr h="466881">
                <a:tc>
                  <a:txBody>
                    <a:bodyPr/>
                    <a:lstStyle/>
                    <a:p>
                      <a:pPr algn="ctr" fontAlgn="ct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监控地区盈利测算</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C00000"/>
                          </a:solidFill>
                          <a:effectLst/>
                          <a:latin typeface="微软雅黑" panose="020B0503020204020204" pitchFamily="34" charset="-122"/>
                          <a:ea typeface="微软雅黑" panose="020B0503020204020204" pitchFamily="34" charset="-122"/>
                        </a:rPr>
                        <a:t>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009242"/>
                          </a:solidFill>
                          <a:effectLst/>
                          <a:latin typeface="微软雅黑" panose="020B0503020204020204" pitchFamily="34" charset="-122"/>
                          <a:ea typeface="微软雅黑" panose="020B0503020204020204" pitchFamily="34" charset="-122"/>
                        </a:rPr>
                        <a:t>-31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009242"/>
                          </a:solidFill>
                          <a:effectLst/>
                          <a:latin typeface="微软雅黑" panose="020B0503020204020204" pitchFamily="34" charset="-122"/>
                          <a:ea typeface="微软雅黑" panose="020B0503020204020204" pitchFamily="34" charset="-122"/>
                        </a:rPr>
                        <a:t>-71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009242"/>
                          </a:solidFill>
                          <a:effectLst/>
                          <a:latin typeface="微软雅黑" panose="020B0503020204020204" pitchFamily="34" charset="-122"/>
                          <a:ea typeface="微软雅黑" panose="020B0503020204020204" pitchFamily="34" charset="-122"/>
                        </a:rPr>
                        <a:t>-109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C00000"/>
                          </a:solidFill>
                          <a:effectLst/>
                          <a:latin typeface="微软雅黑" panose="020B0503020204020204" pitchFamily="34" charset="-122"/>
                          <a:ea typeface="微软雅黑" panose="020B0503020204020204" pitchFamily="34" charset="-122"/>
                        </a:rPr>
                        <a:t>50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C00000"/>
                          </a:solidFill>
                          <a:effectLst/>
                          <a:latin typeface="微软雅黑" panose="020B0503020204020204" pitchFamily="34" charset="-122"/>
                          <a:ea typeface="微软雅黑" panose="020B0503020204020204" pitchFamily="34" charset="-122"/>
                        </a:rPr>
                        <a:t>959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8438093"/>
                  </a:ext>
                </a:extLst>
              </a:tr>
              <a:tr h="466881">
                <a:tc>
                  <a:txBody>
                    <a:bodyPr/>
                    <a:lstStyle/>
                    <a:p>
                      <a:pPr algn="ct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19</a:t>
                      </a: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年末盈利监测</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C00000"/>
                          </a:solidFill>
                          <a:effectLst/>
                          <a:latin typeface="微软雅黑" panose="020B0503020204020204" pitchFamily="34" charset="-122"/>
                          <a:ea typeface="微软雅黑" panose="020B0503020204020204" pitchFamily="34" charset="-122"/>
                        </a:rPr>
                        <a:t>543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C00000"/>
                          </a:solidFill>
                          <a:effectLst/>
                          <a:latin typeface="微软雅黑" panose="020B0503020204020204" pitchFamily="34" charset="-122"/>
                          <a:ea typeface="微软雅黑" panose="020B0503020204020204" pitchFamily="34" charset="-122"/>
                        </a:rPr>
                        <a:t>396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C00000"/>
                          </a:solidFill>
                          <a:effectLst/>
                          <a:latin typeface="微软雅黑" panose="020B0503020204020204" pitchFamily="34" charset="-122"/>
                          <a:ea typeface="微软雅黑" panose="020B0503020204020204" pitchFamily="34" charset="-122"/>
                        </a:rPr>
                        <a:t>256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C00000"/>
                          </a:solidFill>
                          <a:effectLst/>
                          <a:latin typeface="微软雅黑" panose="020B0503020204020204" pitchFamily="34" charset="-122"/>
                          <a:ea typeface="微软雅黑" panose="020B0503020204020204" pitchFamily="34" charset="-122"/>
                        </a:rPr>
                        <a:t>41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C00000"/>
                          </a:solidFill>
                          <a:effectLst/>
                          <a:latin typeface="微软雅黑" panose="020B0503020204020204" pitchFamily="34" charset="-122"/>
                          <a:ea typeface="微软雅黑" panose="020B0503020204020204" pitchFamily="34" charset="-122"/>
                        </a:rPr>
                        <a:t>177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C00000"/>
                          </a:solidFill>
                          <a:effectLst/>
                          <a:latin typeface="微软雅黑" panose="020B0503020204020204" pitchFamily="34" charset="-122"/>
                          <a:ea typeface="微软雅黑" panose="020B0503020204020204" pitchFamily="34" charset="-122"/>
                        </a:rPr>
                        <a:t>1090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38177422"/>
                  </a:ext>
                </a:extLst>
              </a:tr>
              <a:tr h="466881">
                <a:tc>
                  <a:txBody>
                    <a:bodyPr/>
                    <a:lstStyle/>
                    <a:p>
                      <a:pPr algn="ctr" fontAlgn="ctr"/>
                      <a:r>
                        <a:rPr lang="zh-CN" altLang="en-US" sz="1800" b="0" i="0" u="none" strike="noStrike" dirty="0">
                          <a:solidFill>
                            <a:srgbClr val="000000"/>
                          </a:solidFill>
                          <a:effectLst/>
                          <a:latin typeface="微软雅黑" panose="020B0503020204020204" pitchFamily="34" charset="-122"/>
                          <a:ea typeface="微软雅黑" panose="020B0503020204020204" pitchFamily="34" charset="-122"/>
                        </a:rPr>
                        <a:t>环比</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009242"/>
                          </a:solidFill>
                          <a:effectLst/>
                          <a:latin typeface="微软雅黑" panose="020B0503020204020204" pitchFamily="34" charset="-122"/>
                          <a:ea typeface="微软雅黑" panose="020B0503020204020204" pitchFamily="34" charset="-122"/>
                        </a:rPr>
                        <a:t>-90.61%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009242"/>
                          </a:solidFill>
                          <a:effectLst/>
                          <a:latin typeface="微软雅黑" panose="020B0503020204020204" pitchFamily="34" charset="-122"/>
                          <a:ea typeface="微软雅黑" panose="020B0503020204020204" pitchFamily="34" charset="-122"/>
                        </a:rPr>
                        <a:t>-107.83%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009242"/>
                          </a:solidFill>
                          <a:effectLst/>
                          <a:latin typeface="微软雅黑" panose="020B0503020204020204" pitchFamily="34" charset="-122"/>
                          <a:ea typeface="微软雅黑" panose="020B0503020204020204" pitchFamily="34" charset="-122"/>
                        </a:rPr>
                        <a:t>-127.73%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009242"/>
                          </a:solidFill>
                          <a:effectLst/>
                          <a:latin typeface="微软雅黑" panose="020B0503020204020204" pitchFamily="34" charset="-122"/>
                          <a:ea typeface="微软雅黑" panose="020B0503020204020204" pitchFamily="34" charset="-122"/>
                        </a:rPr>
                        <a:t>-365.85%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009242"/>
                          </a:solidFill>
                          <a:effectLst/>
                          <a:latin typeface="微软雅黑" panose="020B0503020204020204" pitchFamily="34" charset="-122"/>
                          <a:ea typeface="微软雅黑" panose="020B0503020204020204" pitchFamily="34" charset="-122"/>
                        </a:rPr>
                        <a:t>-71.75%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dirty="0">
                          <a:solidFill>
                            <a:srgbClr val="009242"/>
                          </a:solidFill>
                          <a:effectLst/>
                          <a:latin typeface="微软雅黑" panose="020B0503020204020204" pitchFamily="34" charset="-122"/>
                          <a:ea typeface="微软雅黑" panose="020B0503020204020204" pitchFamily="34" charset="-122"/>
                        </a:rPr>
                        <a:t>-12.02%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43622437"/>
                  </a:ext>
                </a:extLst>
              </a:tr>
            </a:tbl>
          </a:graphicData>
        </a:graphic>
      </p:graphicFrame>
      <p:graphicFrame>
        <p:nvGraphicFramePr>
          <p:cNvPr id="9" name="图表 8">
            <a:extLst>
              <a:ext uri="{FF2B5EF4-FFF2-40B4-BE49-F238E27FC236}">
                <a16:creationId xmlns:a16="http://schemas.microsoft.com/office/drawing/2014/main" id="{F2398C15-1279-48DA-B3C1-92BFC69CF82D}"/>
              </a:ext>
            </a:extLst>
          </p:cNvPr>
          <p:cNvGraphicFramePr>
            <a:graphicFrameLocks/>
          </p:cNvGraphicFramePr>
          <p:nvPr/>
        </p:nvGraphicFramePr>
        <p:xfrm>
          <a:off x="336550" y="3429000"/>
          <a:ext cx="11520488" cy="2700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713493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高炉产能利用率连续下滑</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3439037"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4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9</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8538" y="1326398"/>
            <a:ext cx="3238500" cy="3367397"/>
          </a:xfrm>
          <a:prstGeom prst="rect">
            <a:avLst/>
          </a:prstGeom>
        </p:spPr>
        <p:txBody>
          <a:bodyPr wrap="square">
            <a:spAutoFit/>
          </a:bodyPr>
          <a:lstStyle/>
          <a:p>
            <a:pPr algn="just">
              <a:lnSpc>
                <a:spcPct val="150000"/>
              </a:lnSpc>
            </a:pPr>
            <a:r>
              <a:rPr lang="zh-CN" altLang="en-US" dirty="0">
                <a:latin typeface="微软雅黑" panose="020B0503020204020204" pitchFamily="34" charset="-122"/>
                <a:ea typeface="微软雅黑" panose="020B0503020204020204" pitchFamily="34" charset="-122"/>
              </a:rPr>
              <a:t>截止到</a:t>
            </a:r>
            <a:r>
              <a:rPr lang="en-US" altLang="zh-CN" dirty="0">
                <a:latin typeface="微软雅黑" panose="020B0503020204020204" pitchFamily="34" charset="-122"/>
                <a:ea typeface="微软雅黑" panose="020B0503020204020204" pitchFamily="34" charset="-122"/>
              </a:rPr>
              <a:t>21</a:t>
            </a:r>
            <a:r>
              <a:rPr lang="zh-CN" altLang="en-US" dirty="0">
                <a:latin typeface="微软雅黑" panose="020B0503020204020204" pitchFamily="34" charset="-122"/>
                <a:ea typeface="微软雅黑" panose="020B0503020204020204" pitchFamily="34" charset="-122"/>
              </a:rPr>
              <a:t>日，我的钢铁统计全国高炉产能利用率</a:t>
            </a:r>
            <a:r>
              <a:rPr lang="en-US" altLang="zh-CN" dirty="0">
                <a:latin typeface="微软雅黑" panose="020B0503020204020204" pitchFamily="34" charset="-122"/>
                <a:ea typeface="微软雅黑" panose="020B0503020204020204" pitchFamily="34" charset="-122"/>
              </a:rPr>
              <a:t>79.11%</a:t>
            </a:r>
            <a:r>
              <a:rPr lang="zh-CN" altLang="en-US" dirty="0">
                <a:latin typeface="微软雅黑" panose="020B0503020204020204" pitchFamily="34" charset="-122"/>
                <a:ea typeface="微软雅黑" panose="020B0503020204020204" pitchFamily="34" charset="-122"/>
              </a:rPr>
              <a:t>，较节前下滑</a:t>
            </a:r>
            <a:r>
              <a:rPr lang="en-US" altLang="zh-CN" dirty="0">
                <a:latin typeface="微软雅黑" panose="020B0503020204020204" pitchFamily="34" charset="-122"/>
                <a:ea typeface="微软雅黑" panose="020B0503020204020204" pitchFamily="34" charset="-122"/>
              </a:rPr>
              <a:t>4.74</a:t>
            </a:r>
            <a:r>
              <a:rPr lang="zh-CN" altLang="en-US" dirty="0">
                <a:latin typeface="微软雅黑" panose="020B0503020204020204" pitchFamily="34" charset="-122"/>
                <a:ea typeface="微软雅黑" panose="020B0503020204020204" pitchFamily="34" charset="-122"/>
              </a:rPr>
              <a:t>个百分点，较</a:t>
            </a:r>
            <a:r>
              <a:rPr lang="en-US" altLang="zh-CN" dirty="0">
                <a:latin typeface="微软雅黑" panose="020B0503020204020204" pitchFamily="34" charset="-122"/>
                <a:ea typeface="微软雅黑" panose="020B0503020204020204" pitchFamily="34" charset="-122"/>
              </a:rPr>
              <a:t>2019</a:t>
            </a:r>
            <a:r>
              <a:rPr lang="zh-CN" altLang="en-US" dirty="0">
                <a:latin typeface="微软雅黑" panose="020B0503020204020204" pitchFamily="34" charset="-122"/>
                <a:ea typeface="微软雅黑" panose="020B0503020204020204" pitchFamily="34" charset="-122"/>
              </a:rPr>
              <a:t>年均值低</a:t>
            </a:r>
            <a:r>
              <a:rPr lang="en-US" altLang="zh-CN" dirty="0">
                <a:latin typeface="微软雅黑" panose="020B0503020204020204" pitchFamily="34" charset="-122"/>
                <a:ea typeface="微软雅黑" panose="020B0503020204020204" pitchFamily="34" charset="-122"/>
              </a:rPr>
              <a:t>3.96</a:t>
            </a:r>
            <a:r>
              <a:rPr lang="zh-CN" altLang="en-US" dirty="0">
                <a:latin typeface="微软雅黑" panose="020B0503020204020204" pitchFamily="34" charset="-122"/>
                <a:ea typeface="微软雅黑" panose="020B0503020204020204" pitchFamily="34" charset="-122"/>
              </a:rPr>
              <a:t>个百分点。唐山地区高炉产能利用率</a:t>
            </a:r>
            <a:r>
              <a:rPr lang="en-US" altLang="zh-CN" dirty="0">
                <a:latin typeface="微软雅黑" panose="020B0503020204020204" pitchFamily="34" charset="-122"/>
                <a:ea typeface="微软雅黑" panose="020B0503020204020204" pitchFamily="34" charset="-122"/>
              </a:rPr>
              <a:t>71.32%</a:t>
            </a:r>
            <a:r>
              <a:rPr lang="zh-CN" altLang="en-US" dirty="0">
                <a:latin typeface="微软雅黑" panose="020B0503020204020204" pitchFamily="34" charset="-122"/>
                <a:ea typeface="微软雅黑" panose="020B0503020204020204" pitchFamily="34" charset="-122"/>
              </a:rPr>
              <a:t>，较节前下滑</a:t>
            </a:r>
            <a:r>
              <a:rPr lang="en-US" altLang="zh-CN" dirty="0">
                <a:latin typeface="微软雅黑" panose="020B0503020204020204" pitchFamily="34" charset="-122"/>
                <a:ea typeface="微软雅黑" panose="020B0503020204020204" pitchFamily="34" charset="-122"/>
              </a:rPr>
              <a:t>2.22</a:t>
            </a:r>
            <a:r>
              <a:rPr lang="zh-CN" altLang="en-US" dirty="0">
                <a:latin typeface="微软雅黑" panose="020B0503020204020204" pitchFamily="34" charset="-122"/>
                <a:ea typeface="微软雅黑" panose="020B0503020204020204" pitchFamily="34" charset="-122"/>
              </a:rPr>
              <a:t>个百分点，较</a:t>
            </a:r>
            <a:r>
              <a:rPr lang="en-US" altLang="zh-CN" dirty="0">
                <a:latin typeface="微软雅黑" panose="020B0503020204020204" pitchFamily="34" charset="-122"/>
                <a:ea typeface="微软雅黑" panose="020B0503020204020204" pitchFamily="34" charset="-122"/>
              </a:rPr>
              <a:t>2019</a:t>
            </a:r>
            <a:r>
              <a:rPr lang="zh-CN" altLang="en-US" dirty="0">
                <a:latin typeface="微软雅黑" panose="020B0503020204020204" pitchFamily="34" charset="-122"/>
                <a:ea typeface="微软雅黑" panose="020B0503020204020204" pitchFamily="34" charset="-122"/>
              </a:rPr>
              <a:t>年均值低</a:t>
            </a:r>
            <a:r>
              <a:rPr lang="en-US" altLang="zh-CN" dirty="0">
                <a:latin typeface="微软雅黑" panose="020B0503020204020204" pitchFamily="34" charset="-122"/>
                <a:ea typeface="微软雅黑" panose="020B0503020204020204" pitchFamily="34" charset="-122"/>
              </a:rPr>
              <a:t>8.9</a:t>
            </a:r>
            <a:r>
              <a:rPr lang="zh-CN" altLang="en-US" dirty="0">
                <a:latin typeface="微软雅黑" panose="020B0503020204020204" pitchFamily="34" charset="-122"/>
                <a:ea typeface="微软雅黑" panose="020B0503020204020204" pitchFamily="34" charset="-122"/>
              </a:rPr>
              <a:t>个百分点。</a:t>
            </a:r>
          </a:p>
        </p:txBody>
      </p:sp>
      <p:graphicFrame>
        <p:nvGraphicFramePr>
          <p:cNvPr id="8" name="图表 7">
            <a:extLst>
              <a:ext uri="{FF2B5EF4-FFF2-40B4-BE49-F238E27FC236}">
                <a16:creationId xmlns:a16="http://schemas.microsoft.com/office/drawing/2014/main" id="{900E0AD1-7492-49D4-93A1-729C49BF7E37}"/>
              </a:ext>
            </a:extLst>
          </p:cNvPr>
          <p:cNvGraphicFramePr>
            <a:graphicFrameLocks/>
          </p:cNvGraphicFramePr>
          <p:nvPr>
            <p:extLst>
              <p:ext uri="{D42A27DB-BD31-4B8C-83A1-F6EECF244321}">
                <p14:modId xmlns:p14="http://schemas.microsoft.com/office/powerpoint/2010/main" val="1867994300"/>
              </p:ext>
            </p:extLst>
          </p:nvPr>
        </p:nvGraphicFramePr>
        <p:xfrm>
          <a:off x="336550" y="908059"/>
          <a:ext cx="8280400" cy="5221279"/>
        </p:xfrm>
        <a:graphic>
          <a:graphicData uri="http://schemas.openxmlformats.org/drawingml/2006/chart">
            <c:chart xmlns:c="http://schemas.openxmlformats.org/drawingml/2006/chart" xmlns:r="http://schemas.openxmlformats.org/officeDocument/2006/relationships" r:id="rId3"/>
          </a:graphicData>
        </a:graphic>
      </p:graphicFrame>
      <p:cxnSp>
        <p:nvCxnSpPr>
          <p:cNvPr id="4" name="直接连接符 3">
            <a:extLst>
              <a:ext uri="{FF2B5EF4-FFF2-40B4-BE49-F238E27FC236}">
                <a16:creationId xmlns:a16="http://schemas.microsoft.com/office/drawing/2014/main" id="{0A2857E6-B7FD-4E7E-AB23-883C107A4DBE}"/>
              </a:ext>
            </a:extLst>
          </p:cNvPr>
          <p:cNvCxnSpPr>
            <a:cxnSpLocks/>
          </p:cNvCxnSpPr>
          <p:nvPr/>
        </p:nvCxnSpPr>
        <p:spPr>
          <a:xfrm flipH="1">
            <a:off x="4440238" y="2796374"/>
            <a:ext cx="4030432"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id="{1BAD531C-2D70-4189-A429-BC6EEDB5E9C8}"/>
              </a:ext>
            </a:extLst>
          </p:cNvPr>
          <p:cNvCxnSpPr>
            <a:cxnSpLocks/>
          </p:cNvCxnSpPr>
          <p:nvPr/>
        </p:nvCxnSpPr>
        <p:spPr>
          <a:xfrm flipH="1">
            <a:off x="4440238" y="3427926"/>
            <a:ext cx="4030432"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31550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电炉产能利用率继续探底</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3412490"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10</a:t>
            </a:r>
            <a:endParaRPr lang="zh-CN" altLang="en-US" sz="1200" dirty="0">
              <a:latin typeface="微软雅黑" panose="020B0503020204020204" pitchFamily="34" charset="-122"/>
              <a:ea typeface="微软雅黑" panose="020B0503020204020204" pitchFamily="34" charset="-122"/>
            </a:endParaRPr>
          </a:p>
        </p:txBody>
      </p:sp>
      <p:graphicFrame>
        <p:nvGraphicFramePr>
          <p:cNvPr id="8" name="图表 7">
            <a:extLst>
              <a:ext uri="{FF2B5EF4-FFF2-40B4-BE49-F238E27FC236}">
                <a16:creationId xmlns:a16="http://schemas.microsoft.com/office/drawing/2014/main" id="{366BA4B2-42CE-441B-A38F-F9219DC1D29A}"/>
              </a:ext>
            </a:extLst>
          </p:cNvPr>
          <p:cNvGraphicFramePr>
            <a:graphicFrameLocks/>
          </p:cNvGraphicFramePr>
          <p:nvPr>
            <p:extLst>
              <p:ext uri="{D42A27DB-BD31-4B8C-83A1-F6EECF244321}">
                <p14:modId xmlns:p14="http://schemas.microsoft.com/office/powerpoint/2010/main" val="2441187487"/>
              </p:ext>
            </p:extLst>
          </p:nvPr>
        </p:nvGraphicFramePr>
        <p:xfrm>
          <a:off x="266700" y="765176"/>
          <a:ext cx="8350250" cy="542780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 name="表格 1">
            <a:extLst>
              <a:ext uri="{FF2B5EF4-FFF2-40B4-BE49-F238E27FC236}">
                <a16:creationId xmlns:a16="http://schemas.microsoft.com/office/drawing/2014/main" id="{8A6D9E92-A4CC-40A0-B12F-1ACACC6995E7}"/>
              </a:ext>
            </a:extLst>
          </p:cNvPr>
          <p:cNvGraphicFramePr>
            <a:graphicFrameLocks noGrp="1"/>
          </p:cNvGraphicFramePr>
          <p:nvPr>
            <p:extLst>
              <p:ext uri="{D42A27DB-BD31-4B8C-83A1-F6EECF244321}">
                <p14:modId xmlns:p14="http://schemas.microsoft.com/office/powerpoint/2010/main" val="3978003140"/>
              </p:ext>
            </p:extLst>
          </p:nvPr>
        </p:nvGraphicFramePr>
        <p:xfrm>
          <a:off x="8616950" y="1785567"/>
          <a:ext cx="3240088" cy="3720621"/>
        </p:xfrm>
        <a:graphic>
          <a:graphicData uri="http://schemas.openxmlformats.org/drawingml/2006/table">
            <a:tbl>
              <a:tblPr/>
              <a:tblGrid>
                <a:gridCol w="810022">
                  <a:extLst>
                    <a:ext uri="{9D8B030D-6E8A-4147-A177-3AD203B41FA5}">
                      <a16:colId xmlns:a16="http://schemas.microsoft.com/office/drawing/2014/main" val="1992217251"/>
                    </a:ext>
                  </a:extLst>
                </a:gridCol>
                <a:gridCol w="810022">
                  <a:extLst>
                    <a:ext uri="{9D8B030D-6E8A-4147-A177-3AD203B41FA5}">
                      <a16:colId xmlns:a16="http://schemas.microsoft.com/office/drawing/2014/main" val="1217315383"/>
                    </a:ext>
                  </a:extLst>
                </a:gridCol>
                <a:gridCol w="810022">
                  <a:extLst>
                    <a:ext uri="{9D8B030D-6E8A-4147-A177-3AD203B41FA5}">
                      <a16:colId xmlns:a16="http://schemas.microsoft.com/office/drawing/2014/main" val="1634642914"/>
                    </a:ext>
                  </a:extLst>
                </a:gridCol>
                <a:gridCol w="810022">
                  <a:extLst>
                    <a:ext uri="{9D8B030D-6E8A-4147-A177-3AD203B41FA5}">
                      <a16:colId xmlns:a16="http://schemas.microsoft.com/office/drawing/2014/main" val="3089760735"/>
                    </a:ext>
                  </a:extLst>
                </a:gridCol>
              </a:tblGrid>
              <a:tr h="460488">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全国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短流程</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长流程</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49992461"/>
                  </a:ext>
                </a:extLst>
              </a:tr>
              <a:tr h="460488">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19</a:t>
                      </a: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年</a:t>
                      </a:r>
                      <a:endParaRPr lang="en-US" altLang="zh-CN" sz="1600" b="0" i="0" u="none" strike="noStrike" dirty="0">
                        <a:solidFill>
                          <a:srgbClr val="000000"/>
                        </a:solidFill>
                        <a:effectLst/>
                        <a:latin typeface="微软雅黑" panose="020B0503020204020204" pitchFamily="34" charset="-122"/>
                        <a:ea typeface="微软雅黑" panose="020B0503020204020204" pitchFamily="34" charset="-122"/>
                      </a:endParaRPr>
                    </a:p>
                    <a:p>
                      <a:pPr algn="ctr" fontAlgn="ct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同期</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42.92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26.11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66.97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61303856"/>
                  </a:ext>
                </a:extLst>
              </a:tr>
              <a:tr h="460488">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19</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年末</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63.8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58.41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71.51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9096906"/>
                  </a:ext>
                </a:extLst>
              </a:tr>
              <a:tr h="460488">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节前</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39.28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67.42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56020502"/>
                  </a:ext>
                </a:extLst>
              </a:tr>
              <a:tr h="460488">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当前</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31.06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10.32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60.73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56231177"/>
                  </a:ext>
                </a:extLst>
              </a:tr>
              <a:tr h="460488">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同比</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-11.86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-15.79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-6.24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extLst>
                  <a:ext uri="{0D108BD9-81ED-4DB2-BD59-A6C34878D82A}">
                    <a16:rowId xmlns:a16="http://schemas.microsoft.com/office/drawing/2014/main" val="2903089225"/>
                  </a:ext>
                </a:extLst>
              </a:tr>
              <a:tr h="460488">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较年末</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-32.74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-48.1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extLst>
                  <a:ext uri="{0D108BD9-81ED-4DB2-BD59-A6C34878D82A}">
                    <a16:rowId xmlns:a16="http://schemas.microsoft.com/office/drawing/2014/main" val="1087354318"/>
                  </a:ext>
                </a:extLst>
              </a:tr>
              <a:tr h="460488">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较节前</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-8.22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-9.28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-6.69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extLst>
                  <a:ext uri="{0D108BD9-81ED-4DB2-BD59-A6C34878D82A}">
                    <a16:rowId xmlns:a16="http://schemas.microsoft.com/office/drawing/2014/main" val="3494873841"/>
                  </a:ext>
                </a:extLst>
              </a:tr>
            </a:tbl>
          </a:graphicData>
        </a:graphic>
      </p:graphicFrame>
    </p:spTree>
    <p:extLst>
      <p:ext uri="{BB962C8B-B14F-4D97-AF65-F5344CB8AC3E}">
        <p14:creationId xmlns:p14="http://schemas.microsoft.com/office/powerpoint/2010/main" val="3515462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厂库、社库均创历史同期极值</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266700" y="728663"/>
            <a:ext cx="4173538"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11</a:t>
            </a:r>
            <a:endParaRPr lang="zh-CN" altLang="en-US" sz="1200" dirty="0">
              <a:latin typeface="微软雅黑" panose="020B0503020204020204" pitchFamily="34" charset="-122"/>
              <a:ea typeface="微软雅黑" panose="020B0503020204020204" pitchFamily="34" charset="-122"/>
            </a:endParaRPr>
          </a:p>
        </p:txBody>
      </p:sp>
      <p:graphicFrame>
        <p:nvGraphicFramePr>
          <p:cNvPr id="3" name="表格 2">
            <a:extLst>
              <a:ext uri="{FF2B5EF4-FFF2-40B4-BE49-F238E27FC236}">
                <a16:creationId xmlns:a16="http://schemas.microsoft.com/office/drawing/2014/main" id="{4D987340-9854-4846-AF64-ACE77FB4F0C1}"/>
              </a:ext>
            </a:extLst>
          </p:cNvPr>
          <p:cNvGraphicFramePr>
            <a:graphicFrameLocks noGrp="1"/>
          </p:cNvGraphicFramePr>
          <p:nvPr>
            <p:extLst>
              <p:ext uri="{D42A27DB-BD31-4B8C-83A1-F6EECF244321}">
                <p14:modId xmlns:p14="http://schemas.microsoft.com/office/powerpoint/2010/main" val="1013958361"/>
              </p:ext>
            </p:extLst>
          </p:nvPr>
        </p:nvGraphicFramePr>
        <p:xfrm>
          <a:off x="336550" y="908055"/>
          <a:ext cx="11520486" cy="5221274"/>
        </p:xfrm>
        <a:graphic>
          <a:graphicData uri="http://schemas.openxmlformats.org/drawingml/2006/table">
            <a:tbl>
              <a:tblPr/>
              <a:tblGrid>
                <a:gridCol w="1384304">
                  <a:extLst>
                    <a:ext uri="{9D8B030D-6E8A-4147-A177-3AD203B41FA5}">
                      <a16:colId xmlns:a16="http://schemas.microsoft.com/office/drawing/2014/main" val="3885967310"/>
                    </a:ext>
                  </a:extLst>
                </a:gridCol>
                <a:gridCol w="1707309">
                  <a:extLst>
                    <a:ext uri="{9D8B030D-6E8A-4147-A177-3AD203B41FA5}">
                      <a16:colId xmlns:a16="http://schemas.microsoft.com/office/drawing/2014/main" val="1359477144"/>
                    </a:ext>
                  </a:extLst>
                </a:gridCol>
                <a:gridCol w="1676546">
                  <a:extLst>
                    <a:ext uri="{9D8B030D-6E8A-4147-A177-3AD203B41FA5}">
                      <a16:colId xmlns:a16="http://schemas.microsoft.com/office/drawing/2014/main" val="2281252604"/>
                    </a:ext>
                  </a:extLst>
                </a:gridCol>
                <a:gridCol w="1538115">
                  <a:extLst>
                    <a:ext uri="{9D8B030D-6E8A-4147-A177-3AD203B41FA5}">
                      <a16:colId xmlns:a16="http://schemas.microsoft.com/office/drawing/2014/main" val="901532656"/>
                    </a:ext>
                  </a:extLst>
                </a:gridCol>
                <a:gridCol w="2137982">
                  <a:extLst>
                    <a:ext uri="{9D8B030D-6E8A-4147-A177-3AD203B41FA5}">
                      <a16:colId xmlns:a16="http://schemas.microsoft.com/office/drawing/2014/main" val="3150233389"/>
                    </a:ext>
                  </a:extLst>
                </a:gridCol>
                <a:gridCol w="1538115">
                  <a:extLst>
                    <a:ext uri="{9D8B030D-6E8A-4147-A177-3AD203B41FA5}">
                      <a16:colId xmlns:a16="http://schemas.microsoft.com/office/drawing/2014/main" val="2849854728"/>
                    </a:ext>
                  </a:extLst>
                </a:gridCol>
                <a:gridCol w="1538115">
                  <a:extLst>
                    <a:ext uri="{9D8B030D-6E8A-4147-A177-3AD203B41FA5}">
                      <a16:colId xmlns:a16="http://schemas.microsoft.com/office/drawing/2014/main" val="3276185066"/>
                    </a:ext>
                  </a:extLst>
                </a:gridCol>
              </a:tblGrid>
              <a:tr h="286716">
                <a:tc gridSpan="7">
                  <a:txBody>
                    <a:bodyPr/>
                    <a:lstStyle/>
                    <a:p>
                      <a:pPr algn="ctr" fontAlgn="ctr"/>
                      <a:r>
                        <a:rPr lang="zh-CN" altLang="en-US" sz="1600" b="1" i="0" u="none" strike="noStrike" dirty="0">
                          <a:solidFill>
                            <a:srgbClr val="000000"/>
                          </a:solidFill>
                          <a:effectLst/>
                          <a:latin typeface="微软雅黑" panose="020B0503020204020204" pitchFamily="34" charset="-122"/>
                          <a:ea typeface="微软雅黑" panose="020B0503020204020204" pitchFamily="34" charset="-122"/>
                        </a:rPr>
                        <a:t>钢材及原燃料库存统计（农历） 万吨</a:t>
                      </a:r>
                    </a:p>
                  </a:txBody>
                  <a:tcPr marL="6110" marR="6110" marT="6110" marB="0" anchor="ctr">
                    <a:lnL>
                      <a:noFill/>
                    </a:lnL>
                    <a:lnR>
                      <a:noFill/>
                    </a:lnR>
                    <a:lnT>
                      <a:noFill/>
                    </a:lnT>
                    <a:lnB>
                      <a:noFill/>
                    </a:lnB>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135261888"/>
                  </a:ext>
                </a:extLst>
              </a:tr>
              <a:tr h="407438">
                <a:tc gridSpan="2">
                  <a:txBody>
                    <a:bodyPr/>
                    <a:lstStyle/>
                    <a:p>
                      <a:pPr algn="ctr" fontAlgn="ctr"/>
                      <a:r>
                        <a:rPr lang="zh-CN" altLang="en-US" sz="1600" b="1" i="0" u="none" strike="noStrike" dirty="0">
                          <a:solidFill>
                            <a:srgbClr val="000000"/>
                          </a:solidFill>
                          <a:effectLst/>
                          <a:latin typeface="微软雅黑" panose="020B0503020204020204" pitchFamily="34" charset="-122"/>
                          <a:ea typeface="微软雅黑" panose="020B0503020204020204" pitchFamily="34" charset="-122"/>
                        </a:rPr>
                        <a:t>品种</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BFBFBF"/>
                      </a:solidFill>
                      <a:prstDash val="solid"/>
                      <a:round/>
                      <a:headEnd type="none" w="med" len="med"/>
                      <a:tailEnd type="none" w="med" len="med"/>
                    </a:lnB>
                  </a:tcPr>
                </a:tc>
                <a:tc hMerge="1">
                  <a:txBody>
                    <a:bodyPr/>
                    <a:lstStyle/>
                    <a:p>
                      <a:endParaRPr lang="zh-CN" altLang="en-US"/>
                    </a:p>
                  </a:txBody>
                  <a:tcPr/>
                </a:tc>
                <a:tc>
                  <a:txBody>
                    <a:bodyPr/>
                    <a:lstStyle/>
                    <a:p>
                      <a:pPr algn="ctr" fontAlgn="ctr"/>
                      <a:r>
                        <a:rPr lang="en-US" altLang="zh-CN" sz="1600" b="1" i="0" u="none" strike="noStrike">
                          <a:solidFill>
                            <a:srgbClr val="000000"/>
                          </a:solidFill>
                          <a:effectLst/>
                          <a:latin typeface="微软雅黑" panose="020B0503020204020204" pitchFamily="34" charset="-122"/>
                          <a:ea typeface="微软雅黑" panose="020B0503020204020204" pitchFamily="34" charset="-122"/>
                        </a:rPr>
                        <a:t>19</a:t>
                      </a:r>
                      <a:r>
                        <a:rPr lang="zh-CN" altLang="en-US" sz="1600" b="1" i="0" u="none" strike="noStrike">
                          <a:solidFill>
                            <a:srgbClr val="000000"/>
                          </a:solidFill>
                          <a:effectLst/>
                          <a:latin typeface="微软雅黑" panose="020B0503020204020204" pitchFamily="34" charset="-122"/>
                          <a:ea typeface="微软雅黑" panose="020B0503020204020204" pitchFamily="34" charset="-122"/>
                        </a:rPr>
                        <a:t>年同期</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zh-CN" altLang="en-US" sz="1600" b="1" i="0" u="none" strike="noStrike">
                          <a:solidFill>
                            <a:srgbClr val="000000"/>
                          </a:solidFill>
                          <a:effectLst/>
                          <a:latin typeface="微软雅黑" panose="020B0503020204020204" pitchFamily="34" charset="-122"/>
                          <a:ea typeface="微软雅黑" panose="020B0503020204020204" pitchFamily="34" charset="-122"/>
                        </a:rPr>
                        <a:t>上周</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1" i="0" u="none" strike="noStrike">
                          <a:solidFill>
                            <a:srgbClr val="000000"/>
                          </a:solidFill>
                          <a:effectLst/>
                          <a:latin typeface="微软雅黑" panose="020B0503020204020204" pitchFamily="34" charset="-122"/>
                          <a:ea typeface="微软雅黑" panose="020B0503020204020204" pitchFamily="34" charset="-122"/>
                        </a:rPr>
                        <a:t>2</a:t>
                      </a:r>
                      <a:r>
                        <a:rPr lang="zh-CN" altLang="en-US" sz="1600" b="1" i="0" u="none" strike="noStrike">
                          <a:solidFill>
                            <a:srgbClr val="000000"/>
                          </a:solidFill>
                          <a:effectLst/>
                          <a:latin typeface="微软雅黑" panose="020B0503020204020204" pitchFamily="34" charset="-122"/>
                          <a:ea typeface="微软雅黑" panose="020B0503020204020204" pitchFamily="34" charset="-122"/>
                        </a:rPr>
                        <a:t>月初</a:t>
                      </a:r>
                      <a:r>
                        <a:rPr lang="en-US" altLang="zh-CN" sz="1600" b="1" i="0" u="none" strike="noStrike">
                          <a:solidFill>
                            <a:srgbClr val="000000"/>
                          </a:solidFill>
                          <a:effectLst/>
                          <a:latin typeface="微软雅黑" panose="020B0503020204020204" pitchFamily="34" charset="-122"/>
                          <a:ea typeface="微软雅黑" panose="020B0503020204020204" pitchFamily="34" charset="-122"/>
                        </a:rPr>
                        <a:t>6</a:t>
                      </a:r>
                      <a:r>
                        <a:rPr lang="zh-CN" altLang="en-US" sz="1600" b="1" i="0" u="none" strike="noStrike">
                          <a:solidFill>
                            <a:srgbClr val="000000"/>
                          </a:solidFill>
                          <a:effectLst/>
                          <a:latin typeface="微软雅黑" panose="020B0503020204020204" pitchFamily="34" charset="-122"/>
                          <a:ea typeface="微软雅黑" panose="020B0503020204020204" pitchFamily="34" charset="-122"/>
                        </a:rPr>
                        <a:t>（</a:t>
                      </a:r>
                      <a:r>
                        <a:rPr lang="en-US" altLang="zh-CN" sz="1600" b="1" i="0" u="none" strike="noStrike">
                          <a:solidFill>
                            <a:srgbClr val="000000"/>
                          </a:solidFill>
                          <a:effectLst/>
                          <a:latin typeface="微软雅黑" panose="020B0503020204020204" pitchFamily="34" charset="-122"/>
                          <a:ea typeface="微软雅黑" panose="020B0503020204020204" pitchFamily="34" charset="-122"/>
                        </a:rPr>
                        <a:t>28</a:t>
                      </a:r>
                      <a:r>
                        <a:rPr lang="zh-CN" altLang="en-US" sz="1600" b="1" i="0" u="none" strike="noStrike">
                          <a:solidFill>
                            <a:srgbClr val="000000"/>
                          </a:solidFill>
                          <a:effectLst/>
                          <a:latin typeface="微软雅黑" panose="020B0503020204020204" pitchFamily="34" charset="-122"/>
                          <a:ea typeface="微软雅黑" panose="020B0503020204020204" pitchFamily="34" charset="-122"/>
                        </a:rPr>
                        <a:t>日）</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zh-CN" altLang="en-US" sz="1600" b="1" i="0" u="none" strike="noStrike">
                          <a:solidFill>
                            <a:srgbClr val="000000"/>
                          </a:solidFill>
                          <a:effectLst/>
                          <a:latin typeface="微软雅黑" panose="020B0503020204020204" pitchFamily="34" charset="-122"/>
                          <a:ea typeface="微软雅黑" panose="020B0503020204020204" pitchFamily="34" charset="-122"/>
                        </a:rPr>
                        <a:t>本周增幅</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zh-CN" altLang="en-US" sz="1600" b="1" i="0" u="none" strike="noStrike" dirty="0">
                          <a:solidFill>
                            <a:srgbClr val="000000"/>
                          </a:solidFill>
                          <a:effectLst/>
                          <a:latin typeface="微软雅黑" panose="020B0503020204020204" pitchFamily="34" charset="-122"/>
                          <a:ea typeface="微软雅黑" panose="020B0503020204020204" pitchFamily="34" charset="-122"/>
                        </a:rPr>
                        <a:t>库存同比</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2577289656"/>
                  </a:ext>
                </a:extLst>
              </a:tr>
              <a:tr h="301808">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螺纹钢（</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35</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城）</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hMerge="1">
                  <a:txBody>
                    <a:bodyPr/>
                    <a:lstStyle/>
                    <a:p>
                      <a:endParaRPr lang="zh-CN" altLang="en-US"/>
                    </a:p>
                  </a:txBody>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1011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1133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1277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143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265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extLst>
                  <a:ext uri="{0D108BD9-81ED-4DB2-BD59-A6C34878D82A}">
                    <a16:rowId xmlns:a16="http://schemas.microsoft.com/office/drawing/2014/main" val="2790832697"/>
                  </a:ext>
                </a:extLst>
              </a:tr>
              <a:tr h="301808">
                <a:tc gridSpan="2">
                  <a:txBody>
                    <a:bodyPr/>
                    <a:lstStyle/>
                    <a:p>
                      <a:pPr algn="l" fontAlgn="ct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线材（</a:t>
                      </a: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35</a:t>
                      </a: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城）</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hMerge="1">
                  <a:txBody>
                    <a:bodyPr/>
                    <a:lstStyle/>
                    <a:p>
                      <a:endParaRPr lang="zh-CN" altLang="en-US"/>
                    </a:p>
                  </a:txBody>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316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397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436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39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120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extLst>
                  <a:ext uri="{0D108BD9-81ED-4DB2-BD59-A6C34878D82A}">
                    <a16:rowId xmlns:a16="http://schemas.microsoft.com/office/drawing/2014/main" val="1085021819"/>
                  </a:ext>
                </a:extLst>
              </a:tr>
              <a:tr h="301808">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中厚板（</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31</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城）</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hMerge="1">
                  <a:txBody>
                    <a:bodyPr/>
                    <a:lstStyle/>
                    <a:p>
                      <a:endParaRPr lang="zh-CN" altLang="en-US"/>
                    </a:p>
                  </a:txBody>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132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146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149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17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extLst>
                  <a:ext uri="{0D108BD9-81ED-4DB2-BD59-A6C34878D82A}">
                    <a16:rowId xmlns:a16="http://schemas.microsoft.com/office/drawing/2014/main" val="3738702105"/>
                  </a:ext>
                </a:extLst>
              </a:tr>
              <a:tr h="301808">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热卷（</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33</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城）</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hMerge="1">
                  <a:txBody>
                    <a:bodyPr/>
                    <a:lstStyle/>
                    <a:p>
                      <a:endParaRPr lang="zh-CN" altLang="en-US"/>
                    </a:p>
                  </a:txBody>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271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334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364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31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93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extLst>
                  <a:ext uri="{0D108BD9-81ED-4DB2-BD59-A6C34878D82A}">
                    <a16:rowId xmlns:a16="http://schemas.microsoft.com/office/drawing/2014/main" val="966625750"/>
                  </a:ext>
                </a:extLst>
              </a:tr>
              <a:tr h="301808">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冷轧（</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26</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城）</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hMerge="1">
                  <a:txBody>
                    <a:bodyPr/>
                    <a:lstStyle/>
                    <a:p>
                      <a:endParaRPr lang="zh-CN" altLang="en-US"/>
                    </a:p>
                  </a:txBody>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120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136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150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14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29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extLst>
                  <a:ext uri="{0D108BD9-81ED-4DB2-BD59-A6C34878D82A}">
                    <a16:rowId xmlns:a16="http://schemas.microsoft.com/office/drawing/2014/main" val="730820646"/>
                  </a:ext>
                </a:extLst>
              </a:tr>
              <a:tr h="301808">
                <a:tc rowSpan="3">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钢材库存</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社会合计</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1852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2145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2376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230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524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extLst>
                  <a:ext uri="{0D108BD9-81ED-4DB2-BD59-A6C34878D82A}">
                    <a16:rowId xmlns:a16="http://schemas.microsoft.com/office/drawing/2014/main" val="2457069950"/>
                  </a:ext>
                </a:extLst>
              </a:tr>
              <a:tr h="301808">
                <a:tc vMerge="1">
                  <a:txBody>
                    <a:bodyPr/>
                    <a:lstStyle/>
                    <a:p>
                      <a:endParaRPr lang="zh-CN" altLang="en-US"/>
                    </a:p>
                  </a:txBody>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钢厂（旬）</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1454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1851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2134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283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680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extLst>
                  <a:ext uri="{0D108BD9-81ED-4DB2-BD59-A6C34878D82A}">
                    <a16:rowId xmlns:a16="http://schemas.microsoft.com/office/drawing/2014/main" val="4147665984"/>
                  </a:ext>
                </a:extLst>
              </a:tr>
              <a:tr h="301808">
                <a:tc vMerge="1">
                  <a:txBody>
                    <a:bodyPr/>
                    <a:lstStyle/>
                    <a:p>
                      <a:endParaRPr lang="zh-CN" altLang="en-US"/>
                    </a:p>
                  </a:txBody>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合计</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0CECE"/>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3306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0CECE"/>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3745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0CECE"/>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4510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0CECE"/>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513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1204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extLst>
                  <a:ext uri="{0D108BD9-81ED-4DB2-BD59-A6C34878D82A}">
                    <a16:rowId xmlns:a16="http://schemas.microsoft.com/office/drawing/2014/main" val="1895448367"/>
                  </a:ext>
                </a:extLst>
              </a:tr>
              <a:tr h="301808">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唐山方坯</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hMerge="1">
                  <a:txBody>
                    <a:bodyPr/>
                    <a:lstStyle/>
                    <a:p>
                      <a:endParaRPr lang="zh-CN" altLang="en-US"/>
                    </a:p>
                  </a:txBody>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79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92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108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16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29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extLst>
                  <a:ext uri="{0D108BD9-81ED-4DB2-BD59-A6C34878D82A}">
                    <a16:rowId xmlns:a16="http://schemas.microsoft.com/office/drawing/2014/main" val="76739825"/>
                  </a:ext>
                </a:extLst>
              </a:tr>
              <a:tr h="301808">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铁矿石（</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45</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港）</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hMerge="1">
                  <a:txBody>
                    <a:bodyPr/>
                    <a:lstStyle/>
                    <a:p>
                      <a:endParaRPr lang="zh-CN" altLang="en-US"/>
                    </a:p>
                  </a:txBody>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14746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12394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12170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-224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EFDA"/>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-2575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EFDA"/>
                    </a:solidFill>
                  </a:tcPr>
                </a:tc>
                <a:extLst>
                  <a:ext uri="{0D108BD9-81ED-4DB2-BD59-A6C34878D82A}">
                    <a16:rowId xmlns:a16="http://schemas.microsoft.com/office/drawing/2014/main" val="4098526670"/>
                  </a:ext>
                </a:extLst>
              </a:tr>
              <a:tr h="301808">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进口锰矿</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hMerge="1">
                  <a:txBody>
                    <a:bodyPr/>
                    <a:lstStyle/>
                    <a:p>
                      <a:endParaRPr lang="zh-CN" altLang="en-US"/>
                    </a:p>
                  </a:txBody>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326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496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486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-10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EFDA"/>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161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extLst>
                  <a:ext uri="{0D108BD9-81ED-4DB2-BD59-A6C34878D82A}">
                    <a16:rowId xmlns:a16="http://schemas.microsoft.com/office/drawing/2014/main" val="965264407"/>
                  </a:ext>
                </a:extLst>
              </a:tr>
              <a:tr h="301808">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焦化厂焦炭库存（</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100</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家）</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hMerge="1">
                  <a:txBody>
                    <a:bodyPr/>
                    <a:lstStyle/>
                    <a:p>
                      <a:endParaRPr lang="zh-CN" altLang="en-US"/>
                    </a:p>
                  </a:txBody>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52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90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84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-5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EFDA"/>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33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extLst>
                  <a:ext uri="{0D108BD9-81ED-4DB2-BD59-A6C34878D82A}">
                    <a16:rowId xmlns:a16="http://schemas.microsoft.com/office/drawing/2014/main" val="2001689330"/>
                  </a:ext>
                </a:extLst>
              </a:tr>
              <a:tr h="301808">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焦炭库存（港口合计）</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hMerge="1">
                  <a:txBody>
                    <a:bodyPr/>
                    <a:lstStyle/>
                    <a:p>
                      <a:endParaRPr lang="zh-CN" altLang="en-US"/>
                    </a:p>
                  </a:txBody>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374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274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276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-98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EFDA"/>
                    </a:solidFill>
                  </a:tcPr>
                </a:tc>
                <a:extLst>
                  <a:ext uri="{0D108BD9-81ED-4DB2-BD59-A6C34878D82A}">
                    <a16:rowId xmlns:a16="http://schemas.microsoft.com/office/drawing/2014/main" val="330378156"/>
                  </a:ext>
                </a:extLst>
              </a:tr>
              <a:tr h="301808">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炼焦煤港口库存</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hMerge="1">
                  <a:txBody>
                    <a:bodyPr/>
                    <a:lstStyle/>
                    <a:p>
                      <a:endParaRPr lang="zh-CN" altLang="en-US"/>
                    </a:p>
                  </a:txBody>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307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589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609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20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302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extLst>
                  <a:ext uri="{0D108BD9-81ED-4DB2-BD59-A6C34878D82A}">
                    <a16:rowId xmlns:a16="http://schemas.microsoft.com/office/drawing/2014/main" val="1389041620"/>
                  </a:ext>
                </a:extLst>
              </a:tr>
              <a:tr h="301808">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焦化厂炼焦煤库存</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(100</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家</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hMerge="1">
                  <a:txBody>
                    <a:bodyPr/>
                    <a:lstStyle/>
                    <a:p>
                      <a:endParaRPr lang="zh-CN" altLang="en-US"/>
                    </a:p>
                  </a:txBody>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814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629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652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24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-162 </a:t>
                      </a:r>
                    </a:p>
                  </a:txBody>
                  <a:tcPr marL="6110" marR="6110" marT="611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EFDA"/>
                    </a:solidFill>
                  </a:tcPr>
                </a:tc>
                <a:extLst>
                  <a:ext uri="{0D108BD9-81ED-4DB2-BD59-A6C34878D82A}">
                    <a16:rowId xmlns:a16="http://schemas.microsoft.com/office/drawing/2014/main" val="286141415"/>
                  </a:ext>
                </a:extLst>
              </a:tr>
            </a:tbl>
          </a:graphicData>
        </a:graphic>
      </p:graphicFrame>
    </p:spTree>
    <p:extLst>
      <p:ext uri="{BB962C8B-B14F-4D97-AF65-F5344CB8AC3E}">
        <p14:creationId xmlns:p14="http://schemas.microsoft.com/office/powerpoint/2010/main" val="14001232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长久卧倒之后，钢材消费开始复苏，但仍远低于同期水平</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7749117"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12</a:t>
            </a:r>
            <a:endParaRPr lang="zh-CN" altLang="en-US" sz="1200" dirty="0">
              <a:latin typeface="微软雅黑" panose="020B0503020204020204" pitchFamily="34" charset="-122"/>
              <a:ea typeface="微软雅黑" panose="020B0503020204020204" pitchFamily="34" charset="-122"/>
            </a:endParaRPr>
          </a:p>
        </p:txBody>
      </p:sp>
      <p:graphicFrame>
        <p:nvGraphicFramePr>
          <p:cNvPr id="6" name="图表 5">
            <a:extLst>
              <a:ext uri="{FF2B5EF4-FFF2-40B4-BE49-F238E27FC236}">
                <a16:creationId xmlns:a16="http://schemas.microsoft.com/office/drawing/2014/main" id="{BF9B0D7D-3BE5-431C-A78D-DB60575A6FD4}"/>
              </a:ext>
            </a:extLst>
          </p:cNvPr>
          <p:cNvGraphicFramePr>
            <a:graphicFrameLocks/>
          </p:cNvGraphicFramePr>
          <p:nvPr>
            <p:extLst>
              <p:ext uri="{D42A27DB-BD31-4B8C-83A1-F6EECF244321}">
                <p14:modId xmlns:p14="http://schemas.microsoft.com/office/powerpoint/2010/main" val="384942688"/>
              </p:ext>
            </p:extLst>
          </p:nvPr>
        </p:nvGraphicFramePr>
        <p:xfrm>
          <a:off x="265113" y="765181"/>
          <a:ext cx="11590338" cy="53641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800142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疫情已经进入后半程</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2796117"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13</a:t>
            </a:r>
            <a:endParaRPr lang="zh-CN" altLang="en-US" sz="1200" dirty="0">
              <a:latin typeface="微软雅黑" panose="020B0503020204020204" pitchFamily="34" charset="-122"/>
              <a:ea typeface="微软雅黑" panose="020B0503020204020204" pitchFamily="34" charset="-122"/>
            </a:endParaRPr>
          </a:p>
        </p:txBody>
      </p:sp>
      <p:graphicFrame>
        <p:nvGraphicFramePr>
          <p:cNvPr id="8" name="图表 7">
            <a:extLst>
              <a:ext uri="{FF2B5EF4-FFF2-40B4-BE49-F238E27FC236}">
                <a16:creationId xmlns:a16="http://schemas.microsoft.com/office/drawing/2014/main" id="{0EB907F3-2579-4D31-A26E-F1230C804614}"/>
              </a:ext>
            </a:extLst>
          </p:cNvPr>
          <p:cNvGraphicFramePr>
            <a:graphicFrameLocks/>
          </p:cNvGraphicFramePr>
          <p:nvPr>
            <p:extLst>
              <p:ext uri="{D42A27DB-BD31-4B8C-83A1-F6EECF244321}">
                <p14:modId xmlns:p14="http://schemas.microsoft.com/office/powerpoint/2010/main" val="1167713704"/>
              </p:ext>
            </p:extLst>
          </p:nvPr>
        </p:nvGraphicFramePr>
        <p:xfrm>
          <a:off x="266700" y="908049"/>
          <a:ext cx="8350249" cy="5221289"/>
        </p:xfrm>
        <a:graphic>
          <a:graphicData uri="http://schemas.openxmlformats.org/drawingml/2006/chart">
            <c:chart xmlns:c="http://schemas.openxmlformats.org/drawingml/2006/chart" xmlns:r="http://schemas.openxmlformats.org/officeDocument/2006/relationships" r:id="rId3"/>
          </a:graphicData>
        </a:graphic>
      </p:graphicFrame>
      <p:sp>
        <p:nvSpPr>
          <p:cNvPr id="4" name="矩形 3">
            <a:extLst>
              <a:ext uri="{FF2B5EF4-FFF2-40B4-BE49-F238E27FC236}">
                <a16:creationId xmlns:a16="http://schemas.microsoft.com/office/drawing/2014/main" id="{D07CBEA6-C909-4B94-978F-BD6F1D0DD6A1}"/>
              </a:ext>
            </a:extLst>
          </p:cNvPr>
          <p:cNvSpPr/>
          <p:nvPr/>
        </p:nvSpPr>
        <p:spPr>
          <a:xfrm>
            <a:off x="8616950" y="1238255"/>
            <a:ext cx="3240088" cy="3513591"/>
          </a:xfrm>
          <a:prstGeom prst="rect">
            <a:avLst/>
          </a:prstGeom>
        </p:spPr>
        <p:txBody>
          <a:bodyPr wrap="square">
            <a:spAutoFit/>
          </a:bodyPr>
          <a:lstStyle/>
          <a:p>
            <a:pPr indent="457200" algn="just">
              <a:lnSpc>
                <a:spcPts val="3000"/>
              </a:lnSpc>
            </a:pPr>
            <a:r>
              <a:rPr lang="zh-CN" altLang="en-US" dirty="0">
                <a:latin typeface="微软雅黑" panose="020B0503020204020204" pitchFamily="34" charset="-122"/>
                <a:ea typeface="微软雅黑" panose="020B0503020204020204" pitchFamily="34" charset="-122"/>
              </a:rPr>
              <a:t>湖北以外全国（不含港澳台）新增确诊人数于</a:t>
            </a: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月</a:t>
            </a:r>
            <a:r>
              <a:rPr lang="en-US" altLang="zh-CN" dirty="0">
                <a:latin typeface="微软雅黑" panose="020B0503020204020204" pitchFamily="34" charset="-122"/>
                <a:ea typeface="微软雅黑" panose="020B0503020204020204" pitchFamily="34" charset="-122"/>
              </a:rPr>
              <a:t>6</a:t>
            </a:r>
            <a:r>
              <a:rPr lang="zh-CN" altLang="en-US" dirty="0">
                <a:latin typeface="微软雅黑" panose="020B0503020204020204" pitchFamily="34" charset="-122"/>
                <a:ea typeface="微软雅黑" panose="020B0503020204020204" pitchFamily="34" charset="-122"/>
              </a:rPr>
              <a:t>日到达峰值（</a:t>
            </a:r>
            <a:r>
              <a:rPr lang="en-US" altLang="zh-CN" dirty="0">
                <a:latin typeface="微软雅黑" panose="020B0503020204020204" pitchFamily="34" charset="-122"/>
                <a:ea typeface="微软雅黑" panose="020B0503020204020204" pitchFamily="34" charset="-122"/>
              </a:rPr>
              <a:t>2211</a:t>
            </a:r>
            <a:r>
              <a:rPr lang="zh-CN" altLang="en-US" dirty="0">
                <a:latin typeface="微软雅黑" panose="020B0503020204020204" pitchFamily="34" charset="-122"/>
                <a:ea typeface="微软雅黑" panose="020B0503020204020204" pitchFamily="34" charset="-122"/>
              </a:rPr>
              <a:t>人），随后逐日下降，</a:t>
            </a: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月</a:t>
            </a:r>
            <a:r>
              <a:rPr lang="en-US" altLang="zh-CN" dirty="0">
                <a:latin typeface="微软雅黑" panose="020B0503020204020204" pitchFamily="34" charset="-122"/>
                <a:ea typeface="微软雅黑" panose="020B0503020204020204" pitchFamily="34" charset="-122"/>
              </a:rPr>
              <a:t>25</a:t>
            </a:r>
            <a:r>
              <a:rPr lang="zh-CN" altLang="en-US" dirty="0">
                <a:latin typeface="微软雅黑" panose="020B0503020204020204" pitchFamily="34" charset="-122"/>
                <a:ea typeface="微软雅黑" panose="020B0503020204020204" pitchFamily="34" charset="-122"/>
              </a:rPr>
              <a:t>日新增人数</a:t>
            </a:r>
            <a:r>
              <a:rPr lang="en-US" altLang="zh-CN" dirty="0">
                <a:latin typeface="微软雅黑" panose="020B0503020204020204" pitchFamily="34" charset="-122"/>
                <a:ea typeface="微软雅黑" panose="020B0503020204020204" pitchFamily="34" charset="-122"/>
              </a:rPr>
              <a:t>5</a:t>
            </a:r>
            <a:r>
              <a:rPr lang="zh-CN" altLang="en-US" dirty="0">
                <a:latin typeface="微软雅黑" panose="020B0503020204020204" pitchFamily="34" charset="-122"/>
                <a:ea typeface="微软雅黑" panose="020B0503020204020204" pitchFamily="34" charset="-122"/>
              </a:rPr>
              <a:t>人。</a:t>
            </a:r>
            <a:endParaRPr lang="en-US" altLang="zh-CN" dirty="0">
              <a:latin typeface="微软雅黑" panose="020B0503020204020204" pitchFamily="34" charset="-122"/>
              <a:ea typeface="微软雅黑" panose="020B0503020204020204" pitchFamily="34" charset="-122"/>
            </a:endParaRPr>
          </a:p>
          <a:p>
            <a:pPr indent="457200" algn="just">
              <a:lnSpc>
                <a:spcPts val="3000"/>
              </a:lnSpc>
            </a:pPr>
            <a:r>
              <a:rPr lang="zh-CN" altLang="en-US" dirty="0">
                <a:latin typeface="微软雅黑" panose="020B0503020204020204" pitchFamily="34" charset="-122"/>
                <a:ea typeface="微软雅黑" panose="020B0503020204020204" pitchFamily="34" charset="-122"/>
              </a:rPr>
              <a:t>湖北以外全国（不含港澳台）新增疑似人数于</a:t>
            </a: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月</a:t>
            </a:r>
            <a:r>
              <a:rPr lang="en-US" altLang="zh-CN" dirty="0">
                <a:latin typeface="微软雅黑" panose="020B0503020204020204" pitchFamily="34" charset="-122"/>
                <a:ea typeface="微软雅黑" panose="020B0503020204020204" pitchFamily="34" charset="-122"/>
              </a:rPr>
              <a:t>3</a:t>
            </a:r>
            <a:r>
              <a:rPr lang="zh-CN" altLang="en-US" dirty="0">
                <a:latin typeface="微软雅黑" panose="020B0503020204020204" pitchFamily="34" charset="-122"/>
                <a:ea typeface="微软雅黑" panose="020B0503020204020204" pitchFamily="34" charset="-122"/>
              </a:rPr>
              <a:t>日到达峰值（</a:t>
            </a:r>
            <a:r>
              <a:rPr lang="en-US" altLang="zh-CN" dirty="0">
                <a:latin typeface="微软雅黑" panose="020B0503020204020204" pitchFamily="34" charset="-122"/>
                <a:ea typeface="微软雅黑" panose="020B0503020204020204" pitchFamily="34" charset="-122"/>
              </a:rPr>
              <a:t>889</a:t>
            </a:r>
            <a:r>
              <a:rPr lang="zh-CN" altLang="en-US" dirty="0">
                <a:latin typeface="微软雅黑" panose="020B0503020204020204" pitchFamily="34" charset="-122"/>
                <a:ea typeface="微软雅黑" panose="020B0503020204020204" pitchFamily="34" charset="-122"/>
              </a:rPr>
              <a:t>人），随后逐日下降，</a:t>
            </a: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月</a:t>
            </a:r>
            <a:r>
              <a:rPr lang="en-US" altLang="zh-CN" dirty="0">
                <a:latin typeface="微软雅黑" panose="020B0503020204020204" pitchFamily="34" charset="-122"/>
                <a:ea typeface="微软雅黑" panose="020B0503020204020204" pitchFamily="34" charset="-122"/>
              </a:rPr>
              <a:t>25</a:t>
            </a:r>
            <a:r>
              <a:rPr lang="zh-CN" altLang="en-US" dirty="0">
                <a:latin typeface="微软雅黑" panose="020B0503020204020204" pitchFamily="34" charset="-122"/>
                <a:ea typeface="微软雅黑" panose="020B0503020204020204" pitchFamily="34" charset="-122"/>
              </a:rPr>
              <a:t>日，新增人数</a:t>
            </a:r>
            <a:r>
              <a:rPr lang="en-US" altLang="zh-CN" dirty="0">
                <a:latin typeface="微软雅黑" panose="020B0503020204020204" pitchFamily="34" charset="-122"/>
                <a:ea typeface="微软雅黑" panose="020B0503020204020204" pitchFamily="34" charset="-122"/>
              </a:rPr>
              <a:t>128</a:t>
            </a:r>
            <a:r>
              <a:rPr lang="zh-CN" altLang="en-US" dirty="0">
                <a:latin typeface="微软雅黑" panose="020B0503020204020204" pitchFamily="34" charset="-122"/>
                <a:ea typeface="微软雅黑" panose="020B0503020204020204" pitchFamily="34" charset="-122"/>
              </a:rPr>
              <a:t>人。</a:t>
            </a:r>
            <a:endParaRPr lang="en-US" altLang="zh-CN"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833174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复工最大的问题是人的问题</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3702050"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14</a:t>
            </a:r>
            <a:endParaRPr lang="zh-CN" altLang="en-US" sz="1200" dirty="0">
              <a:latin typeface="微软雅黑" panose="020B0503020204020204" pitchFamily="34" charset="-122"/>
              <a:ea typeface="微软雅黑" panose="020B0503020204020204" pitchFamily="34" charset="-122"/>
            </a:endParaRPr>
          </a:p>
        </p:txBody>
      </p:sp>
      <p:sp>
        <p:nvSpPr>
          <p:cNvPr id="4" name="矩形 3">
            <a:extLst>
              <a:ext uri="{FF2B5EF4-FFF2-40B4-BE49-F238E27FC236}">
                <a16:creationId xmlns:a16="http://schemas.microsoft.com/office/drawing/2014/main" id="{D07CBEA6-C909-4B94-978F-BD6F1D0DD6A1}"/>
              </a:ext>
            </a:extLst>
          </p:cNvPr>
          <p:cNvSpPr/>
          <p:nvPr/>
        </p:nvSpPr>
        <p:spPr>
          <a:xfrm>
            <a:off x="8616950" y="908050"/>
            <a:ext cx="3240088" cy="4360296"/>
          </a:xfrm>
          <a:prstGeom prst="rect">
            <a:avLst/>
          </a:prstGeom>
        </p:spPr>
        <p:txBody>
          <a:bodyPr wrap="square">
            <a:spAutoFit/>
          </a:bodyPr>
          <a:lstStyle/>
          <a:p>
            <a:pPr indent="457200" algn="just">
              <a:lnSpc>
                <a:spcPts val="2800"/>
              </a:lnSpc>
            </a:pPr>
            <a:r>
              <a:rPr lang="en-US" altLang="zh-CN" sz="1600" dirty="0">
                <a:latin typeface="微软雅黑" panose="020B0503020204020204" pitchFamily="34" charset="-122"/>
                <a:ea typeface="微软雅黑" panose="020B0503020204020204" pitchFamily="34" charset="-122"/>
              </a:rPr>
              <a:t>02</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25</a:t>
            </a:r>
            <a:r>
              <a:rPr lang="zh-CN" altLang="en-US" sz="1600" dirty="0">
                <a:latin typeface="微软雅黑" panose="020B0503020204020204" pitchFamily="34" charset="-122"/>
                <a:ea typeface="微软雅黑" panose="020B0503020204020204" pitchFamily="34" charset="-122"/>
              </a:rPr>
              <a:t>日， 全国热门迁入地（目的地）是：广东省，迁入人口数量占全国迁入人口总量的</a:t>
            </a:r>
            <a:r>
              <a:rPr lang="en-US" altLang="zh-CN" sz="1600" dirty="0">
                <a:latin typeface="微软雅黑" panose="020B0503020204020204" pitchFamily="34" charset="-122"/>
                <a:ea typeface="微软雅黑" panose="020B0503020204020204" pitchFamily="34" charset="-122"/>
              </a:rPr>
              <a:t>19.77% </a:t>
            </a:r>
            <a:r>
              <a:rPr lang="zh-CN" altLang="en-US" sz="1600" dirty="0">
                <a:latin typeface="微软雅黑" panose="020B0503020204020204" pitchFamily="34" charset="-122"/>
                <a:ea typeface="微软雅黑" panose="020B0503020204020204" pitchFamily="34" charset="-122"/>
              </a:rPr>
              <a:t>；浙江省，迁入人口数量占全国迁入人口总量的</a:t>
            </a:r>
            <a:r>
              <a:rPr lang="en-US" altLang="zh-CN" sz="1600" dirty="0">
                <a:latin typeface="微软雅黑" panose="020B0503020204020204" pitchFamily="34" charset="-122"/>
                <a:ea typeface="微软雅黑" panose="020B0503020204020204" pitchFamily="34" charset="-122"/>
              </a:rPr>
              <a:t>8.29% </a:t>
            </a:r>
            <a:r>
              <a:rPr lang="zh-CN" altLang="en-US" sz="1600" dirty="0">
                <a:latin typeface="微软雅黑" panose="020B0503020204020204" pitchFamily="34" charset="-122"/>
                <a:ea typeface="微软雅黑" panose="020B0503020204020204" pitchFamily="34" charset="-122"/>
              </a:rPr>
              <a:t>；江苏省，迁入人口数量占全国迁入人口总量的</a:t>
            </a:r>
            <a:r>
              <a:rPr lang="en-US" altLang="zh-CN" sz="1600" dirty="0">
                <a:latin typeface="微软雅黑" panose="020B0503020204020204" pitchFamily="34" charset="-122"/>
                <a:ea typeface="微软雅黑" panose="020B0503020204020204" pitchFamily="34" charset="-122"/>
              </a:rPr>
              <a:t>8.26% </a:t>
            </a:r>
            <a:r>
              <a:rPr lang="zh-CN" altLang="en-US" sz="1600" dirty="0">
                <a:latin typeface="微软雅黑" panose="020B0503020204020204" pitchFamily="34" charset="-122"/>
                <a:ea typeface="微软雅黑" panose="020B0503020204020204" pitchFamily="34" charset="-122"/>
              </a:rPr>
              <a:t>。迁入排在前</a:t>
            </a:r>
            <a:r>
              <a:rPr lang="en-US" altLang="zh-CN" sz="1600" dirty="0">
                <a:latin typeface="微软雅黑" panose="020B0503020204020204" pitchFamily="34" charset="-122"/>
                <a:ea typeface="微软雅黑" panose="020B0503020204020204" pitchFamily="34" charset="-122"/>
              </a:rPr>
              <a:t>10</a:t>
            </a:r>
            <a:r>
              <a:rPr lang="zh-CN" altLang="en-US" sz="1600" dirty="0">
                <a:latin typeface="微软雅黑" panose="020B0503020204020204" pitchFamily="34" charset="-122"/>
                <a:ea typeface="微软雅黑" panose="020B0503020204020204" pitchFamily="34" charset="-122"/>
              </a:rPr>
              <a:t>的区域还有：四川省、湖南省、河南省、山东省、云南省、贵州省、安徽省。</a:t>
            </a:r>
            <a:endParaRPr lang="en-US" altLang="zh-CN" sz="1600" dirty="0">
              <a:latin typeface="微软雅黑" panose="020B0503020204020204" pitchFamily="34" charset="-122"/>
              <a:ea typeface="微软雅黑" panose="020B0503020204020204" pitchFamily="34" charset="-122"/>
            </a:endParaRPr>
          </a:p>
          <a:p>
            <a:pPr indent="457200" algn="just">
              <a:lnSpc>
                <a:spcPts val="2800"/>
              </a:lnSpc>
            </a:pPr>
            <a:r>
              <a:rPr lang="zh-CN" altLang="en-US" sz="1600" dirty="0">
                <a:latin typeface="微软雅黑" panose="020B0503020204020204" pitchFamily="34" charset="-122"/>
                <a:ea typeface="微软雅黑" panose="020B0503020204020204" pitchFamily="34" charset="-122"/>
              </a:rPr>
              <a:t>迁入前十的省份，占当前全国总迁入人口数量的</a:t>
            </a:r>
            <a:r>
              <a:rPr lang="en-US" altLang="zh-CN" sz="1600" dirty="0">
                <a:latin typeface="微软雅黑" panose="020B0503020204020204" pitchFamily="34" charset="-122"/>
                <a:ea typeface="微软雅黑" panose="020B0503020204020204" pitchFamily="34" charset="-122"/>
              </a:rPr>
              <a:t>62.76%</a:t>
            </a:r>
            <a:r>
              <a:rPr lang="zh-CN" altLang="en-US" sz="1600" dirty="0">
                <a:latin typeface="微软雅黑" panose="020B0503020204020204" pitchFamily="34" charset="-122"/>
                <a:ea typeface="微软雅黑" panose="020B0503020204020204" pitchFamily="34" charset="-122"/>
              </a:rPr>
              <a:t>。</a:t>
            </a:r>
            <a:endParaRPr lang="en-US" altLang="zh-CN" sz="1600" dirty="0">
              <a:latin typeface="微软雅黑" panose="020B0503020204020204" pitchFamily="34" charset="-122"/>
              <a:ea typeface="微软雅黑" panose="020B0503020204020204" pitchFamily="34" charset="-122"/>
            </a:endParaRPr>
          </a:p>
        </p:txBody>
      </p:sp>
      <p:sp>
        <p:nvSpPr>
          <p:cNvPr id="6" name="矩形 5">
            <a:extLst>
              <a:ext uri="{FF2B5EF4-FFF2-40B4-BE49-F238E27FC236}">
                <a16:creationId xmlns:a16="http://schemas.microsoft.com/office/drawing/2014/main" id="{AF2D54C5-DD07-4E62-B84C-14849B58133B}"/>
              </a:ext>
            </a:extLst>
          </p:cNvPr>
          <p:cNvSpPr/>
          <p:nvPr/>
        </p:nvSpPr>
        <p:spPr>
          <a:xfrm>
            <a:off x="2225726" y="1041399"/>
            <a:ext cx="4750807" cy="7366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pitchFamily="34" charset="-122"/>
                <a:ea typeface="微软雅黑" panose="020B0503020204020204" pitchFamily="34" charset="-122"/>
              </a:rPr>
              <a:t>全国高速公路拥堵里程及拥堵点</a:t>
            </a:r>
          </a:p>
        </p:txBody>
      </p:sp>
      <p:pic>
        <p:nvPicPr>
          <p:cNvPr id="7" name="图片 6" descr="地图上有字&#10;&#10;描述已自动生成">
            <a:extLst>
              <a:ext uri="{FF2B5EF4-FFF2-40B4-BE49-F238E27FC236}">
                <a16:creationId xmlns:a16="http://schemas.microsoft.com/office/drawing/2014/main" id="{F5DE8F93-437D-4FC9-89B2-AE1759BC90E8}"/>
              </a:ext>
            </a:extLst>
          </p:cNvPr>
          <p:cNvPicPr>
            <a:picLocks noChangeAspect="1"/>
          </p:cNvPicPr>
          <p:nvPr/>
        </p:nvPicPr>
        <p:blipFill rotWithShape="1">
          <a:blip r:embed="rId3">
            <a:extLst>
              <a:ext uri="{28A0092B-C50C-407E-A947-70E740481C1C}">
                <a14:useLocalDpi xmlns:a14="http://schemas.microsoft.com/office/drawing/2010/main" val="0"/>
              </a:ext>
            </a:extLst>
          </a:blip>
          <a:srcRect l="2753" t="181" r="2643" b="5807"/>
          <a:stretch/>
        </p:blipFill>
        <p:spPr>
          <a:xfrm>
            <a:off x="336550" y="908050"/>
            <a:ext cx="8295217" cy="5221287"/>
          </a:xfrm>
          <a:prstGeom prst="rect">
            <a:avLst/>
          </a:prstGeom>
        </p:spPr>
      </p:pic>
      <p:sp>
        <p:nvSpPr>
          <p:cNvPr id="13" name="任意多边形: 形状 12">
            <a:extLst>
              <a:ext uri="{FF2B5EF4-FFF2-40B4-BE49-F238E27FC236}">
                <a16:creationId xmlns:a16="http://schemas.microsoft.com/office/drawing/2014/main" id="{C7F25471-A19E-4FB1-9688-B113C2740307}"/>
              </a:ext>
            </a:extLst>
          </p:cNvPr>
          <p:cNvSpPr/>
          <p:nvPr/>
        </p:nvSpPr>
        <p:spPr>
          <a:xfrm>
            <a:off x="8009467" y="5444066"/>
            <a:ext cx="609600" cy="254001"/>
          </a:xfrm>
          <a:custGeom>
            <a:avLst/>
            <a:gdLst>
              <a:gd name="connsiteX0" fmla="*/ 0 w 660400"/>
              <a:gd name="connsiteY0" fmla="*/ 347133 h 347133"/>
              <a:gd name="connsiteX1" fmla="*/ 50800 w 660400"/>
              <a:gd name="connsiteY1" fmla="*/ 338666 h 347133"/>
              <a:gd name="connsiteX2" fmla="*/ 127000 w 660400"/>
              <a:gd name="connsiteY2" fmla="*/ 287866 h 347133"/>
              <a:gd name="connsiteX3" fmla="*/ 152400 w 660400"/>
              <a:gd name="connsiteY3" fmla="*/ 270933 h 347133"/>
              <a:gd name="connsiteX4" fmla="*/ 194733 w 660400"/>
              <a:gd name="connsiteY4" fmla="*/ 220133 h 347133"/>
              <a:gd name="connsiteX5" fmla="*/ 220133 w 660400"/>
              <a:gd name="connsiteY5" fmla="*/ 203200 h 347133"/>
              <a:gd name="connsiteX6" fmla="*/ 262466 w 660400"/>
              <a:gd name="connsiteY6" fmla="*/ 160866 h 347133"/>
              <a:gd name="connsiteX7" fmla="*/ 296333 w 660400"/>
              <a:gd name="connsiteY7" fmla="*/ 143933 h 347133"/>
              <a:gd name="connsiteX8" fmla="*/ 321733 w 660400"/>
              <a:gd name="connsiteY8" fmla="*/ 127000 h 347133"/>
              <a:gd name="connsiteX9" fmla="*/ 347133 w 660400"/>
              <a:gd name="connsiteY9" fmla="*/ 118533 h 347133"/>
              <a:gd name="connsiteX10" fmla="*/ 372533 w 660400"/>
              <a:gd name="connsiteY10" fmla="*/ 101600 h 347133"/>
              <a:gd name="connsiteX11" fmla="*/ 423333 w 660400"/>
              <a:gd name="connsiteY11" fmla="*/ 84666 h 347133"/>
              <a:gd name="connsiteX12" fmla="*/ 457200 w 660400"/>
              <a:gd name="connsiteY12" fmla="*/ 67733 h 347133"/>
              <a:gd name="connsiteX13" fmla="*/ 508000 w 660400"/>
              <a:gd name="connsiteY13" fmla="*/ 25400 h 347133"/>
              <a:gd name="connsiteX14" fmla="*/ 558800 w 660400"/>
              <a:gd name="connsiteY14" fmla="*/ 8466 h 347133"/>
              <a:gd name="connsiteX15" fmla="*/ 584200 w 660400"/>
              <a:gd name="connsiteY15" fmla="*/ 0 h 347133"/>
              <a:gd name="connsiteX16" fmla="*/ 660400 w 660400"/>
              <a:gd name="connsiteY16" fmla="*/ 0 h 347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60400" h="347133">
                <a:moveTo>
                  <a:pt x="0" y="347133"/>
                </a:moveTo>
                <a:cubicBezTo>
                  <a:pt x="16933" y="344311"/>
                  <a:pt x="34357" y="343599"/>
                  <a:pt x="50800" y="338666"/>
                </a:cubicBezTo>
                <a:cubicBezTo>
                  <a:pt x="82644" y="329113"/>
                  <a:pt x="100849" y="307479"/>
                  <a:pt x="127000" y="287866"/>
                </a:cubicBezTo>
                <a:cubicBezTo>
                  <a:pt x="135141" y="281761"/>
                  <a:pt x="143933" y="276577"/>
                  <a:pt x="152400" y="270933"/>
                </a:cubicBezTo>
                <a:cubicBezTo>
                  <a:pt x="169050" y="245958"/>
                  <a:pt x="170286" y="240505"/>
                  <a:pt x="194733" y="220133"/>
                </a:cubicBezTo>
                <a:cubicBezTo>
                  <a:pt x="202550" y="213619"/>
                  <a:pt x="212475" y="209901"/>
                  <a:pt x="220133" y="203200"/>
                </a:cubicBezTo>
                <a:cubicBezTo>
                  <a:pt x="235152" y="190059"/>
                  <a:pt x="244617" y="169790"/>
                  <a:pt x="262466" y="160866"/>
                </a:cubicBezTo>
                <a:cubicBezTo>
                  <a:pt x="273755" y="155222"/>
                  <a:pt x="285374" y="150195"/>
                  <a:pt x="296333" y="143933"/>
                </a:cubicBezTo>
                <a:cubicBezTo>
                  <a:pt x="305168" y="138885"/>
                  <a:pt x="312632" y="131551"/>
                  <a:pt x="321733" y="127000"/>
                </a:cubicBezTo>
                <a:cubicBezTo>
                  <a:pt x="329715" y="123009"/>
                  <a:pt x="339151" y="122524"/>
                  <a:pt x="347133" y="118533"/>
                </a:cubicBezTo>
                <a:cubicBezTo>
                  <a:pt x="356234" y="113982"/>
                  <a:pt x="363234" y="105733"/>
                  <a:pt x="372533" y="101600"/>
                </a:cubicBezTo>
                <a:cubicBezTo>
                  <a:pt x="388844" y="94351"/>
                  <a:pt x="407368" y="92648"/>
                  <a:pt x="423333" y="84666"/>
                </a:cubicBezTo>
                <a:lnTo>
                  <a:pt x="457200" y="67733"/>
                </a:lnTo>
                <a:cubicBezTo>
                  <a:pt x="473152" y="51781"/>
                  <a:pt x="486781" y="34831"/>
                  <a:pt x="508000" y="25400"/>
                </a:cubicBezTo>
                <a:cubicBezTo>
                  <a:pt x="524311" y="18151"/>
                  <a:pt x="541867" y="14110"/>
                  <a:pt x="558800" y="8466"/>
                </a:cubicBezTo>
                <a:cubicBezTo>
                  <a:pt x="567267" y="5644"/>
                  <a:pt x="575275" y="0"/>
                  <a:pt x="584200" y="0"/>
                </a:cubicBezTo>
                <a:lnTo>
                  <a:pt x="660400" y="0"/>
                </a:lnTo>
              </a:path>
            </a:pathLst>
          </a:custGeom>
          <a:noFill/>
          <a:ln w="19050">
            <a:solidFill>
              <a:srgbClr val="FF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a:extLst>
              <a:ext uri="{FF2B5EF4-FFF2-40B4-BE49-F238E27FC236}">
                <a16:creationId xmlns:a16="http://schemas.microsoft.com/office/drawing/2014/main" id="{728C1168-9D90-402D-A146-31B826DAAB0A}"/>
              </a:ext>
            </a:extLst>
          </p:cNvPr>
          <p:cNvSpPr/>
          <p:nvPr/>
        </p:nvSpPr>
        <p:spPr>
          <a:xfrm>
            <a:off x="3682538" y="5268346"/>
            <a:ext cx="4314229" cy="60875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909003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公共交通改善，但仍难言乐观</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4103688"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15</a:t>
            </a:r>
            <a:endParaRPr lang="zh-CN" altLang="en-US" sz="1200" dirty="0">
              <a:latin typeface="微软雅黑" panose="020B0503020204020204" pitchFamily="34" charset="-122"/>
              <a:ea typeface="微软雅黑" panose="020B0503020204020204" pitchFamily="34" charset="-122"/>
            </a:endParaRPr>
          </a:p>
        </p:txBody>
      </p:sp>
      <p:sp>
        <p:nvSpPr>
          <p:cNvPr id="4" name="矩形 3">
            <a:extLst>
              <a:ext uri="{FF2B5EF4-FFF2-40B4-BE49-F238E27FC236}">
                <a16:creationId xmlns:a16="http://schemas.microsoft.com/office/drawing/2014/main" id="{D07CBEA6-C909-4B94-978F-BD6F1D0DD6A1}"/>
              </a:ext>
            </a:extLst>
          </p:cNvPr>
          <p:cNvSpPr/>
          <p:nvPr/>
        </p:nvSpPr>
        <p:spPr>
          <a:xfrm>
            <a:off x="8616950" y="2633134"/>
            <a:ext cx="3329652" cy="3722429"/>
          </a:xfrm>
          <a:prstGeom prst="rect">
            <a:avLst/>
          </a:prstGeom>
        </p:spPr>
        <p:txBody>
          <a:bodyPr wrap="square">
            <a:spAutoFit/>
          </a:bodyPr>
          <a:lstStyle/>
          <a:p>
            <a:pPr indent="457200" algn="just">
              <a:lnSpc>
                <a:spcPts val="2500"/>
              </a:lnSpc>
            </a:pPr>
            <a:r>
              <a:rPr lang="en-US" altLang="zh-CN" sz="1500" dirty="0">
                <a:latin typeface="微软雅黑" panose="020B0503020204020204" pitchFamily="34" charset="-122"/>
                <a:ea typeface="微软雅黑" panose="020B0503020204020204" pitchFamily="34" charset="-122"/>
              </a:rPr>
              <a:t>2020</a:t>
            </a:r>
            <a:r>
              <a:rPr lang="zh-CN" altLang="en-US" sz="1500" dirty="0">
                <a:latin typeface="微软雅黑" panose="020B0503020204020204" pitchFamily="34" charset="-122"/>
                <a:ea typeface="微软雅黑" panose="020B0503020204020204" pitchFamily="34" charset="-122"/>
              </a:rPr>
              <a:t>年</a:t>
            </a:r>
            <a:r>
              <a:rPr lang="en-US" altLang="zh-CN" sz="1500" dirty="0">
                <a:latin typeface="微软雅黑" panose="020B0503020204020204" pitchFamily="34" charset="-122"/>
                <a:ea typeface="微软雅黑" panose="020B0503020204020204" pitchFamily="34" charset="-122"/>
              </a:rPr>
              <a:t>1</a:t>
            </a:r>
            <a:r>
              <a:rPr lang="zh-CN" altLang="en-US" sz="1500" dirty="0">
                <a:latin typeface="微软雅黑" panose="020B0503020204020204" pitchFamily="34" charset="-122"/>
                <a:ea typeface="微软雅黑" panose="020B0503020204020204" pitchFamily="34" charset="-122"/>
              </a:rPr>
              <a:t>月</a:t>
            </a:r>
            <a:r>
              <a:rPr lang="en-US" altLang="zh-CN" sz="1500" dirty="0">
                <a:latin typeface="微软雅黑" panose="020B0503020204020204" pitchFamily="34" charset="-122"/>
                <a:ea typeface="微软雅黑" panose="020B0503020204020204" pitchFamily="34" charset="-122"/>
              </a:rPr>
              <a:t>25</a:t>
            </a:r>
            <a:r>
              <a:rPr lang="zh-CN" altLang="en-US" sz="1500" dirty="0">
                <a:latin typeface="微软雅黑" panose="020B0503020204020204" pitchFamily="34" charset="-122"/>
                <a:ea typeface="微软雅黑" panose="020B0503020204020204" pitchFamily="34" charset="-122"/>
              </a:rPr>
              <a:t>日（正月初一）至</a:t>
            </a:r>
            <a:r>
              <a:rPr lang="en-US" altLang="zh-CN" sz="1500" dirty="0">
                <a:latin typeface="微软雅黑" panose="020B0503020204020204" pitchFamily="34" charset="-122"/>
                <a:ea typeface="微软雅黑" panose="020B0503020204020204" pitchFamily="34" charset="-122"/>
              </a:rPr>
              <a:t>2020</a:t>
            </a:r>
            <a:r>
              <a:rPr lang="zh-CN" altLang="en-US" sz="1500" dirty="0">
                <a:latin typeface="微软雅黑" panose="020B0503020204020204" pitchFamily="34" charset="-122"/>
                <a:ea typeface="微软雅黑" panose="020B0503020204020204" pitchFamily="34" charset="-122"/>
              </a:rPr>
              <a:t>年</a:t>
            </a:r>
            <a:r>
              <a:rPr lang="en-US" altLang="zh-CN" sz="1500" dirty="0">
                <a:latin typeface="微软雅黑" panose="020B0503020204020204" pitchFamily="34" charset="-122"/>
                <a:ea typeface="微软雅黑" panose="020B0503020204020204" pitchFamily="34" charset="-122"/>
              </a:rPr>
              <a:t>2</a:t>
            </a:r>
            <a:r>
              <a:rPr lang="zh-CN" altLang="en-US" sz="1500" dirty="0">
                <a:latin typeface="微软雅黑" panose="020B0503020204020204" pitchFamily="34" charset="-122"/>
                <a:ea typeface="微软雅黑" panose="020B0503020204020204" pitchFamily="34" charset="-122"/>
              </a:rPr>
              <a:t>月</a:t>
            </a:r>
            <a:r>
              <a:rPr lang="en-US" altLang="zh-CN" sz="1500" dirty="0">
                <a:latin typeface="微软雅黑" panose="020B0503020204020204" pitchFamily="34" charset="-122"/>
                <a:ea typeface="微软雅黑" panose="020B0503020204020204" pitchFamily="34" charset="-122"/>
              </a:rPr>
              <a:t>25</a:t>
            </a:r>
            <a:r>
              <a:rPr lang="zh-CN" altLang="en-US" sz="1500" dirty="0">
                <a:latin typeface="微软雅黑" panose="020B0503020204020204" pitchFamily="34" charset="-122"/>
                <a:ea typeface="微软雅黑" panose="020B0503020204020204" pitchFamily="34" charset="-122"/>
              </a:rPr>
              <a:t>日（二月初三），热门交通枢纽人流指数是去年同期的</a:t>
            </a:r>
            <a:r>
              <a:rPr lang="en-US" altLang="zh-CN" sz="1500" dirty="0">
                <a:latin typeface="微软雅黑" panose="020B0503020204020204" pitchFamily="34" charset="-122"/>
                <a:ea typeface="微软雅黑" panose="020B0503020204020204" pitchFamily="34" charset="-122"/>
              </a:rPr>
              <a:t>34.6%</a:t>
            </a:r>
            <a:r>
              <a:rPr lang="zh-CN" altLang="en-US" sz="1500" dirty="0">
                <a:latin typeface="微软雅黑" panose="020B0503020204020204" pitchFamily="34" charset="-122"/>
                <a:ea typeface="微软雅黑" panose="020B0503020204020204" pitchFamily="34" charset="-122"/>
              </a:rPr>
              <a:t>。</a:t>
            </a:r>
            <a:endParaRPr lang="en-US" altLang="zh-CN" sz="1500" dirty="0">
              <a:latin typeface="微软雅黑" panose="020B0503020204020204" pitchFamily="34" charset="-122"/>
              <a:ea typeface="微软雅黑" panose="020B0503020204020204" pitchFamily="34" charset="-122"/>
            </a:endParaRPr>
          </a:p>
          <a:p>
            <a:pPr indent="457200" algn="just">
              <a:lnSpc>
                <a:spcPts val="2500"/>
              </a:lnSpc>
            </a:pPr>
            <a:r>
              <a:rPr lang="zh-CN" altLang="en-US" sz="1500" dirty="0">
                <a:latin typeface="微软雅黑" panose="020B0503020204020204" pitchFamily="34" charset="-122"/>
                <a:ea typeface="微软雅黑" panose="020B0503020204020204" pitchFamily="34" charset="-122"/>
              </a:rPr>
              <a:t>从各个枢纽峰值人流出现的时间来看，基本出现在</a:t>
            </a:r>
            <a:r>
              <a:rPr lang="en-US" altLang="zh-CN" sz="1500" dirty="0">
                <a:latin typeface="微软雅黑" panose="020B0503020204020204" pitchFamily="34" charset="-122"/>
                <a:ea typeface="微软雅黑" panose="020B0503020204020204" pitchFamily="34" charset="-122"/>
              </a:rPr>
              <a:t>1</a:t>
            </a:r>
            <a:r>
              <a:rPr lang="zh-CN" altLang="en-US" sz="1500" dirty="0">
                <a:latin typeface="微软雅黑" panose="020B0503020204020204" pitchFamily="34" charset="-122"/>
                <a:ea typeface="微软雅黑" panose="020B0503020204020204" pitchFamily="34" charset="-122"/>
              </a:rPr>
              <a:t>月</a:t>
            </a:r>
            <a:r>
              <a:rPr lang="en-US" altLang="zh-CN" sz="1500" dirty="0">
                <a:latin typeface="微软雅黑" panose="020B0503020204020204" pitchFamily="34" charset="-122"/>
                <a:ea typeface="微软雅黑" panose="020B0503020204020204" pitchFamily="34" charset="-122"/>
              </a:rPr>
              <a:t>27-2</a:t>
            </a:r>
            <a:r>
              <a:rPr lang="zh-CN" altLang="en-US" sz="1500" dirty="0">
                <a:latin typeface="微软雅黑" panose="020B0503020204020204" pitchFamily="34" charset="-122"/>
                <a:ea typeface="微软雅黑" panose="020B0503020204020204" pitchFamily="34" charset="-122"/>
              </a:rPr>
              <a:t>月</a:t>
            </a:r>
            <a:r>
              <a:rPr lang="en-US" altLang="zh-CN" sz="1500" dirty="0">
                <a:latin typeface="微软雅黑" panose="020B0503020204020204" pitchFamily="34" charset="-122"/>
                <a:ea typeface="微软雅黑" panose="020B0503020204020204" pitchFamily="34" charset="-122"/>
              </a:rPr>
              <a:t>5</a:t>
            </a:r>
            <a:r>
              <a:rPr lang="zh-CN" altLang="en-US" sz="1500" dirty="0">
                <a:latin typeface="微软雅黑" panose="020B0503020204020204" pitchFamily="34" charset="-122"/>
                <a:ea typeface="微软雅黑" panose="020B0503020204020204" pitchFamily="34" charset="-122"/>
              </a:rPr>
              <a:t>日之间，而即便是峰值也较去年同期低</a:t>
            </a:r>
            <a:r>
              <a:rPr lang="en-US" altLang="zh-CN" sz="1500" dirty="0">
                <a:latin typeface="微软雅黑" panose="020B0503020204020204" pitchFamily="34" charset="-122"/>
                <a:ea typeface="微软雅黑" panose="020B0503020204020204" pitchFamily="34" charset="-122"/>
              </a:rPr>
              <a:t>30-50%</a:t>
            </a:r>
            <a:r>
              <a:rPr lang="zh-CN" altLang="en-US" sz="1500" dirty="0">
                <a:latin typeface="微软雅黑" panose="020B0503020204020204" pitchFamily="34" charset="-122"/>
                <a:ea typeface="微软雅黑" panose="020B0503020204020204" pitchFamily="34" charset="-122"/>
              </a:rPr>
              <a:t>左右，复工人流高潮仍未到来，而从</a:t>
            </a:r>
            <a:r>
              <a:rPr lang="en-US" altLang="zh-CN" sz="1500" dirty="0">
                <a:latin typeface="微软雅黑" panose="020B0503020204020204" pitchFamily="34" charset="-122"/>
                <a:ea typeface="微软雅黑" panose="020B0503020204020204" pitchFamily="34" charset="-122"/>
              </a:rPr>
              <a:t>26</a:t>
            </a:r>
            <a:r>
              <a:rPr lang="zh-CN" altLang="en-US" sz="1500" dirty="0">
                <a:latin typeface="微软雅黑" panose="020B0503020204020204" pitchFamily="34" charset="-122"/>
                <a:ea typeface="微软雅黑" panose="020B0503020204020204" pitchFamily="34" charset="-122"/>
              </a:rPr>
              <a:t>日数据来看交通枢纽人流指数为同期</a:t>
            </a:r>
            <a:r>
              <a:rPr lang="en-US" altLang="zh-CN" sz="1500" dirty="0">
                <a:latin typeface="微软雅黑" panose="020B0503020204020204" pitchFamily="34" charset="-122"/>
                <a:ea typeface="微软雅黑" panose="020B0503020204020204" pitchFamily="34" charset="-122"/>
              </a:rPr>
              <a:t>45.9%</a:t>
            </a:r>
            <a:r>
              <a:rPr lang="zh-CN" altLang="en-US" sz="1500" dirty="0">
                <a:latin typeface="微软雅黑" panose="020B0503020204020204" pitchFamily="34" charset="-122"/>
                <a:ea typeface="微软雅黑" panose="020B0503020204020204" pitchFamily="34" charset="-122"/>
              </a:rPr>
              <a:t>，较前期有改善，但仍不乐观。</a:t>
            </a:r>
            <a:endParaRPr lang="en-US" altLang="zh-CN" sz="1500" dirty="0">
              <a:latin typeface="微软雅黑" panose="020B0503020204020204" pitchFamily="34" charset="-122"/>
              <a:ea typeface="微软雅黑" panose="020B0503020204020204" pitchFamily="34" charset="-122"/>
            </a:endParaRPr>
          </a:p>
        </p:txBody>
      </p:sp>
      <p:pic>
        <p:nvPicPr>
          <p:cNvPr id="5" name="图片 4">
            <a:extLst>
              <a:ext uri="{FF2B5EF4-FFF2-40B4-BE49-F238E27FC236}">
                <a16:creationId xmlns:a16="http://schemas.microsoft.com/office/drawing/2014/main" id="{13474677-4126-4F62-8E68-6EDAF10A35D8}"/>
              </a:ext>
            </a:extLst>
          </p:cNvPr>
          <p:cNvPicPr>
            <a:picLocks noChangeAspect="1"/>
          </p:cNvPicPr>
          <p:nvPr/>
        </p:nvPicPr>
        <p:blipFill>
          <a:blip r:embed="rId3"/>
          <a:stretch>
            <a:fillRect/>
          </a:stretch>
        </p:blipFill>
        <p:spPr>
          <a:xfrm>
            <a:off x="334963" y="811097"/>
            <a:ext cx="8281987" cy="5318239"/>
          </a:xfrm>
          <a:prstGeom prst="rect">
            <a:avLst/>
          </a:prstGeom>
        </p:spPr>
      </p:pic>
      <p:pic>
        <p:nvPicPr>
          <p:cNvPr id="7" name="图片 6">
            <a:extLst>
              <a:ext uri="{FF2B5EF4-FFF2-40B4-BE49-F238E27FC236}">
                <a16:creationId xmlns:a16="http://schemas.microsoft.com/office/drawing/2014/main" id="{CC6524FB-4D33-417F-AAD2-7022E45B71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16950" y="811098"/>
            <a:ext cx="3253077" cy="1822036"/>
          </a:xfrm>
          <a:prstGeom prst="rect">
            <a:avLst/>
          </a:prstGeom>
        </p:spPr>
      </p:pic>
      <p:pic>
        <p:nvPicPr>
          <p:cNvPr id="9" name="图片 8">
            <a:extLst>
              <a:ext uri="{FF2B5EF4-FFF2-40B4-BE49-F238E27FC236}">
                <a16:creationId xmlns:a16="http://schemas.microsoft.com/office/drawing/2014/main" id="{09E79925-C0EB-4158-BB35-ED0A1C6B7752}"/>
              </a:ext>
            </a:extLst>
          </p:cNvPr>
          <p:cNvPicPr>
            <a:picLocks noChangeAspect="1"/>
          </p:cNvPicPr>
          <p:nvPr/>
        </p:nvPicPr>
        <p:blipFill rotWithShape="1">
          <a:blip r:embed="rId5">
            <a:extLst>
              <a:ext uri="{28A0092B-C50C-407E-A947-70E740481C1C}">
                <a14:useLocalDpi xmlns:a14="http://schemas.microsoft.com/office/drawing/2010/main" val="0"/>
              </a:ext>
            </a:extLst>
          </a:blip>
          <a:srcRect t="4691"/>
          <a:stretch/>
        </p:blipFill>
        <p:spPr>
          <a:xfrm>
            <a:off x="336550" y="811097"/>
            <a:ext cx="2724837" cy="5318241"/>
          </a:xfrm>
          <a:prstGeom prst="rect">
            <a:avLst/>
          </a:prstGeom>
        </p:spPr>
      </p:pic>
      <p:sp>
        <p:nvSpPr>
          <p:cNvPr id="11" name="矩形 10">
            <a:extLst>
              <a:ext uri="{FF2B5EF4-FFF2-40B4-BE49-F238E27FC236}">
                <a16:creationId xmlns:a16="http://schemas.microsoft.com/office/drawing/2014/main" id="{5BF1E356-11DC-41D9-9F43-03641951DDA6}"/>
              </a:ext>
            </a:extLst>
          </p:cNvPr>
          <p:cNvSpPr/>
          <p:nvPr/>
        </p:nvSpPr>
        <p:spPr>
          <a:xfrm>
            <a:off x="2784526" y="1075266"/>
            <a:ext cx="4750807" cy="7366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pitchFamily="34" charset="-122"/>
                <a:ea typeface="微软雅黑" panose="020B0503020204020204" pitchFamily="34" charset="-122"/>
              </a:rPr>
              <a:t>全国主要交通枢纽人流指数</a:t>
            </a:r>
          </a:p>
        </p:txBody>
      </p:sp>
    </p:spTree>
    <p:extLst>
      <p:ext uri="{BB962C8B-B14F-4D97-AF65-F5344CB8AC3E}">
        <p14:creationId xmlns:p14="http://schemas.microsoft.com/office/powerpoint/2010/main" val="21569547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华东、南方地区已经率先开始复工迁徙</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5209117"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16</a:t>
            </a:r>
            <a:endParaRPr lang="zh-CN" altLang="en-US" sz="1200" dirty="0">
              <a:latin typeface="微软雅黑" panose="020B0503020204020204" pitchFamily="34" charset="-122"/>
              <a:ea typeface="微软雅黑" panose="020B0503020204020204" pitchFamily="34" charset="-122"/>
            </a:endParaRPr>
          </a:p>
        </p:txBody>
      </p:sp>
      <p:sp>
        <p:nvSpPr>
          <p:cNvPr id="4" name="矩形 3">
            <a:extLst>
              <a:ext uri="{FF2B5EF4-FFF2-40B4-BE49-F238E27FC236}">
                <a16:creationId xmlns:a16="http://schemas.microsoft.com/office/drawing/2014/main" id="{D07CBEA6-C909-4B94-978F-BD6F1D0DD6A1}"/>
              </a:ext>
            </a:extLst>
          </p:cNvPr>
          <p:cNvSpPr/>
          <p:nvPr/>
        </p:nvSpPr>
        <p:spPr>
          <a:xfrm>
            <a:off x="8616950" y="2998093"/>
            <a:ext cx="3329652" cy="3122778"/>
          </a:xfrm>
          <a:prstGeom prst="rect">
            <a:avLst/>
          </a:prstGeom>
        </p:spPr>
        <p:txBody>
          <a:bodyPr wrap="square">
            <a:spAutoFit/>
          </a:bodyPr>
          <a:lstStyle/>
          <a:p>
            <a:pPr indent="457200" algn="just">
              <a:lnSpc>
                <a:spcPts val="3000"/>
              </a:lnSpc>
            </a:pPr>
            <a:r>
              <a:rPr lang="zh-CN" altLang="en-US" sz="1600" dirty="0">
                <a:latin typeface="微软雅黑" panose="020B0503020204020204" pitchFamily="34" charset="-122"/>
                <a:ea typeface="微软雅黑" panose="020B0503020204020204" pitchFamily="34" charset="-122"/>
              </a:rPr>
              <a:t>正月初一至二月初三，全国高速平均拥堵里程较去年同期下降</a:t>
            </a:r>
            <a:r>
              <a:rPr lang="en-US" altLang="zh-CN" sz="1600" dirty="0">
                <a:latin typeface="微软雅黑" panose="020B0503020204020204" pitchFamily="34" charset="-122"/>
                <a:ea typeface="微软雅黑" panose="020B0503020204020204" pitchFamily="34" charset="-122"/>
              </a:rPr>
              <a:t>79.5%</a:t>
            </a:r>
            <a:r>
              <a:rPr lang="zh-CN" altLang="en-US" sz="1600" dirty="0">
                <a:latin typeface="微软雅黑" panose="020B0503020204020204" pitchFamily="34" charset="-122"/>
                <a:ea typeface="微软雅黑" panose="020B0503020204020204" pitchFamily="34" charset="-122"/>
              </a:rPr>
              <a:t>，远低于去年同期。好消息是，</a:t>
            </a:r>
            <a:r>
              <a:rPr lang="en-US" altLang="zh-CN" sz="1600" dirty="0">
                <a:latin typeface="微软雅黑" panose="020B0503020204020204" pitchFamily="34" charset="-122"/>
                <a:ea typeface="微软雅黑" panose="020B0503020204020204" pitchFamily="34" charset="-122"/>
              </a:rPr>
              <a:t>2</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17</a:t>
            </a:r>
            <a:r>
              <a:rPr lang="zh-CN" altLang="en-US" sz="1600" dirty="0">
                <a:latin typeface="微软雅黑" panose="020B0503020204020204" pitchFamily="34" charset="-122"/>
                <a:ea typeface="微软雅黑" panose="020B0503020204020204" pitchFamily="34" charset="-122"/>
              </a:rPr>
              <a:t>日后交通拥堵里程开始明显增加，</a:t>
            </a:r>
            <a:r>
              <a:rPr lang="en-US" altLang="zh-CN" sz="1600" dirty="0">
                <a:latin typeface="微软雅黑" panose="020B0503020204020204" pitchFamily="34" charset="-122"/>
                <a:ea typeface="微软雅黑" panose="020B0503020204020204" pitchFamily="34" charset="-122"/>
              </a:rPr>
              <a:t>2</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26</a:t>
            </a:r>
            <a:r>
              <a:rPr lang="zh-CN" altLang="en-US" sz="1600" dirty="0">
                <a:latin typeface="微软雅黑" panose="020B0503020204020204" pitchFamily="34" charset="-122"/>
                <a:ea typeface="微软雅黑" panose="020B0503020204020204" pitchFamily="34" charset="-122"/>
              </a:rPr>
              <a:t>日全国高速平均拥堵里程较去年同期上升</a:t>
            </a:r>
            <a:r>
              <a:rPr lang="en-US" altLang="zh-CN" sz="1600" dirty="0">
                <a:latin typeface="微软雅黑" panose="020B0503020204020204" pitchFamily="34" charset="-122"/>
                <a:ea typeface="微软雅黑" panose="020B0503020204020204" pitchFamily="34" charset="-122"/>
              </a:rPr>
              <a:t>0.1%</a:t>
            </a:r>
            <a:r>
              <a:rPr lang="zh-CN" altLang="en-US" sz="1600" dirty="0">
                <a:latin typeface="微软雅黑" panose="020B0503020204020204" pitchFamily="34" charset="-122"/>
                <a:ea typeface="微软雅黑" panose="020B0503020204020204" pitchFamily="34" charset="-122"/>
              </a:rPr>
              <a:t>。不过从拥堵区域来看，主要集中在华东和华南地区。</a:t>
            </a:r>
            <a:endParaRPr lang="en-US" altLang="zh-CN" sz="1600" dirty="0">
              <a:latin typeface="微软雅黑" panose="020B0503020204020204" pitchFamily="34" charset="-122"/>
              <a:ea typeface="微软雅黑" panose="020B0503020204020204" pitchFamily="34" charset="-122"/>
            </a:endParaRPr>
          </a:p>
        </p:txBody>
      </p:sp>
      <p:pic>
        <p:nvPicPr>
          <p:cNvPr id="2" name="图片 1">
            <a:extLst>
              <a:ext uri="{FF2B5EF4-FFF2-40B4-BE49-F238E27FC236}">
                <a16:creationId xmlns:a16="http://schemas.microsoft.com/office/drawing/2014/main" id="{B49C02C8-181C-4AC0-8DB9-46560EA531AB}"/>
              </a:ext>
            </a:extLst>
          </p:cNvPr>
          <p:cNvPicPr>
            <a:picLocks noChangeAspect="1"/>
          </p:cNvPicPr>
          <p:nvPr/>
        </p:nvPicPr>
        <p:blipFill>
          <a:blip r:embed="rId3"/>
          <a:stretch>
            <a:fillRect/>
          </a:stretch>
        </p:blipFill>
        <p:spPr>
          <a:xfrm>
            <a:off x="372635" y="838022"/>
            <a:ext cx="8244315" cy="5291316"/>
          </a:xfrm>
          <a:prstGeom prst="rect">
            <a:avLst/>
          </a:prstGeom>
        </p:spPr>
      </p:pic>
      <p:pic>
        <p:nvPicPr>
          <p:cNvPr id="3" name="图片 2">
            <a:extLst>
              <a:ext uri="{FF2B5EF4-FFF2-40B4-BE49-F238E27FC236}">
                <a16:creationId xmlns:a16="http://schemas.microsoft.com/office/drawing/2014/main" id="{87936445-7590-4E03-AC34-E8A657E48C59}"/>
              </a:ext>
            </a:extLst>
          </p:cNvPr>
          <p:cNvPicPr>
            <a:picLocks noChangeAspect="1"/>
          </p:cNvPicPr>
          <p:nvPr/>
        </p:nvPicPr>
        <p:blipFill>
          <a:blip r:embed="rId4"/>
          <a:stretch>
            <a:fillRect/>
          </a:stretch>
        </p:blipFill>
        <p:spPr>
          <a:xfrm>
            <a:off x="8616950" y="838022"/>
            <a:ext cx="3240088" cy="2019683"/>
          </a:xfrm>
          <a:prstGeom prst="rect">
            <a:avLst/>
          </a:prstGeom>
        </p:spPr>
      </p:pic>
      <p:sp>
        <p:nvSpPr>
          <p:cNvPr id="6" name="矩形 5">
            <a:extLst>
              <a:ext uri="{FF2B5EF4-FFF2-40B4-BE49-F238E27FC236}">
                <a16:creationId xmlns:a16="http://schemas.microsoft.com/office/drawing/2014/main" id="{AF2D54C5-DD07-4E62-B84C-14849B58133B}"/>
              </a:ext>
            </a:extLst>
          </p:cNvPr>
          <p:cNvSpPr/>
          <p:nvPr/>
        </p:nvSpPr>
        <p:spPr>
          <a:xfrm>
            <a:off x="2225726" y="1041399"/>
            <a:ext cx="4750807" cy="7366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pitchFamily="34" charset="-122"/>
                <a:ea typeface="微软雅黑" panose="020B0503020204020204" pitchFamily="34" charset="-122"/>
              </a:rPr>
              <a:t>全国高速公路拥堵里程及拥堵点</a:t>
            </a:r>
          </a:p>
        </p:txBody>
      </p:sp>
    </p:spTree>
    <p:extLst>
      <p:ext uri="{BB962C8B-B14F-4D97-AF65-F5344CB8AC3E}">
        <p14:creationId xmlns:p14="http://schemas.microsoft.com/office/powerpoint/2010/main" val="34203557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市场何时复归清明？</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5209117"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17</a:t>
            </a:r>
            <a:endParaRPr lang="zh-CN" altLang="en-US" sz="1200" dirty="0">
              <a:latin typeface="微软雅黑" panose="020B0503020204020204" pitchFamily="34" charset="-122"/>
              <a:ea typeface="微软雅黑" panose="020B0503020204020204" pitchFamily="34" charset="-122"/>
            </a:endParaRPr>
          </a:p>
        </p:txBody>
      </p:sp>
      <p:sp>
        <p:nvSpPr>
          <p:cNvPr id="4" name="矩形 3">
            <a:extLst>
              <a:ext uri="{FF2B5EF4-FFF2-40B4-BE49-F238E27FC236}">
                <a16:creationId xmlns:a16="http://schemas.microsoft.com/office/drawing/2014/main" id="{D07CBEA6-C909-4B94-978F-BD6F1D0DD6A1}"/>
              </a:ext>
            </a:extLst>
          </p:cNvPr>
          <p:cNvSpPr/>
          <p:nvPr/>
        </p:nvSpPr>
        <p:spPr>
          <a:xfrm>
            <a:off x="6096000" y="908050"/>
            <a:ext cx="5850602" cy="1968616"/>
          </a:xfrm>
          <a:prstGeom prst="rect">
            <a:avLst/>
          </a:prstGeom>
        </p:spPr>
        <p:txBody>
          <a:bodyPr wrap="square">
            <a:spAutoFit/>
          </a:bodyPr>
          <a:lstStyle/>
          <a:p>
            <a:pPr algn="just">
              <a:lnSpc>
                <a:spcPts val="3000"/>
              </a:lnSpc>
            </a:pPr>
            <a:r>
              <a:rPr lang="zh-CN" altLang="en-US" dirty="0">
                <a:latin typeface="微软雅黑" panose="020B0503020204020204" pitchFamily="34" charset="-122"/>
                <a:ea typeface="微软雅黑" panose="020B0503020204020204" pitchFamily="34" charset="-122"/>
              </a:rPr>
              <a:t>判断前提：隔离政策不调整</a:t>
            </a:r>
            <a:endParaRPr lang="en-US" altLang="zh-CN" dirty="0">
              <a:latin typeface="微软雅黑" panose="020B0503020204020204" pitchFamily="34" charset="-122"/>
              <a:ea typeface="微软雅黑" panose="020B0503020204020204" pitchFamily="34" charset="-122"/>
            </a:endParaRPr>
          </a:p>
          <a:p>
            <a:pPr indent="457200" algn="just">
              <a:lnSpc>
                <a:spcPts val="3000"/>
              </a:lnSpc>
            </a:pPr>
            <a:r>
              <a:rPr lang="zh-CN" altLang="en-US" dirty="0">
                <a:latin typeface="微软雅黑" panose="020B0503020204020204" pitchFamily="34" charset="-122"/>
                <a:ea typeface="微软雅黑" panose="020B0503020204020204" pitchFamily="34" charset="-122"/>
              </a:rPr>
              <a:t>对于复工复产比较乐观的估计：</a:t>
            </a:r>
            <a:r>
              <a:rPr lang="en-US" altLang="zh-CN" dirty="0">
                <a:latin typeface="微软雅黑" panose="020B0503020204020204" pitchFamily="34" charset="-122"/>
                <a:ea typeface="微软雅黑" panose="020B0503020204020204" pitchFamily="34" charset="-122"/>
              </a:rPr>
              <a:t>3</a:t>
            </a:r>
            <a:r>
              <a:rPr lang="zh-CN" altLang="en-US" dirty="0">
                <a:latin typeface="微软雅黑" panose="020B0503020204020204" pitchFamily="34" charset="-122"/>
                <a:ea typeface="微软雅黑" panose="020B0503020204020204" pitchFamily="34" charset="-122"/>
              </a:rPr>
              <a:t>月中旬全国各地复工复产达到同期正常水平。</a:t>
            </a:r>
            <a:endParaRPr lang="en-US" altLang="zh-CN" dirty="0">
              <a:latin typeface="微软雅黑" panose="020B0503020204020204" pitchFamily="34" charset="-122"/>
              <a:ea typeface="微软雅黑" panose="020B0503020204020204" pitchFamily="34" charset="-122"/>
            </a:endParaRPr>
          </a:p>
          <a:p>
            <a:pPr indent="457200" algn="just">
              <a:lnSpc>
                <a:spcPts val="3000"/>
              </a:lnSpc>
            </a:pPr>
            <a:r>
              <a:rPr lang="zh-CN" altLang="en-US" dirty="0">
                <a:latin typeface="微软雅黑" panose="020B0503020204020204" pitchFamily="34" charset="-122"/>
                <a:ea typeface="微软雅黑" panose="020B0503020204020204" pitchFamily="34" charset="-122"/>
              </a:rPr>
              <a:t>对于复工复产比较正常的估计：</a:t>
            </a:r>
            <a:r>
              <a:rPr lang="en-US" altLang="zh-CN" dirty="0">
                <a:latin typeface="微软雅黑" panose="020B0503020204020204" pitchFamily="34" charset="-122"/>
                <a:ea typeface="微软雅黑" panose="020B0503020204020204" pitchFamily="34" charset="-122"/>
              </a:rPr>
              <a:t>3</a:t>
            </a:r>
            <a:r>
              <a:rPr lang="zh-CN" altLang="en-US" dirty="0">
                <a:latin typeface="微软雅黑" panose="020B0503020204020204" pitchFamily="34" charset="-122"/>
                <a:ea typeface="微软雅黑" panose="020B0503020204020204" pitchFamily="34" charset="-122"/>
              </a:rPr>
              <a:t>月下旬、</a:t>
            </a:r>
            <a:r>
              <a:rPr lang="en-US" altLang="zh-CN" dirty="0">
                <a:latin typeface="微软雅黑" panose="020B0503020204020204" pitchFamily="34" charset="-122"/>
                <a:ea typeface="微软雅黑" panose="020B0503020204020204" pitchFamily="34" charset="-122"/>
              </a:rPr>
              <a:t>4</a:t>
            </a:r>
            <a:r>
              <a:rPr lang="zh-CN" altLang="en-US" dirty="0">
                <a:latin typeface="微软雅黑" panose="020B0503020204020204" pitchFamily="34" charset="-122"/>
                <a:ea typeface="微软雅黑" panose="020B0503020204020204" pitchFamily="34" charset="-122"/>
              </a:rPr>
              <a:t>月上旬全国各地复工复产达到同期正常水平。</a:t>
            </a:r>
            <a:endParaRPr lang="en-US" altLang="zh-CN" dirty="0">
              <a:latin typeface="微软雅黑" panose="020B0503020204020204" pitchFamily="34" charset="-122"/>
              <a:ea typeface="微软雅黑" panose="020B0503020204020204" pitchFamily="34" charset="-122"/>
            </a:endParaRPr>
          </a:p>
        </p:txBody>
      </p:sp>
      <p:sp>
        <p:nvSpPr>
          <p:cNvPr id="5" name="AutoShape 2" descr="2020年3月份日历模板">
            <a:extLst>
              <a:ext uri="{FF2B5EF4-FFF2-40B4-BE49-F238E27FC236}">
                <a16:creationId xmlns:a16="http://schemas.microsoft.com/office/drawing/2014/main" id="{E2CBF07B-7234-40EC-B5B7-0A02D37035C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8" name="图片 7">
            <a:extLst>
              <a:ext uri="{FF2B5EF4-FFF2-40B4-BE49-F238E27FC236}">
                <a16:creationId xmlns:a16="http://schemas.microsoft.com/office/drawing/2014/main" id="{E5CD4D3C-1178-405A-A02D-690665F08ADB}"/>
              </a:ext>
            </a:extLst>
          </p:cNvPr>
          <p:cNvPicPr>
            <a:picLocks noChangeAspect="1"/>
          </p:cNvPicPr>
          <p:nvPr/>
        </p:nvPicPr>
        <p:blipFill>
          <a:blip r:embed="rId3"/>
          <a:stretch>
            <a:fillRect/>
          </a:stretch>
        </p:blipFill>
        <p:spPr>
          <a:xfrm>
            <a:off x="336550" y="908049"/>
            <a:ext cx="5319183" cy="5202639"/>
          </a:xfrm>
          <a:prstGeom prst="rect">
            <a:avLst/>
          </a:prstGeom>
        </p:spPr>
      </p:pic>
      <p:sp>
        <p:nvSpPr>
          <p:cNvPr id="10" name="椭圆 9">
            <a:extLst>
              <a:ext uri="{FF2B5EF4-FFF2-40B4-BE49-F238E27FC236}">
                <a16:creationId xmlns:a16="http://schemas.microsoft.com/office/drawing/2014/main" id="{586ACCE9-A9BE-438D-B594-22C9D46A70F8}"/>
              </a:ext>
            </a:extLst>
          </p:cNvPr>
          <p:cNvSpPr/>
          <p:nvPr/>
        </p:nvSpPr>
        <p:spPr>
          <a:xfrm>
            <a:off x="956734" y="3547533"/>
            <a:ext cx="4351866" cy="85508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69949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钢价如何是好？</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2084917"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18</a:t>
            </a:r>
            <a:endParaRPr lang="zh-CN" altLang="en-US" sz="1200" dirty="0">
              <a:latin typeface="微软雅黑" panose="020B0503020204020204" pitchFamily="34" charset="-122"/>
              <a:ea typeface="微软雅黑" panose="020B0503020204020204" pitchFamily="34" charset="-122"/>
            </a:endParaRPr>
          </a:p>
        </p:txBody>
      </p:sp>
      <p:sp>
        <p:nvSpPr>
          <p:cNvPr id="5" name="AutoShape 2" descr="2020年3月份日历模板">
            <a:extLst>
              <a:ext uri="{FF2B5EF4-FFF2-40B4-BE49-F238E27FC236}">
                <a16:creationId xmlns:a16="http://schemas.microsoft.com/office/drawing/2014/main" id="{E2CBF07B-7234-40EC-B5B7-0A02D37035C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矩形 10">
            <a:extLst>
              <a:ext uri="{FF2B5EF4-FFF2-40B4-BE49-F238E27FC236}">
                <a16:creationId xmlns:a16="http://schemas.microsoft.com/office/drawing/2014/main" id="{273CBE1B-97FE-496F-84B3-B675A26677BC}"/>
              </a:ext>
            </a:extLst>
          </p:cNvPr>
          <p:cNvSpPr/>
          <p:nvPr/>
        </p:nvSpPr>
        <p:spPr>
          <a:xfrm>
            <a:off x="265113" y="908050"/>
            <a:ext cx="11681489" cy="2583849"/>
          </a:xfrm>
          <a:prstGeom prst="rect">
            <a:avLst/>
          </a:prstGeom>
        </p:spPr>
        <p:txBody>
          <a:bodyPr wrap="square">
            <a:spAutoFit/>
          </a:bodyPr>
          <a:lstStyle/>
          <a:p>
            <a:pPr marL="342900" indent="-342900" algn="just">
              <a:lnSpc>
                <a:spcPts val="4000"/>
              </a:lnSpc>
              <a:buAutoNum type="arabicPeriod"/>
            </a:pPr>
            <a:r>
              <a:rPr lang="zh-CN" altLang="en-US" dirty="0">
                <a:latin typeface="微软雅黑" panose="020B0503020204020204" pitchFamily="34" charset="-122"/>
                <a:ea typeface="微软雅黑" panose="020B0503020204020204" pitchFamily="34" charset="-122"/>
              </a:rPr>
              <a:t>疫情防控政策及复产复工政策的区域性差异势必导致需求恢复前期全国钢材成交强度难以恢复到正常水平，需求强度直接决定价格高度，强度不足将导致钢价高度整体受限。</a:t>
            </a:r>
            <a:endParaRPr lang="en-US" altLang="zh-CN" dirty="0">
              <a:latin typeface="微软雅黑" panose="020B0503020204020204" pitchFamily="34" charset="-122"/>
              <a:ea typeface="微软雅黑" panose="020B0503020204020204" pitchFamily="34" charset="-122"/>
            </a:endParaRPr>
          </a:p>
          <a:p>
            <a:pPr marL="342900" indent="-342900" algn="just">
              <a:lnSpc>
                <a:spcPts val="4000"/>
              </a:lnSpc>
              <a:buAutoNum type="arabicPeriod"/>
            </a:pPr>
            <a:r>
              <a:rPr lang="zh-CN" altLang="en-US" dirty="0">
                <a:latin typeface="微软雅黑" panose="020B0503020204020204" pitchFamily="34" charset="-122"/>
                <a:ea typeface="微软雅黑" panose="020B0503020204020204" pitchFamily="34" charset="-122"/>
              </a:rPr>
              <a:t>节后市场在经历了一轮恐慌性下行和修复性上涨之后，目前重新回归到基本面主导的行情，高库存及持续的累库将对市场心态造成压制，预计三月份钢价先抑后扬，将走出微笑型或</a:t>
            </a:r>
            <a:r>
              <a:rPr lang="en-US" altLang="zh-CN" dirty="0">
                <a:latin typeface="微软雅黑" panose="020B0503020204020204" pitchFamily="34" charset="-122"/>
                <a:ea typeface="微软雅黑" panose="020B0503020204020204" pitchFamily="34" charset="-122"/>
              </a:rPr>
              <a:t>V</a:t>
            </a:r>
            <a:r>
              <a:rPr lang="zh-CN" altLang="en-US" dirty="0">
                <a:latin typeface="微软雅黑" panose="020B0503020204020204" pitchFamily="34" charset="-122"/>
                <a:ea typeface="微软雅黑" panose="020B0503020204020204" pitchFamily="34" charset="-122"/>
              </a:rPr>
              <a:t>型走势，具体线型取决于先抑的深度。</a:t>
            </a:r>
            <a:endParaRPr lang="en-US" altLang="zh-CN" dirty="0">
              <a:latin typeface="微软雅黑" panose="020B0503020204020204" pitchFamily="34" charset="-122"/>
              <a:ea typeface="微软雅黑" panose="020B0503020204020204" pitchFamily="34" charset="-122"/>
            </a:endParaRPr>
          </a:p>
          <a:p>
            <a:pPr marL="342900" indent="-342900" algn="just">
              <a:lnSpc>
                <a:spcPts val="4000"/>
              </a:lnSpc>
              <a:buAutoNum type="arabicPeriod"/>
            </a:pPr>
            <a:r>
              <a:rPr lang="zh-CN" altLang="en-US" dirty="0">
                <a:latin typeface="微软雅黑" panose="020B0503020204020204" pitchFamily="34" charset="-122"/>
                <a:ea typeface="微软雅黑" panose="020B0503020204020204" pitchFamily="34" charset="-122"/>
              </a:rPr>
              <a:t>钢价上半年的高点或将出现在四月份。</a:t>
            </a:r>
            <a:endParaRPr lang="en-US" altLang="zh-CN"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545994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矩形 6">
            <a:extLst>
              <a:ext uri="{FF2B5EF4-FFF2-40B4-BE49-F238E27FC236}">
                <a16:creationId xmlns:a16="http://schemas.microsoft.com/office/drawing/2014/main" id="{BC1319CA-591E-41BC-9E23-11CD091B4EF9}"/>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a:solidFill>
                  <a:srgbClr val="0075C2"/>
                </a:solidFill>
                <a:latin typeface="微软雅黑" panose="020B0503020204020204" pitchFamily="34" charset="-122"/>
                <a:ea typeface="微软雅黑" panose="020B0503020204020204" pitchFamily="34" charset="-122"/>
              </a:rPr>
              <a:t>采购管理部调价建议</a:t>
            </a:r>
          </a:p>
        </p:txBody>
      </p:sp>
      <p:cxnSp>
        <p:nvCxnSpPr>
          <p:cNvPr id="33795" name="直接连接符 2">
            <a:extLst>
              <a:ext uri="{FF2B5EF4-FFF2-40B4-BE49-F238E27FC236}">
                <a16:creationId xmlns:a16="http://schemas.microsoft.com/office/drawing/2014/main" id="{AEAD150E-8904-4F08-A331-2AAC4AB07B13}"/>
              </a:ext>
            </a:extLst>
          </p:cNvPr>
          <p:cNvCxnSpPr>
            <a:cxnSpLocks noChangeShapeType="1"/>
          </p:cNvCxnSpPr>
          <p:nvPr/>
        </p:nvCxnSpPr>
        <p:spPr bwMode="auto">
          <a:xfrm>
            <a:off x="336550" y="727075"/>
            <a:ext cx="2825750"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矩形 4">
            <a:extLst>
              <a:ext uri="{FF2B5EF4-FFF2-40B4-BE49-F238E27FC236}">
                <a16:creationId xmlns:a16="http://schemas.microsoft.com/office/drawing/2014/main" id="{0FE5C45E-2189-4710-9F94-A8215339E3C0}"/>
              </a:ext>
            </a:extLst>
          </p:cNvPr>
          <p:cNvSpPr/>
          <p:nvPr/>
        </p:nvSpPr>
        <p:spPr>
          <a:xfrm>
            <a:off x="336550" y="873125"/>
            <a:ext cx="11520488" cy="3794437"/>
          </a:xfrm>
          <a:prstGeom prst="rect">
            <a:avLst/>
          </a:prstGeom>
        </p:spPr>
        <p:txBody>
          <a:bodyPr wrap="square">
            <a:spAutoFit/>
          </a:bodyPr>
          <a:lstStyle/>
          <a:p>
            <a:pPr algn="just">
              <a:lnSpc>
                <a:spcPct val="200000"/>
              </a:lnSpc>
              <a:spcBef>
                <a:spcPts val="1200"/>
              </a:spcBef>
            </a:pPr>
            <a:r>
              <a:rPr lang="zh-CN" altLang="en-US" dirty="0">
                <a:solidFill>
                  <a:srgbClr val="222A35"/>
                </a:solidFill>
                <a:latin typeface="Microsoft YaHei" panose="020B0503020204020204" pitchFamily="34" charset="-122"/>
                <a:ea typeface="Microsoft YaHei" panose="020B0503020204020204" pitchFamily="34" charset="-122"/>
              </a:rPr>
              <a:t>煤炭：</a:t>
            </a:r>
            <a:r>
              <a:rPr lang="en-US" altLang="zh-CN" dirty="0">
                <a:latin typeface="Microsoft YaHei" panose="020B0503020204020204" pitchFamily="34" charset="-122"/>
                <a:ea typeface="Microsoft YaHei" panose="020B0503020204020204" pitchFamily="34" charset="-122"/>
              </a:rPr>
              <a:t>3</a:t>
            </a:r>
            <a:r>
              <a:rPr lang="zh-CN" altLang="en-US" dirty="0">
                <a:latin typeface="Microsoft YaHei" panose="020B0503020204020204" pitchFamily="34" charset="-122"/>
                <a:ea typeface="Microsoft YaHei" panose="020B0503020204020204" pitchFamily="34" charset="-122"/>
              </a:rPr>
              <a:t>月份，国矿煤炭价格以稳为主，企业开工、交通运输、劳务返岗虽有缓解，但仍未完全恢复，为地方资源价格提供支撑，紧盯成本、严控涨幅。</a:t>
            </a:r>
            <a:endParaRPr lang="en-US" altLang="zh-CN" dirty="0">
              <a:latin typeface="Microsoft YaHei" panose="020B0503020204020204" pitchFamily="34" charset="-122"/>
              <a:ea typeface="Microsoft YaHei" panose="020B0503020204020204" pitchFamily="34" charset="-122"/>
            </a:endParaRPr>
          </a:p>
          <a:p>
            <a:pPr algn="just">
              <a:lnSpc>
                <a:spcPct val="200000"/>
              </a:lnSpc>
              <a:spcBef>
                <a:spcPts val="1200"/>
              </a:spcBef>
            </a:pPr>
            <a:r>
              <a:rPr lang="zh-CN" altLang="en-US" dirty="0">
                <a:solidFill>
                  <a:srgbClr val="222A35"/>
                </a:solidFill>
                <a:latin typeface="Microsoft YaHei" panose="020B0503020204020204" pitchFamily="34" charset="-122"/>
                <a:ea typeface="Microsoft YaHei" panose="020B0503020204020204" pitchFamily="34" charset="-122"/>
              </a:rPr>
              <a:t>焦炭：第一轮降价已经落地，短期焦炭价格将以稳为主，关注行业复工差异。</a:t>
            </a:r>
            <a:endParaRPr lang="en-US" altLang="zh-CN" dirty="0">
              <a:solidFill>
                <a:srgbClr val="222A35"/>
              </a:solidFill>
              <a:latin typeface="Microsoft YaHei" panose="020B0503020204020204" pitchFamily="34" charset="-122"/>
              <a:ea typeface="Microsoft YaHei" panose="020B0503020204020204" pitchFamily="34" charset="-122"/>
            </a:endParaRPr>
          </a:p>
          <a:p>
            <a:pPr algn="just">
              <a:lnSpc>
                <a:spcPct val="200000"/>
              </a:lnSpc>
              <a:spcBef>
                <a:spcPts val="1200"/>
              </a:spcBef>
            </a:pPr>
            <a:r>
              <a:rPr lang="zh-CN" altLang="en-US" dirty="0">
                <a:solidFill>
                  <a:srgbClr val="222A35"/>
                </a:solidFill>
                <a:latin typeface="Microsoft YaHei" panose="020B0503020204020204" pitchFamily="34" charset="-122"/>
                <a:ea typeface="Microsoft YaHei" panose="020B0503020204020204" pitchFamily="34" charset="-122"/>
              </a:rPr>
              <a:t>铁精粉：震荡运行，保持各品种合理库存。</a:t>
            </a:r>
          </a:p>
          <a:p>
            <a:pPr algn="just">
              <a:lnSpc>
                <a:spcPct val="200000"/>
              </a:lnSpc>
              <a:spcBef>
                <a:spcPts val="1200"/>
              </a:spcBef>
            </a:pPr>
            <a:r>
              <a:rPr lang="zh-CN" altLang="en-US" dirty="0">
                <a:solidFill>
                  <a:srgbClr val="222A35"/>
                </a:solidFill>
                <a:latin typeface="Microsoft YaHei" panose="020B0503020204020204" pitchFamily="34" charset="-122"/>
                <a:ea typeface="Microsoft YaHei" panose="020B0503020204020204" pitchFamily="34" charset="-122"/>
              </a:rPr>
              <a:t>铁合金：随着物流秩序的逐渐恢复，加上钢厂减产等影响，三大合金价格将回调至合理价格区间，预计降幅在</a:t>
            </a:r>
            <a:r>
              <a:rPr lang="en-US" altLang="zh-CN" dirty="0">
                <a:solidFill>
                  <a:srgbClr val="222A35"/>
                </a:solidFill>
                <a:latin typeface="Microsoft YaHei" panose="020B0503020204020204" pitchFamily="34" charset="-122"/>
                <a:ea typeface="Microsoft YaHei" panose="020B0503020204020204" pitchFamily="34" charset="-122"/>
              </a:rPr>
              <a:t>600-800</a:t>
            </a:r>
            <a:r>
              <a:rPr lang="zh-CN" altLang="en-US" dirty="0">
                <a:solidFill>
                  <a:srgbClr val="222A35"/>
                </a:solidFill>
                <a:latin typeface="Microsoft YaHei" panose="020B0503020204020204" pitchFamily="34" charset="-122"/>
                <a:ea typeface="Microsoft YaHei" panose="020B0503020204020204" pitchFamily="34" charset="-122"/>
              </a:rPr>
              <a:t>元</a:t>
            </a:r>
            <a:r>
              <a:rPr lang="en-US" altLang="zh-CN" dirty="0">
                <a:solidFill>
                  <a:srgbClr val="222A35"/>
                </a:solidFill>
                <a:latin typeface="Microsoft YaHei" panose="020B0503020204020204" pitchFamily="34" charset="-122"/>
                <a:ea typeface="Microsoft YaHei" panose="020B0503020204020204" pitchFamily="34" charset="-122"/>
              </a:rPr>
              <a:t>/</a:t>
            </a:r>
            <a:r>
              <a:rPr lang="zh-CN" altLang="en-US" dirty="0">
                <a:solidFill>
                  <a:srgbClr val="222A35"/>
                </a:solidFill>
                <a:latin typeface="Microsoft YaHei" panose="020B0503020204020204" pitchFamily="34" charset="-122"/>
                <a:ea typeface="Microsoft YaHei" panose="020B0503020204020204" pitchFamily="34" charset="-122"/>
              </a:rPr>
              <a:t>吨</a:t>
            </a:r>
          </a:p>
        </p:txBody>
      </p:sp>
      <p:sp>
        <p:nvSpPr>
          <p:cNvPr id="33797" name="文本框 5">
            <a:extLst>
              <a:ext uri="{FF2B5EF4-FFF2-40B4-BE49-F238E27FC236}">
                <a16:creationId xmlns:a16="http://schemas.microsoft.com/office/drawing/2014/main" id="{0A7A3496-3B8F-497F-9EA8-9AE82EC471D0}"/>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19</a:t>
            </a:r>
            <a:endParaRPr lang="zh-CN" altLang="en-US" sz="12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FFA62813-3A83-48C9-BC41-A0D349336367}"/>
              </a:ext>
            </a:extLst>
          </p:cNvPr>
          <p:cNvSpPr/>
          <p:nvPr/>
        </p:nvSpPr>
        <p:spPr>
          <a:xfrm>
            <a:off x="0" y="0"/>
            <a:ext cx="12192000" cy="5072063"/>
          </a:xfrm>
          <a:prstGeom prst="rect">
            <a:avLst/>
          </a:prstGeom>
          <a:solidFill>
            <a:srgbClr val="0075C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矩形 4">
            <a:extLst>
              <a:ext uri="{FF2B5EF4-FFF2-40B4-BE49-F238E27FC236}">
                <a16:creationId xmlns:a16="http://schemas.microsoft.com/office/drawing/2014/main" id="{98B6E4D2-6A0A-4B5A-B28F-19AE320427BF}"/>
              </a:ext>
            </a:extLst>
          </p:cNvPr>
          <p:cNvSpPr/>
          <p:nvPr/>
        </p:nvSpPr>
        <p:spPr>
          <a:xfrm>
            <a:off x="0" y="5074549"/>
            <a:ext cx="12192000" cy="14128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矩形 5">
            <a:extLst>
              <a:ext uri="{FF2B5EF4-FFF2-40B4-BE49-F238E27FC236}">
                <a16:creationId xmlns:a16="http://schemas.microsoft.com/office/drawing/2014/main" id="{B2189B13-3216-4335-9D05-16926214262A}"/>
              </a:ext>
            </a:extLst>
          </p:cNvPr>
          <p:cNvSpPr/>
          <p:nvPr/>
        </p:nvSpPr>
        <p:spPr>
          <a:xfrm>
            <a:off x="0" y="5399088"/>
            <a:ext cx="12192000" cy="14589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35845" name="图片 10">
            <a:extLst>
              <a:ext uri="{FF2B5EF4-FFF2-40B4-BE49-F238E27FC236}">
                <a16:creationId xmlns:a16="http://schemas.microsoft.com/office/drawing/2014/main" id="{1B393FB6-DC57-4223-9B42-033464E830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9650" y="5437188"/>
            <a:ext cx="2570163"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6" name="Text Box 3">
            <a:extLst>
              <a:ext uri="{FF2B5EF4-FFF2-40B4-BE49-F238E27FC236}">
                <a16:creationId xmlns:a16="http://schemas.microsoft.com/office/drawing/2014/main" id="{AB1561E7-DA71-4F4E-BB29-6DC9842F6257}"/>
              </a:ext>
            </a:extLst>
          </p:cNvPr>
          <p:cNvSpPr txBox="1">
            <a:spLocks noChangeArrowheads="1"/>
          </p:cNvSpPr>
          <p:nvPr/>
        </p:nvSpPr>
        <p:spPr bwMode="auto">
          <a:xfrm>
            <a:off x="334963" y="1422400"/>
            <a:ext cx="11522075"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zh-CN" altLang="zh-CN" sz="5400" b="1">
                <a:solidFill>
                  <a:srgbClr val="FFFFFF"/>
                </a:solidFill>
                <a:latin typeface="微软雅黑" panose="020B0503020204020204" pitchFamily="34" charset="-122"/>
                <a:ea typeface="微软雅黑" panose="020B0503020204020204" pitchFamily="34" charset="-122"/>
              </a:rPr>
              <a:t>Thanks</a:t>
            </a:r>
            <a:r>
              <a:rPr lang="zh-CN" altLang="zh-CN" sz="4800" b="1">
                <a:solidFill>
                  <a:srgbClr val="FFFFFF"/>
                </a:solidFill>
                <a:latin typeface="微软雅黑" panose="020B0503020204020204" pitchFamily="34" charset="-122"/>
                <a:ea typeface="微软雅黑" panose="020B0503020204020204" pitchFamily="34" charset="-122"/>
              </a:rPr>
              <a:t> !</a:t>
            </a:r>
          </a:p>
        </p:txBody>
      </p:sp>
      <p:sp>
        <p:nvSpPr>
          <p:cNvPr id="35847" name="Text Box 4">
            <a:extLst>
              <a:ext uri="{FF2B5EF4-FFF2-40B4-BE49-F238E27FC236}">
                <a16:creationId xmlns:a16="http://schemas.microsoft.com/office/drawing/2014/main" id="{7212B68C-248D-44C1-A74A-65B4B00A9323}"/>
              </a:ext>
            </a:extLst>
          </p:cNvPr>
          <p:cNvSpPr txBox="1">
            <a:spLocks noChangeArrowheads="1"/>
          </p:cNvSpPr>
          <p:nvPr/>
        </p:nvSpPr>
        <p:spPr bwMode="auto">
          <a:xfrm>
            <a:off x="334963" y="2382838"/>
            <a:ext cx="11522075"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en-US" altLang="zh-CN" sz="5400">
                <a:solidFill>
                  <a:srgbClr val="FFFFFF"/>
                </a:solidFill>
                <a:latin typeface="Arial" panose="020B0604020202020204" pitchFamily="34" charset="0"/>
                <a:ea typeface="微软雅黑" panose="020B0503020204020204" pitchFamily="34" charset="-122"/>
              </a:rPr>
              <a:t> </a:t>
            </a:r>
            <a:r>
              <a:rPr lang="zh-CN" altLang="zh-CN" sz="5400">
                <a:solidFill>
                  <a:srgbClr val="FFFFFF"/>
                </a:solidFill>
                <a:latin typeface="Arial" panose="020B0604020202020204" pitchFamily="34" charset="0"/>
                <a:ea typeface="微软雅黑" panose="020B0503020204020204" pitchFamily="34" charset="-122"/>
              </a:rPr>
              <a:t>谢谢！</a:t>
            </a:r>
          </a:p>
        </p:txBody>
      </p:sp>
    </p:spTree>
  </p:cSld>
  <p:clrMapOvr>
    <a:masterClrMapping/>
  </p:clrMapOvr>
</p:sld>
</file>

<file path=ppt/theme/theme1.xml><?xml version="1.0" encoding="utf-8"?>
<a:theme xmlns:a="http://schemas.openxmlformats.org/drawingml/2006/main" name="Office 主题​​">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35932</TotalTime>
  <Words>1659</Words>
  <Application>Microsoft Office PowerPoint</Application>
  <PresentationFormat>宽屏</PresentationFormat>
  <Paragraphs>307</Paragraphs>
  <Slides>21</Slides>
  <Notes>20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21</vt:i4>
      </vt:variant>
    </vt:vector>
  </HeadingPairs>
  <TitlesOfParts>
    <vt:vector size="28" baseType="lpstr">
      <vt:lpstr>等线</vt:lpstr>
      <vt:lpstr>等线 Light</vt:lpstr>
      <vt:lpstr>微软雅黑</vt:lpstr>
      <vt:lpstr>微软雅黑</vt:lpstr>
      <vt:lpstr>微软雅黑 Light</vt:lpstr>
      <vt:lpstr>Arial</vt:lpstr>
      <vt:lpstr>Office 主题​​</vt:lpstr>
      <vt:lpstr>宏观经济和行业市场简析</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冉沐晗</dc:creator>
  <cp:lastModifiedBy>sfu</cp:lastModifiedBy>
  <cp:revision>1728</cp:revision>
  <dcterms:created xsi:type="dcterms:W3CDTF">2017-10-16T02:28:00Z</dcterms:created>
  <dcterms:modified xsi:type="dcterms:W3CDTF">2020-03-02T01:20:05Z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